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5040313" cy="4679950"/>
  <p:notesSz cx="7104063" cy="10234613"/>
  <p:defaultTextStyle>
    <a:defPPr>
      <a:defRPr lang="ko-KR"/>
    </a:defPPr>
    <a:lvl1pPr marL="0" algn="l" defTabSz="551600" rtl="0" eaLnBrk="1" latinLnBrk="1" hangingPunct="1">
      <a:defRPr sz="1086" kern="1200">
        <a:solidFill>
          <a:schemeClr val="tx1"/>
        </a:solidFill>
        <a:latin typeface="+mn-lt"/>
        <a:ea typeface="+mn-ea"/>
        <a:cs typeface="+mn-cs"/>
      </a:defRPr>
    </a:lvl1pPr>
    <a:lvl2pPr marL="275800" algn="l" defTabSz="551600" rtl="0" eaLnBrk="1" latinLnBrk="1" hangingPunct="1">
      <a:defRPr sz="1086" kern="1200">
        <a:solidFill>
          <a:schemeClr val="tx1"/>
        </a:solidFill>
        <a:latin typeface="+mn-lt"/>
        <a:ea typeface="+mn-ea"/>
        <a:cs typeface="+mn-cs"/>
      </a:defRPr>
    </a:lvl2pPr>
    <a:lvl3pPr marL="551600" algn="l" defTabSz="551600" rtl="0" eaLnBrk="1" latinLnBrk="1" hangingPunct="1">
      <a:defRPr sz="1086" kern="1200">
        <a:solidFill>
          <a:schemeClr val="tx1"/>
        </a:solidFill>
        <a:latin typeface="+mn-lt"/>
        <a:ea typeface="+mn-ea"/>
        <a:cs typeface="+mn-cs"/>
      </a:defRPr>
    </a:lvl3pPr>
    <a:lvl4pPr marL="827400" algn="l" defTabSz="551600" rtl="0" eaLnBrk="1" latinLnBrk="1" hangingPunct="1">
      <a:defRPr sz="1086" kern="1200">
        <a:solidFill>
          <a:schemeClr val="tx1"/>
        </a:solidFill>
        <a:latin typeface="+mn-lt"/>
        <a:ea typeface="+mn-ea"/>
        <a:cs typeface="+mn-cs"/>
      </a:defRPr>
    </a:lvl4pPr>
    <a:lvl5pPr marL="1103200" algn="l" defTabSz="551600" rtl="0" eaLnBrk="1" latinLnBrk="1" hangingPunct="1">
      <a:defRPr sz="1086" kern="1200">
        <a:solidFill>
          <a:schemeClr val="tx1"/>
        </a:solidFill>
        <a:latin typeface="+mn-lt"/>
        <a:ea typeface="+mn-ea"/>
        <a:cs typeface="+mn-cs"/>
      </a:defRPr>
    </a:lvl5pPr>
    <a:lvl6pPr marL="1378999" algn="l" defTabSz="551600" rtl="0" eaLnBrk="1" latinLnBrk="1" hangingPunct="1">
      <a:defRPr sz="1086" kern="1200">
        <a:solidFill>
          <a:schemeClr val="tx1"/>
        </a:solidFill>
        <a:latin typeface="+mn-lt"/>
        <a:ea typeface="+mn-ea"/>
        <a:cs typeface="+mn-cs"/>
      </a:defRPr>
    </a:lvl6pPr>
    <a:lvl7pPr marL="1654800" algn="l" defTabSz="551600" rtl="0" eaLnBrk="1" latinLnBrk="1" hangingPunct="1">
      <a:defRPr sz="1086" kern="1200">
        <a:solidFill>
          <a:schemeClr val="tx1"/>
        </a:solidFill>
        <a:latin typeface="+mn-lt"/>
        <a:ea typeface="+mn-ea"/>
        <a:cs typeface="+mn-cs"/>
      </a:defRPr>
    </a:lvl7pPr>
    <a:lvl8pPr marL="1930599" algn="l" defTabSz="551600" rtl="0" eaLnBrk="1" latinLnBrk="1" hangingPunct="1">
      <a:defRPr sz="1086" kern="1200">
        <a:solidFill>
          <a:schemeClr val="tx1"/>
        </a:solidFill>
        <a:latin typeface="+mn-lt"/>
        <a:ea typeface="+mn-ea"/>
        <a:cs typeface="+mn-cs"/>
      </a:defRPr>
    </a:lvl8pPr>
    <a:lvl9pPr marL="2206399" algn="l" defTabSz="551600" rtl="0" eaLnBrk="1" latinLnBrk="1" hangingPunct="1">
      <a:defRPr sz="10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" autoAdjust="0"/>
    <p:restoredTop sz="97476" autoAdjust="0"/>
  </p:normalViewPr>
  <p:slideViewPr>
    <p:cSldViewPr snapToGrid="0">
      <p:cViewPr varScale="1">
        <p:scale>
          <a:sx n="232" d="100"/>
          <a:sy n="232" d="100"/>
        </p:scale>
        <p:origin x="37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D70BF-66E2-4550-8DB0-A8F83ABA7CF8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92275" y="1279525"/>
            <a:ext cx="372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C296C-596E-4526-9AE7-0AE4519C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9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1600" rtl="0" eaLnBrk="1" latinLnBrk="1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275800" algn="l" defTabSz="551600" rtl="0" eaLnBrk="1" latinLnBrk="1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551600" algn="l" defTabSz="551600" rtl="0" eaLnBrk="1" latinLnBrk="1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827400" algn="l" defTabSz="551600" rtl="0" eaLnBrk="1" latinLnBrk="1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1103200" algn="l" defTabSz="551600" rtl="0" eaLnBrk="1" latinLnBrk="1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1378999" algn="l" defTabSz="551600" rtl="0" eaLnBrk="1" latinLnBrk="1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654800" algn="l" defTabSz="551600" rtl="0" eaLnBrk="1" latinLnBrk="1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930599" algn="l" defTabSz="551600" rtl="0" eaLnBrk="1" latinLnBrk="1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2206399" algn="l" defTabSz="551600" rtl="0" eaLnBrk="1" latinLnBrk="1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C296C-596E-4526-9AE7-0AE4519CCA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1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C296C-596E-4526-9AE7-0AE4519CCA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5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765909"/>
            <a:ext cx="4284266" cy="162931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458058"/>
            <a:ext cx="3780235" cy="1129904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2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49164"/>
            <a:ext cx="1086817" cy="396604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49164"/>
            <a:ext cx="3197449" cy="396604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3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166739"/>
            <a:ext cx="4347270" cy="1946729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131884"/>
            <a:ext cx="4347270" cy="10237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2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245820"/>
            <a:ext cx="2142133" cy="29693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245820"/>
            <a:ext cx="2142133" cy="29693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9165"/>
            <a:ext cx="4347270" cy="90457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147238"/>
            <a:ext cx="2132288" cy="56224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709482"/>
            <a:ext cx="2132288" cy="2514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147238"/>
            <a:ext cx="2142790" cy="56224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709482"/>
            <a:ext cx="2142790" cy="2514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5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1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11997"/>
            <a:ext cx="1625632" cy="1091988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673827"/>
            <a:ext cx="2551658" cy="3325798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403985"/>
            <a:ext cx="1625632" cy="2601056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11997"/>
            <a:ext cx="1625632" cy="1091988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673827"/>
            <a:ext cx="2551658" cy="3325798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403985"/>
            <a:ext cx="1625632" cy="2601056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79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49165"/>
            <a:ext cx="434727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245820"/>
            <a:ext cx="434727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337621"/>
            <a:ext cx="113407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99A8-B6AD-44B2-96EE-09C5EF9C50FE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337621"/>
            <a:ext cx="170110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337621"/>
            <a:ext cx="113407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F3FD-9967-497D-9DDC-7FEAB0C64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4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4017" rtl="0" eaLnBrk="1" latinLnBrk="1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1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79395" y="1015393"/>
            <a:ext cx="1412081" cy="1213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Input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670" y="1300524"/>
            <a:ext cx="1335157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R Data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266863" y="1483954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3" y="1483954"/>
                <a:ext cx="251882" cy="1670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570939" y="1483953"/>
                <a:ext cx="255676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" y="1483953"/>
                <a:ext cx="255676" cy="1670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867434" y="1483953"/>
                <a:ext cx="300051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𝑟𝑠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4" y="1483953"/>
                <a:ext cx="300051" cy="1670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213897" y="1487525"/>
                <a:ext cx="293218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97" y="1487525"/>
                <a:ext cx="293218" cy="167086"/>
              </a:xfrm>
              <a:prstGeom prst="rect">
                <a:avLst/>
              </a:prstGeom>
              <a:blipFill rotWithShape="0">
                <a:blip r:embed="rId6"/>
                <a:stretch>
                  <a:fillRect l="-4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/>
          <p:cNvSpPr/>
          <p:nvPr/>
        </p:nvSpPr>
        <p:spPr>
          <a:xfrm>
            <a:off x="1947741" y="1515776"/>
            <a:ext cx="1108629" cy="2131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/>
              <a:t>CC-Mapper</a:t>
            </a:r>
            <a:endParaRPr lang="ko-KR" altLang="en-US" sz="799" dirty="0"/>
          </a:p>
        </p:txBody>
      </p:sp>
      <p:cxnSp>
        <p:nvCxnSpPr>
          <p:cNvPr id="30" name="직선 화살표 연결선 29"/>
          <p:cNvCxnSpPr>
            <a:stCxn id="22" idx="3"/>
            <a:endCxn id="28" idx="2"/>
          </p:cNvCxnSpPr>
          <p:nvPr/>
        </p:nvCxnSpPr>
        <p:spPr>
          <a:xfrm>
            <a:off x="1591472" y="1622327"/>
            <a:ext cx="35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214670" y="1728851"/>
            <a:ext cx="1335157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C Data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266863" y="1912282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3" y="1912282"/>
                <a:ext cx="251882" cy="167086"/>
              </a:xfrm>
              <a:prstGeom prst="rect">
                <a:avLst/>
              </a:prstGeom>
              <a:blipFill rotWithShape="0">
                <a:blip r:embed="rId7"/>
                <a:stretch>
                  <a:fillRect b="-6250"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570939" y="1912281"/>
                <a:ext cx="255676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" y="1912281"/>
                <a:ext cx="255676" cy="167086"/>
              </a:xfrm>
              <a:prstGeom prst="rect">
                <a:avLst/>
              </a:prstGeom>
              <a:blipFill rotWithShape="0">
                <a:blip r:embed="rId8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867434" y="1912281"/>
                <a:ext cx="300051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𝑐𝑠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4" y="1912281"/>
                <a:ext cx="300051" cy="167086"/>
              </a:xfrm>
              <a:prstGeom prst="rect">
                <a:avLst/>
              </a:prstGeom>
              <a:blipFill rotWithShape="0">
                <a:blip r:embed="rId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1213897" y="1915852"/>
                <a:ext cx="293218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𝑐𝑎𝑑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97" y="1915852"/>
                <a:ext cx="293218" cy="167086"/>
              </a:xfrm>
              <a:prstGeom prst="rect">
                <a:avLst/>
              </a:prstGeom>
              <a:blipFill rotWithShape="0">
                <a:blip r:embed="rId10"/>
                <a:stretch>
                  <a:fillRect l="-6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모서리가 둥근 직사각형 61"/>
          <p:cNvSpPr/>
          <p:nvPr/>
        </p:nvSpPr>
        <p:spPr>
          <a:xfrm>
            <a:off x="3412635" y="1265599"/>
            <a:ext cx="1412081" cy="7134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Output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449893" y="1546725"/>
            <a:ext cx="1335157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R Data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/>
              <p:cNvSpPr/>
              <p:nvPr/>
            </p:nvSpPr>
            <p:spPr>
              <a:xfrm>
                <a:off x="3502085" y="1730154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직사각형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1730154"/>
                <a:ext cx="251882" cy="1670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/>
              <p:cNvSpPr/>
              <p:nvPr/>
            </p:nvSpPr>
            <p:spPr>
              <a:xfrm>
                <a:off x="3806161" y="1730153"/>
                <a:ext cx="255676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161" y="1730153"/>
                <a:ext cx="255676" cy="1670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/>
              <p:cNvSpPr/>
              <p:nvPr/>
            </p:nvSpPr>
            <p:spPr>
              <a:xfrm>
                <a:off x="4102657" y="1730153"/>
                <a:ext cx="300051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𝑟𝑠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57" y="1730153"/>
                <a:ext cx="300051" cy="16708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4449120" y="1733726"/>
                <a:ext cx="293218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20" y="1733726"/>
                <a:ext cx="293218" cy="167086"/>
              </a:xfrm>
              <a:prstGeom prst="rect">
                <a:avLst/>
              </a:prstGeom>
              <a:blipFill rotWithShape="0">
                <a:blip r:embed="rId14"/>
                <a:stretch>
                  <a:fillRect l="-4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/>
          <p:cNvCxnSpPr>
            <a:stCxn id="28" idx="6"/>
            <a:endCxn id="62" idx="1"/>
          </p:cNvCxnSpPr>
          <p:nvPr/>
        </p:nvCxnSpPr>
        <p:spPr>
          <a:xfrm>
            <a:off x="3056367" y="1622327"/>
            <a:ext cx="35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1119059" y="2303954"/>
            <a:ext cx="2765986" cy="7134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Intermediate data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44367" y="2585082"/>
            <a:ext cx="949978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R Data part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1196560" y="2768511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60" y="2768511"/>
                <a:ext cx="251882" cy="1670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/>
              <p:cNvSpPr/>
              <p:nvPr/>
            </p:nvSpPr>
            <p:spPr>
              <a:xfrm>
                <a:off x="1500639" y="2768511"/>
                <a:ext cx="205565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직사각형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639" y="2768511"/>
                <a:ext cx="205565" cy="1670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/>
              <p:cNvSpPr/>
              <p:nvPr/>
            </p:nvSpPr>
            <p:spPr>
              <a:xfrm>
                <a:off x="1760771" y="2770349"/>
                <a:ext cx="293218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직사각형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71" y="2770349"/>
                <a:ext cx="293218" cy="167086"/>
              </a:xfrm>
              <a:prstGeom prst="rect">
                <a:avLst/>
              </a:prstGeom>
              <a:blipFill rotWithShape="0">
                <a:blip r:embed="rId14"/>
                <a:stretch>
                  <a:fillRect l="-4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모서리가 둥근 직사각형 98"/>
          <p:cNvSpPr/>
          <p:nvPr/>
        </p:nvSpPr>
        <p:spPr>
          <a:xfrm>
            <a:off x="3142752" y="2576645"/>
            <a:ext cx="702734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S part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/>
              <p:cNvSpPr/>
              <p:nvPr/>
            </p:nvSpPr>
            <p:spPr>
              <a:xfrm>
                <a:off x="3194945" y="2760074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직사각형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45" y="2760074"/>
                <a:ext cx="251882" cy="1670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3499021" y="2760074"/>
                <a:ext cx="303756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𝑟𝑠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021" y="2760074"/>
                <a:ext cx="303756" cy="1670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모서리가 둥근 직사각형 103"/>
          <p:cNvSpPr/>
          <p:nvPr/>
        </p:nvSpPr>
        <p:spPr>
          <a:xfrm>
            <a:off x="2134122" y="2580238"/>
            <a:ext cx="985383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C Data part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/>
              <p:cNvSpPr/>
              <p:nvPr/>
            </p:nvSpPr>
            <p:spPr>
              <a:xfrm>
                <a:off x="2187927" y="2769887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직사각형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27" y="2769887"/>
                <a:ext cx="251882" cy="167086"/>
              </a:xfrm>
              <a:prstGeom prst="rect">
                <a:avLst/>
              </a:prstGeom>
              <a:blipFill rotWithShape="0">
                <a:blip r:embed="rId19"/>
                <a:stretch>
                  <a:fillRect b="-6061"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/>
              <p:cNvSpPr/>
              <p:nvPr/>
            </p:nvSpPr>
            <p:spPr>
              <a:xfrm>
                <a:off x="2492004" y="2769887"/>
                <a:ext cx="255676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직사각형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004" y="2769887"/>
                <a:ext cx="255676" cy="167086"/>
              </a:xfrm>
              <a:prstGeom prst="rect">
                <a:avLst/>
              </a:prstGeom>
              <a:blipFill rotWithShape="0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/>
              <p:cNvSpPr/>
              <p:nvPr/>
            </p:nvSpPr>
            <p:spPr>
              <a:xfrm>
                <a:off x="2788501" y="2769887"/>
                <a:ext cx="300051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𝑐𝑎𝑑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501" y="2769887"/>
                <a:ext cx="300051" cy="167086"/>
              </a:xfrm>
              <a:prstGeom prst="rect">
                <a:avLst/>
              </a:prstGeom>
              <a:blipFill rotWithShape="0">
                <a:blip r:embed="rId21"/>
                <a:stretch>
                  <a:fillRect l="-3846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직선 화살표 연결선 115"/>
          <p:cNvCxnSpPr>
            <a:stCxn id="28" idx="4"/>
            <a:endCxn id="93" idx="0"/>
          </p:cNvCxnSpPr>
          <p:nvPr/>
        </p:nvCxnSpPr>
        <p:spPr>
          <a:xfrm>
            <a:off x="2502052" y="1728884"/>
            <a:ext cx="0" cy="5750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1206302" y="3200843"/>
            <a:ext cx="1286765" cy="2131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/>
              <a:t>CC-Constructer</a:t>
            </a:r>
            <a:endParaRPr lang="ko-KR" altLang="en-US" sz="799" dirty="0"/>
          </a:p>
        </p:txBody>
      </p:sp>
      <p:cxnSp>
        <p:nvCxnSpPr>
          <p:cNvPr id="124" name="직선 화살표 연결선 123"/>
          <p:cNvCxnSpPr>
            <a:stCxn id="94" idx="2"/>
            <a:endCxn id="122" idx="0"/>
          </p:cNvCxnSpPr>
          <p:nvPr/>
        </p:nvCxnSpPr>
        <p:spPr>
          <a:xfrm>
            <a:off x="1619356" y="2985580"/>
            <a:ext cx="230329" cy="2152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04" idx="2"/>
            <a:endCxn id="122" idx="0"/>
          </p:cNvCxnSpPr>
          <p:nvPr/>
        </p:nvCxnSpPr>
        <p:spPr>
          <a:xfrm flipH="1">
            <a:off x="1849687" y="2980737"/>
            <a:ext cx="777127" cy="2201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2" idx="4"/>
            <a:endCxn id="130" idx="0"/>
          </p:cNvCxnSpPr>
          <p:nvPr/>
        </p:nvCxnSpPr>
        <p:spPr>
          <a:xfrm>
            <a:off x="1849683" y="3413951"/>
            <a:ext cx="724" cy="2351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1144368" y="3649058"/>
            <a:ext cx="1412081" cy="7134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Output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181628" y="3930184"/>
            <a:ext cx="1335157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C Data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직사각형 131"/>
              <p:cNvSpPr/>
              <p:nvPr/>
            </p:nvSpPr>
            <p:spPr>
              <a:xfrm>
                <a:off x="1233819" y="4113613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직사각형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19" y="4113613"/>
                <a:ext cx="251882" cy="167086"/>
              </a:xfrm>
              <a:prstGeom prst="rect">
                <a:avLst/>
              </a:prstGeom>
              <a:blipFill rotWithShape="0">
                <a:blip r:embed="rId22"/>
                <a:stretch>
                  <a:fillRect b="-6250"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직사각형 132"/>
              <p:cNvSpPr/>
              <p:nvPr/>
            </p:nvSpPr>
            <p:spPr>
              <a:xfrm>
                <a:off x="1537896" y="4113613"/>
                <a:ext cx="255676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직사각형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96" y="4113613"/>
                <a:ext cx="255676" cy="167086"/>
              </a:xfrm>
              <a:prstGeom prst="rect">
                <a:avLst/>
              </a:prstGeom>
              <a:blipFill rotWithShape="0">
                <a:blip r:embed="rId2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직사각형 133"/>
              <p:cNvSpPr/>
              <p:nvPr/>
            </p:nvSpPr>
            <p:spPr>
              <a:xfrm>
                <a:off x="1834393" y="4113613"/>
                <a:ext cx="300051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𝑐𝑠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393" y="4113613"/>
                <a:ext cx="300051" cy="167086"/>
              </a:xfrm>
              <a:prstGeom prst="rect">
                <a:avLst/>
              </a:prstGeom>
              <a:blipFill rotWithShape="0">
                <a:blip r:embed="rId2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직사각형 134"/>
              <p:cNvSpPr/>
              <p:nvPr/>
            </p:nvSpPr>
            <p:spPr>
              <a:xfrm>
                <a:off x="2180855" y="4117185"/>
                <a:ext cx="293218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𝑐𝑎𝑑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직사각형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855" y="4117185"/>
                <a:ext cx="293218" cy="167086"/>
              </a:xfrm>
              <a:prstGeom prst="rect">
                <a:avLst/>
              </a:prstGeom>
              <a:blipFill rotWithShape="0">
                <a:blip r:embed="rId10"/>
                <a:stretch>
                  <a:fillRect l="-6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타원 137"/>
          <p:cNvSpPr/>
          <p:nvPr/>
        </p:nvSpPr>
        <p:spPr>
          <a:xfrm>
            <a:off x="2688753" y="3198589"/>
            <a:ext cx="1091492" cy="2131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/>
              <a:t>CC-Collector</a:t>
            </a:r>
            <a:endParaRPr lang="ko-KR" altLang="en-US" sz="799" dirty="0"/>
          </a:p>
        </p:txBody>
      </p:sp>
      <p:cxnSp>
        <p:nvCxnSpPr>
          <p:cNvPr id="140" name="직선 화살표 연결선 139"/>
          <p:cNvCxnSpPr>
            <a:stCxn id="99" idx="2"/>
            <a:endCxn id="138" idx="0"/>
          </p:cNvCxnSpPr>
          <p:nvPr/>
        </p:nvCxnSpPr>
        <p:spPr>
          <a:xfrm flipH="1">
            <a:off x="3234499" y="2977146"/>
            <a:ext cx="259620" cy="2214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2593708" y="3649058"/>
            <a:ext cx="1291340" cy="7134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799" dirty="0" smtClean="0">
                <a:solidFill>
                  <a:schemeClr val="tx1"/>
                </a:solidFill>
              </a:rPr>
              <a:t>                          Update </a:t>
            </a:r>
            <a:endParaRPr lang="en-US" altLang="ko-KR" sz="799" dirty="0">
              <a:solidFill>
                <a:schemeClr val="tx1"/>
              </a:solidFill>
            </a:endParaRPr>
          </a:p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      </a:t>
            </a:r>
            <a:r>
              <a:rPr lang="en-US" altLang="ko-KR" sz="799" dirty="0" smtClean="0">
                <a:solidFill>
                  <a:schemeClr val="tx1"/>
                </a:solidFill>
              </a:rPr>
              <a:t>                     </a:t>
            </a:r>
            <a:r>
              <a:rPr lang="en-US" altLang="ko-KR" sz="799" dirty="0">
                <a:solidFill>
                  <a:schemeClr val="tx1"/>
                </a:solidFill>
              </a:rPr>
              <a:t>Statistic</a:t>
            </a:r>
          </a:p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         </a:t>
            </a:r>
            <a:r>
              <a:rPr lang="en-US" altLang="ko-KR" sz="799" dirty="0" smtClean="0">
                <a:solidFill>
                  <a:schemeClr val="tx1"/>
                </a:solidFill>
              </a:rPr>
              <a:t>                </a:t>
            </a:r>
            <a:r>
              <a:rPr lang="en-US" altLang="ko-KR" sz="799" dirty="0">
                <a:solidFill>
                  <a:schemeClr val="tx1"/>
                </a:solidFill>
              </a:rPr>
              <a:t>Matrix</a:t>
            </a:r>
          </a:p>
        </p:txBody>
      </p:sp>
      <p:cxnSp>
        <p:nvCxnSpPr>
          <p:cNvPr id="144" name="직선 화살표 연결선 143"/>
          <p:cNvCxnSpPr>
            <a:stCxn id="138" idx="4"/>
            <a:endCxn id="142" idx="0"/>
          </p:cNvCxnSpPr>
          <p:nvPr/>
        </p:nvCxnSpPr>
        <p:spPr>
          <a:xfrm>
            <a:off x="3234502" y="3411692"/>
            <a:ext cx="4879" cy="23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87208"/>
              </p:ext>
            </p:extLst>
          </p:nvPr>
        </p:nvGraphicFramePr>
        <p:xfrm>
          <a:off x="1679439" y="1052633"/>
          <a:ext cx="653124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708"/>
                <a:gridCol w="217708"/>
                <a:gridCol w="217708"/>
              </a:tblGrid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1579100" y="732414"/>
            <a:ext cx="1172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99" dirty="0"/>
              <a:t>Broadcasted parameter</a:t>
            </a:r>
          </a:p>
          <a:p>
            <a:r>
              <a:rPr lang="en-US" altLang="ko-KR" sz="701" dirty="0"/>
              <a:t>Statistic Matrix</a:t>
            </a:r>
            <a:endParaRPr lang="ko-KR" altLang="en-US" sz="701" dirty="0"/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03732"/>
              </p:ext>
            </p:extLst>
          </p:nvPr>
        </p:nvGraphicFramePr>
        <p:xfrm>
          <a:off x="2688753" y="3885446"/>
          <a:ext cx="653124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708"/>
                <a:gridCol w="217708"/>
                <a:gridCol w="217708"/>
              </a:tblGrid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8" name="원호 167"/>
          <p:cNvSpPr/>
          <p:nvPr/>
        </p:nvSpPr>
        <p:spPr>
          <a:xfrm>
            <a:off x="3991920" y="1085582"/>
            <a:ext cx="914400" cy="914400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>
            <a:off x="4906320" y="1537080"/>
            <a:ext cx="0" cy="283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원호 171"/>
          <p:cNvSpPr/>
          <p:nvPr/>
        </p:nvSpPr>
        <p:spPr>
          <a:xfrm rot="5400000">
            <a:off x="4204664" y="1409638"/>
            <a:ext cx="599644" cy="803659"/>
          </a:xfrm>
          <a:prstGeom prst="arc">
            <a:avLst>
              <a:gd name="adj1" fmla="val 16200000"/>
              <a:gd name="adj2" fmla="val 828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원호 172"/>
          <p:cNvSpPr/>
          <p:nvPr/>
        </p:nvSpPr>
        <p:spPr>
          <a:xfrm rot="16200000">
            <a:off x="3876472" y="2442002"/>
            <a:ext cx="1249746" cy="58832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/>
          <p:cNvCxnSpPr/>
          <p:nvPr/>
        </p:nvCxnSpPr>
        <p:spPr>
          <a:xfrm>
            <a:off x="4206103" y="2671725"/>
            <a:ext cx="1080" cy="14363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원호 175"/>
          <p:cNvSpPr/>
          <p:nvPr/>
        </p:nvSpPr>
        <p:spPr>
          <a:xfrm rot="5400000">
            <a:off x="3337821" y="3570402"/>
            <a:ext cx="695050" cy="1042440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원호 179"/>
          <p:cNvSpPr/>
          <p:nvPr/>
        </p:nvSpPr>
        <p:spPr>
          <a:xfrm rot="16200000">
            <a:off x="3320886" y="1085582"/>
            <a:ext cx="914400" cy="914400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>
            <a:endCxn id="182" idx="0"/>
          </p:cNvCxnSpPr>
          <p:nvPr/>
        </p:nvCxnSpPr>
        <p:spPr>
          <a:xfrm>
            <a:off x="3320886" y="1520077"/>
            <a:ext cx="296" cy="284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원호 181"/>
          <p:cNvSpPr/>
          <p:nvPr/>
        </p:nvSpPr>
        <p:spPr>
          <a:xfrm rot="16200000" flipH="1">
            <a:off x="3478560" y="1347584"/>
            <a:ext cx="599644" cy="914400"/>
          </a:xfrm>
          <a:prstGeom prst="arc">
            <a:avLst>
              <a:gd name="adj1" fmla="val 16200000"/>
              <a:gd name="adj2" fmla="val 828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원호 182"/>
          <p:cNvSpPr/>
          <p:nvPr/>
        </p:nvSpPr>
        <p:spPr>
          <a:xfrm rot="5400000" flipH="1">
            <a:off x="3155372" y="2435318"/>
            <a:ext cx="1249746" cy="58832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>
            <a:off x="4074407" y="2660683"/>
            <a:ext cx="0" cy="589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원호 186"/>
          <p:cNvSpPr/>
          <p:nvPr/>
        </p:nvSpPr>
        <p:spPr>
          <a:xfrm rot="5400000">
            <a:off x="3339358" y="2789753"/>
            <a:ext cx="555698" cy="914400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/>
          <p:cNvCxnSpPr>
            <a:stCxn id="187" idx="2"/>
          </p:cNvCxnSpPr>
          <p:nvPr/>
        </p:nvCxnSpPr>
        <p:spPr>
          <a:xfrm flipH="1">
            <a:off x="1272746" y="3524802"/>
            <a:ext cx="234446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H="1">
            <a:off x="1272746" y="4439147"/>
            <a:ext cx="24559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원호 193"/>
          <p:cNvSpPr/>
          <p:nvPr/>
        </p:nvSpPr>
        <p:spPr>
          <a:xfrm rot="16200000">
            <a:off x="991774" y="3613722"/>
            <a:ext cx="583239" cy="405396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원호 194"/>
          <p:cNvSpPr/>
          <p:nvPr/>
        </p:nvSpPr>
        <p:spPr>
          <a:xfrm rot="16200000" flipH="1">
            <a:off x="989347" y="3944830"/>
            <a:ext cx="583239" cy="405396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연결선 196"/>
          <p:cNvCxnSpPr>
            <a:endCxn id="195" idx="0"/>
          </p:cNvCxnSpPr>
          <p:nvPr/>
        </p:nvCxnSpPr>
        <p:spPr>
          <a:xfrm>
            <a:off x="1078269" y="3788078"/>
            <a:ext cx="0" cy="359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180" idx="2"/>
            <a:endCxn id="168" idx="0"/>
          </p:cNvCxnSpPr>
          <p:nvPr/>
        </p:nvCxnSpPr>
        <p:spPr>
          <a:xfrm>
            <a:off x="3778086" y="1085582"/>
            <a:ext cx="6710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266863" y="493022"/>
            <a:ext cx="251882" cy="16708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99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266863" y="748395"/>
            <a:ext cx="251882" cy="167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99" dirty="0">
              <a:solidFill>
                <a:schemeClr val="tx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69281" y="448606"/>
            <a:ext cx="388248" cy="25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573001" y="704872"/>
            <a:ext cx="559769" cy="25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0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626508" y="1015393"/>
            <a:ext cx="964972" cy="1213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Input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93694" y="1300524"/>
            <a:ext cx="831685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R Data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789128" y="1484571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8" y="1484571"/>
                <a:ext cx="251882" cy="1670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1192321" y="1493081"/>
                <a:ext cx="293218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21" y="1493081"/>
                <a:ext cx="293218" cy="167086"/>
              </a:xfrm>
              <a:prstGeom prst="rect">
                <a:avLst/>
              </a:prstGeom>
              <a:blipFill rotWithShape="0">
                <a:blip r:embed="rId4"/>
                <a:stretch>
                  <a:fillRect l="-6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/>
          <p:cNvSpPr/>
          <p:nvPr/>
        </p:nvSpPr>
        <p:spPr>
          <a:xfrm>
            <a:off x="1947741" y="1515776"/>
            <a:ext cx="1108629" cy="2131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 err="1" smtClean="0"/>
              <a:t>ReGroup</a:t>
            </a:r>
            <a:endParaRPr lang="ko-KR" altLang="en-US" sz="799" dirty="0"/>
          </a:p>
        </p:txBody>
      </p:sp>
      <p:cxnSp>
        <p:nvCxnSpPr>
          <p:cNvPr id="30" name="직선 화살표 연결선 29"/>
          <p:cNvCxnSpPr>
            <a:stCxn id="22" idx="3"/>
            <a:endCxn id="28" idx="2"/>
          </p:cNvCxnSpPr>
          <p:nvPr/>
        </p:nvCxnSpPr>
        <p:spPr>
          <a:xfrm>
            <a:off x="1591480" y="1622327"/>
            <a:ext cx="356261" cy="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8" idx="6"/>
          </p:cNvCxnSpPr>
          <p:nvPr/>
        </p:nvCxnSpPr>
        <p:spPr>
          <a:xfrm>
            <a:off x="3056367" y="1622327"/>
            <a:ext cx="35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266863" y="493022"/>
            <a:ext cx="251882" cy="16708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99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266863" y="748395"/>
            <a:ext cx="251882" cy="167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99" dirty="0">
              <a:solidFill>
                <a:schemeClr val="tx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69281" y="448606"/>
            <a:ext cx="388248" cy="25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573001" y="704872"/>
            <a:ext cx="559769" cy="25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Values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93694" y="1769377"/>
            <a:ext cx="831686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R </a:t>
            </a:r>
            <a:r>
              <a:rPr lang="en-US" altLang="ko-KR" sz="799" dirty="0" smtClean="0">
                <a:solidFill>
                  <a:schemeClr val="tx1"/>
                </a:solidFill>
              </a:rPr>
              <a:t>Assignment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직사각형 76"/>
              <p:cNvSpPr/>
              <p:nvPr/>
            </p:nvSpPr>
            <p:spPr>
              <a:xfrm>
                <a:off x="793485" y="1955899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5" y="1955899"/>
                <a:ext cx="251882" cy="1670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직사각형 77"/>
              <p:cNvSpPr/>
              <p:nvPr/>
            </p:nvSpPr>
            <p:spPr>
              <a:xfrm>
                <a:off x="1217033" y="1952806"/>
                <a:ext cx="205565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33" y="1952806"/>
                <a:ext cx="205565" cy="167086"/>
              </a:xfrm>
              <a:prstGeom prst="rect">
                <a:avLst/>
              </a:prstGeom>
              <a:blipFill rotWithShape="0">
                <a:blip r:embed="rId6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모서리가 둥근 직사각형 80"/>
          <p:cNvSpPr/>
          <p:nvPr/>
        </p:nvSpPr>
        <p:spPr>
          <a:xfrm>
            <a:off x="3412631" y="1015393"/>
            <a:ext cx="964972" cy="1213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 smtClean="0">
                <a:solidFill>
                  <a:schemeClr val="tx1"/>
                </a:solidFill>
              </a:rPr>
              <a:t>Output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479817" y="1300524"/>
            <a:ext cx="831685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R Data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/>
              <p:cNvSpPr/>
              <p:nvPr/>
            </p:nvSpPr>
            <p:spPr>
              <a:xfrm>
                <a:off x="3575251" y="1484571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51" y="1484571"/>
                <a:ext cx="251882" cy="1670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3978444" y="1493081"/>
                <a:ext cx="293218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sSub>
                        <m:sSub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44" y="1493081"/>
                <a:ext cx="293218" cy="167086"/>
              </a:xfrm>
              <a:prstGeom prst="rect">
                <a:avLst/>
              </a:prstGeom>
              <a:blipFill rotWithShape="0">
                <a:blip r:embed="rId8"/>
                <a:stretch>
                  <a:fillRect l="-600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모서리가 둥근 직사각형 84"/>
          <p:cNvSpPr/>
          <p:nvPr/>
        </p:nvSpPr>
        <p:spPr>
          <a:xfrm>
            <a:off x="3479817" y="1769377"/>
            <a:ext cx="831686" cy="40049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99" dirty="0">
                <a:solidFill>
                  <a:schemeClr val="tx1"/>
                </a:solidFill>
              </a:rPr>
              <a:t>R </a:t>
            </a:r>
            <a:r>
              <a:rPr lang="en-US" altLang="ko-KR" sz="799" dirty="0" smtClean="0">
                <a:solidFill>
                  <a:schemeClr val="tx1"/>
                </a:solidFill>
              </a:rPr>
              <a:t>Assignment</a:t>
            </a:r>
            <a:endParaRPr lang="ko-KR" altLang="en-US" sz="799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/>
              <p:cNvSpPr/>
              <p:nvPr/>
            </p:nvSpPr>
            <p:spPr>
              <a:xfrm>
                <a:off x="3579608" y="1955899"/>
                <a:ext cx="251882" cy="16708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직사각형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608" y="1955899"/>
                <a:ext cx="251882" cy="1670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/>
              <p:cNvSpPr/>
              <p:nvPr/>
            </p:nvSpPr>
            <p:spPr>
              <a:xfrm>
                <a:off x="4003156" y="1952806"/>
                <a:ext cx="205565" cy="1670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9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99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sz="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직사각형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56" y="1952806"/>
                <a:ext cx="205565" cy="167086"/>
              </a:xfrm>
              <a:prstGeom prst="rect">
                <a:avLst/>
              </a:prstGeom>
              <a:blipFill rotWithShape="0">
                <a:blip r:embed="rId10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7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84</Words>
  <Application>Microsoft Office PowerPoint</Application>
  <PresentationFormat>사용자 지정</PresentationFormat>
  <Paragraphs>65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유인재</dc:creator>
  <cp:lastModifiedBy>유인재</cp:lastModifiedBy>
  <cp:revision>22</cp:revision>
  <cp:lastPrinted>2015-04-29T03:32:31Z</cp:lastPrinted>
  <dcterms:created xsi:type="dcterms:W3CDTF">2015-04-29T01:36:49Z</dcterms:created>
  <dcterms:modified xsi:type="dcterms:W3CDTF">2015-04-30T01:20:06Z</dcterms:modified>
</cp:coreProperties>
</file>