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7"/>
  </p:notesMasterIdLst>
  <p:sldIdLst>
    <p:sldId id="331" r:id="rId2"/>
    <p:sldId id="329" r:id="rId3"/>
    <p:sldId id="328" r:id="rId4"/>
    <p:sldId id="330" r:id="rId5"/>
    <p:sldId id="332" r:id="rId6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8CD6E4"/>
    <a:srgbClr val="40BAD2"/>
    <a:srgbClr val="099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76122" autoAdjust="0"/>
  </p:normalViewPr>
  <p:slideViewPr>
    <p:cSldViewPr snapToGrid="0">
      <p:cViewPr varScale="1">
        <p:scale>
          <a:sx n="56" d="100"/>
          <a:sy n="56" d="100"/>
        </p:scale>
        <p:origin x="123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A3B45-3CF4-40BF-9594-4CB8F56A3977}" type="datetimeFigureOut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BAD6A-1F5C-4E4E-AA38-C419AFBF4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030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BAD6A-1F5C-4E4E-AA38-C419AFBF486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78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BAD6A-1F5C-4E4E-AA38-C419AFBF486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457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BAD6A-1F5C-4E4E-AA38-C419AFBF486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89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FE282-73F7-4E59-B6B6-A370A6756C85}" type="datetime1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CS408 Computer Science Project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E46E-6BC6-457C-82C7-53C5B1E1C3A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812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EF00-884E-4CFD-94E7-D5DCAE72B4CD}" type="datetime1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CS408 Computer Science Project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E46E-6BC6-457C-82C7-53C5B1E1C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46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01FB-E28F-472C-B449-D916417CC818}" type="datetime1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CS408 Computer Science Project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E46E-6BC6-457C-82C7-53C5B1E1C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77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2CD6-70F4-47A8-9AA1-C00BE3A24B4C}" type="datetime1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CS408 Computer Science Project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E46E-6BC6-457C-82C7-53C5B1E1C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52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AB4B-FD8C-45D0-BDA7-873C36FEDBE7}" type="datetime1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CS408 Computer Science Project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E46E-6BC6-457C-82C7-53C5B1E1C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96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43A9-A03B-45A4-84E9-DF1ACA7000F9}" type="datetime1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CS408 Computer Science Project</a:t>
            </a:r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E46E-6BC6-457C-82C7-53C5B1E1C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57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2573-221C-4722-8E20-434EE746A557}" type="datetime1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CS408 Computer Science Project</a:t>
            </a:r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E46E-6BC6-457C-82C7-53C5B1E1C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08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8E61-95DA-4B13-8E70-C0952049D508}" type="datetime1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CS408 Computer Science Project</a:t>
            </a:r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E46E-6BC6-457C-82C7-53C5B1E1C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127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71E0-738B-4705-8BA4-A1E250B63CFB}" type="datetime1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CS408 Computer Science Project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E46E-6BC6-457C-82C7-53C5B1E1C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6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C305-C842-47D6-8D66-502B97C5D120}" type="datetime1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CS408 Computer Science Project</a:t>
            </a:r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E46E-6BC6-457C-82C7-53C5B1E1C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36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2AAD-5C7C-459B-97EE-8288BDA657AB}" type="datetime1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altLang="ko-KR" smtClean="0"/>
              <a:t>CS408 Computer Science Project</a:t>
            </a:r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E46E-6BC6-457C-82C7-53C5B1E1C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02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39D0625-2670-470C-BEC8-6A7A356C465D}" type="datetime1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smtClean="0"/>
              <a:t>CS408 Computer Science Project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728E46E-6BC6-457C-82C7-53C5B1E1C3A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79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465826" y="1298448"/>
            <a:ext cx="8505646" cy="3255264"/>
          </a:xfrm>
        </p:spPr>
        <p:txBody>
          <a:bodyPr/>
          <a:lstStyle/>
          <a:p>
            <a:r>
              <a:rPr lang="en-US" altLang="ko-KR" sz="6000" dirty="0">
                <a:solidFill>
                  <a:schemeClr val="bg1"/>
                </a:solidFill>
                <a:latin typeface="Corbel" panose="020B0503020204020204" pitchFamily="34" charset="0"/>
                <a:ea typeface="맑은 고딕" panose="020B0503020000020004" pitchFamily="50" charset="-127"/>
              </a:rPr>
              <a:t>Instant Voice Message </a:t>
            </a:r>
            <a:r>
              <a:rPr lang="en-US" altLang="ko-KR" sz="6000" dirty="0" smtClean="0">
                <a:solidFill>
                  <a:schemeClr val="bg1"/>
                </a:solidFill>
                <a:latin typeface="Corbel" panose="020B0503020204020204" pitchFamily="34" charset="0"/>
                <a:ea typeface="맑은 고딕" panose="020B0503020000020004" pitchFamily="50" charset="-127"/>
              </a:rPr>
              <a:t>SNS</a:t>
            </a:r>
            <a:endParaRPr lang="ko-KR" altLang="en-US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From KAIST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CS408 Computer Science Project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E46E-6BC6-457C-82C7-53C5B1E1C3A5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7" name="Picture 2" descr="2015 lgcns hackathon.jpg"/>
          <p:cNvPicPr>
            <a:picLocks noChangeAspect="1" noChangeArrowheads="1"/>
          </p:cNvPicPr>
          <p:nvPr/>
        </p:nvPicPr>
        <p:blipFill>
          <a:blip r:embed="rId2" cstate="print"/>
          <a:srcRect l="9442" t="5452" r="10512" b="76375"/>
          <a:stretch>
            <a:fillRect/>
          </a:stretch>
        </p:blipFill>
        <p:spPr bwMode="auto">
          <a:xfrm>
            <a:off x="0" y="758387"/>
            <a:ext cx="3888432" cy="54006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9642126" y="3186081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2015.08.21(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금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66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멤버 소개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CS408 Computer Science Project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68" y="0"/>
            <a:ext cx="5143500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096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765" y="0"/>
            <a:ext cx="4575056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2919" y="157629"/>
            <a:ext cx="251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유인재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1027" y="157629"/>
            <a:ext cx="251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전병수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668641" y="6356350"/>
            <a:ext cx="1530927" cy="365125"/>
          </a:xfrm>
        </p:spPr>
        <p:txBody>
          <a:bodyPr/>
          <a:lstStyle/>
          <a:p>
            <a:fld id="{C728E46E-6BC6-457C-82C7-53C5B1E1C3A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670814" y="157629"/>
            <a:ext cx="251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최승표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50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IDEA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"/>
          </p:nvPr>
        </p:nvSpPr>
        <p:spPr>
          <a:xfrm>
            <a:off x="3869268" y="1123837"/>
            <a:ext cx="7249984" cy="807720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모임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만남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성공적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3869267" y="2031187"/>
            <a:ext cx="7862657" cy="402336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공동 목표가 있는 그룹내의 재미있고 즉각적인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의사소통을 필요로 하는 그룹 멤버 간의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간편 음성 </a:t>
            </a:r>
            <a:r>
              <a:rPr lang="ko-KR" altLang="en-US" sz="2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의사소통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텍스트가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아닌 음성을 기반으로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빠른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의사소통을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제공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일반적으로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1:1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간에만 가능한 다른 음성 의사소통들과는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달리 사용자가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다수에게 </a:t>
            </a:r>
            <a:r>
              <a:rPr lang="ko-KR" altLang="en-US" sz="2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즉각적으로 음성을 전달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CS408 Computer Science Project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E46E-6BC6-457C-82C7-53C5B1E1C3A5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957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>
                <a:ea typeface="맑은 고딕" panose="020B0503020000020004" pitchFamily="50" charset="-127"/>
              </a:rPr>
              <a:t>개발 방향</a:t>
            </a:r>
            <a:endParaRPr lang="ko-KR" altLang="en-US" sz="4000" dirty="0"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547366" y="1023586"/>
            <a:ext cx="5150992" cy="80772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2800" dirty="0" smtClean="0"/>
              <a:t>Minimum </a:t>
            </a:r>
            <a:r>
              <a:rPr lang="en-US" altLang="ko-KR" sz="2800" dirty="0"/>
              <a:t>Viable Product)</a:t>
            </a:r>
            <a:endParaRPr lang="ko-KR" altLang="en-US" sz="2800" dirty="0">
              <a:solidFill>
                <a:schemeClr val="bg1"/>
              </a:solidFill>
              <a:latin typeface="LG스마트체 Regular" pitchFamily="50" charset="-127"/>
              <a:ea typeface="LG스마트체 Regular" pitchFamily="50" charset="-127"/>
              <a:cs typeface="Arial" pitchFamily="34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47366" y="2120719"/>
            <a:ext cx="5150992" cy="4023360"/>
          </a:xfrm>
        </p:spPr>
        <p:txBody>
          <a:bodyPr anchor="t"/>
          <a:lstStyle/>
          <a:p>
            <a:r>
              <a:rPr lang="ko-KR" altLang="en-US" sz="2800" dirty="0"/>
              <a:t>약속 </a:t>
            </a:r>
            <a:r>
              <a:rPr lang="ko-KR" altLang="en-US" sz="2800" dirty="0" smtClean="0"/>
              <a:t>만들기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약속 시간에 </a:t>
            </a:r>
            <a:r>
              <a:rPr lang="ko-KR" altLang="en-US" sz="2400" dirty="0"/>
              <a:t>음성 알림을 통해 </a:t>
            </a:r>
            <a:r>
              <a:rPr lang="ko-KR" altLang="en-US" sz="2400" dirty="0" smtClean="0"/>
              <a:t>그룹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멤버 간의 음성 통신</a:t>
            </a:r>
            <a:endParaRPr lang="en-US" altLang="ko-KR" sz="2400" dirty="0"/>
          </a:p>
          <a:p>
            <a:r>
              <a:rPr lang="en-US" altLang="ko-KR" sz="2800" dirty="0" smtClean="0"/>
              <a:t>1:N</a:t>
            </a:r>
            <a:r>
              <a:rPr lang="ko-KR" altLang="en-US" sz="2800" dirty="0" smtClean="0"/>
              <a:t>간 </a:t>
            </a:r>
            <a:r>
              <a:rPr lang="ko-KR" altLang="en-US" sz="2800" dirty="0"/>
              <a:t>음성 전달 </a:t>
            </a:r>
            <a:r>
              <a:rPr lang="ko-KR" altLang="en-US" sz="2800" dirty="0" smtClean="0"/>
              <a:t>서비스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무전기</a:t>
            </a:r>
            <a:r>
              <a:rPr lang="en-US" altLang="ko-KR" sz="2800" dirty="0" smtClean="0"/>
              <a:t>)</a:t>
            </a:r>
            <a:endParaRPr lang="ko-KR" altLang="en-US" sz="2800" dirty="0"/>
          </a:p>
          <a:p>
            <a:pPr lvl="1"/>
            <a:r>
              <a:rPr lang="ko-KR" altLang="en-US" sz="2400" dirty="0" smtClean="0"/>
              <a:t>한 명이 그룹 내부 원들에게 단번에 </a:t>
            </a:r>
            <a:r>
              <a:rPr lang="ko-KR" altLang="en-US" sz="2400" dirty="0"/>
              <a:t>간단한 음성을 전달할 수 있다</a:t>
            </a:r>
            <a:r>
              <a:rPr lang="en-US" altLang="ko-KR" sz="2400" dirty="0"/>
              <a:t>. (Ex. </a:t>
            </a:r>
            <a:r>
              <a:rPr lang="ko-KR" altLang="en-US" sz="2400" dirty="0"/>
              <a:t>행사 준비</a:t>
            </a:r>
            <a:r>
              <a:rPr lang="en-US" altLang="ko-KR" sz="2400" dirty="0"/>
              <a:t>, </a:t>
            </a:r>
            <a:r>
              <a:rPr lang="ko-KR" altLang="en-US" sz="2400" dirty="0" smtClean="0"/>
              <a:t>등등의 무전기 수요 대체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8612093" y="1023586"/>
            <a:ext cx="3171590" cy="813171"/>
          </a:xfrm>
        </p:spPr>
        <p:txBody>
          <a:bodyPr/>
          <a:lstStyle/>
          <a:p>
            <a:r>
              <a:rPr lang="en-US" altLang="ko-KR" sz="2800" dirty="0" smtClean="0"/>
              <a:t>24</a:t>
            </a:r>
            <a:r>
              <a:rPr lang="ko-KR" altLang="en-US" sz="2800" dirty="0" smtClean="0"/>
              <a:t>시간 동안 할 일</a:t>
            </a:r>
            <a:endParaRPr lang="ko-KR" altLang="en-US" sz="280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8612093" y="2120719"/>
            <a:ext cx="3171590" cy="4023360"/>
          </a:xfrm>
        </p:spPr>
        <p:txBody>
          <a:bodyPr anchor="t">
            <a:normAutofit/>
          </a:bodyPr>
          <a:lstStyle/>
          <a:p>
            <a:r>
              <a:rPr lang="ko-KR" altLang="en-US" sz="2800" dirty="0"/>
              <a:t>약속 </a:t>
            </a:r>
            <a:r>
              <a:rPr lang="ko-KR" altLang="en-US" sz="2800" dirty="0" smtClean="0"/>
              <a:t>만들기</a:t>
            </a:r>
            <a:endParaRPr lang="en-US" altLang="ko-KR" sz="2800" dirty="0" smtClean="0"/>
          </a:p>
          <a:p>
            <a:r>
              <a:rPr lang="en-US" altLang="ko-KR" sz="2800" dirty="0" smtClean="0"/>
              <a:t>1:N </a:t>
            </a:r>
            <a:r>
              <a:rPr lang="ko-KR" altLang="en-US" sz="2800" dirty="0" smtClean="0"/>
              <a:t>간 </a:t>
            </a:r>
            <a:r>
              <a:rPr lang="ko-KR" altLang="en-US" sz="2800" dirty="0"/>
              <a:t>음성 전달 서비스</a:t>
            </a:r>
          </a:p>
          <a:p>
            <a:r>
              <a:rPr lang="ko-KR" altLang="en-US" sz="2800" dirty="0" smtClean="0"/>
              <a:t>편리한 </a:t>
            </a:r>
            <a:r>
              <a:rPr lang="ko-KR" altLang="en-US" sz="2800" dirty="0"/>
              <a:t>그룹 생성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CS408 Computer Science Project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E46E-6BC6-457C-82C7-53C5B1E1C3A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7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3149610" y="2827421"/>
            <a:ext cx="5666586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kumimoji="0" lang="en-US" altLang="ko-KR" sz="6000" dirty="0" smtClean="0">
                <a:solidFill>
                  <a:schemeClr val="accent1"/>
                </a:solidFill>
              </a:rPr>
              <a:t>Thank You!</a:t>
            </a:r>
            <a:endParaRPr kumimoji="0" lang="ko-KR" altLang="en-US" sz="6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7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프레임">
  <a:themeElements>
    <a:clrScheme name="프레임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프레임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프레임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1781</TotalTime>
  <Words>123</Words>
  <Application>Microsoft Office PowerPoint</Application>
  <PresentationFormat>와이드스크린</PresentationFormat>
  <Paragraphs>35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HY중고딕</vt:lpstr>
      <vt:lpstr>LG스마트체 Regular</vt:lpstr>
      <vt:lpstr>맑은 고딕</vt:lpstr>
      <vt:lpstr>Arial</vt:lpstr>
      <vt:lpstr>Corbel</vt:lpstr>
      <vt:lpstr>Wingdings 2</vt:lpstr>
      <vt:lpstr>프레임</vt:lpstr>
      <vt:lpstr>Instant Voice Message SNS</vt:lpstr>
      <vt:lpstr>멤버 소개</vt:lpstr>
      <vt:lpstr>IDEA</vt:lpstr>
      <vt:lpstr>개발 방향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Alarm WakieTallkie</dc:title>
  <dc:creator>유인재</dc:creator>
  <cp:lastModifiedBy>유인재</cp:lastModifiedBy>
  <cp:revision>76</cp:revision>
  <cp:lastPrinted>2015-04-14T12:35:58Z</cp:lastPrinted>
  <dcterms:created xsi:type="dcterms:W3CDTF">2015-04-11T10:06:49Z</dcterms:created>
  <dcterms:modified xsi:type="dcterms:W3CDTF">2015-08-19T12:22:57Z</dcterms:modified>
</cp:coreProperties>
</file>