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/>
              <a:t>Investigation of opening new restaurant in Manhattan and Berczy Park by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 Nov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Result</a:t>
            </a:r>
            <a:endParaRPr lang="en-HK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FFF972-621D-4E3D-85E9-54A63F4A77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9380" y="625286"/>
            <a:ext cx="4579964" cy="52947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Manhattan 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3AFDF-9530-492C-8841-F8640143BA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62" y="1619248"/>
            <a:ext cx="2415540" cy="2522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8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Result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7255B-3B63-440B-B5CD-99C4BF91E4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184" y="147191"/>
            <a:ext cx="5928344" cy="45796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Berczy Park  </a:t>
            </a:r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02BD6-9477-477C-92A2-FE822512AC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270" y="4757441"/>
            <a:ext cx="2777915" cy="1873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04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Manhattan, 31 out of 40 (77.5%) neighborhoods are classified as cluster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Berczy Park, 34 out of 39 (87.18%) neighborhoods are classified as cluster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Only these two indicators is not good enough to conclude our decision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location of each </a:t>
            </a:r>
            <a:r>
              <a:rPr lang="en-US" sz="2200" dirty="0" err="1"/>
              <a:t>neighbourhoods</a:t>
            </a:r>
            <a:r>
              <a:rPr lang="en-US" sz="2200" dirty="0"/>
              <a:t> have to be highly concentrated with each other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1212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Opening the restaurant in Manhattan first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As our restaurant in Manhattan become famous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One more restaurant can be opened in Berczy Park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961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Manhattan or Berczy Park?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Capture opportunities in two of my </a:t>
            </a:r>
            <a:r>
              <a:rPr lang="en-US" sz="2800" dirty="0" err="1"/>
              <a:t>favourite</a:t>
            </a:r>
            <a:r>
              <a:rPr lang="en-US" sz="2800" dirty="0"/>
              <a:t> </a:t>
            </a:r>
            <a:r>
              <a:rPr lang="en-US" sz="2800" dirty="0" err="1"/>
              <a:t>neighbourhoods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Open the restaurants in both places?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Keeping a simple menu and selling food to specify targeted customers are the key to success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3028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People living in the similar </a:t>
            </a:r>
            <a:r>
              <a:rPr lang="en-US" sz="2800" dirty="0" err="1"/>
              <a:t>Neighbourhood</a:t>
            </a:r>
            <a:r>
              <a:rPr lang="en-US" sz="2800" dirty="0"/>
              <a:t> would share similar interest and taste on food due to cultural and background similarities. Open the restaurants in both places?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Determine whether neighborhoods near my two opinions are highly concentrated in one segment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7865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cleaning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Foursquare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Scraping data from various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Data cleaning by python libraries</a:t>
            </a:r>
          </a:p>
          <a:p>
            <a:pPr marL="635508" lvl="1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HK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Pandas</a:t>
            </a:r>
            <a:endParaRPr lang="en-HK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HK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Numpy</a:t>
            </a:r>
            <a:endParaRPr lang="en-HK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HK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Json</a:t>
            </a:r>
            <a:endParaRPr lang="en-HK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3269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8693-52F6-4E7F-BF7D-D64A27A0D9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925810"/>
            <a:ext cx="5928344" cy="50687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K-mean model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Transform data shape by Pandas</a:t>
            </a:r>
          </a:p>
          <a:p>
            <a:pPr>
              <a:buFont typeface="Wingdings" panose="05000000000000000000" pitchFamily="2" charset="2"/>
              <a:buChar char="v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7087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A9D3A-A5CD-475E-BAC5-0935A5CD95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1247776"/>
            <a:ext cx="6089550" cy="395287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Input the data frame to K-mean</a:t>
            </a:r>
          </a:p>
          <a:p>
            <a:pPr>
              <a:buFont typeface="Wingdings" panose="05000000000000000000" pitchFamily="2" charset="2"/>
              <a:buChar char="v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6849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39C68-4FCF-459C-9F6C-D6468D7D7E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4765" y="812799"/>
            <a:ext cx="5016782" cy="529475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Combine clustering result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0340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E8D-A794-41E6-BD4E-762B006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39C68-4FCF-459C-9F6C-D6468D7D7E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4765" y="812799"/>
            <a:ext cx="5016782" cy="529475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B8D-9E58-4CC7-84DD-BE02D180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Combine clustering result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13497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222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1_RetrospectVTI</vt:lpstr>
      <vt:lpstr>Investigation of opening new restaurant in Manhattan and Berczy Park by K-means clustering</vt:lpstr>
      <vt:lpstr>Manhattan or Berczy Park?</vt:lpstr>
      <vt:lpstr>Background</vt:lpstr>
      <vt:lpstr>Business Problem</vt:lpstr>
      <vt:lpstr>Data source and cleaning</vt:lpstr>
      <vt:lpstr>Methodology</vt:lpstr>
      <vt:lpstr>Methodology</vt:lpstr>
      <vt:lpstr>Methodology</vt:lpstr>
      <vt:lpstr>Methodology</vt:lpstr>
      <vt:lpstr>Result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opening new restaurant in Manhattan and Berczy Park by K-means clustering</dc:title>
  <dc:creator>TO Yuen Kwan</dc:creator>
  <cp:lastModifiedBy>TO Yuen Kwan</cp:lastModifiedBy>
  <cp:revision>2</cp:revision>
  <dcterms:created xsi:type="dcterms:W3CDTF">2020-11-09T15:06:06Z</dcterms:created>
  <dcterms:modified xsi:type="dcterms:W3CDTF">2020-11-09T15:13:42Z</dcterms:modified>
</cp:coreProperties>
</file>