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9" r:id="rId5"/>
    <p:sldId id="262" r:id="rId6"/>
    <p:sldId id="264" r:id="rId7"/>
    <p:sldId id="265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young Eom" initials="M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D07FB-07C4-4B99-9FB1-82FA3A91A93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A9008-2CF6-4C8F-A38A-E5A0EAD90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28427-BF64-4C54-84E2-56B6E06CA67D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AA1-F91C-4949-A7B1-584B357AB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ltGray"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868144" y="4509120"/>
            <a:ext cx="2696344" cy="98296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휴먼모음T" panose="02030504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2015. 7. 24</a:t>
            </a:r>
          </a:p>
          <a:p>
            <a:r>
              <a:rPr lang="en-US" altLang="ko-KR" dirty="0" err="1" smtClean="0"/>
              <a:t>Minyoung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Eom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2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15" t="32546" r="59674" b="48749"/>
          <a:stretch/>
        </p:blipFill>
        <p:spPr>
          <a:xfrm>
            <a:off x="200006" y="173824"/>
            <a:ext cx="631901" cy="630950"/>
          </a:xfrm>
          <a:prstGeom prst="rect">
            <a:avLst/>
          </a:prstGeo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31750" prstMaterial="matte">
            <a:extrusionClr>
              <a:schemeClr val="accent2"/>
            </a:extrusionClr>
          </a:sp3d>
        </p:spPr>
      </p:pic>
      <p:sp>
        <p:nvSpPr>
          <p:cNvPr id="10" name="TextBox 9"/>
          <p:cNvSpPr txBox="1"/>
          <p:nvPr userDrawn="1"/>
        </p:nvSpPr>
        <p:spPr>
          <a:xfrm>
            <a:off x="755576" y="332656"/>
            <a:ext cx="243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HETO Corporation</a:t>
            </a:r>
            <a:endParaRPr lang="ko-KR" altLang="en-US" sz="2000" b="1" i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8436" y="219120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 smtClean="0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Creation,</a:t>
            </a:r>
            <a:r>
              <a:rPr lang="en-US" altLang="ko-KR" sz="1100" b="0" baseline="0" dirty="0" smtClean="0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Confidence, and Passion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0230" y="6402233"/>
            <a:ext cx="832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All information in</a:t>
            </a:r>
            <a:r>
              <a:rPr lang="en-US" altLang="ko-KR" sz="1000" baseline="0" dirty="0" smtClean="0"/>
              <a:t> the presentation are highly confidential no part of contents may informed or transmitted without permission from </a:t>
            </a:r>
            <a:r>
              <a:rPr lang="en-US" altLang="ko-KR" sz="1000" b="1" baseline="0" dirty="0" smtClean="0"/>
              <a:t>HETO</a:t>
            </a:r>
            <a:endParaRPr lang="ko-KR" altLang="en-US" sz="1000" b="1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79512" y="956452"/>
            <a:ext cx="8763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79512" y="908720"/>
            <a:ext cx="8763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7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 algn="l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9512" y="1516332"/>
            <a:ext cx="8763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79512" y="1484784"/>
            <a:ext cx="87637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9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42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3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50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3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24BD-FBFE-42BD-8445-8E12443DD08C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4F6B-C24B-49E1-9643-04A53207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Armstrong Boot Sequence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8064" y="4678288"/>
            <a:ext cx="2984376" cy="83894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2015. 7. 24</a:t>
            </a:r>
          </a:p>
          <a:p>
            <a:pPr algn="l"/>
            <a:r>
              <a:rPr lang="en-US" altLang="ko-KR" sz="2000" dirty="0" err="1" smtClean="0">
                <a:latin typeface="Arial Black" panose="020B0A04020102020204" pitchFamily="34" charset="0"/>
              </a:rPr>
              <a:t>Minyoung</a:t>
            </a:r>
            <a:r>
              <a:rPr lang="en-US" altLang="ko-KR" sz="2000" dirty="0" smtClean="0">
                <a:latin typeface="Arial Black" panose="020B0A04020102020204" pitchFamily="34" charset="0"/>
              </a:rPr>
              <a:t> </a:t>
            </a:r>
            <a:r>
              <a:rPr lang="en-US" altLang="ko-KR" sz="2000" dirty="0" err="1" smtClean="0">
                <a:latin typeface="Arial Black" panose="020B0A04020102020204" pitchFamily="34" charset="0"/>
              </a:rPr>
              <a:t>Eom</a:t>
            </a:r>
            <a:endParaRPr lang="en-US" altLang="ko-KR" sz="20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dirty="0" smtClean="0"/>
              <a:t>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SystemReadyEvent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6064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1_HETO\5_용역\1_Alpinion\2015_3차\MuxProbe관련\ArmstrongBootSequence 정리\그림\ProjectFlow_SWA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475252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203848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652120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2286745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65000"/>
                  </a:schemeClr>
                </a:solidFill>
              </a:rPr>
              <a:t>ComponentManager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47864" y="2277351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SvcPlatform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2277351"/>
            <a:ext cx="2151484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ScanView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9734" y="2780928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ComponentManagerImpl.cpp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29734" y="3138874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initialize( 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9734" y="3415873"/>
            <a:ext cx="2260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myCbc.createComponents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4963" y="3703905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myCbc.initializeComponents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7584" y="4016097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myCbc.sendMessage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7864" y="2780927"/>
            <a:ext cx="123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SvcParasite.cpp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347864" y="401609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handleMessage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00264" y="4304129"/>
            <a:ext cx="1490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onSystemReady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6136" y="4278002"/>
            <a:ext cx="121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StudyLayer.cpp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822424" y="4577784"/>
            <a:ext cx="2370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onOptionLicenseReadyEvent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51012" y="4854783"/>
            <a:ext cx="2308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ImageController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sendEvent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LicenseEvent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812939" y="4182988"/>
            <a:ext cx="49378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사각형 설명선 82"/>
          <p:cNvSpPr/>
          <p:nvPr/>
        </p:nvSpPr>
        <p:spPr>
          <a:xfrm>
            <a:off x="955795" y="4627296"/>
            <a:ext cx="1977976" cy="396913"/>
          </a:xfrm>
          <a:prstGeom prst="wedgeRoundRectCallout">
            <a:avLst>
              <a:gd name="adj1" fmla="val 56696"/>
              <a:gd name="adj2" fmla="val -15174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SystemReadyEvent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모서리가 둥근 사각형 설명선 83"/>
          <p:cNvSpPr/>
          <p:nvPr/>
        </p:nvSpPr>
        <p:spPr>
          <a:xfrm>
            <a:off x="636576" y="5188787"/>
            <a:ext cx="2782658" cy="396913"/>
          </a:xfrm>
          <a:prstGeom prst="wedgeRoundRectCallout">
            <a:avLst>
              <a:gd name="adj1" fmla="val 55874"/>
              <a:gd name="adj2" fmla="val -22085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Board License Check !!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9500" y="4592161"/>
            <a:ext cx="1505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onLicenseReady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932040" y="4753520"/>
            <a:ext cx="86409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370" y="1556792"/>
            <a:ext cx="2170584" cy="116205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0650" y="1667941"/>
            <a:ext cx="5111750" cy="161704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SvcPlatform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844626" y="1700808"/>
            <a:ext cx="0" cy="1584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4758" y="2022748"/>
            <a:ext cx="2033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Armstrong Boot Sequence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dirty="0" smtClean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Based boot Sequence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6064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35896" y="260648"/>
            <a:ext cx="504056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Flow in Boot Time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Initialization )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21040" y="1930231"/>
            <a:ext cx="8563644" cy="4196405"/>
            <a:chOff x="221040" y="1930231"/>
            <a:chExt cx="8563644" cy="419640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789976" y="1965216"/>
              <a:ext cx="2277968" cy="324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SWA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040" y="1930231"/>
              <a:ext cx="1361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5">
                      <a:lumMod val="75000"/>
                    </a:schemeClr>
                  </a:solidFill>
                </a:rPr>
                <a:t>Armstrong.exe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475656" y="2099359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4870316" y="2955424"/>
              <a:ext cx="2991692" cy="324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SCI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35696" y="2541280"/>
              <a:ext cx="144016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Armstrong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80496" y="2996952"/>
              <a:ext cx="19926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ComponentManager2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82892" y="3437207"/>
              <a:ext cx="144016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ES2D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27692" y="3833428"/>
              <a:ext cx="144016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ScanView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91552" y="4229628"/>
              <a:ext cx="1571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ImageController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53296" y="4622088"/>
              <a:ext cx="1571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DSPController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289144" y="5027994"/>
              <a:ext cx="1571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PPC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31632" y="5432844"/>
              <a:ext cx="178727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AlgorithmHandller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7412" y="5838604"/>
              <a:ext cx="178727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HardwareController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위로 굽은 화살표 36"/>
            <p:cNvSpPr/>
            <p:nvPr/>
          </p:nvSpPr>
          <p:spPr>
            <a:xfrm rot="5400000">
              <a:off x="1833600" y="2883984"/>
              <a:ext cx="360040" cy="288032"/>
            </a:xfrm>
            <a:prstGeom prst="bentUpArrow">
              <a:avLst>
                <a:gd name="adj1" fmla="val 28174"/>
                <a:gd name="adj2" fmla="val 23942"/>
                <a:gd name="adj3" fmla="val 43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4461128" y="3504455"/>
              <a:ext cx="398904" cy="15388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위로 굽은 화살표 38"/>
            <p:cNvSpPr/>
            <p:nvPr/>
          </p:nvSpPr>
          <p:spPr>
            <a:xfrm rot="5400000">
              <a:off x="4913578" y="3751694"/>
              <a:ext cx="298316" cy="288032"/>
            </a:xfrm>
            <a:prstGeom prst="bentUpArrow">
              <a:avLst>
                <a:gd name="adj1" fmla="val 28174"/>
                <a:gd name="adj2" fmla="val 23942"/>
                <a:gd name="adj3" fmla="val 43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로 굽은 화살표 39"/>
            <p:cNvSpPr/>
            <p:nvPr/>
          </p:nvSpPr>
          <p:spPr>
            <a:xfrm rot="5400000">
              <a:off x="5267898" y="4147542"/>
              <a:ext cx="298316" cy="288032"/>
            </a:xfrm>
            <a:prstGeom prst="bentUpArrow">
              <a:avLst>
                <a:gd name="adj1" fmla="val 28174"/>
                <a:gd name="adj2" fmla="val 23942"/>
                <a:gd name="adj3" fmla="val 43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위로 굽은 화살표 40"/>
            <p:cNvSpPr/>
            <p:nvPr/>
          </p:nvSpPr>
          <p:spPr>
            <a:xfrm rot="5400000">
              <a:off x="5624118" y="4548366"/>
              <a:ext cx="298316" cy="288032"/>
            </a:xfrm>
            <a:prstGeom prst="bentUpArrow">
              <a:avLst>
                <a:gd name="adj1" fmla="val 28174"/>
                <a:gd name="adj2" fmla="val 23942"/>
                <a:gd name="adj3" fmla="val 43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위로 굽은 화살표 41"/>
            <p:cNvSpPr/>
            <p:nvPr/>
          </p:nvSpPr>
          <p:spPr>
            <a:xfrm rot="5400000">
              <a:off x="5988350" y="4938886"/>
              <a:ext cx="298316" cy="288032"/>
            </a:xfrm>
            <a:prstGeom prst="bentUpArrow">
              <a:avLst>
                <a:gd name="adj1" fmla="val 28174"/>
                <a:gd name="adj2" fmla="val 23942"/>
                <a:gd name="adj3" fmla="val 43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위로 굽은 화살표 42"/>
            <p:cNvSpPr/>
            <p:nvPr/>
          </p:nvSpPr>
          <p:spPr>
            <a:xfrm rot="5400000">
              <a:off x="6323630" y="5354930"/>
              <a:ext cx="298316" cy="288032"/>
            </a:xfrm>
            <a:prstGeom prst="bentUpArrow">
              <a:avLst>
                <a:gd name="adj1" fmla="val 28174"/>
                <a:gd name="adj2" fmla="val 23942"/>
                <a:gd name="adj3" fmla="val 43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로 굽은 화살표 43"/>
            <p:cNvSpPr/>
            <p:nvPr/>
          </p:nvSpPr>
          <p:spPr>
            <a:xfrm rot="5400000">
              <a:off x="6678714" y="5761454"/>
              <a:ext cx="298316" cy="288032"/>
            </a:xfrm>
            <a:prstGeom prst="bentUpArrow">
              <a:avLst>
                <a:gd name="adj1" fmla="val 28174"/>
                <a:gd name="adj2" fmla="val 23942"/>
                <a:gd name="adj3" fmla="val 43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28176" y="3437384"/>
              <a:ext cx="1872208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ComponentManager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위로 굽은 화살표 46"/>
            <p:cNvSpPr/>
            <p:nvPr/>
          </p:nvSpPr>
          <p:spPr>
            <a:xfrm rot="5400000">
              <a:off x="2193640" y="3347276"/>
              <a:ext cx="360040" cy="288032"/>
            </a:xfrm>
            <a:prstGeom prst="bentUpArrow">
              <a:avLst>
                <a:gd name="adj1" fmla="val 28174"/>
                <a:gd name="adj2" fmla="val 23942"/>
                <a:gd name="adj3" fmla="val 43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dirty="0" smtClean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Based boot Sequence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6064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35896" y="260648"/>
            <a:ext cx="504056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Flow in Boot Time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Event )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08916" y="2325256"/>
            <a:ext cx="2277968" cy="3240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SWA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37682" y="2300751"/>
            <a:ext cx="2991692" cy="3240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SCI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7682" y="2850448"/>
            <a:ext cx="14401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ES2D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47728" y="3253554"/>
            <a:ext cx="14401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ScanView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1588" y="3649754"/>
            <a:ext cx="1571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ImageController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34624" y="4056474"/>
            <a:ext cx="178727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AlgorithmHandller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8984" y="4433302"/>
            <a:ext cx="178727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HardwareController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926844" y="2917519"/>
            <a:ext cx="559492" cy="15388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위로 굽은 화살표 38"/>
          <p:cNvSpPr/>
          <p:nvPr/>
        </p:nvSpPr>
        <p:spPr>
          <a:xfrm rot="5400000">
            <a:off x="3733614" y="3171820"/>
            <a:ext cx="298316" cy="288032"/>
          </a:xfrm>
          <a:prstGeom prst="bentUpArrow">
            <a:avLst>
              <a:gd name="adj1" fmla="val 28174"/>
              <a:gd name="adj2" fmla="val 23942"/>
              <a:gd name="adj3" fmla="val 435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위로 굽은 화살표 39"/>
          <p:cNvSpPr/>
          <p:nvPr/>
        </p:nvSpPr>
        <p:spPr>
          <a:xfrm rot="5400000">
            <a:off x="4087934" y="3567668"/>
            <a:ext cx="298316" cy="288032"/>
          </a:xfrm>
          <a:prstGeom prst="bentUpArrow">
            <a:avLst>
              <a:gd name="adj1" fmla="val 28174"/>
              <a:gd name="adj2" fmla="val 23942"/>
              <a:gd name="adj3" fmla="val 435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위로 굽은 화살표 40"/>
          <p:cNvSpPr/>
          <p:nvPr/>
        </p:nvSpPr>
        <p:spPr>
          <a:xfrm rot="5400000">
            <a:off x="4444154" y="3968492"/>
            <a:ext cx="298316" cy="288032"/>
          </a:xfrm>
          <a:prstGeom prst="bentUpArrow">
            <a:avLst>
              <a:gd name="adj1" fmla="val 28174"/>
              <a:gd name="adj2" fmla="val 23942"/>
              <a:gd name="adj3" fmla="val 435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위로 굽은 화살표 41"/>
          <p:cNvSpPr/>
          <p:nvPr/>
        </p:nvSpPr>
        <p:spPr>
          <a:xfrm rot="5400000">
            <a:off x="4808386" y="4359012"/>
            <a:ext cx="298316" cy="288032"/>
          </a:xfrm>
          <a:prstGeom prst="bentUpArrow">
            <a:avLst>
              <a:gd name="adj1" fmla="val 28174"/>
              <a:gd name="adj2" fmla="val 23942"/>
              <a:gd name="adj3" fmla="val 435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11600" y="2852936"/>
            <a:ext cx="187220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ComponentManager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37682" y="5013176"/>
            <a:ext cx="1887056" cy="3240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SvcPlatform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67810" y="5517232"/>
            <a:ext cx="151216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SvcParasite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위로 굽은 화살표 3"/>
          <p:cNvSpPr/>
          <p:nvPr/>
        </p:nvSpPr>
        <p:spPr>
          <a:xfrm rot="5400000">
            <a:off x="1947488" y="4105828"/>
            <a:ext cx="2698616" cy="556240"/>
          </a:xfrm>
          <a:prstGeom prst="bentUpArrow">
            <a:avLst>
              <a:gd name="adj1" fmla="val 10129"/>
              <a:gd name="adj2" fmla="val 11494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197104" y="5661248"/>
            <a:ext cx="1967184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7151496" y="3396580"/>
            <a:ext cx="12792" cy="226466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071376" y="3396580"/>
            <a:ext cx="1080120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82782" y="4235802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</a:rPr>
              <a:t>SystemReadyEvent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56742" y="4149080"/>
            <a:ext cx="1996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</a:rPr>
              <a:t>onOptionLicenseReadyEvent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dirty="0" smtClean="0"/>
              <a:t>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Initialization- SWA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6064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1_HETO\5_용역\1_Alpinion\2015_3차\MuxProbe관련\ArmstrongBootSequence 정리\그림\ProjectFlow_SWA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475252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203848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652120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2286745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Armstrong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47864" y="2277351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ComponentManager2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2277351"/>
            <a:ext cx="2151484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ComponentManager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112" y="2825323"/>
            <a:ext cx="1214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Armstrong.cpp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979712" y="3240464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InitInstance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69006" y="3467457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createComInterface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91704" y="3686544"/>
            <a:ext cx="1724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myCM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create_Mgr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7864" y="284118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ICM2.cpp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27984" y="3686543"/>
            <a:ext cx="1131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create_Mgr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38888" y="3963543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myCM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081928" y="3850000"/>
            <a:ext cx="1274048" cy="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48264" y="3952125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6136" y="2864313"/>
            <a:ext cx="1908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ComponentManager.cpp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948264" y="4204120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myImpl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6136" y="4520153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ComponentManagerImpl.cpp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948264" y="473617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48264" y="5013176"/>
            <a:ext cx="2151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myCbc.createComponents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53493" y="5301208"/>
            <a:ext cx="22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myCbc.initializeComponents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6136" y="5661248"/>
            <a:ext cx="222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ComponentBusController.cpp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948264" y="5888305"/>
            <a:ext cx="1644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createComponents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53493" y="6176337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initializeComponents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0700" y="3667884"/>
            <a:ext cx="13324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Vi1000GIComponent.xml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5508104" y="4111562"/>
            <a:ext cx="1274048" cy="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으로 구부러진 화살표 17"/>
          <p:cNvSpPr/>
          <p:nvPr/>
        </p:nvSpPr>
        <p:spPr>
          <a:xfrm>
            <a:off x="1258566" y="3429000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오른쪽으로 구부러진 화살표 67"/>
          <p:cNvSpPr/>
          <p:nvPr/>
        </p:nvSpPr>
        <p:spPr>
          <a:xfrm>
            <a:off x="1259632" y="3678417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오른쪽으로 구부러진 화살표 68"/>
          <p:cNvSpPr/>
          <p:nvPr/>
        </p:nvSpPr>
        <p:spPr>
          <a:xfrm>
            <a:off x="3957504" y="3894441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오른쪽으로 구부러진 화살표 69"/>
          <p:cNvSpPr/>
          <p:nvPr/>
        </p:nvSpPr>
        <p:spPr>
          <a:xfrm>
            <a:off x="6834728" y="4159989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오른쪽으로 구부러진 화살표 70"/>
          <p:cNvSpPr/>
          <p:nvPr/>
        </p:nvSpPr>
        <p:spPr>
          <a:xfrm>
            <a:off x="6876256" y="4925413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오른쪽으로 구부러진 화살표 71"/>
          <p:cNvSpPr/>
          <p:nvPr/>
        </p:nvSpPr>
        <p:spPr>
          <a:xfrm>
            <a:off x="6860850" y="4940654"/>
            <a:ext cx="125846" cy="5142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067944" y="4808944"/>
            <a:ext cx="2448272" cy="703531"/>
          </a:xfrm>
          <a:prstGeom prst="wedgeRoundRectCallout">
            <a:avLst>
              <a:gd name="adj1" fmla="val 59778"/>
              <a:gd name="adj2" fmla="val -4039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Component List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저장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dirty="0" smtClean="0"/>
              <a:t>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Initialization - SIC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6064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03848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652120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2286745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ES2D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47864" y="2277351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ScanView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2277351"/>
            <a:ext cx="2151484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ScanView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112" y="2825323"/>
            <a:ext cx="82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ES2D.cpp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752" y="3240464"/>
            <a:ext cx="751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create(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5576" y="3467457"/>
            <a:ext cx="235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myViewerManager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7864" y="2841187"/>
            <a:ext cx="1550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ViewerManager.cpp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541173" y="351250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initializse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21208" y="371703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layloutViews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26629" y="3141312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6136" y="2864313"/>
            <a:ext cx="121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StudyLayer.cpp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929506" y="4577695"/>
            <a:ext cx="209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ImageController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::initialize(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오른쪽으로 구부러진 화살표 17"/>
          <p:cNvSpPr/>
          <p:nvPr/>
        </p:nvSpPr>
        <p:spPr>
          <a:xfrm>
            <a:off x="700356" y="3429000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오른쪽으로 구부러진 화살표 68"/>
          <p:cNvSpPr/>
          <p:nvPr/>
        </p:nvSpPr>
        <p:spPr>
          <a:xfrm>
            <a:off x="3614919" y="3649478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오른쪽으로 구부러진 화살표 69"/>
          <p:cNvSpPr/>
          <p:nvPr/>
        </p:nvSpPr>
        <p:spPr>
          <a:xfrm>
            <a:off x="5796136" y="3304585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오른쪽으로 구부러진 화살표 71"/>
          <p:cNvSpPr/>
          <p:nvPr/>
        </p:nvSpPr>
        <p:spPr>
          <a:xfrm>
            <a:off x="5796136" y="3618570"/>
            <a:ext cx="125846" cy="10976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E:\1_HETO\5_용역\1_Alpinion\2015_3차\MuxProbe관련\ArmstrongBootSequence 정리\그림\ProjectFlow_SIC.bmp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95" y="260648"/>
            <a:ext cx="4752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779912" y="3960872"/>
            <a:ext cx="17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prepareStudyLayers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7052" y="4232121"/>
            <a:ext cx="1802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studyLayer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13089" y="3395901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initializeUSImageModel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6242915" y="3717032"/>
            <a:ext cx="1333516" cy="719614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RTC.xml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LayerInfo.xml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ScannerStatus.xml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VRModel.xml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오른쪽으로 구부러진 화살표 43"/>
          <p:cNvSpPr/>
          <p:nvPr/>
        </p:nvSpPr>
        <p:spPr>
          <a:xfrm>
            <a:off x="3635896" y="3894441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오른쪽으로 구부러진 화살표 44"/>
          <p:cNvSpPr/>
          <p:nvPr/>
        </p:nvSpPr>
        <p:spPr>
          <a:xfrm>
            <a:off x="3635896" y="4182473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dirty="0" smtClean="0"/>
              <a:t>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Initialization - SIC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6064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3202019" y="2286745"/>
            <a:ext cx="1829" cy="359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652120" y="2286745"/>
            <a:ext cx="0" cy="351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2286745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>
                    <a:lumMod val="65000"/>
                  </a:schemeClr>
                </a:solidFill>
              </a:rPr>
              <a:t>ImageController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47864" y="2277351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DSPController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2277351"/>
            <a:ext cx="2151484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DSP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112" y="2825323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ImageController.cpp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267744" y="307999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initialize(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25339" y="4232120"/>
            <a:ext cx="1883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initializeHwController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7864" y="2841187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HardwareInit.cpp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634147" y="3512507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dsp_Init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03722" y="3717032"/>
            <a:ext cx="1316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initHw_byStep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832980" y="4130412"/>
            <a:ext cx="2038898" cy="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27967" y="42378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Run Stop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E:\1_HETO\5_용역\1_Alpinion\2015_3차\MuxProbe관련\ArmstrongBootSequence 정리\그림\ProjectFlow_SIC.bmp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95" y="260648"/>
            <a:ext cx="4752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20272" y="3994030"/>
            <a:ext cx="836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Run Start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1259632" y="3418311"/>
            <a:ext cx="1800200" cy="719614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HWSetValue.xml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Vi1000GI_IP_Var.xml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Vi1000GI_FpgaAddr.xml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ImageControllerConfig.xml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13756" y="4439195"/>
            <a:ext cx="1693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myHwInit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dsp_Init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대각선 방향의 모서리가 둥근 사각형 32"/>
          <p:cNvSpPr/>
          <p:nvPr/>
        </p:nvSpPr>
        <p:spPr>
          <a:xfrm>
            <a:off x="3419872" y="4005297"/>
            <a:ext cx="1995247" cy="1146378"/>
          </a:xfrm>
          <a:prstGeom prst="round2Diag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DSP RTC download</a:t>
            </a:r>
          </a:p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BF FPGA download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BE FPGA download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TI FPGA download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CW FPGA download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FE FPGA download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5233302"/>
            <a:ext cx="154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FPGAInitConfirm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148064" y="4365102"/>
            <a:ext cx="1728192" cy="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148064" y="4130412"/>
            <a:ext cx="0" cy="2346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43608" y="4808185"/>
            <a:ext cx="2158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Probe-&gt;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initProbeManager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42839" y="5024209"/>
            <a:ext cx="151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initializeOpState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1600" y="5240233"/>
            <a:ext cx="221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initializeAlgorithmHandler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62666" y="5456257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initializeHwHandler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오른쪽으로 구부러진 화살표 52"/>
          <p:cNvSpPr/>
          <p:nvPr/>
        </p:nvSpPr>
        <p:spPr>
          <a:xfrm>
            <a:off x="773746" y="3265362"/>
            <a:ext cx="125846" cy="10976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오른쪽으로 구부러진 화살표 58"/>
          <p:cNvSpPr/>
          <p:nvPr/>
        </p:nvSpPr>
        <p:spPr>
          <a:xfrm>
            <a:off x="781449" y="4395063"/>
            <a:ext cx="110440" cy="182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오른쪽으로 구부러진 화살표 59"/>
          <p:cNvSpPr/>
          <p:nvPr/>
        </p:nvSpPr>
        <p:spPr>
          <a:xfrm>
            <a:off x="699709" y="3282868"/>
            <a:ext cx="199883" cy="1741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124386" y="5609996"/>
            <a:ext cx="375187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27892" y="5445224"/>
            <a:ext cx="1553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CMD_FREEZE (stop)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dirty="0" smtClean="0"/>
              <a:t>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SystemReadyEvent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6064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1_HETO\5_용역\1_Alpinion\2015_3차\MuxProbe관련\ArmstrongBootSequence 정리\그림\ProjectFlow_SWA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475252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203848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652120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2286745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65000"/>
                  </a:schemeClr>
                </a:solidFill>
              </a:rPr>
              <a:t>ComponentManager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47864" y="2277351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ES2D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2277351"/>
            <a:ext cx="2151484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ScanView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9734" y="2780928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ComponentManagerImpl.cpp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29734" y="3138874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initialize( 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9734" y="3415873"/>
            <a:ext cx="2260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myCbc.createComponents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4963" y="3703905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myCbc.initializeComponents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7584" y="4016097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myCbc.sendMessage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7864" y="2780927"/>
            <a:ext cx="82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ES2D.cpp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347864" y="4016096"/>
            <a:ext cx="1869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onSystemReadyEvent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00264" y="4304129"/>
            <a:ext cx="164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myViewerManager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systemReady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6136" y="2841186"/>
            <a:ext cx="1550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ViewerManager.cpp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822424" y="3140968"/>
            <a:ext cx="123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systemReady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51012" y="3417967"/>
            <a:ext cx="175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myScanStudyLayers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systemReady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96136" y="4304129"/>
            <a:ext cx="121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StudyLayer.cpp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078031" y="4581128"/>
            <a:ext cx="123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systemReady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00192" y="4808185"/>
            <a:ext cx="2582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ImageController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notifyinitialize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0192" y="5024209"/>
            <a:ext cx="231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sendEvent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systemReady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Event)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00192" y="5240233"/>
            <a:ext cx="147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loadProbeExam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00192" y="5445224"/>
            <a:ext cx="2414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sendEvent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ExamChangedEvent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00192" y="5661248"/>
            <a:ext cx="2400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sendEvent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SVideoFormatEvent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812939" y="4182988"/>
            <a:ext cx="49378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사각형 설명선 82"/>
          <p:cNvSpPr/>
          <p:nvPr/>
        </p:nvSpPr>
        <p:spPr>
          <a:xfrm>
            <a:off x="955795" y="4627296"/>
            <a:ext cx="1977976" cy="396913"/>
          </a:xfrm>
          <a:prstGeom prst="wedgeRoundRectCallout">
            <a:avLst>
              <a:gd name="adj1" fmla="val 56696"/>
              <a:gd name="adj2" fmla="val -15174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SystemReadyEvent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모서리가 둥근 사각형 설명선 83"/>
          <p:cNvSpPr/>
          <p:nvPr/>
        </p:nvSpPr>
        <p:spPr>
          <a:xfrm>
            <a:off x="3347865" y="5366823"/>
            <a:ext cx="2782658" cy="396913"/>
          </a:xfrm>
          <a:prstGeom prst="wedgeRoundRectCallout">
            <a:avLst>
              <a:gd name="adj1" fmla="val 56696"/>
              <a:gd name="adj2" fmla="val -15174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ImageController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::run thread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생성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Event Queue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에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event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가 있을 시에 호출됨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모서리가 둥근 사각형 설명선 84"/>
          <p:cNvSpPr/>
          <p:nvPr/>
        </p:nvSpPr>
        <p:spPr>
          <a:xfrm>
            <a:off x="3851919" y="6237312"/>
            <a:ext cx="2278603" cy="396913"/>
          </a:xfrm>
          <a:prstGeom prst="wedgeRoundRectCallout">
            <a:avLst>
              <a:gd name="adj1" fmla="val 56696"/>
              <a:gd name="adj2" fmla="val -15174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SendEvent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() :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Event Queue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에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event name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저장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dirty="0" smtClean="0"/>
              <a:t>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SystemReadyEvent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60648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1_HETO\5_용역\1_Alpinion\2015_3차\MuxProbe관련\ArmstrongBootSequence 정리\그림\ProjectFlow_SWA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475252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203848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652120" y="2286745"/>
            <a:ext cx="0" cy="30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2286745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ImageController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47864" y="2277351"/>
            <a:ext cx="2160240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AlgorithmHandler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2277351"/>
            <a:ext cx="2151484" cy="36991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>
                    <a:lumMod val="65000"/>
                  </a:schemeClr>
                </a:solidFill>
              </a:rPr>
              <a:t>HardwareController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9734" y="278092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ImageController.cpp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34748" y="311854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 run_(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7864" y="2780927"/>
            <a:ext cx="1708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AlgorithmHandler.cpp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386193" y="3371794"/>
            <a:ext cx="86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Execute(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6136" y="2841186"/>
            <a:ext cx="182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HardwareController.cpp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822424" y="3140968"/>
            <a:ext cx="12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execCmdSync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51012" y="3417967"/>
            <a:ext cx="254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Sync Command write( )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수행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변한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Parameter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있을 경우 무조건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seqStop_process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호출됨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892408" y="3525141"/>
            <a:ext cx="49378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7148" y="3368025"/>
            <a:ext cx="201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myAlgHandler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-&gt;Execute(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8593" y="3656057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List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에 있는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들의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Proc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수행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4352" y="4016097"/>
            <a:ext cx="2506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myHwHandler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ExecCmdSync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4352" y="4304129"/>
            <a:ext cx="2506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myHwHandler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ExecCmdSync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972" y="4592161"/>
            <a:ext cx="2506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myHwHandler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ExecCmdASync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26720" y="4160113"/>
            <a:ext cx="138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execCmdASync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 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TO_PPT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HETO_PPT</Template>
  <TotalTime>2426</TotalTime>
  <Words>426</Words>
  <Application>Microsoft Office PowerPoint</Application>
  <PresentationFormat>화면 슬라이드 쇼(4:3)</PresentationFormat>
  <Paragraphs>184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HETO_PPT</vt:lpstr>
      <vt:lpstr>Armstrong Boot Sequence</vt:lpstr>
      <vt:lpstr>CONTENTS</vt:lpstr>
      <vt:lpstr>1 Project Based boot Sequence</vt:lpstr>
      <vt:lpstr>1 Project Based boot Sequence</vt:lpstr>
      <vt:lpstr>2  Initialization- SWA </vt:lpstr>
      <vt:lpstr>3  Initialization - SIC</vt:lpstr>
      <vt:lpstr>3  Initialization - SIC</vt:lpstr>
      <vt:lpstr>4  SystemReadyEvent</vt:lpstr>
      <vt:lpstr>4  SystemReadyEvent</vt:lpstr>
      <vt:lpstr>4  SystemReadyEvent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Smart Probe Development Plan</dc:title>
  <dc:creator>Minyoung Eom</dc:creator>
  <cp:lastModifiedBy>Minyoung Eom</cp:lastModifiedBy>
  <cp:revision>42</cp:revision>
  <dcterms:created xsi:type="dcterms:W3CDTF">2015-07-23T08:46:41Z</dcterms:created>
  <dcterms:modified xsi:type="dcterms:W3CDTF">2015-08-05T10:09:00Z</dcterms:modified>
</cp:coreProperties>
</file>