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71" r:id="rId5"/>
    <p:sldId id="297" r:id="rId6"/>
    <p:sldId id="288" r:id="rId7"/>
    <p:sldId id="298" r:id="rId8"/>
    <p:sldId id="299" r:id="rId9"/>
    <p:sldId id="300" r:id="rId10"/>
    <p:sldId id="301" r:id="rId11"/>
    <p:sldId id="30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young Eom" initials="M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308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D07FB-07C4-4B99-9FB1-82FA3A91A93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A9008-2CF6-4C8F-A38A-E5A0EAD90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8427-BF64-4C54-84E2-56B6E06CA67D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AA1-F91C-4949-A7B1-584B357A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ltGray"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868144" y="4509120"/>
            <a:ext cx="2696344" cy="98296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휴먼모음T" panose="02030504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2015. 7. 24</a:t>
            </a:r>
          </a:p>
          <a:p>
            <a:r>
              <a:rPr lang="en-US" altLang="ko-KR" dirty="0" err="1"/>
              <a:t>Minyoung</a:t>
            </a:r>
            <a:r>
              <a:rPr lang="en-US" altLang="ko-KR" dirty="0"/>
              <a:t> </a:t>
            </a:r>
            <a:r>
              <a:rPr lang="en-US" altLang="ko-KR" dirty="0" err="1"/>
              <a:t>Eom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0230" y="6402233"/>
            <a:ext cx="854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All information in</a:t>
            </a:r>
            <a:r>
              <a:rPr lang="en-US" altLang="ko-KR" sz="1000" baseline="0" dirty="0"/>
              <a:t> the presentation are highly confidential no part of contents may informed or transmitted without permission from </a:t>
            </a:r>
            <a:r>
              <a:rPr lang="en-US" altLang="ko-KR" sz="1000" b="1" baseline="0" dirty="0">
                <a:solidFill>
                  <a:srgbClr val="92D050"/>
                </a:solidFill>
              </a:rPr>
              <a:t>IGSHARE</a:t>
            </a:r>
            <a:endParaRPr lang="ko-KR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79512" y="956452"/>
            <a:ext cx="876377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79512" y="928104"/>
            <a:ext cx="87637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2" t="21338" r="13349" b="61315"/>
          <a:stretch/>
        </p:blipFill>
        <p:spPr>
          <a:xfrm>
            <a:off x="251520" y="260648"/>
            <a:ext cx="2952328" cy="5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 algn="l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9512" y="1516332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79512" y="1484784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24BD-FBFE-42BD-8445-8E12443DD08C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B </a:t>
            </a:r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</a:rPr>
              <a:t>Xpeed</a:t>
            </a:r>
            <a:b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 Image Automatic Optimization</a:t>
            </a:r>
            <a:endParaRPr lang="ko-KR" altLang="en-US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64" y="4678288"/>
            <a:ext cx="2984376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2016. 11. 29</a:t>
            </a:r>
          </a:p>
          <a:p>
            <a:pPr algn="l"/>
            <a:r>
              <a:rPr lang="en-US" altLang="ko-KR" sz="2000" dirty="0" err="1">
                <a:latin typeface="Arial Black" panose="020B0A04020102020204" pitchFamily="34" charset="0"/>
              </a:rPr>
              <a:t>Minyoung</a:t>
            </a:r>
            <a:r>
              <a:rPr lang="en-US" altLang="ko-KR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 err="1">
                <a:latin typeface="Arial Black" panose="020B0A04020102020204" pitchFamily="34" charset="0"/>
              </a:rPr>
              <a:t>Eom</a:t>
            </a:r>
            <a:endParaRPr lang="en-US" altLang="ko-KR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3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 Description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4904"/>
            <a:ext cx="32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Dynamic Range Stretching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7520" y="3140968"/>
          <a:ext cx="8568951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60">
                  <a:extLst>
                    <a:ext uri="{9D8B030D-6E8A-4147-A177-3AD203B41FA5}">
                      <a16:colId xmlns:a16="http://schemas.microsoft.com/office/drawing/2014/main" val="13954971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81567817"/>
                    </a:ext>
                  </a:extLst>
                </a:gridCol>
                <a:gridCol w="1764192">
                  <a:extLst>
                    <a:ext uri="{9D8B030D-6E8A-4147-A177-3AD203B41FA5}">
                      <a16:colId xmlns:a16="http://schemas.microsoft.com/office/drawing/2014/main" val="3841585753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40676282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71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BAOPDrsCdfMin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~ </a:t>
                      </a:r>
                      <a:r>
                        <a:rPr lang="en-US" altLang="ko-KR" sz="1200" dirty="0" err="1"/>
                        <a:t>BAOPHsCdfMax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DR stretching </a:t>
                      </a:r>
                      <a:r>
                        <a:rPr lang="ko-KR" altLang="en-US" sz="1200" dirty="0"/>
                        <a:t>할 구간의 </a:t>
                      </a:r>
                      <a:r>
                        <a:rPr lang="en-US" altLang="ko-KR" sz="1200" dirty="0"/>
                        <a:t>Min Value in</a:t>
                      </a:r>
                      <a:r>
                        <a:rPr lang="en-US" altLang="ko-KR" sz="1200" baseline="0" dirty="0"/>
                        <a:t> CDF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70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BAOPDrsCdfMax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BAOPHsCdfMin</a:t>
                      </a:r>
                      <a:r>
                        <a:rPr lang="en-US" altLang="ko-KR" sz="1200" dirty="0"/>
                        <a:t> ~ 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DR stretching </a:t>
                      </a:r>
                      <a:r>
                        <a:rPr lang="ko-KR" altLang="en-US" sz="1200" dirty="0"/>
                        <a:t>할 구간의 </a:t>
                      </a:r>
                      <a:r>
                        <a:rPr lang="en-US" altLang="ko-KR" sz="1200" dirty="0"/>
                        <a:t>Max Value in</a:t>
                      </a:r>
                      <a:r>
                        <a:rPr lang="en-US" altLang="ko-KR" sz="1200" baseline="0" dirty="0"/>
                        <a:t> CDF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7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BAOPDrsOnOff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TRUE / FALSE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AOP Toggle </a:t>
                      </a:r>
                      <a:r>
                        <a:rPr lang="ko-KR" altLang="en-US" sz="1200" dirty="0"/>
                        <a:t>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위한 </a:t>
                      </a:r>
                      <a:r>
                        <a:rPr lang="en-US" altLang="ko-KR" sz="1200" dirty="0"/>
                        <a:t>Flag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3957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7624" y="5160620"/>
                <a:ext cx="6077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 / 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 ,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 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160620"/>
                <a:ext cx="6077561" cy="276999"/>
              </a:xfrm>
              <a:prstGeom prst="rect">
                <a:avLst/>
              </a:prstGeom>
              <a:blipFill>
                <a:blip r:embed="rId2"/>
                <a:stretch>
                  <a:fillRect l="-40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5656" y="5811351"/>
                <a:ext cx="4277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𝑐𝑑𝑓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𝐵𝐴𝑂𝑃𝐻𝑠𝐶𝑑𝑓𝑀𝑖𝑛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811351"/>
                <a:ext cx="4277774" cy="276999"/>
              </a:xfrm>
              <a:prstGeom prst="rect">
                <a:avLst/>
              </a:prstGeom>
              <a:blipFill>
                <a:blip r:embed="rId3"/>
                <a:stretch>
                  <a:fillRect l="-427" r="-1282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18557" y="6232297"/>
                <a:ext cx="4391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𝑐𝑑𝑓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𝐵𝐴𝑂𝑃𝐻𝑠𝐶𝑑𝑓𝑀𝑎𝑥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557" y="6232297"/>
                <a:ext cx="4391972" cy="276999"/>
              </a:xfrm>
              <a:prstGeom prst="rect">
                <a:avLst/>
              </a:prstGeom>
              <a:blipFill>
                <a:blip r:embed="rId4"/>
                <a:stretch>
                  <a:fillRect r="-1250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5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3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 Description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4904"/>
            <a:ext cx="7725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Dynamic Range Stretching On/Off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BAOPDrsCdfMin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= 0 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BAOPDrsCdfMax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= 1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을 동시에 만족하면 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DRS OFF</a:t>
            </a:r>
          </a:p>
        </p:txBody>
      </p:sp>
    </p:spTree>
    <p:extLst>
      <p:ext uri="{BB962C8B-B14F-4D97-AF65-F5344CB8AC3E}">
        <p14:creationId xmlns:p14="http://schemas.microsoft.com/office/powerpoint/2010/main" val="275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370" y="1556792"/>
            <a:ext cx="2170584" cy="116205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0650" y="1667941"/>
            <a:ext cx="5111750" cy="1617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Gain Auto Optimization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Description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844626" y="1700808"/>
            <a:ext cx="0" cy="1584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4758" y="202274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65000"/>
                  </a:schemeClr>
                </a:solidFill>
              </a:rPr>
              <a:t>BXPEED</a:t>
            </a:r>
            <a:endParaRPr lang="ko-KR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1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636912"/>
            <a:ext cx="75773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 Frame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Auto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Overall Gain : BF Bit Shift value Auto Setting (Bit shift value &lt; 2</a:t>
            </a:r>
            <a:r>
              <a:rPr lang="en-US" altLang="ko-KR" baseline="30000" dirty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Depth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따른 감쇠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Auto Time Gain Compensation : 1 Frame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기반 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Linear Fitting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의한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Auto Time Gain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DR : Overall Gain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따른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왜곡에 따른 보상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2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Gain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61994"/>
            <a:ext cx="81849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BF_Out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Bit-Shift-Value Auto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일정 시간동안 들어오는 신호 레벨의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Max Value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aseline="30000" dirty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이하가 되도록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Max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값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Setting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 파라미터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(BE FPGA Address)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02332"/>
              </p:ext>
            </p:extLst>
          </p:nvPr>
        </p:nvGraphicFramePr>
        <p:xfrm>
          <a:off x="887635" y="4077073"/>
          <a:ext cx="7632847" cy="201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47444504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80114017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135075559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Address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30402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RGT_BE_MAX_CALC_STARTnSTOP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0xA0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Max </a:t>
                      </a:r>
                      <a:r>
                        <a:rPr lang="ko-KR" sz="1200" kern="100" dirty="0">
                          <a:effectLst/>
                        </a:rPr>
                        <a:t>값을 저장할 것인지 결정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37202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RGT_BE_START_DEPTH_COUNT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0xAE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Max </a:t>
                      </a:r>
                      <a:r>
                        <a:rPr lang="ko-KR" altLang="en-US" sz="1200" dirty="0"/>
                        <a:t>값의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Check </a:t>
                      </a:r>
                      <a:r>
                        <a:rPr lang="ko-KR" altLang="en-US" sz="1200" baseline="0" dirty="0"/>
                        <a:t>시작 지점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61497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</a:rPr>
                        <a:t>RGT_BE_END_DEPTH_COUNT</a:t>
                      </a:r>
                      <a:endParaRPr lang="ko-KR" altLang="ko-KR" sz="12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0xAF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Max </a:t>
                      </a:r>
                      <a:r>
                        <a:rPr lang="ko-KR" altLang="en-US" sz="1200" dirty="0"/>
                        <a:t>값의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Check </a:t>
                      </a:r>
                      <a:r>
                        <a:rPr lang="ko-KR" altLang="en-US" sz="1200" baseline="0" dirty="0"/>
                        <a:t>끝 지점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37855"/>
                  </a:ext>
                </a:extLst>
              </a:tr>
              <a:tr h="3154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RGT_B_BF_OUT_MAX_VALUE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0xA2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실제</a:t>
                      </a:r>
                      <a:r>
                        <a:rPr lang="en-US" sz="1200" kern="100" dirty="0">
                          <a:effectLst/>
                        </a:rPr>
                        <a:t> COUNT x 1024 </a:t>
                      </a:r>
                      <a:r>
                        <a:rPr lang="ko-KR" sz="1200" kern="100" dirty="0">
                          <a:effectLst/>
                        </a:rPr>
                        <a:t>샘플 중 최대값 저장</a:t>
                      </a:r>
                      <a:r>
                        <a:rPr lang="en-US" sz="1200" kern="100" dirty="0">
                          <a:effectLst/>
                        </a:rPr>
                        <a:t> BF OUT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7182154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</a:rPr>
                        <a:t>RGT_B_BF_OUT_MAX_VALUE</a:t>
                      </a:r>
                      <a:endParaRPr lang="ko-KR" altLang="ko-KR" sz="12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0xB0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00" dirty="0">
                          <a:effectLst/>
                        </a:rPr>
                        <a:t>실제</a:t>
                      </a:r>
                      <a:r>
                        <a:rPr lang="en-US" altLang="ko-KR" sz="1200" kern="100" dirty="0">
                          <a:effectLst/>
                        </a:rPr>
                        <a:t> COUNT x 1024 </a:t>
                      </a:r>
                      <a:r>
                        <a:rPr lang="ko-KR" altLang="ko-KR" sz="1200" kern="100" dirty="0">
                          <a:effectLst/>
                        </a:rPr>
                        <a:t>샘플 중 최대값 저장</a:t>
                      </a:r>
                      <a:r>
                        <a:rPr lang="en-US" altLang="ko-KR" sz="1200" kern="100" dirty="0">
                          <a:effectLst/>
                        </a:rPr>
                        <a:t> BF OUT</a:t>
                      </a:r>
                      <a:endParaRPr lang="ko-KR" altLang="ko-KR" sz="12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73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2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Gain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4904"/>
            <a:ext cx="7978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 Frame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대한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Max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값을 찾기 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Delay Time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계산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Delay time  = 1/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bPRF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sample_number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* 1000 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ms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*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AreaPercent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3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3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 Description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4904"/>
            <a:ext cx="38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Overall Gain Auto Optimization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7459"/>
              </p:ext>
            </p:extLst>
          </p:nvPr>
        </p:nvGraphicFramePr>
        <p:xfrm>
          <a:off x="323528" y="3275816"/>
          <a:ext cx="85689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3954971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88156781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41585753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40676282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RANGE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71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BAOPStartDepthMM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Unsinged</a:t>
                      </a:r>
                      <a:r>
                        <a:rPr lang="en-US" altLang="ko-KR" sz="1200" baseline="0" dirty="0"/>
                        <a:t> short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~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한 스캔라인에서 </a:t>
                      </a:r>
                      <a:r>
                        <a:rPr lang="en-US" altLang="ko-KR" sz="1200" dirty="0"/>
                        <a:t>Max </a:t>
                      </a:r>
                      <a:r>
                        <a:rPr lang="ko-KR" altLang="en-US" sz="1200" dirty="0"/>
                        <a:t>값을 찾기 위한 시작지점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70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BAOPEndDepthMM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Unsinged</a:t>
                      </a:r>
                      <a:r>
                        <a:rPr lang="en-US" altLang="ko-KR" sz="1200" baseline="0" dirty="0"/>
                        <a:t> short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 ~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한 스캔라인에서 </a:t>
                      </a:r>
                      <a:r>
                        <a:rPr lang="en-US" altLang="ko-KR" sz="1200" dirty="0"/>
                        <a:t>Max </a:t>
                      </a:r>
                      <a:r>
                        <a:rPr lang="ko-KR" altLang="en-US" sz="1200" dirty="0"/>
                        <a:t>값을 찾기 위한 </a:t>
                      </a:r>
                      <a:r>
                        <a:rPr lang="ko-KR" altLang="en-US" sz="1200" dirty="0" err="1"/>
                        <a:t>끝지점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7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BAOPMaxAreaPercent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0~1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Max </a:t>
                      </a:r>
                      <a:r>
                        <a:rPr lang="ko-KR" altLang="en-US" sz="1200" dirty="0"/>
                        <a:t>값을 찾기 위한 영역 조절 파라미터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89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BAOPMaxShiftBit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0~8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78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1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3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 Description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4904"/>
            <a:ext cx="51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Time Gain Compensation Auto Optimization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98104"/>
              </p:ext>
            </p:extLst>
          </p:nvPr>
        </p:nvGraphicFramePr>
        <p:xfrm>
          <a:off x="323528" y="3275816"/>
          <a:ext cx="856895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3954971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88156781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41585753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40676282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RANGE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71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BAOPTGCAlpha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0~1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TGC Gain Curve 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Max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값을 조절하는 </a:t>
                      </a:r>
                      <a:r>
                        <a:rPr lang="en-US" altLang="ko-KR" sz="1200" baseline="0" dirty="0"/>
                        <a:t>Parameter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70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BAOPTGCBeta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0~1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TGC Gain Curve 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Depth </a:t>
                      </a:r>
                      <a:r>
                        <a:rPr lang="ko-KR" altLang="en-US" sz="1200" dirty="0"/>
                        <a:t>축으로 </a:t>
                      </a:r>
                      <a:r>
                        <a:rPr lang="en-US" altLang="ko-KR" sz="1200" dirty="0"/>
                        <a:t>gain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조절하는 파라미터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75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59" y="4941168"/>
            <a:ext cx="616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Time Gain Compensation Auto Optimization On / 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BAOPTGCAlpha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= 0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일 때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02338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3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 Description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4904"/>
            <a:ext cx="6492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Depth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따른 과도한 보상을 방지하기위한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Gain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47864" y="3068960"/>
                <a:ext cx="263091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068960"/>
                <a:ext cx="2630913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3966155"/>
                <a:ext cx="3333733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𝑐𝑜𝑚𝑝𝑒𝑛𝑠𝑎𝑡𝑖𝑜𝑛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𝐴𝑑𝑗𝑢𝑠𝑡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66155"/>
                <a:ext cx="3333733" cy="1384995"/>
              </a:xfrm>
              <a:prstGeom prst="rect">
                <a:avLst/>
              </a:prstGeom>
              <a:blipFill>
                <a:blip r:embed="rId3"/>
                <a:stretch>
                  <a:fillRect l="-3297" t="-441" r="-1099" b="-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4834493" y="619114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088509" y="4174922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/>
          <p:cNvSpPr/>
          <p:nvPr/>
        </p:nvSpPr>
        <p:spPr>
          <a:xfrm>
            <a:off x="4977390" y="5086467"/>
            <a:ext cx="1624819" cy="1371649"/>
          </a:xfrm>
          <a:custGeom>
            <a:avLst/>
            <a:gdLst>
              <a:gd name="connsiteX0" fmla="*/ 0 w 1624819"/>
              <a:gd name="connsiteY0" fmla="*/ 1371649 h 1371649"/>
              <a:gd name="connsiteX1" fmla="*/ 815926 w 1624819"/>
              <a:gd name="connsiteY1" fmla="*/ 49 h 1371649"/>
              <a:gd name="connsiteX2" fmla="*/ 1624819 w 1624819"/>
              <a:gd name="connsiteY2" fmla="*/ 1315379 h 1371649"/>
              <a:gd name="connsiteX3" fmla="*/ 1624819 w 1624819"/>
              <a:gd name="connsiteY3" fmla="*/ 1315379 h 13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819" h="1371649">
                <a:moveTo>
                  <a:pt x="0" y="1371649"/>
                </a:moveTo>
                <a:cubicBezTo>
                  <a:pt x="272561" y="690538"/>
                  <a:pt x="545123" y="9427"/>
                  <a:pt x="815926" y="49"/>
                </a:cubicBezTo>
                <a:cubicBezTo>
                  <a:pt x="1086729" y="-9329"/>
                  <a:pt x="1624819" y="1315379"/>
                  <a:pt x="1624819" y="1315379"/>
                </a:cubicBezTo>
                <a:lnTo>
                  <a:pt x="1624819" y="13153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04567" y="6218690"/>
                <a:ext cx="1035092" cy="520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7" y="6218690"/>
                <a:ext cx="1035092" cy="520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26"/>
          <p:cNvSpPr/>
          <p:nvPr/>
        </p:nvSpPr>
        <p:spPr>
          <a:xfrm>
            <a:off x="4902071" y="5093073"/>
            <a:ext cx="3024554" cy="1315807"/>
          </a:xfrm>
          <a:custGeom>
            <a:avLst/>
            <a:gdLst>
              <a:gd name="connsiteX0" fmla="*/ 0 w 3024554"/>
              <a:gd name="connsiteY0" fmla="*/ 1315807 h 1315807"/>
              <a:gd name="connsiteX1" fmla="*/ 1610751 w 3024554"/>
              <a:gd name="connsiteY1" fmla="*/ 477 h 1315807"/>
              <a:gd name="connsiteX2" fmla="*/ 3024554 w 3024554"/>
              <a:gd name="connsiteY2" fmla="*/ 1196231 h 131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4554" h="1315807">
                <a:moveTo>
                  <a:pt x="0" y="1315807"/>
                </a:moveTo>
                <a:cubicBezTo>
                  <a:pt x="553329" y="668106"/>
                  <a:pt x="1106659" y="20406"/>
                  <a:pt x="1610751" y="477"/>
                </a:cubicBezTo>
                <a:cubicBezTo>
                  <a:pt x="2114843" y="-19452"/>
                  <a:pt x="2569698" y="588389"/>
                  <a:pt x="3024554" y="119623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53741" y="6319426"/>
                <a:ext cx="83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41" y="6319426"/>
                <a:ext cx="834139" cy="276999"/>
              </a:xfrm>
              <a:prstGeom prst="rect">
                <a:avLst/>
              </a:prstGeom>
              <a:blipFill>
                <a:blip r:embed="rId5"/>
                <a:stretch>
                  <a:fillRect l="-8029" r="-510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자유형: 도형 29"/>
          <p:cNvSpPr/>
          <p:nvPr/>
        </p:nvSpPr>
        <p:spPr>
          <a:xfrm>
            <a:off x="4912552" y="5665988"/>
            <a:ext cx="1761801" cy="774483"/>
          </a:xfrm>
          <a:custGeom>
            <a:avLst/>
            <a:gdLst>
              <a:gd name="connsiteX0" fmla="*/ 0 w 1624819"/>
              <a:gd name="connsiteY0" fmla="*/ 1371649 h 1371649"/>
              <a:gd name="connsiteX1" fmla="*/ 815926 w 1624819"/>
              <a:gd name="connsiteY1" fmla="*/ 49 h 1371649"/>
              <a:gd name="connsiteX2" fmla="*/ 1624819 w 1624819"/>
              <a:gd name="connsiteY2" fmla="*/ 1315379 h 1371649"/>
              <a:gd name="connsiteX3" fmla="*/ 1624819 w 1624819"/>
              <a:gd name="connsiteY3" fmla="*/ 1315379 h 13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819" h="1371649">
                <a:moveTo>
                  <a:pt x="0" y="1371649"/>
                </a:moveTo>
                <a:cubicBezTo>
                  <a:pt x="272561" y="690538"/>
                  <a:pt x="545123" y="9427"/>
                  <a:pt x="815926" y="49"/>
                </a:cubicBezTo>
                <a:cubicBezTo>
                  <a:pt x="1086729" y="-9329"/>
                  <a:pt x="1624819" y="1315379"/>
                  <a:pt x="1624819" y="1315379"/>
                </a:cubicBezTo>
                <a:lnTo>
                  <a:pt x="1624819" y="1315379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808589" y="5039018"/>
            <a:ext cx="5777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54285" y="4668116"/>
                <a:ext cx="228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85" y="4668116"/>
                <a:ext cx="228204" cy="276999"/>
              </a:xfrm>
              <a:prstGeom prst="rect">
                <a:avLst/>
              </a:prstGeom>
              <a:blipFill>
                <a:blip r:embed="rId6"/>
                <a:stretch>
                  <a:fillRect l="-29730" r="-2973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/>
          <p:nvPr/>
        </p:nvCxnSpPr>
        <p:spPr>
          <a:xfrm>
            <a:off x="5788158" y="5107508"/>
            <a:ext cx="0" cy="5373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83238" y="5126410"/>
                <a:ext cx="22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38" y="5126410"/>
                <a:ext cx="226600" cy="276999"/>
              </a:xfrm>
              <a:prstGeom prst="rect">
                <a:avLst/>
              </a:prstGeom>
              <a:blipFill>
                <a:blip r:embed="rId7"/>
                <a:stretch>
                  <a:fillRect l="-8108" r="-810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838280" y="393305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Gain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919772" y="603912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Depth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07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3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 Description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4904"/>
            <a:ext cx="32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Dynamic Range Stretching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45024"/>
              </p:ext>
            </p:extLst>
          </p:nvPr>
        </p:nvGraphicFramePr>
        <p:xfrm>
          <a:off x="287520" y="3140968"/>
          <a:ext cx="8568951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60">
                  <a:extLst>
                    <a:ext uri="{9D8B030D-6E8A-4147-A177-3AD203B41FA5}">
                      <a16:colId xmlns:a16="http://schemas.microsoft.com/office/drawing/2014/main" val="13954971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81567817"/>
                    </a:ext>
                  </a:extLst>
                </a:gridCol>
                <a:gridCol w="1764192">
                  <a:extLst>
                    <a:ext uri="{9D8B030D-6E8A-4147-A177-3AD203B41FA5}">
                      <a16:colId xmlns:a16="http://schemas.microsoft.com/office/drawing/2014/main" val="3841585753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40676282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71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BAOPDrsCdfMin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~ </a:t>
                      </a:r>
                      <a:r>
                        <a:rPr lang="en-US" altLang="ko-KR" sz="1200" dirty="0" err="1"/>
                        <a:t>BAOPHsCdfMax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DR stretching </a:t>
                      </a:r>
                      <a:r>
                        <a:rPr lang="ko-KR" altLang="en-US" sz="1200" dirty="0"/>
                        <a:t>할 구간의 </a:t>
                      </a:r>
                      <a:r>
                        <a:rPr lang="en-US" altLang="ko-KR" sz="1200" dirty="0"/>
                        <a:t>Min Value in</a:t>
                      </a:r>
                      <a:r>
                        <a:rPr lang="en-US" altLang="ko-KR" sz="1200" baseline="0" dirty="0"/>
                        <a:t> CDF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70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BAOPDrsCdfMax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BAOPHsCdfMin</a:t>
                      </a:r>
                      <a:r>
                        <a:rPr lang="en-US" altLang="ko-KR" sz="1200" dirty="0"/>
                        <a:t> ~ 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DR stretching </a:t>
                      </a:r>
                      <a:r>
                        <a:rPr lang="ko-KR" altLang="en-US" sz="1200" dirty="0"/>
                        <a:t>할 구간의 </a:t>
                      </a:r>
                      <a:r>
                        <a:rPr lang="en-US" altLang="ko-KR" sz="1200" dirty="0"/>
                        <a:t>Max Value in</a:t>
                      </a:r>
                      <a:r>
                        <a:rPr lang="en-US" altLang="ko-KR" sz="1200" baseline="0" dirty="0"/>
                        <a:t> CDF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7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BAOPDrsOnOff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TRUE / FALSE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AOP Toggle </a:t>
                      </a:r>
                      <a:r>
                        <a:rPr lang="ko-KR" altLang="en-US" sz="1200" dirty="0"/>
                        <a:t>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위한 </a:t>
                      </a:r>
                      <a:r>
                        <a:rPr lang="en-US" altLang="ko-KR" sz="1200" dirty="0"/>
                        <a:t>Flag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3957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7624" y="5160620"/>
                <a:ext cx="6077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 / 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 ,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 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160620"/>
                <a:ext cx="6077561" cy="276999"/>
              </a:xfrm>
              <a:prstGeom prst="rect">
                <a:avLst/>
              </a:prstGeom>
              <a:blipFill>
                <a:blip r:embed="rId2"/>
                <a:stretch>
                  <a:fillRect l="-40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5656" y="5811351"/>
                <a:ext cx="4277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𝑐𝑑𝑓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𝐵𝐴𝑂𝑃𝐻𝑠𝐶𝑑𝑓𝑀𝑖𝑛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811351"/>
                <a:ext cx="4277774" cy="276999"/>
              </a:xfrm>
              <a:prstGeom prst="rect">
                <a:avLst/>
              </a:prstGeom>
              <a:blipFill>
                <a:blip r:embed="rId3"/>
                <a:stretch>
                  <a:fillRect l="-427" r="-1282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18557" y="6232297"/>
                <a:ext cx="4391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𝑐𝑑𝑓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𝐵𝐴𝑂𝑃𝐻𝑠𝐶𝑑𝑓𝑀𝑎𝑥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557" y="6232297"/>
                <a:ext cx="4391972" cy="276999"/>
              </a:xfrm>
              <a:prstGeom prst="rect">
                <a:avLst/>
              </a:prstGeom>
              <a:blipFill>
                <a:blip r:embed="rId4"/>
                <a:stretch>
                  <a:fillRect r="-1250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094748"/>
      </p:ext>
    </p:extLst>
  </p:cSld>
  <p:clrMapOvr>
    <a:masterClrMapping/>
  </p:clrMapOvr>
</p:sld>
</file>

<file path=ppt/theme/theme1.xml><?xml version="1.0" encoding="utf-8"?>
<a:theme xmlns:a="http://schemas.openxmlformats.org/drawingml/2006/main" name="HETO_PPT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HETO_PPT</Template>
  <TotalTime>8960</TotalTime>
  <Words>638</Words>
  <Application>Microsoft Office PowerPoint</Application>
  <PresentationFormat>화면 슬라이드 쇼(4:3)</PresentationFormat>
  <Paragraphs>154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HY수평선B</vt:lpstr>
      <vt:lpstr>맑은 고딕</vt:lpstr>
      <vt:lpstr>휴먼모음T</vt:lpstr>
      <vt:lpstr>Arial</vt:lpstr>
      <vt:lpstr>Arial Black</vt:lpstr>
      <vt:lpstr>Cambria Math</vt:lpstr>
      <vt:lpstr>Times New Roman</vt:lpstr>
      <vt:lpstr>Wingdings</vt:lpstr>
      <vt:lpstr>HETO_PPT</vt:lpstr>
      <vt:lpstr>B Xpeed B Image Automatic Optimization</vt:lpstr>
      <vt:lpstr>CONTENTS</vt:lpstr>
      <vt:lpstr>1 </vt:lpstr>
      <vt:lpstr>2 </vt:lpstr>
      <vt:lpstr>2 </vt:lpstr>
      <vt:lpstr>3 </vt:lpstr>
      <vt:lpstr>3 </vt:lpstr>
      <vt:lpstr>3 </vt:lpstr>
      <vt:lpstr>3 </vt:lpstr>
      <vt:lpstr>3 </vt:lpstr>
      <vt:lpstr>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Smart Probe Development Plan</dc:title>
  <dc:creator>Minyoung Eom</dc:creator>
  <cp:lastModifiedBy>MIN YOUNG EOM</cp:lastModifiedBy>
  <cp:revision>104</cp:revision>
  <dcterms:created xsi:type="dcterms:W3CDTF">2015-07-23T08:46:41Z</dcterms:created>
  <dcterms:modified xsi:type="dcterms:W3CDTF">2017-01-02T02:52:03Z</dcterms:modified>
</cp:coreProperties>
</file>