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71" r:id="rId5"/>
    <p:sldId id="303" r:id="rId6"/>
    <p:sldId id="297" r:id="rId7"/>
    <p:sldId id="30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young Eom" initials="M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27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매출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영업이익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1.27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D-4DC1-856A-923E123407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영업이익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8.0000000000000002E-3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6D-4DC1-856A-923E12340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4376255"/>
        <c:axId val="1734379583"/>
      </c:barChart>
      <c:catAx>
        <c:axId val="173437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4379583"/>
        <c:crosses val="autoZero"/>
        <c:auto val="1"/>
        <c:lblAlgn val="ctr"/>
        <c:lblOffset val="100"/>
        <c:noMultiLvlLbl val="0"/>
      </c:catAx>
      <c:valAx>
        <c:axId val="173437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4376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개발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PGS</c:v>
                </c:pt>
                <c:pt idx="1">
                  <c:v>wPGS</c:v>
                </c:pt>
                <c:pt idx="2">
                  <c:v>ePGS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0.3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E-456A-8BD9-8E10AF6590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양산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PGS</c:v>
                </c:pt>
                <c:pt idx="1">
                  <c:v>wPGS</c:v>
                </c:pt>
                <c:pt idx="2">
                  <c:v>ePGS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0%">
                  <c:v>1</c:v>
                </c:pt>
                <c:pt idx="1">
                  <c:v>0.01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EE-456A-8BD9-8E10AF6590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신뢰도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PGS</c:v>
                </c:pt>
                <c:pt idx="1">
                  <c:v>wPGS</c:v>
                </c:pt>
                <c:pt idx="2">
                  <c:v>ePGS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0%">
                  <c:v>0.8</c:v>
                </c:pt>
                <c:pt idx="1">
                  <c:v>0.01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EE-456A-8BD9-8E10AF6590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PGS</c:v>
                </c:pt>
                <c:pt idx="1">
                  <c:v>wPGS</c:v>
                </c:pt>
                <c:pt idx="2">
                  <c:v>ePGS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0%">
                  <c:v>0.9</c:v>
                </c:pt>
                <c:pt idx="1">
                  <c:v>0.01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EE-456A-8BD9-8E10AF659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4307871"/>
        <c:axId val="1804296223"/>
      </c:barChart>
      <c:catAx>
        <c:axId val="180430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296223"/>
        <c:crosses val="autoZero"/>
        <c:auto val="1"/>
        <c:lblAlgn val="ctr"/>
        <c:lblOffset val="100"/>
        <c:noMultiLvlLbl val="0"/>
      </c:catAx>
      <c:valAx>
        <c:axId val="180429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30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계획</c:v>
                </c:pt>
                <c:pt idx="1">
                  <c:v>결과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9-44AE-8A2C-74DA71284B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영업이익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계획</c:v>
                </c:pt>
                <c:pt idx="1">
                  <c:v>결과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79-44AE-8A2C-74DA71284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4382079"/>
        <c:axId val="1734375839"/>
      </c:barChart>
      <c:catAx>
        <c:axId val="173438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4375839"/>
        <c:crosses val="autoZero"/>
        <c:auto val="1"/>
        <c:lblAlgn val="ctr"/>
        <c:lblOffset val="100"/>
        <c:noMultiLvlLbl val="0"/>
      </c:catAx>
      <c:valAx>
        <c:axId val="173437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438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D07FB-07C4-4B99-9FB1-82FA3A91A93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A9008-2CF6-4C8F-A38A-E5A0EAD90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8427-BF64-4C54-84E2-56B6E06CA67D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AA1-F91C-4949-A7B1-584B357A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ltGray"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868144" y="4509120"/>
            <a:ext cx="2696344" cy="98296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휴먼모음T" panose="02030504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2015. 7. 24</a:t>
            </a:r>
          </a:p>
          <a:p>
            <a:r>
              <a:rPr lang="en-US" altLang="ko-KR" dirty="0" err="1"/>
              <a:t>Minyoung</a:t>
            </a:r>
            <a:r>
              <a:rPr lang="en-US" altLang="ko-KR" dirty="0"/>
              <a:t> </a:t>
            </a:r>
            <a:r>
              <a:rPr lang="en-US" altLang="ko-KR" dirty="0" err="1"/>
              <a:t>Eom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0230" y="6402233"/>
            <a:ext cx="854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All information in</a:t>
            </a:r>
            <a:r>
              <a:rPr lang="en-US" altLang="ko-KR" sz="1000" baseline="0" dirty="0"/>
              <a:t> the presentation are highly confidential no part of contents may informed or transmitted without permission from </a:t>
            </a:r>
            <a:r>
              <a:rPr lang="en-US" altLang="ko-KR" sz="1000" b="1" baseline="0" dirty="0">
                <a:solidFill>
                  <a:srgbClr val="92D050"/>
                </a:solidFill>
              </a:rPr>
              <a:t>IGSHARE</a:t>
            </a:r>
            <a:endParaRPr lang="ko-KR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79512" y="956452"/>
            <a:ext cx="876377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79512" y="928104"/>
            <a:ext cx="87637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2" t="21338" r="13349" b="61315"/>
          <a:stretch/>
        </p:blipFill>
        <p:spPr>
          <a:xfrm>
            <a:off x="251520" y="260648"/>
            <a:ext cx="2952328" cy="5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 algn="l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9512" y="1516332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79512" y="1484784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24BD-FBFE-42BD-8445-8E12443DD08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년도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Loadmap</a:t>
            </a:r>
            <a:endParaRPr lang="ko-KR" altLang="en-US" sz="3100" b="1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64" y="4678288"/>
            <a:ext cx="2984376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2018. 01. </a:t>
            </a:r>
            <a:r>
              <a:rPr lang="en-US" altLang="ko-KR" sz="2000" dirty="0"/>
              <a:t>29</a:t>
            </a:r>
          </a:p>
          <a:p>
            <a:pPr algn="l"/>
            <a:r>
              <a:rPr lang="en-US" altLang="ko-KR" sz="2000" dirty="0" err="1">
                <a:latin typeface="Arial Black" panose="020B0A04020102020204" pitchFamily="34" charset="0"/>
              </a:rPr>
              <a:t>Minyoung</a:t>
            </a:r>
            <a:r>
              <a:rPr lang="en-US" altLang="ko-KR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 err="1">
                <a:latin typeface="Arial Black" panose="020B0A04020102020204" pitchFamily="34" charset="0"/>
              </a:rPr>
              <a:t>Eom</a:t>
            </a:r>
            <a:endParaRPr lang="en-US" altLang="ko-KR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370" y="1556792"/>
            <a:ext cx="2170584" cy="116205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0650" y="1667941"/>
            <a:ext cx="5111750" cy="1617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2016 - 2017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년도 결산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Gain Auto Optimization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Description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844626" y="1700808"/>
            <a:ext cx="0" cy="1584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4758" y="202274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65000"/>
                  </a:schemeClr>
                </a:solidFill>
              </a:rPr>
              <a:t>BXPEED</a:t>
            </a:r>
            <a:endParaRPr lang="ko-KR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 – 2017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결산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755418573"/>
              </p:ext>
            </p:extLst>
          </p:nvPr>
        </p:nvGraphicFramePr>
        <p:xfrm>
          <a:off x="1619672" y="24208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2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2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년도 목표 및 달성도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42088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 </a:t>
            </a:r>
            <a:endParaRPr lang="ko-KR" altLang="en-US" dirty="0"/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820266760"/>
              </p:ext>
            </p:extLst>
          </p:nvPr>
        </p:nvGraphicFramePr>
        <p:xfrm>
          <a:off x="899592" y="3212976"/>
          <a:ext cx="3672408" cy="292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60032" y="242088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매출 </a:t>
            </a:r>
            <a:endParaRPr lang="ko-KR" altLang="en-US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349792294"/>
              </p:ext>
            </p:extLst>
          </p:nvPr>
        </p:nvGraphicFramePr>
        <p:xfrm>
          <a:off x="5004048" y="3212976"/>
          <a:ext cx="3744416" cy="293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7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2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년도 목표 및 달성도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420888"/>
            <a:ext cx="3268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판매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조달청 등록 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 : 0%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해외 전시회 참가 </a:t>
            </a:r>
            <a:r>
              <a:rPr lang="en-US" altLang="ko-KR" dirty="0" smtClean="0"/>
              <a:t>: 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4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3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년도 계획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708920"/>
            <a:ext cx="2478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매출</a:t>
            </a:r>
            <a:endParaRPr lang="en-US" altLang="ko-KR" dirty="0" smtClean="0"/>
          </a:p>
          <a:p>
            <a:r>
              <a:rPr lang="en-US" altLang="ko-KR" dirty="0" smtClean="0"/>
              <a:t>   - 10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/ 3</a:t>
            </a:r>
            <a:r>
              <a:rPr lang="ko-KR" altLang="en-US" dirty="0" smtClean="0"/>
              <a:t>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제품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en-US" altLang="ko-KR" dirty="0" err="1" smtClean="0"/>
              <a:t>wPGS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양산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ePGS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양산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cPGS</a:t>
            </a:r>
            <a:r>
              <a:rPr lang="en-US" altLang="ko-KR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3671" y="2708920"/>
            <a:ext cx="45215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기술개발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소형 초음파 </a:t>
            </a:r>
            <a:r>
              <a:rPr lang="ko-KR" altLang="en-US" dirty="0" err="1" smtClean="0"/>
              <a:t>진단기</a:t>
            </a:r>
            <a:r>
              <a:rPr lang="ko-KR" altLang="en-US" dirty="0" smtClean="0"/>
              <a:t> 기술력 확보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판로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홈페이지 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조달청 등록 </a:t>
            </a:r>
            <a:r>
              <a:rPr lang="en-US" altLang="ko-KR" dirty="0" smtClean="0"/>
              <a:t>(PGS / </a:t>
            </a:r>
            <a:r>
              <a:rPr lang="en-US" altLang="ko-KR" dirty="0" err="1" smtClean="0"/>
              <a:t>wPGS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월 완료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알리바바</a:t>
            </a:r>
            <a:r>
              <a:rPr lang="ko-KR" altLang="en-US" dirty="0" smtClean="0"/>
              <a:t> 입점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월 완료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0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738536" cy="1355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4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73050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83768" y="273050"/>
            <a:ext cx="619268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년도 계획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708920"/>
            <a:ext cx="35366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교육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영어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기술 교육비 지원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직무 보상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특허 출원 및 등록 보상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인센티브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영업 이익의 </a:t>
            </a:r>
            <a:r>
              <a:rPr lang="en-US" altLang="ko-KR" dirty="0" smtClean="0"/>
              <a:t>10% </a:t>
            </a:r>
            <a:r>
              <a:rPr lang="en-US" altLang="ko-KR" dirty="0" err="1" smtClean="0"/>
              <a:t>Insentive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5124471"/>
      </p:ext>
    </p:extLst>
  </p:cSld>
  <p:clrMapOvr>
    <a:masterClrMapping/>
  </p:clrMapOvr>
</p:sld>
</file>

<file path=ppt/theme/theme1.xml><?xml version="1.0" encoding="utf-8"?>
<a:theme xmlns:a="http://schemas.openxmlformats.org/drawingml/2006/main" name="HETO_PPT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HETO_PPT</Template>
  <TotalTime>9033</TotalTime>
  <Words>180</Words>
  <Application>Microsoft Office PowerPoint</Application>
  <PresentationFormat>화면 슬라이드 쇼(4:3)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HY수평선B</vt:lpstr>
      <vt:lpstr>맑은 고딕</vt:lpstr>
      <vt:lpstr>휴먼모음T</vt:lpstr>
      <vt:lpstr>Arial</vt:lpstr>
      <vt:lpstr>Arial Black</vt:lpstr>
      <vt:lpstr>Wingdings</vt:lpstr>
      <vt:lpstr>HETO_PPT</vt:lpstr>
      <vt:lpstr>2018년도 Loadmap</vt:lpstr>
      <vt:lpstr>CONTENTS</vt:lpstr>
      <vt:lpstr>1 </vt:lpstr>
      <vt:lpstr>2 </vt:lpstr>
      <vt:lpstr>2 </vt:lpstr>
      <vt:lpstr>3 </vt:lpstr>
      <vt:lpstr>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Smart Probe Development Plan</dc:title>
  <dc:creator>Minyoung Eom</dc:creator>
  <cp:lastModifiedBy>MIN YOUNG EOM</cp:lastModifiedBy>
  <cp:revision>111</cp:revision>
  <dcterms:created xsi:type="dcterms:W3CDTF">2015-07-23T08:46:41Z</dcterms:created>
  <dcterms:modified xsi:type="dcterms:W3CDTF">2018-01-29T00:32:59Z</dcterms:modified>
</cp:coreProperties>
</file>