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4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6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6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5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9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7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2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CEF1-A52D-4ABB-87E6-1433561FBD3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8749-A36F-4525-925C-677C1D884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6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9920" y="956653"/>
            <a:ext cx="4005943" cy="5600901"/>
            <a:chOff x="3169920" y="956653"/>
            <a:chExt cx="4005943" cy="5600901"/>
          </a:xfrm>
        </p:grpSpPr>
        <p:sp>
          <p:nvSpPr>
            <p:cNvPr id="4" name="직사각형 3"/>
            <p:cNvSpPr/>
            <p:nvPr/>
          </p:nvSpPr>
          <p:spPr>
            <a:xfrm>
              <a:off x="3169920" y="1193074"/>
              <a:ext cx="4005943" cy="5364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45874" y="1193074"/>
              <a:ext cx="0" cy="4841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545874" y="2952206"/>
              <a:ext cx="635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5181600" y="1950720"/>
              <a:ext cx="17417" cy="1010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181600" y="1942011"/>
              <a:ext cx="19942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76378" y="15348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창고</a:t>
              </a:r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169920" y="6035040"/>
              <a:ext cx="40059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25155" y="611163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베란다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61757" y="3672456"/>
              <a:ext cx="618309" cy="731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61758" y="4462759"/>
              <a:ext cx="618309" cy="6400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01530" y="3622766"/>
              <a:ext cx="492983" cy="7532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01531" y="4423954"/>
              <a:ext cx="492983" cy="709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01531" y="5179424"/>
              <a:ext cx="822206" cy="566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266570" y="5179424"/>
              <a:ext cx="822206" cy="566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89468" y="52774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책상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54507" y="52774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책상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16649" y="46111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책상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26560" y="38276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책상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91498" y="3217327"/>
              <a:ext cx="1088568" cy="415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61757" y="3739839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생산</a:t>
              </a:r>
              <a:endParaRPr lang="en-US" altLang="ko-KR" dirty="0" smtClean="0"/>
            </a:p>
            <a:p>
              <a:r>
                <a:rPr lang="ko-KR" altLang="en-US" dirty="0" smtClean="0"/>
                <a:t>책상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1634" y="445060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생산</a:t>
              </a:r>
              <a:endParaRPr lang="en-US" altLang="ko-KR" dirty="0" smtClean="0"/>
            </a:p>
            <a:p>
              <a:r>
                <a:rPr lang="ko-KR" altLang="en-US" dirty="0" smtClean="0"/>
                <a:t>책상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19969" y="32137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조립및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테스트용책상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84066" y="2351314"/>
              <a:ext cx="296000" cy="8017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2789" y="2359430"/>
              <a:ext cx="338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부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품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선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반</a:t>
              </a:r>
              <a:endParaRPr lang="ko-KR" altLang="en-US" sz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28194" y="1942466"/>
              <a:ext cx="853440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08176" y="170972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출입문</a:t>
              </a:r>
              <a:endParaRPr lang="ko-KR" altLang="en-US" sz="12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93249" y="1197086"/>
              <a:ext cx="853440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08175" y="95665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출입문</a:t>
              </a:r>
              <a:endParaRPr lang="ko-KR" altLang="en-US" sz="12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494251" y="1381305"/>
              <a:ext cx="45719" cy="6054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8182" y="152653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출입문</a:t>
              </a:r>
              <a:endParaRPr lang="ko-KR" altLang="en-US" sz="1200" dirty="0"/>
            </a:p>
          </p:txBody>
        </p:sp>
        <p:cxnSp>
          <p:nvCxnSpPr>
            <p:cNvPr id="46" name="직선 연결선 45"/>
            <p:cNvCxnSpPr/>
            <p:nvPr/>
          </p:nvCxnSpPr>
          <p:spPr>
            <a:xfrm flipH="1">
              <a:off x="3169920" y="2246812"/>
              <a:ext cx="1370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4490218" y="2429996"/>
              <a:ext cx="45719" cy="4694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94574" y="253893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출입문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23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YOUNG EOM</dc:creator>
  <cp:lastModifiedBy>MIN YOUNG EOM</cp:lastModifiedBy>
  <cp:revision>3</cp:revision>
  <dcterms:created xsi:type="dcterms:W3CDTF">2018-01-30T08:46:09Z</dcterms:created>
  <dcterms:modified xsi:type="dcterms:W3CDTF">2018-01-30T09:22:28Z</dcterms:modified>
</cp:coreProperties>
</file>