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ormorant Garamond"/>
      <p:regular r:id="rId24"/>
      <p:bold r:id="rId25"/>
      <p:italic r:id="rId26"/>
      <p:boldItalic r:id="rId27"/>
    </p:embeddedFont>
    <p:embeddedFont>
      <p:font typeface="Cormorant Garamond SemiBold"/>
      <p:regular r:id="rId28"/>
      <p:bold r:id="rId29"/>
      <p:italic r:id="rId30"/>
      <p:boldItalic r:id="rId31"/>
    </p:embeddedFont>
    <p:embeddedFont>
      <p:font typeface="Albert Sans Medium"/>
      <p:regular r:id="rId32"/>
      <p:bold r:id="rId33"/>
      <p:italic r:id="rId34"/>
      <p:boldItalic r:id="rId35"/>
    </p:embeddedFont>
    <p:embeddedFont>
      <p:font typeface="Bebas Neue"/>
      <p:regular r:id="rId36"/>
    </p:embeddedFont>
    <p:embeddedFont>
      <p:font typeface="Albert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lbert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morantGaramond-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morantGaramond-italic.fntdata"/><Relationship Id="rId25" Type="http://schemas.openxmlformats.org/officeDocument/2006/relationships/font" Target="fonts/CormorantGaramond-bold.fntdata"/><Relationship Id="rId28" Type="http://schemas.openxmlformats.org/officeDocument/2006/relationships/font" Target="fonts/CormorantGaramondSemiBold-regular.fntdata"/><Relationship Id="rId27" Type="http://schemas.openxmlformats.org/officeDocument/2006/relationships/font" Target="fonts/CormorantGaramon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morantGaramond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morantGaramondSemiBold-boldItalic.fntdata"/><Relationship Id="rId30" Type="http://schemas.openxmlformats.org/officeDocument/2006/relationships/font" Target="fonts/CormorantGaramondSemiBold-italic.fntdata"/><Relationship Id="rId11" Type="http://schemas.openxmlformats.org/officeDocument/2006/relationships/slide" Target="slides/slide7.xml"/><Relationship Id="rId33" Type="http://schemas.openxmlformats.org/officeDocument/2006/relationships/font" Target="fonts/AlbertSansMedium-bold.fntdata"/><Relationship Id="rId10" Type="http://schemas.openxmlformats.org/officeDocument/2006/relationships/slide" Target="slides/slide6.xml"/><Relationship Id="rId32" Type="http://schemas.openxmlformats.org/officeDocument/2006/relationships/font" Target="fonts/AlbertSansMedium-regular.fntdata"/><Relationship Id="rId13" Type="http://schemas.openxmlformats.org/officeDocument/2006/relationships/slide" Target="slides/slide9.xml"/><Relationship Id="rId35" Type="http://schemas.openxmlformats.org/officeDocument/2006/relationships/font" Target="fonts/AlbertSansMedium-boldItalic.fntdata"/><Relationship Id="rId12" Type="http://schemas.openxmlformats.org/officeDocument/2006/relationships/slide" Target="slides/slide8.xml"/><Relationship Id="rId34" Type="http://schemas.openxmlformats.org/officeDocument/2006/relationships/font" Target="fonts/AlbertSansMedium-italic.fntdata"/><Relationship Id="rId15" Type="http://schemas.openxmlformats.org/officeDocument/2006/relationships/slide" Target="slides/slide11.xml"/><Relationship Id="rId37" Type="http://schemas.openxmlformats.org/officeDocument/2006/relationships/font" Target="fonts/AlbertSans-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AlbertSans-italic.fntdata"/><Relationship Id="rId16" Type="http://schemas.openxmlformats.org/officeDocument/2006/relationships/slide" Target="slides/slide12.xml"/><Relationship Id="rId38" Type="http://schemas.openxmlformats.org/officeDocument/2006/relationships/font" Target="fonts/Albert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c35fea83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c35fea83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fb55b3f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fb55b3f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fb55b3f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fb55b3f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fb55b3f6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fb55b3f6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fb55b3f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fb55b3f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fb55b3f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fb55b3f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fb55b3f6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fb55b3f6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fb55b3f6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fb55b3f6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fb55b3f6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bfb55b3f6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fb55b3f6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fb55b3f6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aeedeef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aeedeef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fb55b3f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fb55b3f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fb55b3f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fb55b3f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622850" y="1515513"/>
            <a:ext cx="5898300" cy="1500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200"/>
              <a:buNone/>
              <a:defRPr sz="4500">
                <a:solidFill>
                  <a:schemeClr val="lt1"/>
                </a:solidFill>
                <a:latin typeface="Cormorant Garamond"/>
                <a:ea typeface="Cormorant Garamond"/>
                <a:cs typeface="Cormorant Garamond"/>
                <a:sym typeface="Cormorant Garamond"/>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1622850" y="3209188"/>
            <a:ext cx="5898300" cy="418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6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grpSp>
        <p:nvGrpSpPr>
          <p:cNvPr id="11" name="Google Shape;11;p2"/>
          <p:cNvGrpSpPr/>
          <p:nvPr/>
        </p:nvGrpSpPr>
        <p:grpSpPr>
          <a:xfrm>
            <a:off x="-1461692" y="-1145516"/>
            <a:ext cx="12067528" cy="7434620"/>
            <a:chOff x="-1111651" y="-929861"/>
            <a:chExt cx="11367302" cy="7003222"/>
          </a:xfrm>
        </p:grpSpPr>
        <p:cxnSp>
          <p:nvCxnSpPr>
            <p:cNvPr id="12" name="Google Shape;12;p2"/>
            <p:cNvCxnSpPr/>
            <p:nvPr/>
          </p:nvCxnSpPr>
          <p:spPr>
            <a:xfrm>
              <a:off x="1567500" y="539500"/>
              <a:ext cx="6863400" cy="0"/>
            </a:xfrm>
            <a:prstGeom prst="straightConnector1">
              <a:avLst/>
            </a:prstGeom>
            <a:noFill/>
            <a:ln cap="flat" cmpd="sng" w="9525">
              <a:solidFill>
                <a:schemeClr val="lt1"/>
              </a:solidFill>
              <a:prstDash val="solid"/>
              <a:round/>
              <a:headEnd len="med" w="med" type="none"/>
              <a:tailEnd len="med" w="med" type="none"/>
            </a:ln>
          </p:spPr>
        </p:cxnSp>
        <p:cxnSp>
          <p:nvCxnSpPr>
            <p:cNvPr id="13" name="Google Shape;13;p2"/>
            <p:cNvCxnSpPr/>
            <p:nvPr/>
          </p:nvCxnSpPr>
          <p:spPr>
            <a:xfrm>
              <a:off x="713250" y="4604000"/>
              <a:ext cx="6863400" cy="0"/>
            </a:xfrm>
            <a:prstGeom prst="straightConnector1">
              <a:avLst/>
            </a:prstGeom>
            <a:noFill/>
            <a:ln cap="flat" cmpd="sng" w="9525">
              <a:solidFill>
                <a:schemeClr val="lt1"/>
              </a:solidFill>
              <a:prstDash val="solid"/>
              <a:round/>
              <a:headEnd len="med" w="med" type="none"/>
              <a:tailEnd len="med" w="med" type="none"/>
            </a:ln>
          </p:spPr>
        </p:cxnSp>
        <p:grpSp>
          <p:nvGrpSpPr>
            <p:cNvPr id="14" name="Google Shape;14;p2"/>
            <p:cNvGrpSpPr/>
            <p:nvPr/>
          </p:nvGrpSpPr>
          <p:grpSpPr>
            <a:xfrm>
              <a:off x="-1111651" y="-929861"/>
              <a:ext cx="3841252" cy="3069722"/>
              <a:chOff x="-1108761" y="-855024"/>
              <a:chExt cx="3091800" cy="2470800"/>
            </a:xfrm>
          </p:grpSpPr>
          <p:cxnSp>
            <p:nvCxnSpPr>
              <p:cNvPr id="15" name="Google Shape;15;p2"/>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16" name="Google Shape;16;p2"/>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cxnSp>
          <p:nvCxnSpPr>
            <p:cNvPr id="17" name="Google Shape;17;p2"/>
            <p:cNvCxnSpPr/>
            <p:nvPr/>
          </p:nvCxnSpPr>
          <p:spPr>
            <a:xfrm>
              <a:off x="8430775" y="539500"/>
              <a:ext cx="0" cy="3564600"/>
            </a:xfrm>
            <a:prstGeom prst="straightConnector1">
              <a:avLst/>
            </a:prstGeom>
            <a:noFill/>
            <a:ln cap="flat" cmpd="sng" w="9525">
              <a:solidFill>
                <a:schemeClr val="lt1"/>
              </a:solidFill>
              <a:prstDash val="solid"/>
              <a:round/>
              <a:headEnd len="med" w="med" type="none"/>
              <a:tailEnd len="med" w="med" type="none"/>
            </a:ln>
          </p:spPr>
        </p:cxnSp>
        <p:cxnSp>
          <p:nvCxnSpPr>
            <p:cNvPr id="18" name="Google Shape;18;p2"/>
            <p:cNvCxnSpPr/>
            <p:nvPr/>
          </p:nvCxnSpPr>
          <p:spPr>
            <a:xfrm>
              <a:off x="712275" y="1039500"/>
              <a:ext cx="0" cy="3564600"/>
            </a:xfrm>
            <a:prstGeom prst="straightConnector1">
              <a:avLst/>
            </a:prstGeom>
            <a:noFill/>
            <a:ln cap="flat" cmpd="sng" w="9525">
              <a:solidFill>
                <a:schemeClr val="lt1"/>
              </a:solidFill>
              <a:prstDash val="solid"/>
              <a:round/>
              <a:headEnd len="med" w="med" type="none"/>
              <a:tailEnd len="med" w="med" type="none"/>
            </a:ln>
          </p:spPr>
        </p:cxnSp>
        <p:grpSp>
          <p:nvGrpSpPr>
            <p:cNvPr id="19" name="Google Shape;19;p2"/>
            <p:cNvGrpSpPr/>
            <p:nvPr/>
          </p:nvGrpSpPr>
          <p:grpSpPr>
            <a:xfrm rot="10800000">
              <a:off x="6414399" y="3003639"/>
              <a:ext cx="3841252" cy="3069722"/>
              <a:chOff x="-1108761" y="-855024"/>
              <a:chExt cx="3091800" cy="2470800"/>
            </a:xfrm>
          </p:grpSpPr>
          <p:cxnSp>
            <p:nvCxnSpPr>
              <p:cNvPr id="20" name="Google Shape;20;p2"/>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21" name="Google Shape;21;p2"/>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sp>
        <p:nvSpPr>
          <p:cNvPr id="112" name="Google Shape;112;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3" name="Google Shape;113;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grpSp>
        <p:nvGrpSpPr>
          <p:cNvPr id="114" name="Google Shape;114;p11"/>
          <p:cNvGrpSpPr/>
          <p:nvPr/>
        </p:nvGrpSpPr>
        <p:grpSpPr>
          <a:xfrm flipH="1">
            <a:off x="-1461001" y="414349"/>
            <a:ext cx="10131201" cy="5874728"/>
            <a:chOff x="474599" y="414349"/>
            <a:chExt cx="10131201" cy="5874728"/>
          </a:xfrm>
        </p:grpSpPr>
        <p:cxnSp>
          <p:nvCxnSpPr>
            <p:cNvPr id="115" name="Google Shape;115;p11"/>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11"/>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117" name="Google Shape;117;p11"/>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11"/>
            <p:cNvGrpSpPr/>
            <p:nvPr/>
          </p:nvGrpSpPr>
          <p:grpSpPr>
            <a:xfrm rot="10800000">
              <a:off x="6528025" y="3030339"/>
              <a:ext cx="4077775" cy="3258738"/>
              <a:chOff x="-1108761" y="-855024"/>
              <a:chExt cx="3091800" cy="2470800"/>
            </a:xfrm>
          </p:grpSpPr>
          <p:cxnSp>
            <p:nvCxnSpPr>
              <p:cNvPr id="119" name="Google Shape;119;p11"/>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1"/>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cxnSp>
          <p:nvCxnSpPr>
            <p:cNvPr id="121" name="Google Shape;121;p11"/>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dk1"/>
        </a:solid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720000" y="53950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125" name="Google Shape;125;p13"/>
          <p:cNvSpPr txBox="1"/>
          <p:nvPr>
            <p:ph idx="2" type="title"/>
          </p:nvPr>
        </p:nvSpPr>
        <p:spPr>
          <a:xfrm>
            <a:off x="2483764" y="1373000"/>
            <a:ext cx="5225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126" name="Google Shape;126;p13"/>
          <p:cNvSpPr txBox="1"/>
          <p:nvPr>
            <p:ph idx="1" type="subTitle"/>
          </p:nvPr>
        </p:nvSpPr>
        <p:spPr>
          <a:xfrm>
            <a:off x="2483761" y="1824499"/>
            <a:ext cx="5225100" cy="527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rtl="0" algn="ctr">
              <a:lnSpc>
                <a:spcPct val="100000"/>
              </a:lnSpc>
              <a:spcBef>
                <a:spcPts val="0"/>
              </a:spcBef>
              <a:spcAft>
                <a:spcPts val="0"/>
              </a:spcAft>
              <a:buClr>
                <a:schemeClr val="dk2"/>
              </a:buClr>
              <a:buSzPts val="1100"/>
              <a:buNone/>
              <a:defRPr sz="1100">
                <a:solidFill>
                  <a:schemeClr val="dk2"/>
                </a:solidFill>
              </a:defRPr>
            </a:lvl2pPr>
            <a:lvl3pPr lvl="2" rtl="0" algn="ctr">
              <a:lnSpc>
                <a:spcPct val="100000"/>
              </a:lnSpc>
              <a:spcBef>
                <a:spcPts val="0"/>
              </a:spcBef>
              <a:spcAft>
                <a:spcPts val="0"/>
              </a:spcAft>
              <a:buClr>
                <a:schemeClr val="dk2"/>
              </a:buClr>
              <a:buSzPts val="1100"/>
              <a:buNone/>
              <a:defRPr sz="1100">
                <a:solidFill>
                  <a:schemeClr val="dk2"/>
                </a:solidFill>
              </a:defRPr>
            </a:lvl3pPr>
            <a:lvl4pPr lvl="3" rtl="0" algn="ctr">
              <a:lnSpc>
                <a:spcPct val="100000"/>
              </a:lnSpc>
              <a:spcBef>
                <a:spcPts val="0"/>
              </a:spcBef>
              <a:spcAft>
                <a:spcPts val="0"/>
              </a:spcAft>
              <a:buClr>
                <a:schemeClr val="dk2"/>
              </a:buClr>
              <a:buSzPts val="1100"/>
              <a:buNone/>
              <a:defRPr sz="1100">
                <a:solidFill>
                  <a:schemeClr val="dk2"/>
                </a:solidFill>
              </a:defRPr>
            </a:lvl4pPr>
            <a:lvl5pPr lvl="4" rtl="0" algn="ctr">
              <a:lnSpc>
                <a:spcPct val="100000"/>
              </a:lnSpc>
              <a:spcBef>
                <a:spcPts val="0"/>
              </a:spcBef>
              <a:spcAft>
                <a:spcPts val="0"/>
              </a:spcAft>
              <a:buClr>
                <a:schemeClr val="dk2"/>
              </a:buClr>
              <a:buSzPts val="1100"/>
              <a:buNone/>
              <a:defRPr sz="1100">
                <a:solidFill>
                  <a:schemeClr val="dk2"/>
                </a:solidFill>
              </a:defRPr>
            </a:lvl5pPr>
            <a:lvl6pPr lvl="5" rtl="0" algn="ctr">
              <a:lnSpc>
                <a:spcPct val="100000"/>
              </a:lnSpc>
              <a:spcBef>
                <a:spcPts val="0"/>
              </a:spcBef>
              <a:spcAft>
                <a:spcPts val="0"/>
              </a:spcAft>
              <a:buClr>
                <a:schemeClr val="dk2"/>
              </a:buClr>
              <a:buSzPts val="1100"/>
              <a:buNone/>
              <a:defRPr sz="1100">
                <a:solidFill>
                  <a:schemeClr val="dk2"/>
                </a:solidFill>
              </a:defRPr>
            </a:lvl6pPr>
            <a:lvl7pPr lvl="6" rtl="0" algn="ctr">
              <a:lnSpc>
                <a:spcPct val="100000"/>
              </a:lnSpc>
              <a:spcBef>
                <a:spcPts val="0"/>
              </a:spcBef>
              <a:spcAft>
                <a:spcPts val="0"/>
              </a:spcAft>
              <a:buClr>
                <a:schemeClr val="dk2"/>
              </a:buClr>
              <a:buSzPts val="1100"/>
              <a:buNone/>
              <a:defRPr sz="1100">
                <a:solidFill>
                  <a:schemeClr val="dk2"/>
                </a:solidFill>
              </a:defRPr>
            </a:lvl7pPr>
            <a:lvl8pPr lvl="7" rtl="0" algn="ctr">
              <a:lnSpc>
                <a:spcPct val="100000"/>
              </a:lnSpc>
              <a:spcBef>
                <a:spcPts val="0"/>
              </a:spcBef>
              <a:spcAft>
                <a:spcPts val="0"/>
              </a:spcAft>
              <a:buClr>
                <a:schemeClr val="dk2"/>
              </a:buClr>
              <a:buSzPts val="1100"/>
              <a:buNone/>
              <a:defRPr sz="1100">
                <a:solidFill>
                  <a:schemeClr val="dk2"/>
                </a:solidFill>
              </a:defRPr>
            </a:lvl8pPr>
            <a:lvl9pPr lvl="8" rtl="0" algn="ctr">
              <a:lnSpc>
                <a:spcPct val="100000"/>
              </a:lnSpc>
              <a:spcBef>
                <a:spcPts val="0"/>
              </a:spcBef>
              <a:spcAft>
                <a:spcPts val="0"/>
              </a:spcAft>
              <a:buClr>
                <a:schemeClr val="dk2"/>
              </a:buClr>
              <a:buSzPts val="1100"/>
              <a:buNone/>
              <a:defRPr sz="1100">
                <a:solidFill>
                  <a:schemeClr val="dk2"/>
                </a:solidFill>
              </a:defRPr>
            </a:lvl9pPr>
          </a:lstStyle>
          <a:p/>
        </p:txBody>
      </p:sp>
      <p:sp>
        <p:nvSpPr>
          <p:cNvPr id="127" name="Google Shape;127;p13"/>
          <p:cNvSpPr txBox="1"/>
          <p:nvPr>
            <p:ph hasCustomPrompt="1" idx="3" type="title"/>
          </p:nvPr>
        </p:nvSpPr>
        <p:spPr>
          <a:xfrm>
            <a:off x="1435136" y="1373000"/>
            <a:ext cx="962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128" name="Google Shape;128;p13"/>
          <p:cNvSpPr txBox="1"/>
          <p:nvPr>
            <p:ph idx="4" type="title"/>
          </p:nvPr>
        </p:nvSpPr>
        <p:spPr>
          <a:xfrm>
            <a:off x="2483764" y="2460802"/>
            <a:ext cx="5225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129" name="Google Shape;129;p13"/>
          <p:cNvSpPr txBox="1"/>
          <p:nvPr>
            <p:ph idx="5" type="subTitle"/>
          </p:nvPr>
        </p:nvSpPr>
        <p:spPr>
          <a:xfrm>
            <a:off x="2483761" y="2912299"/>
            <a:ext cx="5225100" cy="527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rtl="0" algn="ctr">
              <a:lnSpc>
                <a:spcPct val="100000"/>
              </a:lnSpc>
              <a:spcBef>
                <a:spcPts val="0"/>
              </a:spcBef>
              <a:spcAft>
                <a:spcPts val="0"/>
              </a:spcAft>
              <a:buClr>
                <a:schemeClr val="dk2"/>
              </a:buClr>
              <a:buSzPts val="1100"/>
              <a:buNone/>
              <a:defRPr sz="1100">
                <a:solidFill>
                  <a:schemeClr val="dk2"/>
                </a:solidFill>
              </a:defRPr>
            </a:lvl2pPr>
            <a:lvl3pPr lvl="2" rtl="0" algn="ctr">
              <a:lnSpc>
                <a:spcPct val="100000"/>
              </a:lnSpc>
              <a:spcBef>
                <a:spcPts val="0"/>
              </a:spcBef>
              <a:spcAft>
                <a:spcPts val="0"/>
              </a:spcAft>
              <a:buClr>
                <a:schemeClr val="dk2"/>
              </a:buClr>
              <a:buSzPts val="1100"/>
              <a:buNone/>
              <a:defRPr sz="1100">
                <a:solidFill>
                  <a:schemeClr val="dk2"/>
                </a:solidFill>
              </a:defRPr>
            </a:lvl3pPr>
            <a:lvl4pPr lvl="3" rtl="0" algn="ctr">
              <a:lnSpc>
                <a:spcPct val="100000"/>
              </a:lnSpc>
              <a:spcBef>
                <a:spcPts val="0"/>
              </a:spcBef>
              <a:spcAft>
                <a:spcPts val="0"/>
              </a:spcAft>
              <a:buClr>
                <a:schemeClr val="dk2"/>
              </a:buClr>
              <a:buSzPts val="1100"/>
              <a:buNone/>
              <a:defRPr sz="1100">
                <a:solidFill>
                  <a:schemeClr val="dk2"/>
                </a:solidFill>
              </a:defRPr>
            </a:lvl4pPr>
            <a:lvl5pPr lvl="4" rtl="0" algn="ctr">
              <a:lnSpc>
                <a:spcPct val="100000"/>
              </a:lnSpc>
              <a:spcBef>
                <a:spcPts val="0"/>
              </a:spcBef>
              <a:spcAft>
                <a:spcPts val="0"/>
              </a:spcAft>
              <a:buClr>
                <a:schemeClr val="dk2"/>
              </a:buClr>
              <a:buSzPts val="1100"/>
              <a:buNone/>
              <a:defRPr sz="1100">
                <a:solidFill>
                  <a:schemeClr val="dk2"/>
                </a:solidFill>
              </a:defRPr>
            </a:lvl5pPr>
            <a:lvl6pPr lvl="5" rtl="0" algn="ctr">
              <a:lnSpc>
                <a:spcPct val="100000"/>
              </a:lnSpc>
              <a:spcBef>
                <a:spcPts val="0"/>
              </a:spcBef>
              <a:spcAft>
                <a:spcPts val="0"/>
              </a:spcAft>
              <a:buClr>
                <a:schemeClr val="dk2"/>
              </a:buClr>
              <a:buSzPts val="1100"/>
              <a:buNone/>
              <a:defRPr sz="1100">
                <a:solidFill>
                  <a:schemeClr val="dk2"/>
                </a:solidFill>
              </a:defRPr>
            </a:lvl6pPr>
            <a:lvl7pPr lvl="6" rtl="0" algn="ctr">
              <a:lnSpc>
                <a:spcPct val="100000"/>
              </a:lnSpc>
              <a:spcBef>
                <a:spcPts val="0"/>
              </a:spcBef>
              <a:spcAft>
                <a:spcPts val="0"/>
              </a:spcAft>
              <a:buClr>
                <a:schemeClr val="dk2"/>
              </a:buClr>
              <a:buSzPts val="1100"/>
              <a:buNone/>
              <a:defRPr sz="1100">
                <a:solidFill>
                  <a:schemeClr val="dk2"/>
                </a:solidFill>
              </a:defRPr>
            </a:lvl7pPr>
            <a:lvl8pPr lvl="7" rtl="0" algn="ctr">
              <a:lnSpc>
                <a:spcPct val="100000"/>
              </a:lnSpc>
              <a:spcBef>
                <a:spcPts val="0"/>
              </a:spcBef>
              <a:spcAft>
                <a:spcPts val="0"/>
              </a:spcAft>
              <a:buClr>
                <a:schemeClr val="dk2"/>
              </a:buClr>
              <a:buSzPts val="1100"/>
              <a:buNone/>
              <a:defRPr sz="1100">
                <a:solidFill>
                  <a:schemeClr val="dk2"/>
                </a:solidFill>
              </a:defRPr>
            </a:lvl8pPr>
            <a:lvl9pPr lvl="8" rtl="0" algn="ctr">
              <a:lnSpc>
                <a:spcPct val="100000"/>
              </a:lnSpc>
              <a:spcBef>
                <a:spcPts val="0"/>
              </a:spcBef>
              <a:spcAft>
                <a:spcPts val="0"/>
              </a:spcAft>
              <a:buClr>
                <a:schemeClr val="dk2"/>
              </a:buClr>
              <a:buSzPts val="1100"/>
              <a:buNone/>
              <a:defRPr sz="1100">
                <a:solidFill>
                  <a:schemeClr val="dk2"/>
                </a:solidFill>
              </a:defRPr>
            </a:lvl9pPr>
          </a:lstStyle>
          <a:p/>
        </p:txBody>
      </p:sp>
      <p:sp>
        <p:nvSpPr>
          <p:cNvPr id="130" name="Google Shape;130;p13"/>
          <p:cNvSpPr txBox="1"/>
          <p:nvPr>
            <p:ph hasCustomPrompt="1" idx="6" type="title"/>
          </p:nvPr>
        </p:nvSpPr>
        <p:spPr>
          <a:xfrm>
            <a:off x="1435136" y="2460800"/>
            <a:ext cx="962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131" name="Google Shape;131;p13"/>
          <p:cNvSpPr txBox="1"/>
          <p:nvPr>
            <p:ph idx="7" type="title"/>
          </p:nvPr>
        </p:nvSpPr>
        <p:spPr>
          <a:xfrm>
            <a:off x="2483764" y="3548604"/>
            <a:ext cx="5225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132" name="Google Shape;132;p13"/>
          <p:cNvSpPr txBox="1"/>
          <p:nvPr>
            <p:ph idx="8" type="subTitle"/>
          </p:nvPr>
        </p:nvSpPr>
        <p:spPr>
          <a:xfrm>
            <a:off x="2483761" y="4000100"/>
            <a:ext cx="5225100" cy="527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rtl="0" algn="ctr">
              <a:lnSpc>
                <a:spcPct val="100000"/>
              </a:lnSpc>
              <a:spcBef>
                <a:spcPts val="0"/>
              </a:spcBef>
              <a:spcAft>
                <a:spcPts val="0"/>
              </a:spcAft>
              <a:buClr>
                <a:schemeClr val="dk2"/>
              </a:buClr>
              <a:buSzPts val="1100"/>
              <a:buNone/>
              <a:defRPr sz="1100">
                <a:solidFill>
                  <a:schemeClr val="dk2"/>
                </a:solidFill>
              </a:defRPr>
            </a:lvl2pPr>
            <a:lvl3pPr lvl="2" rtl="0" algn="ctr">
              <a:lnSpc>
                <a:spcPct val="100000"/>
              </a:lnSpc>
              <a:spcBef>
                <a:spcPts val="0"/>
              </a:spcBef>
              <a:spcAft>
                <a:spcPts val="0"/>
              </a:spcAft>
              <a:buClr>
                <a:schemeClr val="dk2"/>
              </a:buClr>
              <a:buSzPts val="1100"/>
              <a:buNone/>
              <a:defRPr sz="1100">
                <a:solidFill>
                  <a:schemeClr val="dk2"/>
                </a:solidFill>
              </a:defRPr>
            </a:lvl3pPr>
            <a:lvl4pPr lvl="3" rtl="0" algn="ctr">
              <a:lnSpc>
                <a:spcPct val="100000"/>
              </a:lnSpc>
              <a:spcBef>
                <a:spcPts val="0"/>
              </a:spcBef>
              <a:spcAft>
                <a:spcPts val="0"/>
              </a:spcAft>
              <a:buClr>
                <a:schemeClr val="dk2"/>
              </a:buClr>
              <a:buSzPts val="1100"/>
              <a:buNone/>
              <a:defRPr sz="1100">
                <a:solidFill>
                  <a:schemeClr val="dk2"/>
                </a:solidFill>
              </a:defRPr>
            </a:lvl4pPr>
            <a:lvl5pPr lvl="4" rtl="0" algn="ctr">
              <a:lnSpc>
                <a:spcPct val="100000"/>
              </a:lnSpc>
              <a:spcBef>
                <a:spcPts val="0"/>
              </a:spcBef>
              <a:spcAft>
                <a:spcPts val="0"/>
              </a:spcAft>
              <a:buClr>
                <a:schemeClr val="dk2"/>
              </a:buClr>
              <a:buSzPts val="1100"/>
              <a:buNone/>
              <a:defRPr sz="1100">
                <a:solidFill>
                  <a:schemeClr val="dk2"/>
                </a:solidFill>
              </a:defRPr>
            </a:lvl5pPr>
            <a:lvl6pPr lvl="5" rtl="0" algn="ctr">
              <a:lnSpc>
                <a:spcPct val="100000"/>
              </a:lnSpc>
              <a:spcBef>
                <a:spcPts val="0"/>
              </a:spcBef>
              <a:spcAft>
                <a:spcPts val="0"/>
              </a:spcAft>
              <a:buClr>
                <a:schemeClr val="dk2"/>
              </a:buClr>
              <a:buSzPts val="1100"/>
              <a:buNone/>
              <a:defRPr sz="1100">
                <a:solidFill>
                  <a:schemeClr val="dk2"/>
                </a:solidFill>
              </a:defRPr>
            </a:lvl6pPr>
            <a:lvl7pPr lvl="6" rtl="0" algn="ctr">
              <a:lnSpc>
                <a:spcPct val="100000"/>
              </a:lnSpc>
              <a:spcBef>
                <a:spcPts val="0"/>
              </a:spcBef>
              <a:spcAft>
                <a:spcPts val="0"/>
              </a:spcAft>
              <a:buClr>
                <a:schemeClr val="dk2"/>
              </a:buClr>
              <a:buSzPts val="1100"/>
              <a:buNone/>
              <a:defRPr sz="1100">
                <a:solidFill>
                  <a:schemeClr val="dk2"/>
                </a:solidFill>
              </a:defRPr>
            </a:lvl7pPr>
            <a:lvl8pPr lvl="7" rtl="0" algn="ctr">
              <a:lnSpc>
                <a:spcPct val="100000"/>
              </a:lnSpc>
              <a:spcBef>
                <a:spcPts val="0"/>
              </a:spcBef>
              <a:spcAft>
                <a:spcPts val="0"/>
              </a:spcAft>
              <a:buClr>
                <a:schemeClr val="dk2"/>
              </a:buClr>
              <a:buSzPts val="1100"/>
              <a:buNone/>
              <a:defRPr sz="1100">
                <a:solidFill>
                  <a:schemeClr val="dk2"/>
                </a:solidFill>
              </a:defRPr>
            </a:lvl8pPr>
            <a:lvl9pPr lvl="8" rtl="0" algn="ctr">
              <a:lnSpc>
                <a:spcPct val="100000"/>
              </a:lnSpc>
              <a:spcBef>
                <a:spcPts val="0"/>
              </a:spcBef>
              <a:spcAft>
                <a:spcPts val="0"/>
              </a:spcAft>
              <a:buClr>
                <a:schemeClr val="dk2"/>
              </a:buClr>
              <a:buSzPts val="1100"/>
              <a:buNone/>
              <a:defRPr sz="1100">
                <a:solidFill>
                  <a:schemeClr val="dk2"/>
                </a:solidFill>
              </a:defRPr>
            </a:lvl9pPr>
          </a:lstStyle>
          <a:p/>
        </p:txBody>
      </p:sp>
      <p:sp>
        <p:nvSpPr>
          <p:cNvPr id="133" name="Google Shape;133;p13"/>
          <p:cNvSpPr txBox="1"/>
          <p:nvPr>
            <p:ph hasCustomPrompt="1" idx="9" type="title"/>
          </p:nvPr>
        </p:nvSpPr>
        <p:spPr>
          <a:xfrm>
            <a:off x="1435136" y="3548600"/>
            <a:ext cx="9621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grpSp>
        <p:nvGrpSpPr>
          <p:cNvPr id="134" name="Google Shape;134;p13"/>
          <p:cNvGrpSpPr/>
          <p:nvPr/>
        </p:nvGrpSpPr>
        <p:grpSpPr>
          <a:xfrm flipH="1">
            <a:off x="-1461001" y="414349"/>
            <a:ext cx="10131201" cy="5874728"/>
            <a:chOff x="474599" y="414349"/>
            <a:chExt cx="10131201" cy="5874728"/>
          </a:xfrm>
        </p:grpSpPr>
        <p:cxnSp>
          <p:nvCxnSpPr>
            <p:cNvPr id="135" name="Google Shape;135;p13"/>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cxnSp>
          <p:nvCxnSpPr>
            <p:cNvPr id="136" name="Google Shape;136;p13"/>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137" name="Google Shape;137;p13"/>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grpSp>
          <p:nvGrpSpPr>
            <p:cNvPr id="138" name="Google Shape;138;p13"/>
            <p:cNvGrpSpPr/>
            <p:nvPr/>
          </p:nvGrpSpPr>
          <p:grpSpPr>
            <a:xfrm rot="10800000">
              <a:off x="6528025" y="3030339"/>
              <a:ext cx="4077775" cy="3258738"/>
              <a:chOff x="-1108761" y="-855024"/>
              <a:chExt cx="3091800" cy="2470800"/>
            </a:xfrm>
          </p:grpSpPr>
          <p:cxnSp>
            <p:nvCxnSpPr>
              <p:cNvPr id="139" name="Google Shape;139;p13"/>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140" name="Google Shape;140;p13"/>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cxnSp>
          <p:nvCxnSpPr>
            <p:cNvPr id="141" name="Google Shape;141;p13"/>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dk1"/>
        </a:solidFill>
      </p:bgPr>
    </p:bg>
    <p:spTree>
      <p:nvGrpSpPr>
        <p:cNvPr id="142" name="Shape 142"/>
        <p:cNvGrpSpPr/>
        <p:nvPr/>
      </p:nvGrpSpPr>
      <p:grpSpPr>
        <a:xfrm>
          <a:off x="0" y="0"/>
          <a:ext cx="0" cy="0"/>
          <a:chOff x="0" y="0"/>
          <a:chExt cx="0" cy="0"/>
        </a:xfrm>
      </p:grpSpPr>
      <p:sp>
        <p:nvSpPr>
          <p:cNvPr id="143" name="Google Shape;143;p1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grpSp>
        <p:nvGrpSpPr>
          <p:cNvPr id="144" name="Google Shape;144;p14"/>
          <p:cNvGrpSpPr/>
          <p:nvPr/>
        </p:nvGrpSpPr>
        <p:grpSpPr>
          <a:xfrm rot="10800000">
            <a:off x="-1461001" y="-1146201"/>
            <a:ext cx="10131201" cy="5874728"/>
            <a:chOff x="474599" y="414349"/>
            <a:chExt cx="10131201" cy="5874728"/>
          </a:xfrm>
        </p:grpSpPr>
        <p:cxnSp>
          <p:nvCxnSpPr>
            <p:cNvPr id="145" name="Google Shape;145;p14"/>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146" name="Google Shape;146;p14"/>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cxnSp>
          <p:nvCxnSpPr>
            <p:cNvPr id="147" name="Google Shape;147;p14"/>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cxnSp>
          <p:nvCxnSpPr>
            <p:cNvPr id="148" name="Google Shape;148;p14"/>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grpSp>
          <p:nvGrpSpPr>
            <p:cNvPr id="149" name="Google Shape;149;p14"/>
            <p:cNvGrpSpPr/>
            <p:nvPr/>
          </p:nvGrpSpPr>
          <p:grpSpPr>
            <a:xfrm rot="10800000">
              <a:off x="6528025" y="3030339"/>
              <a:ext cx="4077775" cy="3258738"/>
              <a:chOff x="-1108761" y="-855024"/>
              <a:chExt cx="3091800" cy="2470800"/>
            </a:xfrm>
          </p:grpSpPr>
          <p:cxnSp>
            <p:nvCxnSpPr>
              <p:cNvPr id="150" name="Google Shape;150;p14"/>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151" name="Google Shape;151;p14"/>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dk1"/>
        </a:solidFill>
      </p:bgPr>
    </p:bg>
    <p:spTree>
      <p:nvGrpSpPr>
        <p:cNvPr id="152" name="Shape 152"/>
        <p:cNvGrpSpPr/>
        <p:nvPr/>
      </p:nvGrpSpPr>
      <p:grpSpPr>
        <a:xfrm>
          <a:off x="0" y="0"/>
          <a:ext cx="0" cy="0"/>
          <a:chOff x="0" y="0"/>
          <a:chExt cx="0" cy="0"/>
        </a:xfrm>
      </p:grpSpPr>
      <p:sp>
        <p:nvSpPr>
          <p:cNvPr id="153" name="Google Shape;153;p15"/>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grpSp>
        <p:nvGrpSpPr>
          <p:cNvPr id="154" name="Google Shape;154;p15"/>
          <p:cNvGrpSpPr/>
          <p:nvPr/>
        </p:nvGrpSpPr>
        <p:grpSpPr>
          <a:xfrm flipH="1">
            <a:off x="-1461001" y="414349"/>
            <a:ext cx="10131201" cy="5874728"/>
            <a:chOff x="474599" y="414349"/>
            <a:chExt cx="10131201" cy="5874728"/>
          </a:xfrm>
        </p:grpSpPr>
        <p:cxnSp>
          <p:nvCxnSpPr>
            <p:cNvPr id="155" name="Google Shape;155;p15"/>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cxnSp>
          <p:nvCxnSpPr>
            <p:cNvPr id="156" name="Google Shape;156;p15"/>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157" name="Google Shape;157;p15"/>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grpSp>
          <p:nvGrpSpPr>
            <p:cNvPr id="158" name="Google Shape;158;p15"/>
            <p:cNvGrpSpPr/>
            <p:nvPr/>
          </p:nvGrpSpPr>
          <p:grpSpPr>
            <a:xfrm rot="10800000">
              <a:off x="6528025" y="3030339"/>
              <a:ext cx="4077775" cy="3258738"/>
              <a:chOff x="-1108761" y="-855024"/>
              <a:chExt cx="3091800" cy="2470800"/>
            </a:xfrm>
          </p:grpSpPr>
          <p:cxnSp>
            <p:nvCxnSpPr>
              <p:cNvPr id="159" name="Google Shape;159;p15"/>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160" name="Google Shape;160;p15"/>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cxnSp>
          <p:nvCxnSpPr>
            <p:cNvPr id="161" name="Google Shape;161;p15"/>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162" name="Shape 162"/>
        <p:cNvGrpSpPr/>
        <p:nvPr/>
      </p:nvGrpSpPr>
      <p:grpSpPr>
        <a:xfrm>
          <a:off x="0" y="0"/>
          <a:ext cx="0" cy="0"/>
          <a:chOff x="0" y="0"/>
          <a:chExt cx="0" cy="0"/>
        </a:xfrm>
      </p:grpSpPr>
      <p:sp>
        <p:nvSpPr>
          <p:cNvPr id="163" name="Google Shape;163;p16"/>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grpSp>
        <p:nvGrpSpPr>
          <p:cNvPr id="164" name="Google Shape;164;p16"/>
          <p:cNvGrpSpPr/>
          <p:nvPr/>
        </p:nvGrpSpPr>
        <p:grpSpPr>
          <a:xfrm>
            <a:off x="474599" y="414349"/>
            <a:ext cx="10131201" cy="5874728"/>
            <a:chOff x="474599" y="414349"/>
            <a:chExt cx="10131201" cy="5874728"/>
          </a:xfrm>
        </p:grpSpPr>
        <p:cxnSp>
          <p:nvCxnSpPr>
            <p:cNvPr id="165" name="Google Shape;165;p16"/>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16"/>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6"/>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6"/>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169" name="Google Shape;169;p16"/>
            <p:cNvGrpSpPr/>
            <p:nvPr/>
          </p:nvGrpSpPr>
          <p:grpSpPr>
            <a:xfrm rot="10800000">
              <a:off x="6528025" y="3030339"/>
              <a:ext cx="4077775" cy="3258738"/>
              <a:chOff x="-1108761" y="-855024"/>
              <a:chExt cx="3091800" cy="2470800"/>
            </a:xfrm>
          </p:grpSpPr>
          <p:cxnSp>
            <p:nvCxnSpPr>
              <p:cNvPr id="170" name="Google Shape;170;p16"/>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6"/>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72" name="Shape 172"/>
        <p:cNvGrpSpPr/>
        <p:nvPr/>
      </p:nvGrpSpPr>
      <p:grpSpPr>
        <a:xfrm>
          <a:off x="0" y="0"/>
          <a:ext cx="0" cy="0"/>
          <a:chOff x="0" y="0"/>
          <a:chExt cx="0" cy="0"/>
        </a:xfrm>
      </p:grpSpPr>
      <p:sp>
        <p:nvSpPr>
          <p:cNvPr id="173" name="Google Shape;173;p1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17"/>
          <p:cNvSpPr txBox="1"/>
          <p:nvPr>
            <p:ph idx="1" type="subTitle"/>
          </p:nvPr>
        </p:nvSpPr>
        <p:spPr>
          <a:xfrm>
            <a:off x="3621475" y="1511375"/>
            <a:ext cx="4809300" cy="28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75" name="Google Shape;175;p17"/>
          <p:cNvSpPr/>
          <p:nvPr>
            <p:ph idx="2" type="pic"/>
          </p:nvPr>
        </p:nvSpPr>
        <p:spPr>
          <a:xfrm>
            <a:off x="880925" y="1574875"/>
            <a:ext cx="2740500" cy="2740500"/>
          </a:xfrm>
          <a:prstGeom prst="rect">
            <a:avLst/>
          </a:prstGeom>
          <a:noFill/>
          <a:ln cap="flat" cmpd="sng" w="9525">
            <a:solidFill>
              <a:schemeClr val="dk1"/>
            </a:solidFill>
            <a:prstDash val="solid"/>
            <a:round/>
            <a:headEnd len="sm" w="sm" type="none"/>
            <a:tailEnd len="sm" w="sm" type="none"/>
          </a:ln>
        </p:spPr>
      </p:sp>
      <p:grpSp>
        <p:nvGrpSpPr>
          <p:cNvPr id="176" name="Google Shape;176;p17"/>
          <p:cNvGrpSpPr/>
          <p:nvPr/>
        </p:nvGrpSpPr>
        <p:grpSpPr>
          <a:xfrm flipH="1">
            <a:off x="-1461001" y="414349"/>
            <a:ext cx="10131201" cy="5874728"/>
            <a:chOff x="474599" y="414349"/>
            <a:chExt cx="10131201" cy="5874728"/>
          </a:xfrm>
        </p:grpSpPr>
        <p:cxnSp>
          <p:nvCxnSpPr>
            <p:cNvPr id="177" name="Google Shape;177;p17"/>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17"/>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17"/>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grpSp>
          <p:nvGrpSpPr>
            <p:cNvPr id="180" name="Google Shape;180;p17"/>
            <p:cNvGrpSpPr/>
            <p:nvPr/>
          </p:nvGrpSpPr>
          <p:grpSpPr>
            <a:xfrm rot="10800000">
              <a:off x="6528025" y="3030339"/>
              <a:ext cx="4077775" cy="3258738"/>
              <a:chOff x="-1108761" y="-855024"/>
              <a:chExt cx="3091800" cy="2470800"/>
            </a:xfrm>
          </p:grpSpPr>
          <p:cxnSp>
            <p:nvCxnSpPr>
              <p:cNvPr id="181" name="Google Shape;181;p17"/>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17"/>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cxnSp>
          <p:nvCxnSpPr>
            <p:cNvPr id="183" name="Google Shape;183;p17"/>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4" name="Shape 184"/>
        <p:cNvGrpSpPr/>
        <p:nvPr/>
      </p:nvGrpSpPr>
      <p:grpSpPr>
        <a:xfrm>
          <a:off x="0" y="0"/>
          <a:ext cx="0" cy="0"/>
          <a:chOff x="0" y="0"/>
          <a:chExt cx="0" cy="0"/>
        </a:xfrm>
      </p:grpSpPr>
      <p:sp>
        <p:nvSpPr>
          <p:cNvPr id="185" name="Google Shape;185;p18"/>
          <p:cNvSpPr txBox="1"/>
          <p:nvPr>
            <p:ph type="title"/>
          </p:nvPr>
        </p:nvSpPr>
        <p:spPr>
          <a:xfrm>
            <a:off x="1226400" y="3488500"/>
            <a:ext cx="66912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400">
                <a:latin typeface="Cormorant Garamond SemiBold"/>
                <a:ea typeface="Cormorant Garamond SemiBold"/>
                <a:cs typeface="Cormorant Garamond SemiBold"/>
                <a:sym typeface="Cormorant Garamond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6" name="Google Shape;186;p18"/>
          <p:cNvSpPr txBox="1"/>
          <p:nvPr>
            <p:ph idx="1" type="subTitle"/>
          </p:nvPr>
        </p:nvSpPr>
        <p:spPr>
          <a:xfrm>
            <a:off x="1226400" y="1123107"/>
            <a:ext cx="6691200" cy="2254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87" name="Google Shape;187;p18"/>
          <p:cNvGrpSpPr/>
          <p:nvPr/>
        </p:nvGrpSpPr>
        <p:grpSpPr>
          <a:xfrm>
            <a:off x="-1461692" y="-1145516"/>
            <a:ext cx="12067528" cy="7434620"/>
            <a:chOff x="-1111651" y="-929861"/>
            <a:chExt cx="11367302" cy="7003222"/>
          </a:xfrm>
        </p:grpSpPr>
        <p:cxnSp>
          <p:nvCxnSpPr>
            <p:cNvPr id="188" name="Google Shape;188;p18"/>
            <p:cNvCxnSpPr/>
            <p:nvPr/>
          </p:nvCxnSpPr>
          <p:spPr>
            <a:xfrm>
              <a:off x="1567500" y="539500"/>
              <a:ext cx="68634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8"/>
            <p:cNvCxnSpPr/>
            <p:nvPr/>
          </p:nvCxnSpPr>
          <p:spPr>
            <a:xfrm>
              <a:off x="713250" y="4604000"/>
              <a:ext cx="6863400" cy="0"/>
            </a:xfrm>
            <a:prstGeom prst="straightConnector1">
              <a:avLst/>
            </a:prstGeom>
            <a:noFill/>
            <a:ln cap="flat" cmpd="sng" w="9525">
              <a:solidFill>
                <a:schemeClr val="dk1"/>
              </a:solidFill>
              <a:prstDash val="solid"/>
              <a:round/>
              <a:headEnd len="med" w="med" type="none"/>
              <a:tailEnd len="med" w="med" type="none"/>
            </a:ln>
          </p:spPr>
        </p:cxnSp>
        <p:grpSp>
          <p:nvGrpSpPr>
            <p:cNvPr id="190" name="Google Shape;190;p18"/>
            <p:cNvGrpSpPr/>
            <p:nvPr/>
          </p:nvGrpSpPr>
          <p:grpSpPr>
            <a:xfrm>
              <a:off x="-1111651" y="-929861"/>
              <a:ext cx="3841252" cy="3069722"/>
              <a:chOff x="-1108761" y="-855024"/>
              <a:chExt cx="3091800" cy="2470800"/>
            </a:xfrm>
          </p:grpSpPr>
          <p:cxnSp>
            <p:nvCxnSpPr>
              <p:cNvPr id="191" name="Google Shape;191;p18"/>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18"/>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cxnSp>
          <p:nvCxnSpPr>
            <p:cNvPr id="193" name="Google Shape;193;p18"/>
            <p:cNvCxnSpPr/>
            <p:nvPr/>
          </p:nvCxnSpPr>
          <p:spPr>
            <a:xfrm>
              <a:off x="8430775" y="539500"/>
              <a:ext cx="0" cy="356460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18"/>
            <p:cNvCxnSpPr/>
            <p:nvPr/>
          </p:nvCxnSpPr>
          <p:spPr>
            <a:xfrm>
              <a:off x="712275" y="1039500"/>
              <a:ext cx="0" cy="3564600"/>
            </a:xfrm>
            <a:prstGeom prst="straightConnector1">
              <a:avLst/>
            </a:prstGeom>
            <a:noFill/>
            <a:ln cap="flat" cmpd="sng" w="9525">
              <a:solidFill>
                <a:schemeClr val="dk1"/>
              </a:solidFill>
              <a:prstDash val="solid"/>
              <a:round/>
              <a:headEnd len="med" w="med" type="none"/>
              <a:tailEnd len="med" w="med" type="none"/>
            </a:ln>
          </p:spPr>
        </p:cxnSp>
        <p:grpSp>
          <p:nvGrpSpPr>
            <p:cNvPr id="195" name="Google Shape;195;p18"/>
            <p:cNvGrpSpPr/>
            <p:nvPr/>
          </p:nvGrpSpPr>
          <p:grpSpPr>
            <a:xfrm rot="10800000">
              <a:off x="6414399" y="3003639"/>
              <a:ext cx="3841252" cy="3069722"/>
              <a:chOff x="-1108761" y="-855024"/>
              <a:chExt cx="3091800" cy="2470800"/>
            </a:xfrm>
          </p:grpSpPr>
          <p:cxnSp>
            <p:nvCxnSpPr>
              <p:cNvPr id="196" name="Google Shape;196;p18"/>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18"/>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8" name="Shape 198"/>
        <p:cNvGrpSpPr/>
        <p:nvPr/>
      </p:nvGrpSpPr>
      <p:grpSpPr>
        <a:xfrm>
          <a:off x="0" y="0"/>
          <a:ext cx="0" cy="0"/>
          <a:chOff x="0" y="0"/>
          <a:chExt cx="0" cy="0"/>
        </a:xfrm>
      </p:grpSpPr>
      <p:sp>
        <p:nvSpPr>
          <p:cNvPr id="199" name="Google Shape;199;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 name="Google Shape;200;p19"/>
          <p:cNvSpPr txBox="1"/>
          <p:nvPr>
            <p:ph idx="1" type="subTitle"/>
          </p:nvPr>
        </p:nvSpPr>
        <p:spPr>
          <a:xfrm>
            <a:off x="4780153" y="1583600"/>
            <a:ext cx="3643800" cy="291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01" name="Google Shape;201;p19"/>
          <p:cNvSpPr txBox="1"/>
          <p:nvPr>
            <p:ph idx="2" type="subTitle"/>
          </p:nvPr>
        </p:nvSpPr>
        <p:spPr>
          <a:xfrm>
            <a:off x="720047" y="1583600"/>
            <a:ext cx="3643800" cy="291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grpSp>
        <p:nvGrpSpPr>
          <p:cNvPr id="202" name="Google Shape;202;p19"/>
          <p:cNvGrpSpPr/>
          <p:nvPr/>
        </p:nvGrpSpPr>
        <p:grpSpPr>
          <a:xfrm>
            <a:off x="474599" y="414349"/>
            <a:ext cx="10131201" cy="5874728"/>
            <a:chOff x="474599" y="414349"/>
            <a:chExt cx="10131201" cy="5874728"/>
          </a:xfrm>
        </p:grpSpPr>
        <p:cxnSp>
          <p:nvCxnSpPr>
            <p:cNvPr id="203" name="Google Shape;203;p19"/>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19"/>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19"/>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9"/>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207" name="Google Shape;207;p19"/>
            <p:cNvGrpSpPr/>
            <p:nvPr/>
          </p:nvGrpSpPr>
          <p:grpSpPr>
            <a:xfrm rot="10800000">
              <a:off x="6528025" y="3030339"/>
              <a:ext cx="4077775" cy="3258738"/>
              <a:chOff x="-1108761" y="-855024"/>
              <a:chExt cx="3091800" cy="2470800"/>
            </a:xfrm>
          </p:grpSpPr>
          <p:cxnSp>
            <p:nvCxnSpPr>
              <p:cNvPr id="208" name="Google Shape;208;p19"/>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19"/>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0" name="Shape 210"/>
        <p:cNvGrpSpPr/>
        <p:nvPr/>
      </p:nvGrpSpPr>
      <p:grpSpPr>
        <a:xfrm>
          <a:off x="0" y="0"/>
          <a:ext cx="0" cy="0"/>
          <a:chOff x="0" y="0"/>
          <a:chExt cx="0" cy="0"/>
        </a:xfrm>
      </p:grpSpPr>
      <p:sp>
        <p:nvSpPr>
          <p:cNvPr id="211" name="Google Shape;211;p20"/>
          <p:cNvSpPr txBox="1"/>
          <p:nvPr>
            <p:ph type="title"/>
          </p:nvPr>
        </p:nvSpPr>
        <p:spPr>
          <a:xfrm>
            <a:off x="2347950" y="744423"/>
            <a:ext cx="4448100" cy="83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2" name="Google Shape;212;p20"/>
          <p:cNvSpPr txBox="1"/>
          <p:nvPr>
            <p:ph idx="1" type="subTitle"/>
          </p:nvPr>
        </p:nvSpPr>
        <p:spPr>
          <a:xfrm>
            <a:off x="2347950" y="1523163"/>
            <a:ext cx="4448100" cy="12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3" name="Google Shape;213;p20"/>
          <p:cNvGrpSpPr/>
          <p:nvPr/>
        </p:nvGrpSpPr>
        <p:grpSpPr>
          <a:xfrm rot="10800000">
            <a:off x="-1461001" y="-1146201"/>
            <a:ext cx="10131201" cy="5874728"/>
            <a:chOff x="474599" y="414349"/>
            <a:chExt cx="10131201" cy="5874728"/>
          </a:xfrm>
        </p:grpSpPr>
        <p:cxnSp>
          <p:nvCxnSpPr>
            <p:cNvPr id="214" name="Google Shape;214;p20"/>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215" name="Google Shape;215;p20"/>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cxnSp>
          <p:nvCxnSpPr>
            <p:cNvPr id="216" name="Google Shape;216;p20"/>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p20"/>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218" name="Google Shape;218;p20"/>
            <p:cNvGrpSpPr/>
            <p:nvPr/>
          </p:nvGrpSpPr>
          <p:grpSpPr>
            <a:xfrm rot="10800000">
              <a:off x="6528025" y="3030339"/>
              <a:ext cx="4077775" cy="3258738"/>
              <a:chOff x="-1108761" y="-855024"/>
              <a:chExt cx="3091800" cy="2470800"/>
            </a:xfrm>
          </p:grpSpPr>
          <p:cxnSp>
            <p:nvCxnSpPr>
              <p:cNvPr id="219" name="Google Shape;219;p20"/>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0"/>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
        <p:nvSpPr>
          <p:cNvPr id="221" name="Google Shape;221;p20"/>
          <p:cNvSpPr txBox="1"/>
          <p:nvPr/>
        </p:nvSpPr>
        <p:spPr>
          <a:xfrm>
            <a:off x="2347950" y="3353250"/>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lbert Sans"/>
                <a:ea typeface="Albert Sans"/>
                <a:cs typeface="Albert Sans"/>
                <a:sym typeface="Albert Sans"/>
              </a:rPr>
              <a:t>CREDITS:</a:t>
            </a:r>
            <a:r>
              <a:rPr lang="en" sz="1000">
                <a:solidFill>
                  <a:schemeClr val="dk1"/>
                </a:solidFill>
                <a:latin typeface="Albert Sans"/>
                <a:ea typeface="Albert Sans"/>
                <a:cs typeface="Albert Sans"/>
                <a:sym typeface="Albert Sans"/>
              </a:rPr>
              <a:t> This presentation template was created by </a:t>
            </a:r>
            <a:r>
              <a:rPr b="1" lang="en" sz="10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000">
                <a:solidFill>
                  <a:schemeClr val="dk1"/>
                </a:solidFill>
                <a:latin typeface="Albert Sans"/>
                <a:ea typeface="Albert Sans"/>
                <a:cs typeface="Albert Sans"/>
                <a:sym typeface="Albert Sans"/>
              </a:rPr>
              <a:t>, and includes icons by </a:t>
            </a:r>
            <a:r>
              <a:rPr b="1" lang="en" sz="10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000">
                <a:solidFill>
                  <a:schemeClr val="dk1"/>
                </a:solidFill>
                <a:latin typeface="Albert Sans"/>
                <a:ea typeface="Albert Sans"/>
                <a:cs typeface="Albert Sans"/>
                <a:sym typeface="Albert Sans"/>
              </a:rPr>
              <a:t>, and infographics &amp; images by </a:t>
            </a:r>
            <a:r>
              <a:rPr b="1" lang="en" sz="10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r>
              <a:rPr lang="en" sz="1000" u="sng">
                <a:solidFill>
                  <a:schemeClr val="dk1"/>
                </a:solidFill>
                <a:latin typeface="Albert Sans"/>
                <a:ea typeface="Albert Sans"/>
                <a:cs typeface="Albert Sans"/>
                <a:sym typeface="Albert Sans"/>
              </a:rPr>
              <a:t> </a:t>
            </a:r>
            <a:endParaRPr b="1" sz="10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1882200" y="2598125"/>
            <a:ext cx="53796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3404400" y="986925"/>
            <a:ext cx="2335200" cy="1061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9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p:nvPr>
            <p:ph idx="1" type="subTitle"/>
          </p:nvPr>
        </p:nvSpPr>
        <p:spPr>
          <a:xfrm>
            <a:off x="1882200" y="3706275"/>
            <a:ext cx="5379600" cy="45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 name="Google Shape;26;p3"/>
          <p:cNvGrpSpPr/>
          <p:nvPr/>
        </p:nvGrpSpPr>
        <p:grpSpPr>
          <a:xfrm rot="10800000">
            <a:off x="-1461001" y="-1146201"/>
            <a:ext cx="10131201" cy="5874728"/>
            <a:chOff x="474599" y="414349"/>
            <a:chExt cx="10131201" cy="5874728"/>
          </a:xfrm>
        </p:grpSpPr>
        <p:cxnSp>
          <p:nvCxnSpPr>
            <p:cNvPr id="27" name="Google Shape;27;p3"/>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28" name="Google Shape;28;p3"/>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cxnSp>
          <p:nvCxnSpPr>
            <p:cNvPr id="29" name="Google Shape;29;p3"/>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3"/>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31" name="Google Shape;31;p3"/>
            <p:cNvGrpSpPr/>
            <p:nvPr/>
          </p:nvGrpSpPr>
          <p:grpSpPr>
            <a:xfrm rot="10800000">
              <a:off x="6528025" y="3030339"/>
              <a:ext cx="4077775" cy="3258738"/>
              <a:chOff x="-1108761" y="-855024"/>
              <a:chExt cx="3091800" cy="2470800"/>
            </a:xfrm>
          </p:grpSpPr>
          <p:cxnSp>
            <p:nvCxnSpPr>
              <p:cNvPr id="32" name="Google Shape;32;p3"/>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33" name="Google Shape;33;p3"/>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
    <p:spTree>
      <p:nvGrpSpPr>
        <p:cNvPr id="222" name="Shape 222"/>
        <p:cNvGrpSpPr/>
        <p:nvPr/>
      </p:nvGrpSpPr>
      <p:grpSpPr>
        <a:xfrm>
          <a:off x="0" y="0"/>
          <a:ext cx="0" cy="0"/>
          <a:chOff x="0" y="0"/>
          <a:chExt cx="0" cy="0"/>
        </a:xfrm>
      </p:grpSpPr>
      <p:grpSp>
        <p:nvGrpSpPr>
          <p:cNvPr id="223" name="Google Shape;223;p21"/>
          <p:cNvGrpSpPr/>
          <p:nvPr/>
        </p:nvGrpSpPr>
        <p:grpSpPr>
          <a:xfrm>
            <a:off x="-1461692" y="-1145516"/>
            <a:ext cx="12067528" cy="7434620"/>
            <a:chOff x="-1111651" y="-929861"/>
            <a:chExt cx="11367302" cy="7003222"/>
          </a:xfrm>
        </p:grpSpPr>
        <p:cxnSp>
          <p:nvCxnSpPr>
            <p:cNvPr id="224" name="Google Shape;224;p21"/>
            <p:cNvCxnSpPr/>
            <p:nvPr/>
          </p:nvCxnSpPr>
          <p:spPr>
            <a:xfrm>
              <a:off x="1567500" y="539500"/>
              <a:ext cx="6863400" cy="0"/>
            </a:xfrm>
            <a:prstGeom prst="straightConnector1">
              <a:avLst/>
            </a:prstGeom>
            <a:noFill/>
            <a:ln cap="flat" cmpd="sng" w="9525">
              <a:solidFill>
                <a:schemeClr val="dk1"/>
              </a:solidFill>
              <a:prstDash val="solid"/>
              <a:round/>
              <a:headEnd len="med" w="med" type="none"/>
              <a:tailEnd len="med" w="med" type="none"/>
            </a:ln>
          </p:spPr>
        </p:cxnSp>
        <p:cxnSp>
          <p:nvCxnSpPr>
            <p:cNvPr id="225" name="Google Shape;225;p21"/>
            <p:cNvCxnSpPr/>
            <p:nvPr/>
          </p:nvCxnSpPr>
          <p:spPr>
            <a:xfrm>
              <a:off x="713250" y="4604000"/>
              <a:ext cx="6863400" cy="0"/>
            </a:xfrm>
            <a:prstGeom prst="straightConnector1">
              <a:avLst/>
            </a:prstGeom>
            <a:noFill/>
            <a:ln cap="flat" cmpd="sng" w="9525">
              <a:solidFill>
                <a:schemeClr val="dk1"/>
              </a:solidFill>
              <a:prstDash val="solid"/>
              <a:round/>
              <a:headEnd len="med" w="med" type="none"/>
              <a:tailEnd len="med" w="med" type="none"/>
            </a:ln>
          </p:spPr>
        </p:cxnSp>
        <p:grpSp>
          <p:nvGrpSpPr>
            <p:cNvPr id="226" name="Google Shape;226;p21"/>
            <p:cNvGrpSpPr/>
            <p:nvPr/>
          </p:nvGrpSpPr>
          <p:grpSpPr>
            <a:xfrm>
              <a:off x="-1111651" y="-929861"/>
              <a:ext cx="3841252" cy="3069722"/>
              <a:chOff x="-1108761" y="-855024"/>
              <a:chExt cx="3091800" cy="2470800"/>
            </a:xfrm>
          </p:grpSpPr>
          <p:cxnSp>
            <p:nvCxnSpPr>
              <p:cNvPr id="227" name="Google Shape;227;p21"/>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228" name="Google Shape;228;p21"/>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cxnSp>
          <p:nvCxnSpPr>
            <p:cNvPr id="229" name="Google Shape;229;p21"/>
            <p:cNvCxnSpPr/>
            <p:nvPr/>
          </p:nvCxnSpPr>
          <p:spPr>
            <a:xfrm>
              <a:off x="8430775" y="539500"/>
              <a:ext cx="0" cy="356460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21"/>
            <p:cNvCxnSpPr/>
            <p:nvPr/>
          </p:nvCxnSpPr>
          <p:spPr>
            <a:xfrm>
              <a:off x="712275" y="1039500"/>
              <a:ext cx="0" cy="3564600"/>
            </a:xfrm>
            <a:prstGeom prst="straightConnector1">
              <a:avLst/>
            </a:prstGeom>
            <a:noFill/>
            <a:ln cap="flat" cmpd="sng" w="9525">
              <a:solidFill>
                <a:schemeClr val="dk1"/>
              </a:solidFill>
              <a:prstDash val="solid"/>
              <a:round/>
              <a:headEnd len="med" w="med" type="none"/>
              <a:tailEnd len="med" w="med" type="none"/>
            </a:ln>
          </p:spPr>
        </p:cxnSp>
        <p:grpSp>
          <p:nvGrpSpPr>
            <p:cNvPr id="231" name="Google Shape;231;p21"/>
            <p:cNvGrpSpPr/>
            <p:nvPr/>
          </p:nvGrpSpPr>
          <p:grpSpPr>
            <a:xfrm rot="10800000">
              <a:off x="6414399" y="3003639"/>
              <a:ext cx="3841252" cy="3069722"/>
              <a:chOff x="-1108761" y="-855024"/>
              <a:chExt cx="3091800" cy="2470800"/>
            </a:xfrm>
          </p:grpSpPr>
          <p:cxnSp>
            <p:nvCxnSpPr>
              <p:cNvPr id="232" name="Google Shape;232;p21"/>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21"/>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dk1"/>
        </a:solidFill>
      </p:bgPr>
    </p:bg>
    <p:spTree>
      <p:nvGrpSpPr>
        <p:cNvPr id="234" name="Shape 234"/>
        <p:cNvGrpSpPr/>
        <p:nvPr/>
      </p:nvGrpSpPr>
      <p:grpSpPr>
        <a:xfrm>
          <a:off x="0" y="0"/>
          <a:ext cx="0" cy="0"/>
          <a:chOff x="0" y="0"/>
          <a:chExt cx="0" cy="0"/>
        </a:xfrm>
      </p:grpSpPr>
      <p:grpSp>
        <p:nvGrpSpPr>
          <p:cNvPr id="235" name="Google Shape;235;p22"/>
          <p:cNvGrpSpPr/>
          <p:nvPr/>
        </p:nvGrpSpPr>
        <p:grpSpPr>
          <a:xfrm rot="10800000">
            <a:off x="-1461001" y="-1146201"/>
            <a:ext cx="10131201" cy="5874728"/>
            <a:chOff x="474599" y="414349"/>
            <a:chExt cx="10131201" cy="5874728"/>
          </a:xfrm>
        </p:grpSpPr>
        <p:cxnSp>
          <p:nvCxnSpPr>
            <p:cNvPr id="236" name="Google Shape;236;p22"/>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237" name="Google Shape;237;p22"/>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cxnSp>
          <p:nvCxnSpPr>
            <p:cNvPr id="238" name="Google Shape;238;p22"/>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cxnSp>
          <p:nvCxnSpPr>
            <p:cNvPr id="239" name="Google Shape;239;p22"/>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grpSp>
          <p:nvGrpSpPr>
            <p:cNvPr id="240" name="Google Shape;240;p22"/>
            <p:cNvGrpSpPr/>
            <p:nvPr/>
          </p:nvGrpSpPr>
          <p:grpSpPr>
            <a:xfrm rot="10800000">
              <a:off x="6528025" y="3030339"/>
              <a:ext cx="4077775" cy="3258738"/>
              <a:chOff x="-1108761" y="-855024"/>
              <a:chExt cx="3091800" cy="2470800"/>
            </a:xfrm>
          </p:grpSpPr>
          <p:cxnSp>
            <p:nvCxnSpPr>
              <p:cNvPr id="241" name="Google Shape;241;p22"/>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242" name="Google Shape;242;p22"/>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34" name="Shape 34"/>
        <p:cNvGrpSpPr/>
        <p:nvPr/>
      </p:nvGrpSpPr>
      <p:grpSpPr>
        <a:xfrm>
          <a:off x="0" y="0"/>
          <a:ext cx="0" cy="0"/>
          <a:chOff x="0" y="0"/>
          <a:chExt cx="0" cy="0"/>
        </a:xfrm>
      </p:grpSpPr>
      <p:sp>
        <p:nvSpPr>
          <p:cNvPr id="35" name="Google Shape;35;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36" name="Google Shape;36;p4"/>
          <p:cNvSpPr txBox="1"/>
          <p:nvPr>
            <p:ph idx="1" type="body"/>
          </p:nvPr>
        </p:nvSpPr>
        <p:spPr>
          <a:xfrm>
            <a:off x="2577825" y="1547000"/>
            <a:ext cx="3759600" cy="6318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lt1"/>
              </a:buClr>
              <a:buSzPts val="1100"/>
              <a:buFont typeface="Nunito Light"/>
              <a:buChar char="●"/>
              <a:defRPr sz="1100">
                <a:solidFill>
                  <a:schemeClr val="lt1"/>
                </a:solidFill>
              </a:defRPr>
            </a:lvl1pPr>
            <a:lvl2pPr indent="-298450" lvl="1" marL="914400" rtl="0">
              <a:lnSpc>
                <a:spcPct val="115000"/>
              </a:lnSpc>
              <a:spcBef>
                <a:spcPts val="0"/>
              </a:spcBef>
              <a:spcAft>
                <a:spcPts val="0"/>
              </a:spcAft>
              <a:buClr>
                <a:schemeClr val="lt1"/>
              </a:buClr>
              <a:buSzPts val="1100"/>
              <a:buFont typeface="Nunito Light"/>
              <a:buChar char="○"/>
              <a:defRPr sz="1100">
                <a:solidFill>
                  <a:schemeClr val="lt1"/>
                </a:solidFill>
              </a:defRPr>
            </a:lvl2pPr>
            <a:lvl3pPr indent="-298450" lvl="2" marL="1371600" rtl="0">
              <a:lnSpc>
                <a:spcPct val="115000"/>
              </a:lnSpc>
              <a:spcBef>
                <a:spcPts val="1600"/>
              </a:spcBef>
              <a:spcAft>
                <a:spcPts val="0"/>
              </a:spcAft>
              <a:buClr>
                <a:schemeClr val="lt1"/>
              </a:buClr>
              <a:buSzPts val="1100"/>
              <a:buFont typeface="Nunito Light"/>
              <a:buChar char="■"/>
              <a:defRPr sz="1100">
                <a:solidFill>
                  <a:schemeClr val="lt1"/>
                </a:solidFill>
              </a:defRPr>
            </a:lvl3pPr>
            <a:lvl4pPr indent="-298450" lvl="3" marL="1828800" rtl="0">
              <a:lnSpc>
                <a:spcPct val="115000"/>
              </a:lnSpc>
              <a:spcBef>
                <a:spcPts val="1600"/>
              </a:spcBef>
              <a:spcAft>
                <a:spcPts val="0"/>
              </a:spcAft>
              <a:buClr>
                <a:schemeClr val="lt1"/>
              </a:buClr>
              <a:buSzPts val="1100"/>
              <a:buFont typeface="Nunito Light"/>
              <a:buChar char="●"/>
              <a:defRPr sz="1100">
                <a:solidFill>
                  <a:schemeClr val="lt1"/>
                </a:solidFill>
              </a:defRPr>
            </a:lvl4pPr>
            <a:lvl5pPr indent="-298450" lvl="4" marL="2286000" rtl="0">
              <a:lnSpc>
                <a:spcPct val="115000"/>
              </a:lnSpc>
              <a:spcBef>
                <a:spcPts val="1600"/>
              </a:spcBef>
              <a:spcAft>
                <a:spcPts val="0"/>
              </a:spcAft>
              <a:buClr>
                <a:schemeClr val="lt1"/>
              </a:buClr>
              <a:buSzPts val="1100"/>
              <a:buFont typeface="Nunito Light"/>
              <a:buChar char="○"/>
              <a:defRPr sz="1100">
                <a:solidFill>
                  <a:schemeClr val="lt1"/>
                </a:solidFill>
              </a:defRPr>
            </a:lvl5pPr>
            <a:lvl6pPr indent="-298450" lvl="5" marL="2743200" rtl="0">
              <a:lnSpc>
                <a:spcPct val="115000"/>
              </a:lnSpc>
              <a:spcBef>
                <a:spcPts val="1600"/>
              </a:spcBef>
              <a:spcAft>
                <a:spcPts val="0"/>
              </a:spcAft>
              <a:buClr>
                <a:schemeClr val="lt1"/>
              </a:buClr>
              <a:buSzPts val="1100"/>
              <a:buFont typeface="Nunito Light"/>
              <a:buChar char="■"/>
              <a:defRPr sz="1100">
                <a:solidFill>
                  <a:schemeClr val="lt1"/>
                </a:solidFill>
              </a:defRPr>
            </a:lvl6pPr>
            <a:lvl7pPr indent="-298450" lvl="6" marL="3200400" rtl="0">
              <a:lnSpc>
                <a:spcPct val="115000"/>
              </a:lnSpc>
              <a:spcBef>
                <a:spcPts val="1600"/>
              </a:spcBef>
              <a:spcAft>
                <a:spcPts val="0"/>
              </a:spcAft>
              <a:buClr>
                <a:schemeClr val="lt1"/>
              </a:buClr>
              <a:buSzPts val="1100"/>
              <a:buFont typeface="Nunito Light"/>
              <a:buChar char="●"/>
              <a:defRPr sz="1100">
                <a:solidFill>
                  <a:schemeClr val="lt1"/>
                </a:solidFill>
              </a:defRPr>
            </a:lvl7pPr>
            <a:lvl8pPr indent="-298450" lvl="7" marL="3657600" rtl="0">
              <a:lnSpc>
                <a:spcPct val="115000"/>
              </a:lnSpc>
              <a:spcBef>
                <a:spcPts val="1600"/>
              </a:spcBef>
              <a:spcAft>
                <a:spcPts val="0"/>
              </a:spcAft>
              <a:buClr>
                <a:schemeClr val="lt1"/>
              </a:buClr>
              <a:buSzPts val="1100"/>
              <a:buFont typeface="Nunito Light"/>
              <a:buChar char="○"/>
              <a:defRPr sz="1100">
                <a:solidFill>
                  <a:schemeClr val="lt1"/>
                </a:solidFill>
              </a:defRPr>
            </a:lvl8pPr>
            <a:lvl9pPr indent="-298450" lvl="8" marL="4114800" rtl="0">
              <a:lnSpc>
                <a:spcPct val="115000"/>
              </a:lnSpc>
              <a:spcBef>
                <a:spcPts val="1600"/>
              </a:spcBef>
              <a:spcAft>
                <a:spcPts val="1600"/>
              </a:spcAft>
              <a:buClr>
                <a:schemeClr val="lt1"/>
              </a:buClr>
              <a:buSzPts val="1100"/>
              <a:buFont typeface="Nunito Light"/>
              <a:buChar char="■"/>
              <a:defRPr sz="1100">
                <a:solidFill>
                  <a:schemeClr val="lt1"/>
                </a:solidFill>
              </a:defRPr>
            </a:lvl9pPr>
          </a:lstStyle>
          <a:p/>
        </p:txBody>
      </p:sp>
      <p:grpSp>
        <p:nvGrpSpPr>
          <p:cNvPr id="37" name="Google Shape;37;p4"/>
          <p:cNvGrpSpPr/>
          <p:nvPr/>
        </p:nvGrpSpPr>
        <p:grpSpPr>
          <a:xfrm>
            <a:off x="-1461692" y="-1145516"/>
            <a:ext cx="12067528" cy="7434620"/>
            <a:chOff x="-1111651" y="-929861"/>
            <a:chExt cx="11367302" cy="7003222"/>
          </a:xfrm>
        </p:grpSpPr>
        <p:cxnSp>
          <p:nvCxnSpPr>
            <p:cNvPr id="38" name="Google Shape;38;p4"/>
            <p:cNvCxnSpPr/>
            <p:nvPr/>
          </p:nvCxnSpPr>
          <p:spPr>
            <a:xfrm>
              <a:off x="1567500" y="539500"/>
              <a:ext cx="6863400" cy="0"/>
            </a:xfrm>
            <a:prstGeom prst="straightConnector1">
              <a:avLst/>
            </a:prstGeom>
            <a:noFill/>
            <a:ln cap="flat" cmpd="sng" w="9525">
              <a:solidFill>
                <a:schemeClr val="lt1"/>
              </a:solidFill>
              <a:prstDash val="solid"/>
              <a:round/>
              <a:headEnd len="med" w="med" type="none"/>
              <a:tailEnd len="med" w="med" type="none"/>
            </a:ln>
          </p:spPr>
        </p:cxnSp>
        <p:cxnSp>
          <p:nvCxnSpPr>
            <p:cNvPr id="39" name="Google Shape;39;p4"/>
            <p:cNvCxnSpPr/>
            <p:nvPr/>
          </p:nvCxnSpPr>
          <p:spPr>
            <a:xfrm>
              <a:off x="713250" y="4604000"/>
              <a:ext cx="6863400" cy="0"/>
            </a:xfrm>
            <a:prstGeom prst="straightConnector1">
              <a:avLst/>
            </a:prstGeom>
            <a:noFill/>
            <a:ln cap="flat" cmpd="sng" w="9525">
              <a:solidFill>
                <a:schemeClr val="lt1"/>
              </a:solidFill>
              <a:prstDash val="solid"/>
              <a:round/>
              <a:headEnd len="med" w="med" type="none"/>
              <a:tailEnd len="med" w="med" type="none"/>
            </a:ln>
          </p:spPr>
        </p:cxnSp>
        <p:grpSp>
          <p:nvGrpSpPr>
            <p:cNvPr id="40" name="Google Shape;40;p4"/>
            <p:cNvGrpSpPr/>
            <p:nvPr/>
          </p:nvGrpSpPr>
          <p:grpSpPr>
            <a:xfrm>
              <a:off x="-1111651" y="-929861"/>
              <a:ext cx="3841252" cy="3069722"/>
              <a:chOff x="-1108761" y="-855024"/>
              <a:chExt cx="3091800" cy="2470800"/>
            </a:xfrm>
          </p:grpSpPr>
          <p:cxnSp>
            <p:nvCxnSpPr>
              <p:cNvPr id="41" name="Google Shape;41;p4"/>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42" name="Google Shape;42;p4"/>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cxnSp>
          <p:nvCxnSpPr>
            <p:cNvPr id="43" name="Google Shape;43;p4"/>
            <p:cNvCxnSpPr/>
            <p:nvPr/>
          </p:nvCxnSpPr>
          <p:spPr>
            <a:xfrm>
              <a:off x="8430775" y="539500"/>
              <a:ext cx="0" cy="3564600"/>
            </a:xfrm>
            <a:prstGeom prst="straightConnector1">
              <a:avLst/>
            </a:prstGeom>
            <a:noFill/>
            <a:ln cap="flat" cmpd="sng" w="9525">
              <a:solidFill>
                <a:schemeClr val="lt1"/>
              </a:solidFill>
              <a:prstDash val="solid"/>
              <a:round/>
              <a:headEnd len="med" w="med" type="none"/>
              <a:tailEnd len="med" w="med" type="none"/>
            </a:ln>
          </p:spPr>
        </p:cxnSp>
        <p:cxnSp>
          <p:nvCxnSpPr>
            <p:cNvPr id="44" name="Google Shape;44;p4"/>
            <p:cNvCxnSpPr/>
            <p:nvPr/>
          </p:nvCxnSpPr>
          <p:spPr>
            <a:xfrm>
              <a:off x="712275" y="1039500"/>
              <a:ext cx="0" cy="3564600"/>
            </a:xfrm>
            <a:prstGeom prst="straightConnector1">
              <a:avLst/>
            </a:prstGeom>
            <a:noFill/>
            <a:ln cap="flat" cmpd="sng" w="9525">
              <a:solidFill>
                <a:schemeClr val="lt1"/>
              </a:solidFill>
              <a:prstDash val="solid"/>
              <a:round/>
              <a:headEnd len="med" w="med" type="none"/>
              <a:tailEnd len="med" w="med" type="none"/>
            </a:ln>
          </p:spPr>
        </p:cxnSp>
        <p:grpSp>
          <p:nvGrpSpPr>
            <p:cNvPr id="45" name="Google Shape;45;p4"/>
            <p:cNvGrpSpPr/>
            <p:nvPr/>
          </p:nvGrpSpPr>
          <p:grpSpPr>
            <a:xfrm rot="10800000">
              <a:off x="6414399" y="3003639"/>
              <a:ext cx="3841252" cy="3069722"/>
              <a:chOff x="-1108761" y="-855024"/>
              <a:chExt cx="3091800" cy="2470800"/>
            </a:xfrm>
          </p:grpSpPr>
          <p:cxnSp>
            <p:nvCxnSpPr>
              <p:cNvPr id="46" name="Google Shape;46;p4"/>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47" name="Google Shape;47;p4"/>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8" name="Shape 48"/>
        <p:cNvGrpSpPr/>
        <p:nvPr/>
      </p:nvGrpSpPr>
      <p:grpSpPr>
        <a:xfrm>
          <a:off x="0" y="0"/>
          <a:ext cx="0" cy="0"/>
          <a:chOff x="0" y="0"/>
          <a:chExt cx="0" cy="0"/>
        </a:xfrm>
      </p:grpSpPr>
      <p:sp>
        <p:nvSpPr>
          <p:cNvPr id="49" name="Google Shape;49;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latin typeface="Cormorant Garamond SemiBold"/>
                <a:ea typeface="Cormorant Garamond SemiBold"/>
                <a:cs typeface="Cormorant Garamond SemiBold"/>
                <a:sym typeface="Cormorant Garamond SemiBold"/>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50" name="Google Shape;50;p5"/>
          <p:cNvSpPr txBox="1"/>
          <p:nvPr>
            <p:ph idx="1" type="subTitle"/>
          </p:nvPr>
        </p:nvSpPr>
        <p:spPr>
          <a:xfrm>
            <a:off x="4978677" y="2561550"/>
            <a:ext cx="2924700" cy="17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1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51" name="Google Shape;51;p5"/>
          <p:cNvSpPr txBox="1"/>
          <p:nvPr>
            <p:ph idx="2" type="subTitle"/>
          </p:nvPr>
        </p:nvSpPr>
        <p:spPr>
          <a:xfrm>
            <a:off x="1240623" y="2561550"/>
            <a:ext cx="2924700" cy="17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b="0" sz="11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52" name="Google Shape;52;p5"/>
          <p:cNvSpPr txBox="1"/>
          <p:nvPr>
            <p:ph idx="3" type="subTitle"/>
          </p:nvPr>
        </p:nvSpPr>
        <p:spPr>
          <a:xfrm>
            <a:off x="4978677" y="2151600"/>
            <a:ext cx="2924700" cy="48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400">
                <a:solidFill>
                  <a:schemeClr val="lt1"/>
                </a:solidFill>
                <a:latin typeface="Cormorant Garamond SemiBold"/>
                <a:ea typeface="Cormorant Garamond SemiBold"/>
                <a:cs typeface="Cormorant Garamond SemiBold"/>
                <a:sym typeface="Cormorant Garamond SemiBold"/>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53" name="Google Shape;53;p5"/>
          <p:cNvSpPr txBox="1"/>
          <p:nvPr>
            <p:ph idx="4" type="subTitle"/>
          </p:nvPr>
        </p:nvSpPr>
        <p:spPr>
          <a:xfrm>
            <a:off x="1240623" y="2151600"/>
            <a:ext cx="2924700" cy="48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Bebas Neue"/>
              <a:buNone/>
              <a:defRPr sz="2400">
                <a:solidFill>
                  <a:schemeClr val="lt1"/>
                </a:solidFill>
                <a:latin typeface="Cormorant Garamond SemiBold"/>
                <a:ea typeface="Cormorant Garamond SemiBold"/>
                <a:cs typeface="Cormorant Garamond SemiBold"/>
                <a:sym typeface="Cormorant Garamond SemiBold"/>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54" name="Google Shape;54;p5"/>
          <p:cNvGrpSpPr/>
          <p:nvPr/>
        </p:nvGrpSpPr>
        <p:grpSpPr>
          <a:xfrm>
            <a:off x="474599" y="414349"/>
            <a:ext cx="10131201" cy="5874728"/>
            <a:chOff x="474599" y="414349"/>
            <a:chExt cx="10131201" cy="5874728"/>
          </a:xfrm>
        </p:grpSpPr>
        <p:cxnSp>
          <p:nvCxnSpPr>
            <p:cNvPr id="55" name="Google Shape;55;p5"/>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56" name="Google Shape;56;p5"/>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cxnSp>
          <p:nvCxnSpPr>
            <p:cNvPr id="57" name="Google Shape;57;p5"/>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cxnSp>
          <p:nvCxnSpPr>
            <p:cNvPr id="58" name="Google Shape;58;p5"/>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grpSp>
          <p:nvGrpSpPr>
            <p:cNvPr id="59" name="Google Shape;59;p5"/>
            <p:cNvGrpSpPr/>
            <p:nvPr/>
          </p:nvGrpSpPr>
          <p:grpSpPr>
            <a:xfrm rot="10800000">
              <a:off x="6528025" y="3030339"/>
              <a:ext cx="4077775" cy="3258738"/>
              <a:chOff x="-1108761" y="-855024"/>
              <a:chExt cx="3091800" cy="2470800"/>
            </a:xfrm>
          </p:grpSpPr>
          <p:cxnSp>
            <p:nvCxnSpPr>
              <p:cNvPr id="60" name="Google Shape;60;p5"/>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61" name="Google Shape;61;p5"/>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4" name="Google Shape;64;p6"/>
          <p:cNvGrpSpPr/>
          <p:nvPr/>
        </p:nvGrpSpPr>
        <p:grpSpPr>
          <a:xfrm>
            <a:off x="474599" y="414349"/>
            <a:ext cx="10131236" cy="5874756"/>
            <a:chOff x="474599" y="414349"/>
            <a:chExt cx="10131236" cy="5874756"/>
          </a:xfrm>
        </p:grpSpPr>
        <p:cxnSp>
          <p:nvCxnSpPr>
            <p:cNvPr id="65" name="Google Shape;65;p6"/>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6"/>
            <p:cNvCxnSpPr/>
            <p:nvPr/>
          </p:nvCxnSpPr>
          <p:spPr>
            <a:xfrm>
              <a:off x="475623" y="4729231"/>
              <a:ext cx="7286185" cy="0"/>
            </a:xfrm>
            <a:prstGeom prst="straightConnector1">
              <a:avLst/>
            </a:prstGeom>
            <a:noFill/>
            <a:ln cap="flat" cmpd="sng" w="9525">
              <a:solidFill>
                <a:schemeClr val="dk1"/>
              </a:solidFill>
              <a:prstDash val="solid"/>
              <a:round/>
              <a:headEnd len="med" w="med" type="none"/>
              <a:tailEnd len="med" w="med" type="none"/>
            </a:ln>
          </p:spPr>
        </p:cxnSp>
        <p:cxnSp>
          <p:nvCxnSpPr>
            <p:cNvPr id="67" name="Google Shape;67;p6"/>
            <p:cNvCxnSpPr/>
            <p:nvPr/>
          </p:nvCxnSpPr>
          <p:spPr>
            <a:xfrm>
              <a:off x="8668547" y="414358"/>
              <a:ext cx="0" cy="3784179"/>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6"/>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69" name="Google Shape;69;p6"/>
            <p:cNvGrpSpPr/>
            <p:nvPr/>
          </p:nvGrpSpPr>
          <p:grpSpPr>
            <a:xfrm rot="10800000">
              <a:off x="6527962" y="3030288"/>
              <a:ext cx="4077873" cy="3258817"/>
              <a:chOff x="-1108761" y="-855024"/>
              <a:chExt cx="3091800" cy="2470800"/>
            </a:xfrm>
          </p:grpSpPr>
          <p:cxnSp>
            <p:nvCxnSpPr>
              <p:cNvPr id="70" name="Google Shape;70;p6"/>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71" name="Google Shape;71;p6"/>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4" name="Google Shape;74;p7"/>
          <p:cNvSpPr txBox="1"/>
          <p:nvPr>
            <p:ph idx="1" type="subTitle"/>
          </p:nvPr>
        </p:nvSpPr>
        <p:spPr>
          <a:xfrm>
            <a:off x="791575" y="1491575"/>
            <a:ext cx="4177800" cy="290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Font typeface="Nunito Light"/>
              <a:buChar char="●"/>
              <a:defRPr sz="1100">
                <a:solidFill>
                  <a:schemeClr val="dk2"/>
                </a:solidFill>
              </a:defRPr>
            </a:lvl1pPr>
            <a:lvl2pPr lvl="1" rtl="0" algn="ctr">
              <a:lnSpc>
                <a:spcPct val="100000"/>
              </a:lnSpc>
              <a:spcBef>
                <a:spcPts val="0"/>
              </a:spcBef>
              <a:spcAft>
                <a:spcPts val="0"/>
              </a:spcAft>
              <a:buClr>
                <a:schemeClr val="dk2"/>
              </a:buClr>
              <a:buSzPts val="1600"/>
              <a:buFont typeface="Nunito Light"/>
              <a:buChar char="○"/>
              <a:defRPr>
                <a:solidFill>
                  <a:schemeClr val="dk2"/>
                </a:solidFill>
              </a:defRPr>
            </a:lvl2pPr>
            <a:lvl3pPr lvl="2" rtl="0" algn="ctr">
              <a:lnSpc>
                <a:spcPct val="100000"/>
              </a:lnSpc>
              <a:spcBef>
                <a:spcPts val="0"/>
              </a:spcBef>
              <a:spcAft>
                <a:spcPts val="0"/>
              </a:spcAft>
              <a:buClr>
                <a:schemeClr val="dk2"/>
              </a:buClr>
              <a:buSzPts val="1500"/>
              <a:buFont typeface="Nunito Light"/>
              <a:buChar char="■"/>
              <a:defRPr>
                <a:solidFill>
                  <a:schemeClr val="dk2"/>
                </a:solidFill>
              </a:defRPr>
            </a:lvl3pPr>
            <a:lvl4pPr lvl="3" rtl="0" algn="ctr">
              <a:lnSpc>
                <a:spcPct val="100000"/>
              </a:lnSpc>
              <a:spcBef>
                <a:spcPts val="0"/>
              </a:spcBef>
              <a:spcAft>
                <a:spcPts val="0"/>
              </a:spcAft>
              <a:buClr>
                <a:schemeClr val="dk2"/>
              </a:buClr>
              <a:buSzPts val="1500"/>
              <a:buFont typeface="Nunito Light"/>
              <a:buChar char="●"/>
              <a:defRPr>
                <a:solidFill>
                  <a:schemeClr val="dk2"/>
                </a:solidFill>
              </a:defRPr>
            </a:lvl4pPr>
            <a:lvl5pPr lvl="4" rtl="0" algn="ctr">
              <a:lnSpc>
                <a:spcPct val="100000"/>
              </a:lnSpc>
              <a:spcBef>
                <a:spcPts val="0"/>
              </a:spcBef>
              <a:spcAft>
                <a:spcPts val="0"/>
              </a:spcAft>
              <a:buClr>
                <a:schemeClr val="dk2"/>
              </a:buClr>
              <a:buSzPts val="1400"/>
              <a:buFont typeface="Nunito Light"/>
              <a:buChar char="○"/>
              <a:defRPr>
                <a:solidFill>
                  <a:schemeClr val="dk2"/>
                </a:solidFill>
              </a:defRPr>
            </a:lvl5pPr>
            <a:lvl6pPr lvl="5" rtl="0" algn="ctr">
              <a:lnSpc>
                <a:spcPct val="100000"/>
              </a:lnSpc>
              <a:spcBef>
                <a:spcPts val="0"/>
              </a:spcBef>
              <a:spcAft>
                <a:spcPts val="0"/>
              </a:spcAft>
              <a:buClr>
                <a:schemeClr val="dk2"/>
              </a:buClr>
              <a:buSzPts val="1400"/>
              <a:buFont typeface="Nunito Light"/>
              <a:buChar char="■"/>
              <a:defRPr>
                <a:solidFill>
                  <a:schemeClr val="dk2"/>
                </a:solidFill>
              </a:defRPr>
            </a:lvl6pPr>
            <a:lvl7pPr lvl="6" rtl="0" algn="ctr">
              <a:lnSpc>
                <a:spcPct val="100000"/>
              </a:lnSpc>
              <a:spcBef>
                <a:spcPts val="0"/>
              </a:spcBef>
              <a:spcAft>
                <a:spcPts val="0"/>
              </a:spcAft>
              <a:buClr>
                <a:schemeClr val="dk2"/>
              </a:buClr>
              <a:buSzPts val="1300"/>
              <a:buFont typeface="Nunito Light"/>
              <a:buChar char="●"/>
              <a:defRPr>
                <a:solidFill>
                  <a:schemeClr val="dk2"/>
                </a:solidFill>
              </a:defRPr>
            </a:lvl7pPr>
            <a:lvl8pPr lvl="7" rtl="0" algn="ctr">
              <a:lnSpc>
                <a:spcPct val="100000"/>
              </a:lnSpc>
              <a:spcBef>
                <a:spcPts val="0"/>
              </a:spcBef>
              <a:spcAft>
                <a:spcPts val="0"/>
              </a:spcAft>
              <a:buClr>
                <a:schemeClr val="dk2"/>
              </a:buClr>
              <a:buSzPts val="1300"/>
              <a:buFont typeface="Nunito Light"/>
              <a:buChar char="○"/>
              <a:defRPr>
                <a:solidFill>
                  <a:schemeClr val="dk2"/>
                </a:solidFill>
              </a:defRPr>
            </a:lvl8pPr>
            <a:lvl9pPr lvl="8" rtl="0" algn="ctr">
              <a:lnSpc>
                <a:spcPct val="100000"/>
              </a:lnSpc>
              <a:spcBef>
                <a:spcPts val="0"/>
              </a:spcBef>
              <a:spcAft>
                <a:spcPts val="0"/>
              </a:spcAft>
              <a:buClr>
                <a:schemeClr val="dk2"/>
              </a:buClr>
              <a:buSzPts val="1400"/>
              <a:buFont typeface="Nunito Light"/>
              <a:buChar char="■"/>
              <a:defRPr>
                <a:solidFill>
                  <a:schemeClr val="dk2"/>
                </a:solidFill>
              </a:defRPr>
            </a:lvl9pPr>
          </a:lstStyle>
          <a:p/>
        </p:txBody>
      </p:sp>
      <p:sp>
        <p:nvSpPr>
          <p:cNvPr id="75" name="Google Shape;75;p7"/>
          <p:cNvSpPr/>
          <p:nvPr>
            <p:ph idx="2" type="pic"/>
          </p:nvPr>
        </p:nvSpPr>
        <p:spPr>
          <a:xfrm>
            <a:off x="5445125" y="1491500"/>
            <a:ext cx="2907300" cy="2907300"/>
          </a:xfrm>
          <a:prstGeom prst="rect">
            <a:avLst/>
          </a:prstGeom>
          <a:noFill/>
          <a:ln cap="flat" cmpd="sng" w="9525">
            <a:solidFill>
              <a:schemeClr val="lt1"/>
            </a:solidFill>
            <a:prstDash val="solid"/>
            <a:miter lim="8000"/>
            <a:headEnd len="sm" w="sm" type="none"/>
            <a:tailEnd len="sm" w="sm" type="none"/>
          </a:ln>
        </p:spPr>
      </p:sp>
      <p:grpSp>
        <p:nvGrpSpPr>
          <p:cNvPr id="76" name="Google Shape;76;p7"/>
          <p:cNvGrpSpPr/>
          <p:nvPr/>
        </p:nvGrpSpPr>
        <p:grpSpPr>
          <a:xfrm flipH="1" rot="10800000">
            <a:off x="473799" y="-1146201"/>
            <a:ext cx="10131201" cy="5874728"/>
            <a:chOff x="474599" y="414349"/>
            <a:chExt cx="10131201" cy="5874728"/>
          </a:xfrm>
        </p:grpSpPr>
        <p:cxnSp>
          <p:nvCxnSpPr>
            <p:cNvPr id="77" name="Google Shape;77;p7"/>
            <p:cNvCxnSpPr/>
            <p:nvPr/>
          </p:nvCxnSpPr>
          <p:spPr>
            <a:xfrm>
              <a:off x="474599" y="414350"/>
              <a:ext cx="8194200" cy="0"/>
            </a:xfrm>
            <a:prstGeom prst="straightConnector1">
              <a:avLst/>
            </a:prstGeom>
            <a:noFill/>
            <a:ln cap="flat" cmpd="sng" w="9525">
              <a:solidFill>
                <a:schemeClr val="lt1"/>
              </a:solidFill>
              <a:prstDash val="solid"/>
              <a:round/>
              <a:headEnd len="med" w="med" type="none"/>
              <a:tailEnd len="med" w="med" type="none"/>
            </a:ln>
          </p:spPr>
        </p:cxnSp>
        <p:cxnSp>
          <p:nvCxnSpPr>
            <p:cNvPr id="78" name="Google Shape;78;p7"/>
            <p:cNvCxnSpPr/>
            <p:nvPr/>
          </p:nvCxnSpPr>
          <p:spPr>
            <a:xfrm>
              <a:off x="475623" y="4729231"/>
              <a:ext cx="7286100" cy="0"/>
            </a:xfrm>
            <a:prstGeom prst="straightConnector1">
              <a:avLst/>
            </a:prstGeom>
            <a:noFill/>
            <a:ln cap="flat" cmpd="sng" w="9525">
              <a:solidFill>
                <a:schemeClr val="lt1"/>
              </a:solidFill>
              <a:prstDash val="solid"/>
              <a:round/>
              <a:headEnd len="med" w="med" type="none"/>
              <a:tailEnd len="med" w="med" type="none"/>
            </a:ln>
          </p:spPr>
        </p:cxnSp>
        <p:cxnSp>
          <p:nvCxnSpPr>
            <p:cNvPr id="79" name="Google Shape;79;p7"/>
            <p:cNvCxnSpPr/>
            <p:nvPr/>
          </p:nvCxnSpPr>
          <p:spPr>
            <a:xfrm>
              <a:off x="8668547" y="414358"/>
              <a:ext cx="0" cy="3784200"/>
            </a:xfrm>
            <a:prstGeom prst="straightConnector1">
              <a:avLst/>
            </a:prstGeom>
            <a:noFill/>
            <a:ln cap="flat" cmpd="sng" w="9525">
              <a:solidFill>
                <a:schemeClr val="lt1"/>
              </a:solidFill>
              <a:prstDash val="solid"/>
              <a:round/>
              <a:headEnd len="med" w="med" type="none"/>
              <a:tailEnd len="med" w="med" type="none"/>
            </a:ln>
          </p:spPr>
        </p:cxnSp>
        <p:cxnSp>
          <p:nvCxnSpPr>
            <p:cNvPr id="80" name="Google Shape;80;p7"/>
            <p:cNvCxnSpPr/>
            <p:nvPr/>
          </p:nvCxnSpPr>
          <p:spPr>
            <a:xfrm>
              <a:off x="474600" y="414349"/>
              <a:ext cx="0" cy="4314900"/>
            </a:xfrm>
            <a:prstGeom prst="straightConnector1">
              <a:avLst/>
            </a:prstGeom>
            <a:noFill/>
            <a:ln cap="flat" cmpd="sng" w="9525">
              <a:solidFill>
                <a:schemeClr val="lt1"/>
              </a:solidFill>
              <a:prstDash val="solid"/>
              <a:round/>
              <a:headEnd len="med" w="med" type="none"/>
              <a:tailEnd len="med" w="med" type="none"/>
            </a:ln>
          </p:spPr>
        </p:cxnSp>
        <p:grpSp>
          <p:nvGrpSpPr>
            <p:cNvPr id="81" name="Google Shape;81;p7"/>
            <p:cNvGrpSpPr/>
            <p:nvPr/>
          </p:nvGrpSpPr>
          <p:grpSpPr>
            <a:xfrm rot="10800000">
              <a:off x="6528025" y="3030339"/>
              <a:ext cx="4077775" cy="3258738"/>
              <a:chOff x="-1108761" y="-855024"/>
              <a:chExt cx="3091800" cy="2470800"/>
            </a:xfrm>
          </p:grpSpPr>
          <p:cxnSp>
            <p:nvCxnSpPr>
              <p:cNvPr id="82" name="Google Shape;82;p7"/>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83" name="Google Shape;83;p7"/>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4" name="Shape 84"/>
        <p:cNvGrpSpPr/>
        <p:nvPr/>
      </p:nvGrpSpPr>
      <p:grpSpPr>
        <a:xfrm>
          <a:off x="0" y="0"/>
          <a:ext cx="0" cy="0"/>
          <a:chOff x="0" y="0"/>
          <a:chExt cx="0" cy="0"/>
        </a:xfrm>
      </p:grpSpPr>
      <p:sp>
        <p:nvSpPr>
          <p:cNvPr id="85" name="Google Shape;8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9000"/>
              <a:buNone/>
              <a:defRPr sz="9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6" name="Google Shape;86;p8"/>
          <p:cNvGrpSpPr/>
          <p:nvPr/>
        </p:nvGrpSpPr>
        <p:grpSpPr>
          <a:xfrm>
            <a:off x="-1461692" y="-1145516"/>
            <a:ext cx="12067528" cy="7434620"/>
            <a:chOff x="-1111651" y="-929861"/>
            <a:chExt cx="11367302" cy="7003222"/>
          </a:xfrm>
        </p:grpSpPr>
        <p:cxnSp>
          <p:nvCxnSpPr>
            <p:cNvPr id="87" name="Google Shape;87;p8"/>
            <p:cNvCxnSpPr/>
            <p:nvPr/>
          </p:nvCxnSpPr>
          <p:spPr>
            <a:xfrm>
              <a:off x="1567500" y="539500"/>
              <a:ext cx="6863400" cy="0"/>
            </a:xfrm>
            <a:prstGeom prst="straightConnector1">
              <a:avLst/>
            </a:prstGeom>
            <a:noFill/>
            <a:ln cap="flat" cmpd="sng" w="9525">
              <a:solidFill>
                <a:schemeClr val="lt1"/>
              </a:solidFill>
              <a:prstDash val="solid"/>
              <a:round/>
              <a:headEnd len="med" w="med" type="none"/>
              <a:tailEnd len="med" w="med" type="none"/>
            </a:ln>
          </p:spPr>
        </p:cxnSp>
        <p:cxnSp>
          <p:nvCxnSpPr>
            <p:cNvPr id="88" name="Google Shape;88;p8"/>
            <p:cNvCxnSpPr/>
            <p:nvPr/>
          </p:nvCxnSpPr>
          <p:spPr>
            <a:xfrm>
              <a:off x="713250" y="4604000"/>
              <a:ext cx="6863400" cy="0"/>
            </a:xfrm>
            <a:prstGeom prst="straightConnector1">
              <a:avLst/>
            </a:prstGeom>
            <a:noFill/>
            <a:ln cap="flat" cmpd="sng" w="9525">
              <a:solidFill>
                <a:schemeClr val="lt1"/>
              </a:solidFill>
              <a:prstDash val="solid"/>
              <a:round/>
              <a:headEnd len="med" w="med" type="none"/>
              <a:tailEnd len="med" w="med" type="none"/>
            </a:ln>
          </p:spPr>
        </p:cxnSp>
        <p:grpSp>
          <p:nvGrpSpPr>
            <p:cNvPr id="89" name="Google Shape;89;p8"/>
            <p:cNvGrpSpPr/>
            <p:nvPr/>
          </p:nvGrpSpPr>
          <p:grpSpPr>
            <a:xfrm>
              <a:off x="-1111651" y="-929861"/>
              <a:ext cx="3841252" cy="3069722"/>
              <a:chOff x="-1108761" y="-855024"/>
              <a:chExt cx="3091800" cy="2470800"/>
            </a:xfrm>
          </p:grpSpPr>
          <p:cxnSp>
            <p:nvCxnSpPr>
              <p:cNvPr id="90" name="Google Shape;90;p8"/>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91" name="Google Shape;91;p8"/>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cxnSp>
          <p:nvCxnSpPr>
            <p:cNvPr id="92" name="Google Shape;92;p8"/>
            <p:cNvCxnSpPr/>
            <p:nvPr/>
          </p:nvCxnSpPr>
          <p:spPr>
            <a:xfrm>
              <a:off x="8430775" y="539500"/>
              <a:ext cx="0" cy="3564600"/>
            </a:xfrm>
            <a:prstGeom prst="straightConnector1">
              <a:avLst/>
            </a:prstGeom>
            <a:noFill/>
            <a:ln cap="flat" cmpd="sng" w="9525">
              <a:solidFill>
                <a:schemeClr val="lt1"/>
              </a:solidFill>
              <a:prstDash val="solid"/>
              <a:round/>
              <a:headEnd len="med" w="med" type="none"/>
              <a:tailEnd len="med" w="med" type="none"/>
            </a:ln>
          </p:spPr>
        </p:cxnSp>
        <p:cxnSp>
          <p:nvCxnSpPr>
            <p:cNvPr id="93" name="Google Shape;93;p8"/>
            <p:cNvCxnSpPr/>
            <p:nvPr/>
          </p:nvCxnSpPr>
          <p:spPr>
            <a:xfrm>
              <a:off x="712275" y="1039500"/>
              <a:ext cx="0" cy="3564600"/>
            </a:xfrm>
            <a:prstGeom prst="straightConnector1">
              <a:avLst/>
            </a:prstGeom>
            <a:noFill/>
            <a:ln cap="flat" cmpd="sng" w="9525">
              <a:solidFill>
                <a:schemeClr val="lt1"/>
              </a:solidFill>
              <a:prstDash val="solid"/>
              <a:round/>
              <a:headEnd len="med" w="med" type="none"/>
              <a:tailEnd len="med" w="med" type="none"/>
            </a:ln>
          </p:spPr>
        </p:cxnSp>
        <p:grpSp>
          <p:nvGrpSpPr>
            <p:cNvPr id="94" name="Google Shape;94;p8"/>
            <p:cNvGrpSpPr/>
            <p:nvPr/>
          </p:nvGrpSpPr>
          <p:grpSpPr>
            <a:xfrm rot="10800000">
              <a:off x="6414399" y="3003639"/>
              <a:ext cx="3841252" cy="3069722"/>
              <a:chOff x="-1108761" y="-855024"/>
              <a:chExt cx="3091800" cy="2470800"/>
            </a:xfrm>
          </p:grpSpPr>
          <p:cxnSp>
            <p:nvCxnSpPr>
              <p:cNvPr id="95" name="Google Shape;95;p8"/>
              <p:cNvCxnSpPr/>
              <p:nvPr/>
            </p:nvCxnSpPr>
            <p:spPr>
              <a:xfrm rot="-2043618">
                <a:off x="-1050405" y="-17363"/>
                <a:ext cx="2974475" cy="797118"/>
              </a:xfrm>
              <a:prstGeom prst="straightConnector1">
                <a:avLst/>
              </a:prstGeom>
              <a:noFill/>
              <a:ln cap="flat" cmpd="sng" w="9525">
                <a:solidFill>
                  <a:schemeClr val="lt1"/>
                </a:solidFill>
                <a:prstDash val="solid"/>
                <a:round/>
                <a:headEnd len="med" w="med" type="none"/>
                <a:tailEnd len="med" w="med" type="none"/>
              </a:ln>
            </p:spPr>
          </p:cxnSp>
          <p:cxnSp>
            <p:nvCxnSpPr>
              <p:cNvPr id="96" name="Google Shape;96;p8"/>
              <p:cNvCxnSpPr/>
              <p:nvPr/>
            </p:nvCxnSpPr>
            <p:spPr>
              <a:xfrm flipH="1" rot="-2044218">
                <a:off x="-1142627" y="-42816"/>
                <a:ext cx="3159531" cy="846384"/>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0" name="Google Shape;100;p9"/>
          <p:cNvGrpSpPr/>
          <p:nvPr/>
        </p:nvGrpSpPr>
        <p:grpSpPr>
          <a:xfrm>
            <a:off x="474599" y="414349"/>
            <a:ext cx="10131201" cy="5874728"/>
            <a:chOff x="474599" y="414349"/>
            <a:chExt cx="10131201" cy="5874728"/>
          </a:xfrm>
        </p:grpSpPr>
        <p:cxnSp>
          <p:nvCxnSpPr>
            <p:cNvPr id="101" name="Google Shape;101;p9"/>
            <p:cNvCxnSpPr/>
            <p:nvPr/>
          </p:nvCxnSpPr>
          <p:spPr>
            <a:xfrm>
              <a:off x="474599" y="414350"/>
              <a:ext cx="8194200" cy="0"/>
            </a:xfrm>
            <a:prstGeom prst="straightConnector1">
              <a:avLst/>
            </a:prstGeom>
            <a:noFill/>
            <a:ln cap="flat" cmpd="sng" w="9525">
              <a:solidFill>
                <a:schemeClr val="dk1"/>
              </a:solidFill>
              <a:prstDash val="solid"/>
              <a:round/>
              <a:headEnd len="med" w="med" type="none"/>
              <a:tailEnd len="med" w="med" type="none"/>
            </a:ln>
          </p:spPr>
        </p:cxnSp>
        <p:cxnSp>
          <p:nvCxnSpPr>
            <p:cNvPr id="102" name="Google Shape;102;p9"/>
            <p:cNvCxnSpPr/>
            <p:nvPr/>
          </p:nvCxnSpPr>
          <p:spPr>
            <a:xfrm>
              <a:off x="475623" y="4729231"/>
              <a:ext cx="7286100" cy="0"/>
            </a:xfrm>
            <a:prstGeom prst="straightConnector1">
              <a:avLst/>
            </a:prstGeom>
            <a:noFill/>
            <a:ln cap="flat" cmpd="sng" w="9525">
              <a:solidFill>
                <a:schemeClr val="dk1"/>
              </a:solidFill>
              <a:prstDash val="solid"/>
              <a:round/>
              <a:headEnd len="med" w="med" type="none"/>
              <a:tailEnd len="med" w="med" type="none"/>
            </a:ln>
          </p:spPr>
        </p:cxnSp>
        <p:cxnSp>
          <p:nvCxnSpPr>
            <p:cNvPr id="103" name="Google Shape;103;p9"/>
            <p:cNvCxnSpPr/>
            <p:nvPr/>
          </p:nvCxnSpPr>
          <p:spPr>
            <a:xfrm>
              <a:off x="8668547" y="414358"/>
              <a:ext cx="0" cy="37842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9"/>
            <p:cNvCxnSpPr/>
            <p:nvPr/>
          </p:nvCxnSpPr>
          <p:spPr>
            <a:xfrm>
              <a:off x="474600" y="414349"/>
              <a:ext cx="0" cy="4314900"/>
            </a:xfrm>
            <a:prstGeom prst="straightConnector1">
              <a:avLst/>
            </a:prstGeom>
            <a:noFill/>
            <a:ln cap="flat" cmpd="sng" w="9525">
              <a:solidFill>
                <a:schemeClr val="dk1"/>
              </a:solidFill>
              <a:prstDash val="solid"/>
              <a:round/>
              <a:headEnd len="med" w="med" type="none"/>
              <a:tailEnd len="med" w="med" type="none"/>
            </a:ln>
          </p:spPr>
        </p:cxnSp>
        <p:grpSp>
          <p:nvGrpSpPr>
            <p:cNvPr id="105" name="Google Shape;105;p9"/>
            <p:cNvGrpSpPr/>
            <p:nvPr/>
          </p:nvGrpSpPr>
          <p:grpSpPr>
            <a:xfrm rot="10800000">
              <a:off x="6528025" y="3030339"/>
              <a:ext cx="4077775" cy="3258738"/>
              <a:chOff x="-1108761" y="-855024"/>
              <a:chExt cx="3091800" cy="2470800"/>
            </a:xfrm>
          </p:grpSpPr>
          <p:cxnSp>
            <p:nvCxnSpPr>
              <p:cNvPr id="106" name="Google Shape;106;p9"/>
              <p:cNvCxnSpPr/>
              <p:nvPr/>
            </p:nvCxnSpPr>
            <p:spPr>
              <a:xfrm rot="-2043618">
                <a:off x="-1050405" y="-17363"/>
                <a:ext cx="2974475" cy="797118"/>
              </a:xfrm>
              <a:prstGeom prst="straightConnector1">
                <a:avLst/>
              </a:prstGeom>
              <a:noFill/>
              <a:ln cap="flat" cmpd="sng" w="9525">
                <a:solidFill>
                  <a:schemeClr val="dk1"/>
                </a:solidFill>
                <a:prstDash val="solid"/>
                <a:round/>
                <a:headEnd len="med" w="med" type="none"/>
                <a:tailEnd len="med" w="med" type="none"/>
              </a:ln>
            </p:spPr>
          </p:cxnSp>
          <p:cxnSp>
            <p:nvCxnSpPr>
              <p:cNvPr id="107" name="Google Shape;107;p9"/>
              <p:cNvCxnSpPr/>
              <p:nvPr/>
            </p:nvCxnSpPr>
            <p:spPr>
              <a:xfrm flipH="1" rot="-2044218">
                <a:off x="-1142627" y="-42816"/>
                <a:ext cx="3159531" cy="846384"/>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0"/>
          <p:cNvSpPr/>
          <p:nvPr>
            <p:ph idx="2" type="pic"/>
          </p:nvPr>
        </p:nvSpPr>
        <p:spPr>
          <a:xfrm>
            <a:off x="0" y="0"/>
            <a:ext cx="9144000" cy="5143500"/>
          </a:xfrm>
          <a:prstGeom prst="rect">
            <a:avLst/>
          </a:prstGeom>
          <a:noFill/>
          <a:ln>
            <a:noFill/>
          </a:ln>
        </p:spPr>
      </p:sp>
      <p:sp>
        <p:nvSpPr>
          <p:cNvPr id="110" name="Google Shape;110;p10"/>
          <p:cNvSpPr txBox="1"/>
          <p:nvPr>
            <p:ph type="title"/>
          </p:nvPr>
        </p:nvSpPr>
        <p:spPr>
          <a:xfrm>
            <a:off x="720000" y="3839250"/>
            <a:ext cx="7704000" cy="665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ariadb.com/resources/blog/why-should-you-migrate-from-mysql-to-mariadb/" TargetMode="External"/><Relationship Id="rId4" Type="http://schemas.openxmlformats.org/officeDocument/2006/relationships/hyperlink" Target="https://www.hostinger.com/tutorials/mariadb-vs-mysq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23"/>
          <p:cNvSpPr txBox="1"/>
          <p:nvPr>
            <p:ph type="ctrTitle"/>
          </p:nvPr>
        </p:nvSpPr>
        <p:spPr>
          <a:xfrm>
            <a:off x="361825" y="1394400"/>
            <a:ext cx="8133600" cy="186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Blood Donation System (LifeSource)</a:t>
            </a:r>
            <a:endParaRPr/>
          </a:p>
          <a:p>
            <a:pPr indent="0" lvl="0" marL="0" rtl="0" algn="r">
              <a:spcBef>
                <a:spcPts val="0"/>
              </a:spcBef>
              <a:spcAft>
                <a:spcPts val="0"/>
              </a:spcAft>
              <a:buNone/>
            </a:pPr>
            <a:r>
              <a:rPr i="1" lang="en" sz="1600"/>
              <a:t>CS - 7313 Advanced Database Management System Project</a:t>
            </a:r>
            <a:endParaRPr i="1" sz="1600"/>
          </a:p>
        </p:txBody>
      </p:sp>
      <p:sp>
        <p:nvSpPr>
          <p:cNvPr id="248" name="Google Shape;248;p23"/>
          <p:cNvSpPr txBox="1"/>
          <p:nvPr>
            <p:ph idx="1" type="subTitle"/>
          </p:nvPr>
        </p:nvSpPr>
        <p:spPr>
          <a:xfrm>
            <a:off x="4989325" y="3979850"/>
            <a:ext cx="36201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Presented By :  	Group - 2 </a:t>
            </a:r>
            <a:endParaRPr sz="1400"/>
          </a:p>
          <a:p>
            <a:pPr indent="0" lvl="0" marL="0" rtl="0" algn="l">
              <a:spcBef>
                <a:spcPts val="0"/>
              </a:spcBef>
              <a:spcAft>
                <a:spcPts val="0"/>
              </a:spcAft>
              <a:buNone/>
            </a:pPr>
            <a:r>
              <a:rPr lang="en" sz="1400"/>
              <a:t>			(Software Engineering)</a:t>
            </a:r>
            <a:endParaRPr sz="1400"/>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idx="4294967295" type="title"/>
          </p:nvPr>
        </p:nvSpPr>
        <p:spPr>
          <a:xfrm>
            <a:off x="1882200" y="2598125"/>
            <a:ext cx="5379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1"/>
                </a:solidFill>
              </a:rPr>
              <a:t>ER Diagram</a:t>
            </a:r>
            <a:endParaRPr sz="5000">
              <a:solidFill>
                <a:schemeClr val="lt1"/>
              </a:solidFill>
            </a:endParaRPr>
          </a:p>
        </p:txBody>
      </p:sp>
      <p:sp>
        <p:nvSpPr>
          <p:cNvPr id="346" name="Google Shape;346;p32"/>
          <p:cNvSpPr txBox="1"/>
          <p:nvPr>
            <p:ph idx="4294967295" type="title"/>
          </p:nvPr>
        </p:nvSpPr>
        <p:spPr>
          <a:xfrm>
            <a:off x="3404400" y="897300"/>
            <a:ext cx="2335200" cy="1482600"/>
          </a:xfrm>
          <a:prstGeom prst="rect">
            <a:avLst/>
          </a:prstGeom>
        </p:spPr>
        <p:txBody>
          <a:bodyPr anchorCtr="0" anchor="t" bIns="0" lIns="91425" spcFirstLastPara="1" rIns="91425" wrap="square" tIns="91425">
            <a:noAutofit/>
          </a:bodyPr>
          <a:lstStyle/>
          <a:p>
            <a:pPr indent="0" lvl="0" marL="0" rtl="0" algn="ctr">
              <a:spcBef>
                <a:spcPts val="0"/>
              </a:spcBef>
              <a:spcAft>
                <a:spcPts val="0"/>
              </a:spcAft>
              <a:buNone/>
            </a:pPr>
            <a:r>
              <a:rPr lang="en" sz="9600">
                <a:solidFill>
                  <a:schemeClr val="lt1"/>
                </a:solidFill>
              </a:rPr>
              <a:t>03.</a:t>
            </a:r>
            <a:endParaRPr sz="9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8272825" y="4283250"/>
            <a:ext cx="695452" cy="695448"/>
          </a:xfrm>
          <a:prstGeom prst="rect">
            <a:avLst/>
          </a:prstGeom>
          <a:noFill/>
          <a:ln>
            <a:noFill/>
          </a:ln>
        </p:spPr>
      </p:pic>
      <p:pic>
        <p:nvPicPr>
          <p:cNvPr id="352" name="Google Shape;352;p33"/>
          <p:cNvPicPr preferRelativeResize="0"/>
          <p:nvPr/>
        </p:nvPicPr>
        <p:blipFill>
          <a:blip r:embed="rId4">
            <a:alphaModFix/>
          </a:blip>
          <a:stretch>
            <a:fillRect/>
          </a:stretch>
        </p:blipFill>
        <p:spPr>
          <a:xfrm>
            <a:off x="806638" y="375849"/>
            <a:ext cx="7530724" cy="439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idx="4294967295" type="title"/>
          </p:nvPr>
        </p:nvSpPr>
        <p:spPr>
          <a:xfrm>
            <a:off x="1136700" y="2633975"/>
            <a:ext cx="6870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1"/>
                </a:solidFill>
              </a:rPr>
              <a:t>Languages </a:t>
            </a:r>
            <a:r>
              <a:rPr lang="en" sz="5000">
                <a:solidFill>
                  <a:schemeClr val="lt1"/>
                </a:solidFill>
              </a:rPr>
              <a:t>and</a:t>
            </a:r>
            <a:r>
              <a:rPr lang="en" sz="5000">
                <a:solidFill>
                  <a:schemeClr val="lt1"/>
                </a:solidFill>
              </a:rPr>
              <a:t> Database</a:t>
            </a:r>
            <a:endParaRPr sz="5000">
              <a:solidFill>
                <a:schemeClr val="lt1"/>
              </a:solidFill>
            </a:endParaRPr>
          </a:p>
        </p:txBody>
      </p:sp>
      <p:sp>
        <p:nvSpPr>
          <p:cNvPr id="358" name="Google Shape;358;p34"/>
          <p:cNvSpPr txBox="1"/>
          <p:nvPr>
            <p:ph idx="4294967295" type="title"/>
          </p:nvPr>
        </p:nvSpPr>
        <p:spPr>
          <a:xfrm>
            <a:off x="3404400" y="897300"/>
            <a:ext cx="2335200" cy="1482600"/>
          </a:xfrm>
          <a:prstGeom prst="rect">
            <a:avLst/>
          </a:prstGeom>
        </p:spPr>
        <p:txBody>
          <a:bodyPr anchorCtr="0" anchor="t" bIns="0" lIns="91425" spcFirstLastPara="1" rIns="91425" wrap="square" tIns="91425">
            <a:noAutofit/>
          </a:bodyPr>
          <a:lstStyle/>
          <a:p>
            <a:pPr indent="0" lvl="0" marL="0" rtl="0" algn="ctr">
              <a:spcBef>
                <a:spcPts val="0"/>
              </a:spcBef>
              <a:spcAft>
                <a:spcPts val="0"/>
              </a:spcAft>
              <a:buNone/>
            </a:pPr>
            <a:r>
              <a:rPr lang="en" sz="9600">
                <a:solidFill>
                  <a:schemeClr val="lt1"/>
                </a:solidFill>
              </a:rPr>
              <a:t>04.</a:t>
            </a:r>
            <a:endParaRPr sz="9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flipH="1">
            <a:off x="611400" y="695450"/>
            <a:ext cx="7921200" cy="3906900"/>
          </a:xfrm>
          <a:prstGeom prst="rtTriangl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64" name="Google Shape;364;p35"/>
          <p:cNvSpPr txBox="1"/>
          <p:nvPr>
            <p:ph idx="4294967295" type="subTitle"/>
          </p:nvPr>
        </p:nvSpPr>
        <p:spPr>
          <a:xfrm>
            <a:off x="1249550" y="825425"/>
            <a:ext cx="20193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12121"/>
                </a:solidFill>
                <a:latin typeface="Cormorant Garamond"/>
                <a:ea typeface="Cormorant Garamond"/>
                <a:cs typeface="Cormorant Garamond"/>
                <a:sym typeface="Cormorant Garamond"/>
              </a:rPr>
              <a:t>Languages</a:t>
            </a:r>
            <a:endParaRPr b="1" sz="2400">
              <a:solidFill>
                <a:srgbClr val="212121"/>
              </a:solidFill>
              <a:latin typeface="Cormorant Garamond"/>
              <a:ea typeface="Cormorant Garamond"/>
              <a:cs typeface="Cormorant Garamond"/>
              <a:sym typeface="Cormorant Garamond"/>
            </a:endParaRPr>
          </a:p>
        </p:txBody>
      </p:sp>
      <p:sp>
        <p:nvSpPr>
          <p:cNvPr id="365" name="Google Shape;365;p35"/>
          <p:cNvSpPr txBox="1"/>
          <p:nvPr>
            <p:ph idx="4294967295" type="subTitle"/>
          </p:nvPr>
        </p:nvSpPr>
        <p:spPr>
          <a:xfrm>
            <a:off x="6061600" y="2328600"/>
            <a:ext cx="20193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Cormorant Garamond"/>
                <a:ea typeface="Cormorant Garamond"/>
                <a:cs typeface="Cormorant Garamond"/>
                <a:sym typeface="Cormorant Garamond"/>
              </a:rPr>
              <a:t>Databases</a:t>
            </a:r>
            <a:endParaRPr b="1" sz="2400">
              <a:solidFill>
                <a:schemeClr val="lt1"/>
              </a:solidFill>
              <a:latin typeface="Cormorant Garamond"/>
              <a:ea typeface="Cormorant Garamond"/>
              <a:cs typeface="Cormorant Garamond"/>
              <a:sym typeface="Cormorant Garamond"/>
            </a:endParaRPr>
          </a:p>
        </p:txBody>
      </p:sp>
      <p:sp>
        <p:nvSpPr>
          <p:cNvPr id="366" name="Google Shape;366;p35"/>
          <p:cNvSpPr txBox="1"/>
          <p:nvPr>
            <p:ph idx="4294967295" type="subTitle"/>
          </p:nvPr>
        </p:nvSpPr>
        <p:spPr>
          <a:xfrm>
            <a:off x="1034500" y="1410650"/>
            <a:ext cx="3462000" cy="1256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12121"/>
              </a:buClr>
              <a:buSzPts val="1400"/>
              <a:buChar char="●"/>
            </a:pPr>
            <a:r>
              <a:rPr lang="en">
                <a:solidFill>
                  <a:srgbClr val="212121"/>
                </a:solidFill>
              </a:rPr>
              <a:t>PHP (Laravel)</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
                <a:solidFill>
                  <a:srgbClr val="212121"/>
                </a:solidFill>
              </a:rPr>
              <a:t>JavaScript</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
                <a:solidFill>
                  <a:srgbClr val="212121"/>
                </a:solidFill>
              </a:rPr>
              <a:t>Laravel Blade</a:t>
            </a:r>
            <a:endParaRPr>
              <a:solidFill>
                <a:srgbClr val="212121"/>
              </a:solidFill>
            </a:endParaRPr>
          </a:p>
          <a:p>
            <a:pPr indent="-317500" lvl="0" marL="457200" rtl="0" algn="l">
              <a:lnSpc>
                <a:spcPct val="115000"/>
              </a:lnSpc>
              <a:spcBef>
                <a:spcPts val="0"/>
              </a:spcBef>
              <a:spcAft>
                <a:spcPts val="0"/>
              </a:spcAft>
              <a:buClr>
                <a:srgbClr val="212121"/>
              </a:buClr>
              <a:buSzPts val="1400"/>
              <a:buChar char="●"/>
            </a:pPr>
            <a:r>
              <a:rPr lang="en">
                <a:solidFill>
                  <a:srgbClr val="212121"/>
                </a:solidFill>
              </a:rPr>
              <a:t>CSS</a:t>
            </a:r>
            <a:endParaRPr>
              <a:solidFill>
                <a:srgbClr val="212121"/>
              </a:solidFill>
            </a:endParaRPr>
          </a:p>
        </p:txBody>
      </p:sp>
      <p:sp>
        <p:nvSpPr>
          <p:cNvPr id="367" name="Google Shape;367;p35"/>
          <p:cNvSpPr txBox="1"/>
          <p:nvPr>
            <p:ph idx="4294967295" type="subTitle"/>
          </p:nvPr>
        </p:nvSpPr>
        <p:spPr>
          <a:xfrm>
            <a:off x="5828600" y="3029950"/>
            <a:ext cx="1831200" cy="1068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MariaDB</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1882200" y="2598125"/>
            <a:ext cx="53796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MariaDB ?</a:t>
            </a:r>
            <a:endParaRPr/>
          </a:p>
        </p:txBody>
      </p:sp>
      <p:sp>
        <p:nvSpPr>
          <p:cNvPr id="373" name="Google Shape;373;p36"/>
          <p:cNvSpPr txBox="1"/>
          <p:nvPr>
            <p:ph idx="2" type="title"/>
          </p:nvPr>
        </p:nvSpPr>
        <p:spPr>
          <a:xfrm>
            <a:off x="3404400" y="986925"/>
            <a:ext cx="2335200" cy="1061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p:nvPr/>
        </p:nvSpPr>
        <p:spPr>
          <a:xfrm>
            <a:off x="706075" y="534150"/>
            <a:ext cx="7717800" cy="57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79" name="Google Shape;379;p37"/>
          <p:cNvSpPr txBox="1"/>
          <p:nvPr>
            <p:ph type="title"/>
          </p:nvPr>
        </p:nvSpPr>
        <p:spPr>
          <a:xfrm>
            <a:off x="720000" y="53950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Maria DB (Comparison with MySQL)</a:t>
            </a:r>
            <a:endParaRPr sz="2400">
              <a:solidFill>
                <a:schemeClr val="dk1"/>
              </a:solidFill>
            </a:endParaRPr>
          </a:p>
        </p:txBody>
      </p:sp>
      <p:sp>
        <p:nvSpPr>
          <p:cNvPr id="380" name="Google Shape;380;p37"/>
          <p:cNvSpPr txBox="1"/>
          <p:nvPr>
            <p:ph idx="4294967295" type="subTitle"/>
          </p:nvPr>
        </p:nvSpPr>
        <p:spPr>
          <a:xfrm>
            <a:off x="752250" y="1255575"/>
            <a:ext cx="7639500" cy="3203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MariaDB offers more and better storage engines.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MariaDB allow to run SQL and NoSQL in a single database system.</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MySQL</a:t>
            </a:r>
            <a:r>
              <a:rPr lang="en">
                <a:solidFill>
                  <a:schemeClr val="lt1"/>
                </a:solidFill>
              </a:rPr>
              <a:t> database engine InnoDB are replaced in MariaDB by Aria.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Temporary table also use Aria, which speeds up complex queries such as GROUP BY and DISTINCT.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MariaDB enhances the KILL command to allow to kill all queries for a user (KILL USER username) or to kill a query ID (KILL QUERY ID query-id).</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In addition, in the latest Red Hat 7 release, MariaDB replaces MySQL in the default software repository. </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 large number of former MySQL users, including Wikipedia, have migrated t MariaDB, in the process have  gained a modern, stable, powerful, and fast database system.</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1566750" y="2598125"/>
            <a:ext cx="60105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Test Together …</a:t>
            </a:r>
            <a:endParaRPr/>
          </a:p>
        </p:txBody>
      </p:sp>
      <p:sp>
        <p:nvSpPr>
          <p:cNvPr id="386" name="Google Shape;386;p38"/>
          <p:cNvSpPr txBox="1"/>
          <p:nvPr>
            <p:ph idx="2" type="title"/>
          </p:nvPr>
        </p:nvSpPr>
        <p:spPr>
          <a:xfrm>
            <a:off x="3404400" y="986925"/>
            <a:ext cx="2335200" cy="1061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392" name="Google Shape;392;p39"/>
          <p:cNvSpPr txBox="1"/>
          <p:nvPr>
            <p:ph idx="1" type="body"/>
          </p:nvPr>
        </p:nvSpPr>
        <p:spPr>
          <a:xfrm>
            <a:off x="761700" y="1570375"/>
            <a:ext cx="76206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hlinkClick r:id="rId3"/>
              </a:rPr>
              <a:t>https://mariadb.com/resources/blog/why-should-you-migrate-from-mysql-to-mariadb/</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hlinkClick r:id="rId4"/>
              </a:rPr>
              <a:t>https://www.hostinger.com/tutorials/mariadb-vs-mysql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6" name="Shape 396"/>
        <p:cNvGrpSpPr/>
        <p:nvPr/>
      </p:nvGrpSpPr>
      <p:grpSpPr>
        <a:xfrm>
          <a:off x="0" y="0"/>
          <a:ext cx="0" cy="0"/>
          <a:chOff x="0" y="0"/>
          <a:chExt cx="0" cy="0"/>
        </a:xfrm>
      </p:grpSpPr>
      <p:pic>
        <p:nvPicPr>
          <p:cNvPr id="397" name="Google Shape;397;p40"/>
          <p:cNvPicPr preferRelativeResize="0"/>
          <p:nvPr/>
        </p:nvPicPr>
        <p:blipFill>
          <a:blip r:embed="rId3">
            <a:alphaModFix/>
          </a:blip>
          <a:stretch>
            <a:fillRect/>
          </a:stretch>
        </p:blipFill>
        <p:spPr>
          <a:xfrm>
            <a:off x="865650" y="0"/>
            <a:ext cx="741269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720000" y="1481250"/>
            <a:ext cx="7704000" cy="21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Thank You For Your Attention…</a:t>
            </a:r>
            <a:endParaRPr b="1" sz="6000"/>
          </a:p>
        </p:txBody>
      </p:sp>
      <p:pic>
        <p:nvPicPr>
          <p:cNvPr id="403" name="Google Shape;403;p41"/>
          <p:cNvPicPr preferRelativeResize="0"/>
          <p:nvPr/>
        </p:nvPicPr>
        <p:blipFill>
          <a:blip r:embed="rId3">
            <a:alphaModFix/>
          </a:blip>
          <a:stretch>
            <a:fillRect/>
          </a:stretch>
        </p:blipFill>
        <p:spPr>
          <a:xfrm>
            <a:off x="8219050" y="4229475"/>
            <a:ext cx="695124" cy="695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720000" y="288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Group Members</a:t>
            </a:r>
            <a:endParaRPr b="1"/>
          </a:p>
        </p:txBody>
      </p:sp>
      <p:grpSp>
        <p:nvGrpSpPr>
          <p:cNvPr id="254" name="Google Shape;254;p24"/>
          <p:cNvGrpSpPr/>
          <p:nvPr/>
        </p:nvGrpSpPr>
        <p:grpSpPr>
          <a:xfrm>
            <a:off x="1066288" y="986725"/>
            <a:ext cx="750824" cy="750825"/>
            <a:chOff x="1066288" y="986725"/>
            <a:chExt cx="750824" cy="750825"/>
          </a:xfrm>
        </p:grpSpPr>
        <p:pic>
          <p:nvPicPr>
            <p:cNvPr id="255" name="Google Shape;255;p24"/>
            <p:cNvPicPr preferRelativeResize="0"/>
            <p:nvPr/>
          </p:nvPicPr>
          <p:blipFill>
            <a:blip r:embed="rId3">
              <a:alphaModFix/>
            </a:blip>
            <a:stretch>
              <a:fillRect/>
            </a:stretch>
          </p:blipFill>
          <p:spPr>
            <a:xfrm>
              <a:off x="1066288" y="986725"/>
              <a:ext cx="750824" cy="750824"/>
            </a:xfrm>
            <a:prstGeom prst="rect">
              <a:avLst/>
            </a:prstGeom>
            <a:noFill/>
            <a:ln>
              <a:noFill/>
            </a:ln>
          </p:spPr>
        </p:pic>
        <p:sp>
          <p:nvSpPr>
            <p:cNvPr id="256" name="Google Shape;256;p24"/>
            <p:cNvSpPr txBox="1"/>
            <p:nvPr/>
          </p:nvSpPr>
          <p:spPr>
            <a:xfrm>
              <a:off x="1312245" y="1164850"/>
              <a:ext cx="25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lbert Sans"/>
                  <a:ea typeface="Albert Sans"/>
                  <a:cs typeface="Albert Sans"/>
                  <a:sym typeface="Albert Sans"/>
                </a:rPr>
                <a:t>1</a:t>
              </a:r>
              <a:endParaRPr b="1" sz="2000">
                <a:solidFill>
                  <a:srgbClr val="212121"/>
                </a:solidFill>
                <a:latin typeface="Albert Sans"/>
                <a:ea typeface="Albert Sans"/>
                <a:cs typeface="Albert Sans"/>
                <a:sym typeface="Albert Sans"/>
              </a:endParaRPr>
            </a:p>
          </p:txBody>
        </p:sp>
      </p:grpSp>
      <p:grpSp>
        <p:nvGrpSpPr>
          <p:cNvPr id="257" name="Google Shape;257;p24"/>
          <p:cNvGrpSpPr/>
          <p:nvPr/>
        </p:nvGrpSpPr>
        <p:grpSpPr>
          <a:xfrm>
            <a:off x="1720488" y="1737550"/>
            <a:ext cx="750824" cy="750825"/>
            <a:chOff x="1720488" y="1737550"/>
            <a:chExt cx="750824" cy="750825"/>
          </a:xfrm>
        </p:grpSpPr>
        <p:pic>
          <p:nvPicPr>
            <p:cNvPr id="258" name="Google Shape;258;p24"/>
            <p:cNvPicPr preferRelativeResize="0"/>
            <p:nvPr/>
          </p:nvPicPr>
          <p:blipFill>
            <a:blip r:embed="rId3">
              <a:alphaModFix/>
            </a:blip>
            <a:stretch>
              <a:fillRect/>
            </a:stretch>
          </p:blipFill>
          <p:spPr>
            <a:xfrm>
              <a:off x="1720488" y="1737550"/>
              <a:ext cx="750824" cy="750824"/>
            </a:xfrm>
            <a:prstGeom prst="rect">
              <a:avLst/>
            </a:prstGeom>
            <a:noFill/>
            <a:ln>
              <a:noFill/>
            </a:ln>
          </p:spPr>
        </p:pic>
        <p:sp>
          <p:nvSpPr>
            <p:cNvPr id="259" name="Google Shape;259;p24"/>
            <p:cNvSpPr txBox="1"/>
            <p:nvPr/>
          </p:nvSpPr>
          <p:spPr>
            <a:xfrm>
              <a:off x="1966445" y="1915675"/>
              <a:ext cx="25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lbert Sans"/>
                  <a:ea typeface="Albert Sans"/>
                  <a:cs typeface="Albert Sans"/>
                  <a:sym typeface="Albert Sans"/>
                </a:rPr>
                <a:t>2</a:t>
              </a:r>
              <a:endParaRPr b="1" sz="2000">
                <a:solidFill>
                  <a:srgbClr val="212121"/>
                </a:solidFill>
                <a:latin typeface="Albert Sans"/>
                <a:ea typeface="Albert Sans"/>
                <a:cs typeface="Albert Sans"/>
                <a:sym typeface="Albert Sans"/>
              </a:endParaRPr>
            </a:p>
          </p:txBody>
        </p:sp>
      </p:grpSp>
      <p:grpSp>
        <p:nvGrpSpPr>
          <p:cNvPr id="260" name="Google Shape;260;p24"/>
          <p:cNvGrpSpPr/>
          <p:nvPr/>
        </p:nvGrpSpPr>
        <p:grpSpPr>
          <a:xfrm>
            <a:off x="2471313" y="2488375"/>
            <a:ext cx="750824" cy="750825"/>
            <a:chOff x="2471313" y="2488375"/>
            <a:chExt cx="750824" cy="750825"/>
          </a:xfrm>
        </p:grpSpPr>
        <p:pic>
          <p:nvPicPr>
            <p:cNvPr id="261" name="Google Shape;261;p24"/>
            <p:cNvPicPr preferRelativeResize="0"/>
            <p:nvPr/>
          </p:nvPicPr>
          <p:blipFill>
            <a:blip r:embed="rId3">
              <a:alphaModFix/>
            </a:blip>
            <a:stretch>
              <a:fillRect/>
            </a:stretch>
          </p:blipFill>
          <p:spPr>
            <a:xfrm>
              <a:off x="2471313" y="2488375"/>
              <a:ext cx="750824" cy="750824"/>
            </a:xfrm>
            <a:prstGeom prst="rect">
              <a:avLst/>
            </a:prstGeom>
            <a:noFill/>
            <a:ln>
              <a:noFill/>
            </a:ln>
          </p:spPr>
        </p:pic>
        <p:sp>
          <p:nvSpPr>
            <p:cNvPr id="262" name="Google Shape;262;p24"/>
            <p:cNvSpPr txBox="1"/>
            <p:nvPr/>
          </p:nvSpPr>
          <p:spPr>
            <a:xfrm>
              <a:off x="2717270" y="2666500"/>
              <a:ext cx="25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lbert Sans"/>
                  <a:ea typeface="Albert Sans"/>
                  <a:cs typeface="Albert Sans"/>
                  <a:sym typeface="Albert Sans"/>
                </a:rPr>
                <a:t>3</a:t>
              </a:r>
              <a:endParaRPr b="1" sz="2000">
                <a:solidFill>
                  <a:srgbClr val="212121"/>
                </a:solidFill>
                <a:latin typeface="Albert Sans"/>
                <a:ea typeface="Albert Sans"/>
                <a:cs typeface="Albert Sans"/>
                <a:sym typeface="Albert Sans"/>
              </a:endParaRPr>
            </a:p>
          </p:txBody>
        </p:sp>
      </p:grpSp>
      <p:grpSp>
        <p:nvGrpSpPr>
          <p:cNvPr id="263" name="Google Shape;263;p24"/>
          <p:cNvGrpSpPr/>
          <p:nvPr/>
        </p:nvGrpSpPr>
        <p:grpSpPr>
          <a:xfrm>
            <a:off x="3222137" y="3239200"/>
            <a:ext cx="750824" cy="750825"/>
            <a:chOff x="3222138" y="3239200"/>
            <a:chExt cx="750824" cy="750825"/>
          </a:xfrm>
        </p:grpSpPr>
        <p:pic>
          <p:nvPicPr>
            <p:cNvPr id="264" name="Google Shape;264;p24"/>
            <p:cNvPicPr preferRelativeResize="0"/>
            <p:nvPr/>
          </p:nvPicPr>
          <p:blipFill>
            <a:blip r:embed="rId3">
              <a:alphaModFix/>
            </a:blip>
            <a:stretch>
              <a:fillRect/>
            </a:stretch>
          </p:blipFill>
          <p:spPr>
            <a:xfrm>
              <a:off x="3222138" y="3239200"/>
              <a:ext cx="750824" cy="750824"/>
            </a:xfrm>
            <a:prstGeom prst="rect">
              <a:avLst/>
            </a:prstGeom>
            <a:noFill/>
            <a:ln>
              <a:noFill/>
            </a:ln>
          </p:spPr>
        </p:pic>
        <p:sp>
          <p:nvSpPr>
            <p:cNvPr id="265" name="Google Shape;265;p24"/>
            <p:cNvSpPr txBox="1"/>
            <p:nvPr/>
          </p:nvSpPr>
          <p:spPr>
            <a:xfrm>
              <a:off x="3468095" y="3417325"/>
              <a:ext cx="25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lbert Sans"/>
                  <a:ea typeface="Albert Sans"/>
                  <a:cs typeface="Albert Sans"/>
                  <a:sym typeface="Albert Sans"/>
                </a:rPr>
                <a:t>4</a:t>
              </a:r>
              <a:endParaRPr b="1" sz="2000">
                <a:solidFill>
                  <a:srgbClr val="212121"/>
                </a:solidFill>
                <a:latin typeface="Albert Sans"/>
                <a:ea typeface="Albert Sans"/>
                <a:cs typeface="Albert Sans"/>
                <a:sym typeface="Albert Sans"/>
              </a:endParaRPr>
            </a:p>
          </p:txBody>
        </p:sp>
      </p:grpSp>
      <p:grpSp>
        <p:nvGrpSpPr>
          <p:cNvPr id="266" name="Google Shape;266;p24"/>
          <p:cNvGrpSpPr/>
          <p:nvPr/>
        </p:nvGrpSpPr>
        <p:grpSpPr>
          <a:xfrm>
            <a:off x="3972963" y="3990025"/>
            <a:ext cx="750824" cy="750825"/>
            <a:chOff x="3972963" y="3990025"/>
            <a:chExt cx="750824" cy="750825"/>
          </a:xfrm>
        </p:grpSpPr>
        <p:pic>
          <p:nvPicPr>
            <p:cNvPr id="267" name="Google Shape;267;p24"/>
            <p:cNvPicPr preferRelativeResize="0"/>
            <p:nvPr/>
          </p:nvPicPr>
          <p:blipFill>
            <a:blip r:embed="rId3">
              <a:alphaModFix/>
            </a:blip>
            <a:stretch>
              <a:fillRect/>
            </a:stretch>
          </p:blipFill>
          <p:spPr>
            <a:xfrm>
              <a:off x="3972963" y="3990025"/>
              <a:ext cx="750824" cy="750824"/>
            </a:xfrm>
            <a:prstGeom prst="rect">
              <a:avLst/>
            </a:prstGeom>
            <a:noFill/>
            <a:ln>
              <a:noFill/>
            </a:ln>
          </p:spPr>
        </p:pic>
        <p:sp>
          <p:nvSpPr>
            <p:cNvPr id="268" name="Google Shape;268;p24"/>
            <p:cNvSpPr txBox="1"/>
            <p:nvPr/>
          </p:nvSpPr>
          <p:spPr>
            <a:xfrm>
              <a:off x="4218920" y="4168150"/>
              <a:ext cx="25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lbert Sans"/>
                  <a:ea typeface="Albert Sans"/>
                  <a:cs typeface="Albert Sans"/>
                  <a:sym typeface="Albert Sans"/>
                </a:rPr>
                <a:t>5</a:t>
              </a:r>
              <a:endParaRPr b="1" sz="2000">
                <a:solidFill>
                  <a:srgbClr val="212121"/>
                </a:solidFill>
                <a:latin typeface="Albert Sans"/>
                <a:ea typeface="Albert Sans"/>
                <a:cs typeface="Albert Sans"/>
                <a:sym typeface="Albert Sans"/>
              </a:endParaRPr>
            </a:p>
          </p:txBody>
        </p:sp>
      </p:grpSp>
      <p:sp>
        <p:nvSpPr>
          <p:cNvPr id="269" name="Google Shape;269;p24"/>
          <p:cNvSpPr/>
          <p:nvPr/>
        </p:nvSpPr>
        <p:spPr>
          <a:xfrm rot="10800000">
            <a:off x="1720413" y="999975"/>
            <a:ext cx="3597300" cy="3727800"/>
          </a:xfrm>
          <a:prstGeom prst="rtTriangl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5317713" y="1007025"/>
            <a:ext cx="2760000" cy="3727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71" name="Google Shape;271;p24"/>
          <p:cNvSpPr/>
          <p:nvPr/>
        </p:nvSpPr>
        <p:spPr>
          <a:xfrm>
            <a:off x="5461063" y="3990025"/>
            <a:ext cx="23478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bert Sans"/>
                <a:ea typeface="Albert Sans"/>
                <a:cs typeface="Albert Sans"/>
                <a:sym typeface="Albert Sans"/>
              </a:rPr>
              <a:t>Aye Chan Phyu</a:t>
            </a:r>
            <a:endParaRPr>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4SE - 1167</a:t>
            </a:r>
            <a:endParaRPr>
              <a:latin typeface="Albert Sans"/>
              <a:ea typeface="Albert Sans"/>
              <a:cs typeface="Albert Sans"/>
              <a:sym typeface="Albert Sans"/>
            </a:endParaRPr>
          </a:p>
        </p:txBody>
      </p:sp>
      <p:sp>
        <p:nvSpPr>
          <p:cNvPr id="272" name="Google Shape;272;p24"/>
          <p:cNvSpPr/>
          <p:nvPr/>
        </p:nvSpPr>
        <p:spPr>
          <a:xfrm>
            <a:off x="4723788" y="3239200"/>
            <a:ext cx="23478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bert Sans"/>
                <a:ea typeface="Albert Sans"/>
                <a:cs typeface="Albert Sans"/>
                <a:sym typeface="Albert Sans"/>
              </a:rPr>
              <a:t>Kay Zin Thant</a:t>
            </a:r>
            <a:endParaRPr>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4SE - 1162</a:t>
            </a:r>
            <a:endParaRPr>
              <a:latin typeface="Albert Sans"/>
              <a:ea typeface="Albert Sans"/>
              <a:cs typeface="Albert Sans"/>
              <a:sym typeface="Albert Sans"/>
            </a:endParaRPr>
          </a:p>
        </p:txBody>
      </p:sp>
      <p:sp>
        <p:nvSpPr>
          <p:cNvPr id="273" name="Google Shape;273;p24"/>
          <p:cNvSpPr/>
          <p:nvPr/>
        </p:nvSpPr>
        <p:spPr>
          <a:xfrm>
            <a:off x="3972963" y="2488375"/>
            <a:ext cx="23478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bert Sans"/>
                <a:ea typeface="Albert Sans"/>
                <a:cs typeface="Albert Sans"/>
                <a:sym typeface="Albert Sans"/>
              </a:rPr>
              <a:t>Sithu Aung</a:t>
            </a:r>
            <a:endParaRPr>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4SE - 1114</a:t>
            </a:r>
            <a:endParaRPr>
              <a:latin typeface="Albert Sans"/>
              <a:ea typeface="Albert Sans"/>
              <a:cs typeface="Albert Sans"/>
              <a:sym typeface="Albert Sans"/>
            </a:endParaRPr>
          </a:p>
        </p:txBody>
      </p:sp>
      <p:sp>
        <p:nvSpPr>
          <p:cNvPr id="274" name="Google Shape;274;p24"/>
          <p:cNvSpPr/>
          <p:nvPr/>
        </p:nvSpPr>
        <p:spPr>
          <a:xfrm>
            <a:off x="3174475" y="1737550"/>
            <a:ext cx="23478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bert Sans"/>
                <a:ea typeface="Albert Sans"/>
                <a:cs typeface="Albert Sans"/>
                <a:sym typeface="Albert Sans"/>
              </a:rPr>
              <a:t>Myint Theingi Tun </a:t>
            </a:r>
            <a:endParaRPr>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4SE - 1187</a:t>
            </a:r>
            <a:endParaRPr>
              <a:latin typeface="Albert Sans"/>
              <a:ea typeface="Albert Sans"/>
              <a:cs typeface="Albert Sans"/>
              <a:sym typeface="Albert Sans"/>
            </a:endParaRPr>
          </a:p>
        </p:txBody>
      </p:sp>
      <p:sp>
        <p:nvSpPr>
          <p:cNvPr id="275" name="Google Shape;275;p24"/>
          <p:cNvSpPr/>
          <p:nvPr/>
        </p:nvSpPr>
        <p:spPr>
          <a:xfrm>
            <a:off x="2393513" y="1084288"/>
            <a:ext cx="23478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bert Sans"/>
                <a:ea typeface="Albert Sans"/>
                <a:cs typeface="Albert Sans"/>
                <a:sym typeface="Albert Sans"/>
              </a:rPr>
              <a:t>Nyan Ye Thu</a:t>
            </a:r>
            <a:endParaRPr>
              <a:latin typeface="Albert Sans"/>
              <a:ea typeface="Albert Sans"/>
              <a:cs typeface="Albert Sans"/>
              <a:sym typeface="Albert Sans"/>
            </a:endParaRPr>
          </a:p>
          <a:p>
            <a:pPr indent="0" lvl="0" marL="0" rtl="0" algn="l">
              <a:spcBef>
                <a:spcPts val="0"/>
              </a:spcBef>
              <a:spcAft>
                <a:spcPts val="0"/>
              </a:spcAft>
              <a:buNone/>
            </a:pPr>
            <a:r>
              <a:rPr lang="en">
                <a:latin typeface="Albert Sans"/>
                <a:ea typeface="Albert Sans"/>
                <a:cs typeface="Albert Sans"/>
                <a:sym typeface="Albert Sans"/>
              </a:rPr>
              <a:t>4SE - </a:t>
            </a:r>
            <a:r>
              <a:rPr lang="en">
                <a:latin typeface="Albert Sans"/>
                <a:ea typeface="Albert Sans"/>
                <a:cs typeface="Albert Sans"/>
                <a:sym typeface="Albert Sans"/>
              </a:rPr>
              <a:t>1923</a:t>
            </a:r>
            <a:endParaRPr>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1000"/>
                                        <p:tgtEl>
                                          <p:spTgt spid="2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000"/>
                                        <p:tgtEl>
                                          <p:spTgt spid="27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000"/>
                                        <p:tgtEl>
                                          <p:spTgt spid="27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1000"/>
                                        <p:tgtEl>
                                          <p:spTgt spid="27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1000"/>
                                        <p:tgtEl>
                                          <p:spTgt spid="2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000"/>
                                        <p:tgtEl>
                                          <p:spTgt spid="2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p:nvPr/>
        </p:nvSpPr>
        <p:spPr>
          <a:xfrm>
            <a:off x="627250" y="891200"/>
            <a:ext cx="2943600" cy="32814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04775">
              <a:srgbClr val="000000">
                <a:alpha val="8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81" name="Google Shape;281;p25"/>
          <p:cNvSpPr txBox="1"/>
          <p:nvPr>
            <p:ph type="title"/>
          </p:nvPr>
        </p:nvSpPr>
        <p:spPr>
          <a:xfrm>
            <a:off x="770825" y="2245550"/>
            <a:ext cx="2298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12121"/>
                </a:solidFill>
              </a:rPr>
              <a:t>Contents</a:t>
            </a:r>
            <a:endParaRPr b="1">
              <a:solidFill>
                <a:srgbClr val="212121"/>
              </a:solidFill>
            </a:endParaRPr>
          </a:p>
        </p:txBody>
      </p:sp>
      <p:sp>
        <p:nvSpPr>
          <p:cNvPr id="282" name="Google Shape;282;p25"/>
          <p:cNvSpPr txBox="1"/>
          <p:nvPr>
            <p:ph idx="2" type="title"/>
          </p:nvPr>
        </p:nvSpPr>
        <p:spPr>
          <a:xfrm>
            <a:off x="4903164" y="9488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Introduction</a:t>
            </a:r>
            <a:endParaRPr/>
          </a:p>
        </p:txBody>
      </p:sp>
      <p:sp>
        <p:nvSpPr>
          <p:cNvPr id="283" name="Google Shape;283;p25"/>
          <p:cNvSpPr txBox="1"/>
          <p:nvPr>
            <p:ph idx="3" type="title"/>
          </p:nvPr>
        </p:nvSpPr>
        <p:spPr>
          <a:xfrm>
            <a:off x="3854536" y="9488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01.</a:t>
            </a:r>
            <a:endParaRPr/>
          </a:p>
        </p:txBody>
      </p:sp>
      <p:sp>
        <p:nvSpPr>
          <p:cNvPr id="284" name="Google Shape;284;p25"/>
          <p:cNvSpPr txBox="1"/>
          <p:nvPr>
            <p:ph idx="2" type="title"/>
          </p:nvPr>
        </p:nvSpPr>
        <p:spPr>
          <a:xfrm>
            <a:off x="4903164" y="14765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Schema</a:t>
            </a:r>
            <a:endParaRPr/>
          </a:p>
        </p:txBody>
      </p:sp>
      <p:sp>
        <p:nvSpPr>
          <p:cNvPr id="285" name="Google Shape;285;p25"/>
          <p:cNvSpPr txBox="1"/>
          <p:nvPr>
            <p:ph idx="3" type="title"/>
          </p:nvPr>
        </p:nvSpPr>
        <p:spPr>
          <a:xfrm>
            <a:off x="3854536" y="14765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02.</a:t>
            </a:r>
            <a:endParaRPr/>
          </a:p>
        </p:txBody>
      </p:sp>
      <p:sp>
        <p:nvSpPr>
          <p:cNvPr id="286" name="Google Shape;286;p25"/>
          <p:cNvSpPr txBox="1"/>
          <p:nvPr>
            <p:ph idx="2" type="title"/>
          </p:nvPr>
        </p:nvSpPr>
        <p:spPr>
          <a:xfrm>
            <a:off x="4903164" y="20042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287" name="Google Shape;287;p25"/>
          <p:cNvSpPr txBox="1"/>
          <p:nvPr>
            <p:ph idx="3" type="title"/>
          </p:nvPr>
        </p:nvSpPr>
        <p:spPr>
          <a:xfrm>
            <a:off x="3854536" y="20042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03.</a:t>
            </a:r>
            <a:endParaRPr/>
          </a:p>
        </p:txBody>
      </p:sp>
      <p:sp>
        <p:nvSpPr>
          <p:cNvPr id="288" name="Google Shape;288;p25"/>
          <p:cNvSpPr txBox="1"/>
          <p:nvPr>
            <p:ph idx="2" type="title"/>
          </p:nvPr>
        </p:nvSpPr>
        <p:spPr>
          <a:xfrm>
            <a:off x="4903164" y="25319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Languages</a:t>
            </a:r>
            <a:endParaRPr/>
          </a:p>
        </p:txBody>
      </p:sp>
      <p:sp>
        <p:nvSpPr>
          <p:cNvPr id="289" name="Google Shape;289;p25"/>
          <p:cNvSpPr txBox="1"/>
          <p:nvPr>
            <p:ph idx="3" type="title"/>
          </p:nvPr>
        </p:nvSpPr>
        <p:spPr>
          <a:xfrm>
            <a:off x="3854536" y="25319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04.</a:t>
            </a:r>
            <a:endParaRPr/>
          </a:p>
        </p:txBody>
      </p:sp>
      <p:sp>
        <p:nvSpPr>
          <p:cNvPr id="290" name="Google Shape;290;p25"/>
          <p:cNvSpPr txBox="1"/>
          <p:nvPr>
            <p:ph idx="2" type="title"/>
          </p:nvPr>
        </p:nvSpPr>
        <p:spPr>
          <a:xfrm>
            <a:off x="4903164" y="30596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MariaDB?</a:t>
            </a:r>
            <a:endParaRPr/>
          </a:p>
        </p:txBody>
      </p:sp>
      <p:sp>
        <p:nvSpPr>
          <p:cNvPr id="291" name="Google Shape;291;p25"/>
          <p:cNvSpPr txBox="1"/>
          <p:nvPr>
            <p:ph idx="3" type="title"/>
          </p:nvPr>
        </p:nvSpPr>
        <p:spPr>
          <a:xfrm>
            <a:off x="3854536" y="30596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05.</a:t>
            </a:r>
            <a:endParaRPr/>
          </a:p>
        </p:txBody>
      </p:sp>
      <p:sp>
        <p:nvSpPr>
          <p:cNvPr id="292" name="Google Shape;292;p25"/>
          <p:cNvSpPr txBox="1"/>
          <p:nvPr>
            <p:ph idx="2" type="title"/>
          </p:nvPr>
        </p:nvSpPr>
        <p:spPr>
          <a:xfrm>
            <a:off x="4903164" y="3587300"/>
            <a:ext cx="5225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293" name="Google Shape;293;p25"/>
          <p:cNvSpPr txBox="1"/>
          <p:nvPr>
            <p:ph idx="3" type="title"/>
          </p:nvPr>
        </p:nvSpPr>
        <p:spPr>
          <a:xfrm>
            <a:off x="3854536" y="3587300"/>
            <a:ext cx="962100" cy="527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1882200" y="2598125"/>
            <a:ext cx="53796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Introduction</a:t>
            </a:r>
            <a:endParaRPr/>
          </a:p>
        </p:txBody>
      </p:sp>
      <p:sp>
        <p:nvSpPr>
          <p:cNvPr id="299" name="Google Shape;299;p26"/>
          <p:cNvSpPr txBox="1"/>
          <p:nvPr>
            <p:ph idx="2" type="title"/>
          </p:nvPr>
        </p:nvSpPr>
        <p:spPr>
          <a:xfrm>
            <a:off x="3404400" y="986925"/>
            <a:ext cx="2335200" cy="1061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p:nvPr/>
        </p:nvSpPr>
        <p:spPr>
          <a:xfrm>
            <a:off x="635675" y="3206800"/>
            <a:ext cx="7833600" cy="141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05" name="Google Shape;305;p27"/>
          <p:cNvSpPr/>
          <p:nvPr/>
        </p:nvSpPr>
        <p:spPr>
          <a:xfrm>
            <a:off x="596950" y="1522125"/>
            <a:ext cx="7833600" cy="15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06" name="Google Shape;306;p27"/>
          <p:cNvSpPr txBox="1"/>
          <p:nvPr>
            <p:ph idx="4294967295" type="subTitle"/>
          </p:nvPr>
        </p:nvSpPr>
        <p:spPr>
          <a:xfrm>
            <a:off x="732725" y="523425"/>
            <a:ext cx="7639500" cy="843900"/>
          </a:xfrm>
          <a:prstGeom prst="rect">
            <a:avLst/>
          </a:prstGeom>
          <a:no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lt1"/>
                </a:solidFill>
              </a:rPr>
              <a:t>LifeSource is an open source blood donation platform that connects blood seekers with blood donors. Our system helps those in need of blood to find donors with ease in all regions. </a:t>
            </a:r>
            <a:endParaRPr b="1">
              <a:solidFill>
                <a:schemeClr val="lt1"/>
              </a:solidFill>
            </a:endParaRPr>
          </a:p>
          <a:p>
            <a:pPr indent="0" lvl="0" marL="0" rtl="0" algn="ctr">
              <a:lnSpc>
                <a:spcPct val="115000"/>
              </a:lnSpc>
              <a:spcBef>
                <a:spcPts val="0"/>
              </a:spcBef>
              <a:spcAft>
                <a:spcPts val="0"/>
              </a:spcAft>
              <a:buNone/>
            </a:pPr>
            <a:r>
              <a:t/>
            </a:r>
            <a:endParaRPr b="1">
              <a:solidFill>
                <a:schemeClr val="lt1"/>
              </a:solidFill>
            </a:endParaRPr>
          </a:p>
        </p:txBody>
      </p:sp>
      <p:sp>
        <p:nvSpPr>
          <p:cNvPr id="307" name="Google Shape;307;p27"/>
          <p:cNvSpPr txBox="1"/>
          <p:nvPr>
            <p:ph idx="4294967295" type="subTitle"/>
          </p:nvPr>
        </p:nvSpPr>
        <p:spPr>
          <a:xfrm>
            <a:off x="674450" y="1670000"/>
            <a:ext cx="12666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12121"/>
                </a:solidFill>
                <a:latin typeface="Cormorant Garamond"/>
                <a:ea typeface="Cormorant Garamond"/>
                <a:cs typeface="Cormorant Garamond"/>
                <a:sym typeface="Cormorant Garamond"/>
              </a:rPr>
              <a:t>Motive</a:t>
            </a:r>
            <a:endParaRPr b="1" sz="2400">
              <a:solidFill>
                <a:srgbClr val="212121"/>
              </a:solidFill>
              <a:latin typeface="Cormorant Garamond"/>
              <a:ea typeface="Cormorant Garamond"/>
              <a:cs typeface="Cormorant Garamond"/>
              <a:sym typeface="Cormorant Garamond"/>
            </a:endParaRPr>
          </a:p>
        </p:txBody>
      </p:sp>
      <p:sp>
        <p:nvSpPr>
          <p:cNvPr id="308" name="Google Shape;308;p27"/>
          <p:cNvSpPr txBox="1"/>
          <p:nvPr>
            <p:ph idx="4294967295" type="subTitle"/>
          </p:nvPr>
        </p:nvSpPr>
        <p:spPr>
          <a:xfrm>
            <a:off x="791000" y="2237325"/>
            <a:ext cx="76395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121"/>
                </a:solidFill>
              </a:rPr>
              <a:t>Finding blood donors has become difficult and problem for many, and sometimes it can be a problem of life and </a:t>
            </a:r>
            <a:r>
              <a:rPr lang="en">
                <a:solidFill>
                  <a:srgbClr val="212121"/>
                </a:solidFill>
              </a:rPr>
              <a:t>death</a:t>
            </a:r>
            <a:r>
              <a:rPr lang="en">
                <a:solidFill>
                  <a:srgbClr val="212121"/>
                </a:solidFill>
              </a:rPr>
              <a:t>, this thing has motivated to find a solution to it.</a:t>
            </a:r>
            <a:endParaRPr>
              <a:solidFill>
                <a:srgbClr val="212121"/>
              </a:solidFill>
            </a:endParaRPr>
          </a:p>
        </p:txBody>
      </p:sp>
      <p:sp>
        <p:nvSpPr>
          <p:cNvPr id="309" name="Google Shape;309;p27"/>
          <p:cNvSpPr txBox="1"/>
          <p:nvPr>
            <p:ph idx="4294967295" type="subTitle"/>
          </p:nvPr>
        </p:nvSpPr>
        <p:spPr>
          <a:xfrm>
            <a:off x="790999" y="3162250"/>
            <a:ext cx="19251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12121"/>
                </a:solidFill>
                <a:latin typeface="Cormorant Garamond"/>
                <a:ea typeface="Cormorant Garamond"/>
                <a:cs typeface="Cormorant Garamond"/>
                <a:sym typeface="Cormorant Garamond"/>
              </a:rPr>
              <a:t>Vision</a:t>
            </a:r>
            <a:endParaRPr b="1" sz="2400">
              <a:solidFill>
                <a:srgbClr val="212121"/>
              </a:solidFill>
              <a:latin typeface="Cormorant Garamond"/>
              <a:ea typeface="Cormorant Garamond"/>
              <a:cs typeface="Cormorant Garamond"/>
              <a:sym typeface="Cormorant Garamond"/>
            </a:endParaRPr>
          </a:p>
        </p:txBody>
      </p:sp>
      <p:sp>
        <p:nvSpPr>
          <p:cNvPr id="310" name="Google Shape;310;p27"/>
          <p:cNvSpPr txBox="1"/>
          <p:nvPr>
            <p:ph idx="4294967295" type="subTitle"/>
          </p:nvPr>
        </p:nvSpPr>
        <p:spPr>
          <a:xfrm>
            <a:off x="907550" y="3729575"/>
            <a:ext cx="76395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121"/>
                </a:solidFill>
              </a:rPr>
              <a:t>You need blood donor? A quick search </a:t>
            </a:r>
            <a:r>
              <a:rPr lang="en">
                <a:solidFill>
                  <a:srgbClr val="212121"/>
                </a:solidFill>
              </a:rPr>
              <a:t>on</a:t>
            </a:r>
            <a:r>
              <a:rPr lang="en">
                <a:solidFill>
                  <a:srgbClr val="212121"/>
                </a:solidFill>
              </a:rPr>
              <a:t> this platform gives you access to thousands of donors near you.</a:t>
            </a:r>
            <a:endParaRPr>
              <a:solidFill>
                <a:srgbClr val="212121"/>
              </a:solidFill>
            </a:endParaRPr>
          </a:p>
        </p:txBody>
      </p:sp>
      <p:pic>
        <p:nvPicPr>
          <p:cNvPr id="311" name="Google Shape;311;p27"/>
          <p:cNvPicPr preferRelativeResize="0"/>
          <p:nvPr/>
        </p:nvPicPr>
        <p:blipFill>
          <a:blip r:embed="rId3">
            <a:alphaModFix/>
          </a:blip>
          <a:stretch>
            <a:fillRect/>
          </a:stretch>
        </p:blipFill>
        <p:spPr>
          <a:xfrm flipH="1">
            <a:off x="7357113" y="1286725"/>
            <a:ext cx="486300" cy="486300"/>
          </a:xfrm>
          <a:prstGeom prst="rect">
            <a:avLst/>
          </a:prstGeom>
          <a:noFill/>
          <a:ln>
            <a:noFill/>
          </a:ln>
        </p:spPr>
      </p:pic>
      <p:pic>
        <p:nvPicPr>
          <p:cNvPr id="312" name="Google Shape;312;p27"/>
          <p:cNvPicPr preferRelativeResize="0"/>
          <p:nvPr/>
        </p:nvPicPr>
        <p:blipFill>
          <a:blip r:embed="rId3">
            <a:alphaModFix/>
          </a:blip>
          <a:stretch>
            <a:fillRect/>
          </a:stretch>
        </p:blipFill>
        <p:spPr>
          <a:xfrm flipH="1">
            <a:off x="7357125" y="2934325"/>
            <a:ext cx="486300" cy="48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idx="4294967295" type="subTitle"/>
          </p:nvPr>
        </p:nvSpPr>
        <p:spPr>
          <a:xfrm>
            <a:off x="729825" y="574525"/>
            <a:ext cx="20193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12121"/>
                </a:solidFill>
                <a:latin typeface="Cormorant Garamond"/>
                <a:ea typeface="Cormorant Garamond"/>
                <a:cs typeface="Cormorant Garamond"/>
                <a:sym typeface="Cormorant Garamond"/>
              </a:rPr>
              <a:t>How it works ?</a:t>
            </a:r>
            <a:endParaRPr b="1" sz="2400">
              <a:solidFill>
                <a:srgbClr val="212121"/>
              </a:solidFill>
              <a:latin typeface="Cormorant Garamond"/>
              <a:ea typeface="Cormorant Garamond"/>
              <a:cs typeface="Cormorant Garamond"/>
              <a:sym typeface="Cormorant Garamond"/>
            </a:endParaRPr>
          </a:p>
        </p:txBody>
      </p:sp>
      <p:sp>
        <p:nvSpPr>
          <p:cNvPr id="318" name="Google Shape;318;p28"/>
          <p:cNvSpPr txBox="1"/>
          <p:nvPr/>
        </p:nvSpPr>
        <p:spPr>
          <a:xfrm>
            <a:off x="584800" y="1179350"/>
            <a:ext cx="77235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000000"/>
              </a:buClr>
              <a:buSzPts val="1400"/>
              <a:buFont typeface="Montserrat"/>
              <a:buChar char="●"/>
            </a:pPr>
            <a:r>
              <a:rPr b="1" lang="en">
                <a:solidFill>
                  <a:srgbClr val="000000"/>
                </a:solidFill>
                <a:highlight>
                  <a:srgbClr val="F3F3F3"/>
                </a:highlight>
                <a:latin typeface="Albert Sans"/>
                <a:ea typeface="Albert Sans"/>
                <a:cs typeface="Albert Sans"/>
                <a:sym typeface="Albert Sans"/>
              </a:rPr>
              <a:t>For blood donors:</a:t>
            </a:r>
            <a:r>
              <a:rPr lang="en">
                <a:solidFill>
                  <a:srgbClr val="000000"/>
                </a:solidFill>
                <a:highlight>
                  <a:srgbClr val="F3F3F3"/>
                </a:highlight>
                <a:latin typeface="Albert Sans"/>
                <a:ea typeface="Albert Sans"/>
                <a:cs typeface="Albert Sans"/>
                <a:sym typeface="Albert Sans"/>
              </a:rPr>
              <a:t> 	they register using their phone number, blood group, address.</a:t>
            </a:r>
            <a:endParaRPr sz="1800">
              <a:solidFill>
                <a:srgbClr val="000000"/>
              </a:solidFill>
              <a:latin typeface="Albert Sans Medium"/>
              <a:ea typeface="Albert Sans Medium"/>
              <a:cs typeface="Albert Sans Medium"/>
              <a:sym typeface="Albert Sans Medium"/>
            </a:endParaRPr>
          </a:p>
        </p:txBody>
      </p:sp>
      <p:pic>
        <p:nvPicPr>
          <p:cNvPr id="319" name="Google Shape;319;p28"/>
          <p:cNvPicPr preferRelativeResize="0"/>
          <p:nvPr/>
        </p:nvPicPr>
        <p:blipFill>
          <a:blip r:embed="rId3">
            <a:alphaModFix/>
          </a:blip>
          <a:stretch>
            <a:fillRect/>
          </a:stretch>
        </p:blipFill>
        <p:spPr>
          <a:xfrm>
            <a:off x="280125" y="161275"/>
            <a:ext cx="574524" cy="574524"/>
          </a:xfrm>
          <a:prstGeom prst="rect">
            <a:avLst/>
          </a:prstGeom>
          <a:noFill/>
          <a:ln>
            <a:noFill/>
          </a:ln>
        </p:spPr>
      </p:pic>
      <p:pic>
        <p:nvPicPr>
          <p:cNvPr id="320" name="Google Shape;320;p28"/>
          <p:cNvPicPr preferRelativeResize="0"/>
          <p:nvPr/>
        </p:nvPicPr>
        <p:blipFill>
          <a:blip r:embed="rId4">
            <a:alphaModFix/>
          </a:blip>
          <a:stretch>
            <a:fillRect/>
          </a:stretch>
        </p:blipFill>
        <p:spPr>
          <a:xfrm>
            <a:off x="4088000" y="1842425"/>
            <a:ext cx="3983850" cy="242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idx="4294967295" type="subTitle"/>
          </p:nvPr>
        </p:nvSpPr>
        <p:spPr>
          <a:xfrm>
            <a:off x="729825" y="574525"/>
            <a:ext cx="20193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12121"/>
                </a:solidFill>
                <a:latin typeface="Cormorant Garamond"/>
                <a:ea typeface="Cormorant Garamond"/>
                <a:cs typeface="Cormorant Garamond"/>
                <a:sym typeface="Cormorant Garamond"/>
              </a:rPr>
              <a:t>How it works ?</a:t>
            </a:r>
            <a:endParaRPr b="1" sz="2400">
              <a:solidFill>
                <a:srgbClr val="212121"/>
              </a:solidFill>
              <a:latin typeface="Cormorant Garamond"/>
              <a:ea typeface="Cormorant Garamond"/>
              <a:cs typeface="Cormorant Garamond"/>
              <a:sym typeface="Cormorant Garamond"/>
            </a:endParaRPr>
          </a:p>
        </p:txBody>
      </p:sp>
      <p:pic>
        <p:nvPicPr>
          <p:cNvPr id="326" name="Google Shape;326;p29"/>
          <p:cNvPicPr preferRelativeResize="0"/>
          <p:nvPr/>
        </p:nvPicPr>
        <p:blipFill>
          <a:blip r:embed="rId3">
            <a:alphaModFix/>
          </a:blip>
          <a:stretch>
            <a:fillRect/>
          </a:stretch>
        </p:blipFill>
        <p:spPr>
          <a:xfrm>
            <a:off x="280125" y="161275"/>
            <a:ext cx="574524" cy="574524"/>
          </a:xfrm>
          <a:prstGeom prst="rect">
            <a:avLst/>
          </a:prstGeom>
          <a:noFill/>
          <a:ln>
            <a:noFill/>
          </a:ln>
        </p:spPr>
      </p:pic>
      <p:sp>
        <p:nvSpPr>
          <p:cNvPr id="327" name="Google Shape;327;p29"/>
          <p:cNvSpPr txBox="1"/>
          <p:nvPr/>
        </p:nvSpPr>
        <p:spPr>
          <a:xfrm>
            <a:off x="605900" y="1179300"/>
            <a:ext cx="81831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300"/>
              </a:spcBef>
              <a:spcAft>
                <a:spcPts val="0"/>
              </a:spcAft>
              <a:buClr>
                <a:srgbClr val="000000"/>
              </a:buClr>
              <a:buSzPts val="1400"/>
              <a:buFont typeface="Montserrat"/>
              <a:buChar char="●"/>
            </a:pPr>
            <a:r>
              <a:rPr b="1" lang="en">
                <a:solidFill>
                  <a:srgbClr val="000000"/>
                </a:solidFill>
                <a:highlight>
                  <a:srgbClr val="F3F3F3"/>
                </a:highlight>
                <a:latin typeface="Albert Sans"/>
                <a:ea typeface="Albert Sans"/>
                <a:cs typeface="Albert Sans"/>
                <a:sym typeface="Albert Sans"/>
              </a:rPr>
              <a:t>For blood seekers: 	</a:t>
            </a:r>
            <a:r>
              <a:rPr lang="en">
                <a:solidFill>
                  <a:srgbClr val="000000"/>
                </a:solidFill>
                <a:highlight>
                  <a:srgbClr val="F3F3F3"/>
                </a:highlight>
                <a:latin typeface="Albert Sans"/>
                <a:ea typeface="Albert Sans"/>
                <a:cs typeface="Albert Sans"/>
                <a:sym typeface="Albert Sans"/>
              </a:rPr>
              <a:t>they do a quick search where they choose the blood group and the region, then they will get a list of donors with their phone number.</a:t>
            </a:r>
            <a:endParaRPr sz="1800">
              <a:solidFill>
                <a:srgbClr val="000000"/>
              </a:solidFill>
              <a:latin typeface="Albert Sans Medium"/>
              <a:ea typeface="Albert Sans Medium"/>
              <a:cs typeface="Albert Sans Medium"/>
              <a:sym typeface="Albert Sans Medium"/>
            </a:endParaRPr>
          </a:p>
        </p:txBody>
      </p:sp>
      <p:pic>
        <p:nvPicPr>
          <p:cNvPr id="328" name="Google Shape;328;p29"/>
          <p:cNvPicPr preferRelativeResize="0"/>
          <p:nvPr/>
        </p:nvPicPr>
        <p:blipFill rotWithShape="1">
          <a:blip r:embed="rId4">
            <a:alphaModFix/>
          </a:blip>
          <a:srcRect b="0" l="0" r="0" t="6182"/>
          <a:stretch/>
        </p:blipFill>
        <p:spPr>
          <a:xfrm>
            <a:off x="3573550" y="2039550"/>
            <a:ext cx="4487398" cy="221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idx="4294967295" type="title"/>
          </p:nvPr>
        </p:nvSpPr>
        <p:spPr>
          <a:xfrm>
            <a:off x="1882200" y="2598125"/>
            <a:ext cx="5379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1"/>
                </a:solidFill>
              </a:rPr>
              <a:t>Database Schema</a:t>
            </a:r>
            <a:endParaRPr sz="5000">
              <a:solidFill>
                <a:schemeClr val="lt1"/>
              </a:solidFill>
            </a:endParaRPr>
          </a:p>
        </p:txBody>
      </p:sp>
      <p:sp>
        <p:nvSpPr>
          <p:cNvPr id="334" name="Google Shape;334;p30"/>
          <p:cNvSpPr txBox="1"/>
          <p:nvPr>
            <p:ph idx="4294967295" type="title"/>
          </p:nvPr>
        </p:nvSpPr>
        <p:spPr>
          <a:xfrm>
            <a:off x="3404400" y="897300"/>
            <a:ext cx="2335200" cy="1482600"/>
          </a:xfrm>
          <a:prstGeom prst="rect">
            <a:avLst/>
          </a:prstGeom>
        </p:spPr>
        <p:txBody>
          <a:bodyPr anchorCtr="0" anchor="t" bIns="0" lIns="91425" spcFirstLastPara="1" rIns="91425" wrap="square" tIns="91425">
            <a:noAutofit/>
          </a:bodyPr>
          <a:lstStyle/>
          <a:p>
            <a:pPr indent="0" lvl="0" marL="0" rtl="0" algn="ctr">
              <a:spcBef>
                <a:spcPts val="0"/>
              </a:spcBef>
              <a:spcAft>
                <a:spcPts val="0"/>
              </a:spcAft>
              <a:buNone/>
            </a:pPr>
            <a:r>
              <a:rPr lang="en" sz="9600">
                <a:solidFill>
                  <a:schemeClr val="lt1"/>
                </a:solidFill>
              </a:rPr>
              <a:t>02.</a:t>
            </a:r>
            <a:endParaRPr sz="9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1"/>
          <p:cNvPicPr preferRelativeResize="0"/>
          <p:nvPr/>
        </p:nvPicPr>
        <p:blipFill>
          <a:blip r:embed="rId3">
            <a:alphaModFix/>
          </a:blip>
          <a:stretch>
            <a:fillRect/>
          </a:stretch>
        </p:blipFill>
        <p:spPr>
          <a:xfrm>
            <a:off x="8272825" y="4283250"/>
            <a:ext cx="695452" cy="695448"/>
          </a:xfrm>
          <a:prstGeom prst="rect">
            <a:avLst/>
          </a:prstGeom>
          <a:noFill/>
          <a:ln>
            <a:noFill/>
          </a:ln>
        </p:spPr>
      </p:pic>
      <p:pic>
        <p:nvPicPr>
          <p:cNvPr id="340" name="Google Shape;340;p31"/>
          <p:cNvPicPr preferRelativeResize="0"/>
          <p:nvPr/>
        </p:nvPicPr>
        <p:blipFill>
          <a:blip r:embed="rId4">
            <a:alphaModFix/>
          </a:blip>
          <a:stretch>
            <a:fillRect/>
          </a:stretch>
        </p:blipFill>
        <p:spPr>
          <a:xfrm>
            <a:off x="485862" y="913600"/>
            <a:ext cx="8172274" cy="331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y Luscious Red Business Basic Template by Slidesgo">
  <a:themeElements>
    <a:clrScheme name="Simple Light">
      <a:dk1>
        <a:srgbClr val="B61F16"/>
      </a:dk1>
      <a:lt1>
        <a:srgbClr val="F3F3F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BE29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