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ivvic" pitchFamily="2" charset="0"/>
      <p:regular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6aee7c8681_16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6aee7c8681_16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6aee7c8681_16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6aee7c8681_16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6aee7c868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6aee7c868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6aee7c8681_16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6aee7c8681_16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6aee7c8681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6aee7c8681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6aee7c8681_1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6aee7c8681_1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c06ed589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c06ed589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6aee7c8681_16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6aee7c8681_16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bfc2e9a84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bfc2e9a84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bfc2e9a8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bfc2e9a8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>
            <a:spLocks noGrp="1"/>
          </p:cNvSpPr>
          <p:nvPr>
            <p:ph type="ctrTitle"/>
          </p:nvPr>
        </p:nvSpPr>
        <p:spPr>
          <a:xfrm>
            <a:off x="729325" y="513486"/>
            <a:ext cx="4079700" cy="32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 AUTOMATION TESTING (JAVASCRIPT)</a:t>
            </a: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subTitle" idx="1"/>
          </p:nvPr>
        </p:nvSpPr>
        <p:spPr>
          <a:xfrm>
            <a:off x="1405025" y="4113050"/>
            <a:ext cx="44772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	Group - 5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(Software Engineering)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8" name="Google Shape;818;p34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Automation</a:t>
            </a:r>
            <a:endParaRPr/>
          </a:p>
        </p:txBody>
      </p:sp>
      <p:grpSp>
        <p:nvGrpSpPr>
          <p:cNvPr id="819" name="Google Shape;819;p34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820" name="Google Shape;820;p34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53" name="Google Shape;853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5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Automation?</a:t>
            </a:r>
            <a:endParaRPr/>
          </a:p>
        </p:txBody>
      </p:sp>
      <p:sp>
        <p:nvSpPr>
          <p:cNvPr id="864" name="Google Shape;864;p35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automation refers to the process of automating repetitive tasks performed on a website or web application.</a:t>
            </a:r>
            <a:endParaRPr/>
          </a:p>
        </p:txBody>
      </p:sp>
      <p:grpSp>
        <p:nvGrpSpPr>
          <p:cNvPr id="865" name="Google Shape;865;p35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866" name="Google Shape;866;p35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75" name="Google Shape;875;p3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81" name="Google Shape;881;p3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35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887" name="Google Shape;887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Web Automation</a:t>
            </a:r>
            <a:endParaRPr/>
          </a:p>
        </p:txBody>
      </p:sp>
      <p:sp>
        <p:nvSpPr>
          <p:cNvPr id="898" name="Google Shape;898;p36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Efficiency</a:t>
            </a:r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tasks save time and effort</a:t>
            </a:r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for handling large volumes of data</a:t>
            </a:r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Productivity</a:t>
            </a:r>
            <a:endParaRPr/>
          </a:p>
        </p:txBody>
      </p:sp>
      <p:sp>
        <p:nvSpPr>
          <p:cNvPr id="903" name="Google Shape;903;p36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employees to focus on higher-value activities</a:t>
            </a:r>
            <a:endParaRPr/>
          </a:p>
        </p:txBody>
      </p:sp>
      <p:sp>
        <p:nvSpPr>
          <p:cNvPr id="904" name="Google Shape;904;p36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Accuracy</a:t>
            </a:r>
            <a:endParaRPr/>
          </a:p>
        </p:txBody>
      </p:sp>
      <p:sp>
        <p:nvSpPr>
          <p:cNvPr id="905" name="Google Shape;905;p36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Minimizes Human errors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7"/>
          <p:cNvSpPr txBox="1"/>
          <p:nvPr/>
        </p:nvSpPr>
        <p:spPr>
          <a:xfrm>
            <a:off x="716325" y="407500"/>
            <a:ext cx="642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Tools and Technologies for Web Automation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1070325" y="1581575"/>
            <a:ext cx="57213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Selenium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Puppeteer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UiPath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7" name="Google Shape;917;p3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Selenium for Automation Testing?</a:t>
            </a:r>
            <a:endParaRPr/>
          </a:p>
        </p:txBody>
      </p:sp>
      <p:grpSp>
        <p:nvGrpSpPr>
          <p:cNvPr id="918" name="Google Shape;918;p38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919" name="Google Shape;919;p38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42" name="Google Shape;942;p3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9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</a:t>
            </a:r>
            <a:endParaRPr/>
          </a:p>
        </p:txBody>
      </p:sp>
      <p:sp>
        <p:nvSpPr>
          <p:cNvPr id="953" name="Google Shape;953;p3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Multilingual Support</a:t>
            </a:r>
            <a:endParaRPr/>
          </a:p>
        </p:txBody>
      </p:sp>
      <p:sp>
        <p:nvSpPr>
          <p:cNvPr id="954" name="Google Shape;954;p39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effective solution for web automation testing</a:t>
            </a:r>
            <a:endParaRPr/>
          </a:p>
        </p:txBody>
      </p:sp>
      <p:sp>
        <p:nvSpPr>
          <p:cNvPr id="955" name="Google Shape;955;p39"/>
          <p:cNvSpPr txBox="1">
            <a:spLocks noGrp="1"/>
          </p:cNvSpPr>
          <p:nvPr>
            <p:ph type="subTitle" idx="3"/>
          </p:nvPr>
        </p:nvSpPr>
        <p:spPr>
          <a:xfrm>
            <a:off x="1842394" y="32423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 Compatibility</a:t>
            </a:r>
            <a:endParaRPr/>
          </a:p>
        </p:txBody>
      </p:sp>
      <p:sp>
        <p:nvSpPr>
          <p:cNvPr id="956" name="Google Shape;956;p39"/>
          <p:cNvSpPr txBox="1">
            <a:spLocks noGrp="1"/>
          </p:cNvSpPr>
          <p:nvPr>
            <p:ph type="subTitle" idx="4"/>
          </p:nvPr>
        </p:nvSpPr>
        <p:spPr>
          <a:xfrm>
            <a:off x="1417549" y="35368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on multiple operating system such as Windows,macOs and Linux</a:t>
            </a:r>
            <a:endParaRPr/>
          </a:p>
        </p:txBody>
      </p:sp>
      <p:sp>
        <p:nvSpPr>
          <p:cNvPr id="957" name="Google Shape;957;p39"/>
          <p:cNvSpPr txBox="1">
            <a:spLocks noGrp="1"/>
          </p:cNvSpPr>
          <p:nvPr>
            <p:ph type="subTitle" idx="5"/>
          </p:nvPr>
        </p:nvSpPr>
        <p:spPr>
          <a:xfrm>
            <a:off x="5656788" y="32423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Browser Testing</a:t>
            </a:r>
            <a:endParaRPr/>
          </a:p>
        </p:txBody>
      </p:sp>
      <p:sp>
        <p:nvSpPr>
          <p:cNvPr id="958" name="Google Shape;958;p39"/>
          <p:cNvSpPr txBox="1">
            <a:spLocks noGrp="1"/>
          </p:cNvSpPr>
          <p:nvPr>
            <p:ph type="subTitle" idx="6"/>
          </p:nvPr>
        </p:nvSpPr>
        <p:spPr>
          <a:xfrm>
            <a:off x="5619025" y="36320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automated testing on variety of web browsers</a:t>
            </a:r>
            <a:endParaRPr/>
          </a:p>
        </p:txBody>
      </p:sp>
      <p:sp>
        <p:nvSpPr>
          <p:cNvPr id="959" name="Google Shape;959;p3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wide range of programming languages</a:t>
            </a:r>
            <a:endParaRPr/>
          </a:p>
        </p:txBody>
      </p:sp>
      <p:sp>
        <p:nvSpPr>
          <p:cNvPr id="960" name="Google Shape;96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Reasons for choosing Selenium</a:t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3672333" y="161126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3673909" y="3133149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5058199" y="3133149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5064520" y="1614901"/>
            <a:ext cx="397509" cy="397484"/>
            <a:chOff x="-1700225" y="2768875"/>
            <a:chExt cx="291450" cy="292225"/>
          </a:xfrm>
        </p:grpSpPr>
        <p:sp>
          <p:nvSpPr>
            <p:cNvPr id="965" name="Google Shape;965;p3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0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76" name="Google Shape;976;p40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JavaScript?</a:t>
            </a:r>
            <a:endParaRPr/>
          </a:p>
        </p:txBody>
      </p:sp>
      <p:grpSp>
        <p:nvGrpSpPr>
          <p:cNvPr id="977" name="Google Shape;977;p40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978" name="Google Shape;978;p40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010" name="Google Shape;1010;p4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0" name="Google Shape;1020;p41"/>
          <p:cNvCxnSpPr>
            <a:stCxn id="1021" idx="6"/>
            <a:endCxn id="1022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719975" y="253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using Selenium with JavaScript</a:t>
            </a:r>
            <a:endParaRPr/>
          </a:p>
        </p:txBody>
      </p:sp>
      <p:grpSp>
        <p:nvGrpSpPr>
          <p:cNvPr id="1024" name="Google Shape;1024;p41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025" name="Google Shape;1025;p41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1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028" name="Google Shape;1028;p41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022" name="Google Shape;1022;p41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1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033" name="Google Shape;1033;p41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1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021" name="Google Shape;1021;p41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41"/>
          <p:cNvSpPr txBox="1">
            <a:spLocks noGrp="1"/>
          </p:cNvSpPr>
          <p:nvPr>
            <p:ph type="title" idx="4294967295"/>
          </p:nvPr>
        </p:nvSpPr>
        <p:spPr>
          <a:xfrm>
            <a:off x="348850" y="3066350"/>
            <a:ext cx="24720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 sz="1800">
                <a:solidFill>
                  <a:schemeClr val="accent1"/>
                </a:solidFill>
              </a:rPr>
              <a:t>Handles Modern Website Stuff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8" name="Google Shape;1038;p41"/>
          <p:cNvSpPr txBox="1">
            <a:spLocks noGrp="1"/>
          </p:cNvSpPr>
          <p:nvPr>
            <p:ph type="title" idx="4294967295"/>
          </p:nvPr>
        </p:nvSpPr>
        <p:spPr>
          <a:xfrm>
            <a:off x="3801625" y="3065700"/>
            <a:ext cx="15402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3. Lots of Helpful Tools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039" name="Google Shape;1039;p41"/>
          <p:cNvSpPr txBox="1">
            <a:spLocks noGrp="1"/>
          </p:cNvSpPr>
          <p:nvPr>
            <p:ph type="title" idx="4294967295"/>
          </p:nvPr>
        </p:nvSpPr>
        <p:spPr>
          <a:xfrm>
            <a:off x="6673863" y="2866550"/>
            <a:ext cx="1396200" cy="10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5. Familiar for Developers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040" name="Google Shape;1040;p41"/>
          <p:cNvSpPr txBox="1">
            <a:spLocks noGrp="1"/>
          </p:cNvSpPr>
          <p:nvPr>
            <p:ph type="title" idx="4294967295"/>
          </p:nvPr>
        </p:nvSpPr>
        <p:spPr>
          <a:xfrm>
            <a:off x="1975938" y="1829050"/>
            <a:ext cx="23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2. Easy Testing with WebDriverIO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041" name="Google Shape;1041;p41"/>
          <p:cNvSpPr txBox="1">
            <a:spLocks noGrp="1"/>
          </p:cNvSpPr>
          <p:nvPr>
            <p:ph type="title" idx="4294967295"/>
          </p:nvPr>
        </p:nvSpPr>
        <p:spPr>
          <a:xfrm>
            <a:off x="5201713" y="1774425"/>
            <a:ext cx="15402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4. Works Everywhere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2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47" name="Google Shape;1047;p42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Requirements</a:t>
            </a:r>
            <a:endParaRPr/>
          </a:p>
        </p:txBody>
      </p:sp>
      <p:grpSp>
        <p:nvGrpSpPr>
          <p:cNvPr id="1048" name="Google Shape;1048;p42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049" name="Google Shape;1049;p42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2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060" name="Google Shape;1060;p4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3"/>
          <p:cNvSpPr txBox="1"/>
          <p:nvPr/>
        </p:nvSpPr>
        <p:spPr>
          <a:xfrm>
            <a:off x="442025" y="361675"/>
            <a:ext cx="764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“Project Setup for Selenium Webdriver with JavaScript”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1" name="Google Shape;1071;p43"/>
          <p:cNvSpPr txBox="1"/>
          <p:nvPr/>
        </p:nvSpPr>
        <p:spPr>
          <a:xfrm>
            <a:off x="535775" y="1285875"/>
            <a:ext cx="33888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Prerequisites: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JS and NPM install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2" name="Google Shape;10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485975"/>
            <a:ext cx="39243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43"/>
          <p:cNvSpPr txBox="1"/>
          <p:nvPr/>
        </p:nvSpPr>
        <p:spPr>
          <a:xfrm>
            <a:off x="5145350" y="1285875"/>
            <a:ext cx="37485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 of your choice: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be using Visual Studio Code as IDE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4" name="Google Shape;10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200" y="2939425"/>
            <a:ext cx="1140925" cy="1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63" name="Google Shape;663;p26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Phyo  Than Thar Kyaw</a:t>
            </a:r>
            <a:endParaRPr/>
          </a:p>
        </p:txBody>
      </p:sp>
      <p:sp>
        <p:nvSpPr>
          <p:cNvPr id="664" name="Google Shape;664;p26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4SE-1016</a:t>
            </a:r>
            <a:endParaRPr/>
          </a:p>
        </p:txBody>
      </p:sp>
      <p:sp>
        <p:nvSpPr>
          <p:cNvPr id="665" name="Google Shape;665;p26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Myint Theingi Tun</a:t>
            </a:r>
            <a:endParaRPr/>
          </a:p>
        </p:txBody>
      </p:sp>
      <p:sp>
        <p:nvSpPr>
          <p:cNvPr id="666" name="Google Shape;666;p26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4SE-1187</a:t>
            </a:r>
            <a:endParaRPr/>
          </a:p>
        </p:txBody>
      </p:sp>
      <p:sp>
        <p:nvSpPr>
          <p:cNvPr id="667" name="Google Shape;667;p26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Yamin Eaindray </a:t>
            </a:r>
            <a:endParaRPr/>
          </a:p>
        </p:txBody>
      </p:sp>
      <p:sp>
        <p:nvSpPr>
          <p:cNvPr id="668" name="Google Shape;668;p26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4SE-1163</a:t>
            </a:r>
            <a:endParaRPr/>
          </a:p>
        </p:txBody>
      </p:sp>
      <p:sp>
        <p:nvSpPr>
          <p:cNvPr id="669" name="Google Shape;669;p26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Khant Hay Thi Tun</a:t>
            </a:r>
            <a:endParaRPr/>
          </a:p>
        </p:txBody>
      </p:sp>
      <p:sp>
        <p:nvSpPr>
          <p:cNvPr id="670" name="Google Shape;670;p26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4SE-1166</a:t>
            </a:r>
            <a:endParaRPr/>
          </a:p>
        </p:txBody>
      </p:sp>
      <p:sp>
        <p:nvSpPr>
          <p:cNvPr id="671" name="Google Shape;671;p26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 Thinzar</a:t>
            </a:r>
            <a:endParaRPr/>
          </a:p>
        </p:txBody>
      </p:sp>
      <p:sp>
        <p:nvSpPr>
          <p:cNvPr id="672" name="Google Shape;672;p26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4SE-1147</a:t>
            </a:r>
            <a:endParaRPr/>
          </a:p>
        </p:txBody>
      </p:sp>
      <p:sp>
        <p:nvSpPr>
          <p:cNvPr id="673" name="Google Shape;673;p26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Nadi Lin</a:t>
            </a:r>
            <a:endParaRPr/>
          </a:p>
        </p:txBody>
      </p:sp>
      <p:sp>
        <p:nvSpPr>
          <p:cNvPr id="674" name="Google Shape;674;p26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4SE-1232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4"/>
          <p:cNvSpPr/>
          <p:nvPr/>
        </p:nvSpPr>
        <p:spPr>
          <a:xfrm>
            <a:off x="978675" y="698988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4"/>
          <p:cNvSpPr txBox="1">
            <a:spLocks noGrp="1"/>
          </p:cNvSpPr>
          <p:nvPr>
            <p:ph type="subTitle" idx="4294967295"/>
          </p:nvPr>
        </p:nvSpPr>
        <p:spPr>
          <a:xfrm>
            <a:off x="1227400" y="881251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1" name="Google Shape;1081;p44"/>
          <p:cNvSpPr/>
          <p:nvPr/>
        </p:nvSpPr>
        <p:spPr>
          <a:xfrm>
            <a:off x="3497925" y="584263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project folder in the desired location in your system. Open the folder in your IDE.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2" name="Google Shape;1082;p44"/>
          <p:cNvCxnSpPr/>
          <p:nvPr/>
        </p:nvCxnSpPr>
        <p:spPr>
          <a:xfrm>
            <a:off x="2735937" y="107608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3" name="Google Shape;1083;p44"/>
          <p:cNvSpPr/>
          <p:nvPr/>
        </p:nvSpPr>
        <p:spPr>
          <a:xfrm>
            <a:off x="978675" y="1963675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4"/>
          <p:cNvSpPr txBox="1">
            <a:spLocks noGrp="1"/>
          </p:cNvSpPr>
          <p:nvPr>
            <p:ph type="subTitle" idx="4294967295"/>
          </p:nvPr>
        </p:nvSpPr>
        <p:spPr>
          <a:xfrm>
            <a:off x="1227412" y="21269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5" name="Google Shape;1085;p44"/>
          <p:cNvSpPr/>
          <p:nvPr/>
        </p:nvSpPr>
        <p:spPr>
          <a:xfrm>
            <a:off x="3497925" y="1802950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Initialize the project in this folder. Open the IDE terminal and navigate to the project location. Run the following command: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npm init -y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6" name="Google Shape;1086;p44"/>
          <p:cNvCxnSpPr/>
          <p:nvPr/>
        </p:nvCxnSpPr>
        <p:spPr>
          <a:xfrm>
            <a:off x="2735937" y="23217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7" name="Google Shape;1087;p44"/>
          <p:cNvSpPr/>
          <p:nvPr/>
        </p:nvSpPr>
        <p:spPr>
          <a:xfrm>
            <a:off x="978675" y="3410588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4"/>
          <p:cNvSpPr txBox="1">
            <a:spLocks noGrp="1"/>
          </p:cNvSpPr>
          <p:nvPr>
            <p:ph type="subTitle" idx="4294967295"/>
          </p:nvPr>
        </p:nvSpPr>
        <p:spPr>
          <a:xfrm>
            <a:off x="1227412" y="357383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3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9" name="Google Shape;1089;p44"/>
          <p:cNvSpPr/>
          <p:nvPr/>
        </p:nvSpPr>
        <p:spPr>
          <a:xfrm>
            <a:off x="3497925" y="3410600"/>
            <a:ext cx="49260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install the project dependencies. We need to install Selenium WebDriver and browser drivers: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npm install --save selenium-webdriver chromedriver geckodriver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44"/>
          <p:cNvCxnSpPr/>
          <p:nvPr/>
        </p:nvCxnSpPr>
        <p:spPr>
          <a:xfrm>
            <a:off x="2735937" y="376863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1" name="Google Shape;1091;p44"/>
          <p:cNvSpPr txBox="1"/>
          <p:nvPr/>
        </p:nvSpPr>
        <p:spPr>
          <a:xfrm>
            <a:off x="111625" y="30175"/>
            <a:ext cx="871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“Project Setup for Selenium Webdriver with JavaScript(Cont’d)”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5"/>
          <p:cNvSpPr txBox="1"/>
          <p:nvPr/>
        </p:nvSpPr>
        <p:spPr>
          <a:xfrm>
            <a:off x="520200" y="192850"/>
            <a:ext cx="7648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“Project Setup for Selenium Webdriver with JavaScript(Cont’d)”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7" name="Google Shape;1097;p45"/>
          <p:cNvSpPr txBox="1"/>
          <p:nvPr/>
        </p:nvSpPr>
        <p:spPr>
          <a:xfrm>
            <a:off x="520200" y="1460000"/>
            <a:ext cx="81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5"/>
          <p:cNvSpPr txBox="1"/>
          <p:nvPr/>
        </p:nvSpPr>
        <p:spPr>
          <a:xfrm>
            <a:off x="2617325" y="1178050"/>
            <a:ext cx="652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you run the command, you’ll notice that a “node_modules” folder is created in the project root. The folder contains all the dependencies. Also, package.json will be updated with these dependencies.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9" name="Google Shape;10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38" y="2210100"/>
            <a:ext cx="3713575" cy="2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5"/>
          <p:cNvSpPr/>
          <p:nvPr/>
        </p:nvSpPr>
        <p:spPr>
          <a:xfrm>
            <a:off x="174125" y="1163663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1" name="Google Shape;1101;p45"/>
          <p:cNvSpPr txBox="1"/>
          <p:nvPr/>
        </p:nvSpPr>
        <p:spPr>
          <a:xfrm>
            <a:off x="174125" y="1309925"/>
            <a:ext cx="17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4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02" name="Google Shape;1102;p45"/>
          <p:cNvCxnSpPr/>
          <p:nvPr/>
        </p:nvCxnSpPr>
        <p:spPr>
          <a:xfrm>
            <a:off x="1931537" y="15407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6"/>
          <p:cNvSpPr txBox="1">
            <a:spLocks noGrp="1"/>
          </p:cNvSpPr>
          <p:nvPr>
            <p:ph type="title"/>
          </p:nvPr>
        </p:nvSpPr>
        <p:spPr>
          <a:xfrm>
            <a:off x="593375" y="540000"/>
            <a:ext cx="83028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Test </a:t>
            </a:r>
            <a:r>
              <a:rPr lang="en">
                <a:solidFill>
                  <a:schemeClr val="accent4"/>
                </a:solidFill>
              </a:rPr>
              <a:t>“Selenium”</a:t>
            </a:r>
            <a:endParaRPr/>
          </a:p>
        </p:txBody>
      </p:sp>
      <p:pic>
        <p:nvPicPr>
          <p:cNvPr id="1108" name="Google Shape;11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613" y="2093325"/>
            <a:ext cx="2446775" cy="2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7"/>
          <p:cNvSpPr txBox="1"/>
          <p:nvPr/>
        </p:nvSpPr>
        <p:spPr>
          <a:xfrm>
            <a:off x="3362525" y="2513350"/>
            <a:ext cx="15096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4" name="Google Shape;11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111" y="968923"/>
            <a:ext cx="3425776" cy="32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0" name="Google Shape;680;p27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Selenium?</a:t>
            </a:r>
            <a:endParaRPr/>
          </a:p>
        </p:txBody>
      </p:sp>
      <p:sp>
        <p:nvSpPr>
          <p:cNvPr id="681" name="Google Shape;681;p27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2" name="Google Shape;682;p27"/>
          <p:cNvSpPr txBox="1">
            <a:spLocks noGrp="1"/>
          </p:cNvSpPr>
          <p:nvPr>
            <p:ph type="subTitle" idx="4"/>
          </p:nvPr>
        </p:nvSpPr>
        <p:spPr>
          <a:xfrm>
            <a:off x="3413400" y="205923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Selenium Testing</a:t>
            </a:r>
            <a:endParaRPr dirty="0"/>
          </a:p>
        </p:txBody>
      </p:sp>
      <p:sp>
        <p:nvSpPr>
          <p:cNvPr id="683" name="Google Shape;683;p27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4" name="Google Shape;684;p27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Automation</a:t>
            </a:r>
            <a:endParaRPr/>
          </a:p>
        </p:txBody>
      </p:sp>
      <p:sp>
        <p:nvSpPr>
          <p:cNvPr id="685" name="Google Shape;685;p27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3"/>
          </p:nvPr>
        </p:nvSpPr>
        <p:spPr>
          <a:xfrm>
            <a:off x="648650" y="3395475"/>
            <a:ext cx="24597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Selenium for our test?</a:t>
            </a:r>
            <a:endParaRPr/>
          </a:p>
        </p:txBody>
      </p:sp>
      <p:sp>
        <p:nvSpPr>
          <p:cNvPr id="687" name="Google Shape;687;p27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sp>
        <p:nvSpPr>
          <p:cNvPr id="689" name="Google Shape;689;p27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0" name="Google Shape;690;p27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Requirements</a:t>
            </a:r>
            <a:endParaRPr/>
          </a:p>
        </p:txBody>
      </p:sp>
      <p:sp>
        <p:nvSpPr>
          <p:cNvPr id="691" name="Google Shape;691;p27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7" name="Google Shape;697;p2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Selenium?</a:t>
            </a:r>
            <a:endParaRPr/>
          </a:p>
        </p:txBody>
      </p:sp>
      <p:grpSp>
        <p:nvGrpSpPr>
          <p:cNvPr id="698" name="Google Shape;698;p28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699" name="Google Shape;699;p28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32" name="Google Shape;732;p2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1902600" y="1660575"/>
            <a:ext cx="53388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Selenium is a free (open-source) automated testing framework used to validate web applications across different browsers and platforms like Chrome, Firefox, Safari, Edge and Opera.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Selenium 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0"/>
          <p:cNvSpPr txBox="1">
            <a:spLocks noGrp="1"/>
          </p:cNvSpPr>
          <p:nvPr>
            <p:ph type="body" idx="1"/>
          </p:nvPr>
        </p:nvSpPr>
        <p:spPr>
          <a:xfrm>
            <a:off x="720000" y="1425475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Selenium is a cost-effective solution for web automation testing.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supports a wide range of Programming Languages, including Java, Python, PHP, C#, Ruby, and JavaScript. This flexibility allows testers to work with their prefered programming Languages.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Selenium can be used on multiple Operating Systems, including Window, macOS, and Linux.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Parallel testing with Selenium involves executing multiple test cases simultaneously to reduce the overall testing time.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4" name="Google Shape;754;p3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991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Selenium Testing</a:t>
            </a:r>
            <a:endParaRPr/>
          </a:p>
        </p:txBody>
      </p:sp>
      <p:grpSp>
        <p:nvGrpSpPr>
          <p:cNvPr id="755" name="Google Shape;755;p3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756" name="Google Shape;756;p3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75" name="Google Shape;775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/>
          <p:nvPr/>
        </p:nvSpPr>
        <p:spPr>
          <a:xfrm>
            <a:off x="978675" y="353513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 txBox="1">
            <a:spLocks noGrp="1"/>
          </p:cNvSpPr>
          <p:nvPr>
            <p:ph type="subTitle" idx="4294967295"/>
          </p:nvPr>
        </p:nvSpPr>
        <p:spPr>
          <a:xfrm>
            <a:off x="1227412" y="516763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Functional 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3497925" y="353513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validate if the website functions according to the specific requirements.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specific functionalities, simulating UI like clicking, typing and navigation.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8" name="Google Shape;788;p32"/>
          <p:cNvCxnSpPr/>
          <p:nvPr/>
        </p:nvCxnSpPr>
        <p:spPr>
          <a:xfrm>
            <a:off x="2735937" y="7115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9" name="Google Shape;789;p32"/>
          <p:cNvSpPr/>
          <p:nvPr/>
        </p:nvSpPr>
        <p:spPr>
          <a:xfrm>
            <a:off x="978675" y="1963675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4294967295"/>
          </p:nvPr>
        </p:nvSpPr>
        <p:spPr>
          <a:xfrm>
            <a:off x="1227412" y="21269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Regression 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1" name="Google Shape;791;p32"/>
          <p:cNvSpPr/>
          <p:nvPr/>
        </p:nvSpPr>
        <p:spPr>
          <a:xfrm>
            <a:off x="3497925" y="1963675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ensure that new changes have not impacted the existing functionalities.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Crucial for continuous development environments.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32"/>
          <p:cNvCxnSpPr/>
          <p:nvPr/>
        </p:nvCxnSpPr>
        <p:spPr>
          <a:xfrm>
            <a:off x="2735937" y="23217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3" name="Google Shape;793;p32"/>
          <p:cNvSpPr/>
          <p:nvPr/>
        </p:nvSpPr>
        <p:spPr>
          <a:xfrm>
            <a:off x="978675" y="3573813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"/>
          <p:cNvSpPr txBox="1">
            <a:spLocks noGrp="1"/>
          </p:cNvSpPr>
          <p:nvPr>
            <p:ph type="subTitle" idx="4294967295"/>
          </p:nvPr>
        </p:nvSpPr>
        <p:spPr>
          <a:xfrm>
            <a:off x="1227412" y="3737063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Smoke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3497925" y="3573813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validate the functions of website.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the health of website after a new build or update goes live.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32"/>
          <p:cNvCxnSpPr/>
          <p:nvPr/>
        </p:nvCxnSpPr>
        <p:spPr>
          <a:xfrm>
            <a:off x="2735937" y="39318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/>
          <p:nvPr/>
        </p:nvSpPr>
        <p:spPr>
          <a:xfrm>
            <a:off x="978675" y="305788"/>
            <a:ext cx="1757400" cy="896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3"/>
          <p:cNvSpPr txBox="1">
            <a:spLocks noGrp="1"/>
          </p:cNvSpPr>
          <p:nvPr>
            <p:ph type="subTitle" idx="4294967295"/>
          </p:nvPr>
        </p:nvSpPr>
        <p:spPr>
          <a:xfrm>
            <a:off x="1227412" y="56448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Cross Browser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3497925" y="401238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test across multiple browsers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Ensuring the website’s behavior and appearance are consistent.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4" name="Google Shape;804;p33"/>
          <p:cNvCxnSpPr/>
          <p:nvPr/>
        </p:nvCxnSpPr>
        <p:spPr>
          <a:xfrm>
            <a:off x="2735937" y="75928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05" name="Google Shape;805;p33"/>
          <p:cNvSpPr/>
          <p:nvPr/>
        </p:nvSpPr>
        <p:spPr>
          <a:xfrm>
            <a:off x="978675" y="1963675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3"/>
          <p:cNvSpPr txBox="1">
            <a:spLocks noGrp="1"/>
          </p:cNvSpPr>
          <p:nvPr>
            <p:ph type="subTitle" idx="4294967295"/>
          </p:nvPr>
        </p:nvSpPr>
        <p:spPr>
          <a:xfrm>
            <a:off x="1227412" y="21269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Monkey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3497925" y="1963675"/>
            <a:ext cx="46674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giving a random input to the system.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could be a click, scroll or dummy text string.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8" name="Google Shape;808;p33"/>
          <p:cNvCxnSpPr/>
          <p:nvPr/>
        </p:nvCxnSpPr>
        <p:spPr>
          <a:xfrm>
            <a:off x="2735937" y="224011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09" name="Google Shape;809;p33"/>
          <p:cNvSpPr/>
          <p:nvPr/>
        </p:nvSpPr>
        <p:spPr>
          <a:xfrm>
            <a:off x="978675" y="3458313"/>
            <a:ext cx="1757400" cy="7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3"/>
          <p:cNvSpPr txBox="1">
            <a:spLocks noGrp="1"/>
          </p:cNvSpPr>
          <p:nvPr>
            <p:ph type="subTitle" idx="4294967295"/>
          </p:nvPr>
        </p:nvSpPr>
        <p:spPr>
          <a:xfrm>
            <a:off x="1227412" y="3621563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UI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3497925" y="3458313"/>
            <a:ext cx="46674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UI components like buttons, text field, and menus.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Functional and responsive.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Verifies usability of the websites.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33"/>
          <p:cNvCxnSpPr/>
          <p:nvPr/>
        </p:nvCxnSpPr>
        <p:spPr>
          <a:xfrm>
            <a:off x="2735937" y="38163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(16:9)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Oswald</vt:lpstr>
      <vt:lpstr>Arial</vt:lpstr>
      <vt:lpstr>Livvic</vt:lpstr>
      <vt:lpstr>Roboto Condensed Light</vt:lpstr>
      <vt:lpstr>Raleway</vt:lpstr>
      <vt:lpstr>Roboto</vt:lpstr>
      <vt:lpstr>Software Development Bussines Plan by Slidesgo</vt:lpstr>
      <vt:lpstr>SELENIUM WEB AUTOMATION TESTING (JAVASCRIPT)</vt:lpstr>
      <vt:lpstr>Team Members</vt:lpstr>
      <vt:lpstr>TABLE OF CONTENTS</vt:lpstr>
      <vt:lpstr>01</vt:lpstr>
      <vt:lpstr>Selenium is a free (open-source) automated testing framework used to validate web applications across different browsers and platforms like Chrome, Firefox, Safari, Edge and Opera.</vt:lpstr>
      <vt:lpstr>Benefits of using Selenium Testing </vt:lpstr>
      <vt:lpstr>02</vt:lpstr>
      <vt:lpstr>PowerPoint Presentation</vt:lpstr>
      <vt:lpstr>PowerPoint Presentation</vt:lpstr>
      <vt:lpstr>03</vt:lpstr>
      <vt:lpstr>What is Web Automation?</vt:lpstr>
      <vt:lpstr>Benefits of Web Automation</vt:lpstr>
      <vt:lpstr>PowerPoint Presentation</vt:lpstr>
      <vt:lpstr>04</vt:lpstr>
      <vt:lpstr>Major Reasons for choosing Selenium</vt:lpstr>
      <vt:lpstr>05</vt:lpstr>
      <vt:lpstr>Reasons for using Selenium with JavaScript</vt:lpstr>
      <vt:lpstr>06</vt:lpstr>
      <vt:lpstr>PowerPoint Presentation</vt:lpstr>
      <vt:lpstr>PowerPoint Presentation</vt:lpstr>
      <vt:lpstr>PowerPoint Presentation</vt:lpstr>
      <vt:lpstr>Let’s Test “Selenium”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AUTOMATION TESTING (JAVASCRIPT)</dc:title>
  <dc:creator>ACER</dc:creator>
  <cp:lastModifiedBy>Myint Theingi Tun</cp:lastModifiedBy>
  <cp:revision>1</cp:revision>
  <dcterms:modified xsi:type="dcterms:W3CDTF">2024-03-10T06:44:27Z</dcterms:modified>
</cp:coreProperties>
</file>