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3959860" cy="143954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87" y="236022"/>
            <a:ext cx="2970521" cy="502088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87" y="757472"/>
            <a:ext cx="2970521" cy="348190"/>
          </a:xfrm>
        </p:spPr>
        <p:txBody>
          <a:bodyPr/>
          <a:lstStyle>
            <a:lvl1pPr marL="0" indent="0" algn="ctr">
              <a:buNone/>
              <a:defRPr sz="510"/>
            </a:lvl1pPr>
            <a:lvl2pPr marL="95885" indent="0" algn="ctr">
              <a:buNone/>
              <a:defRPr sz="420"/>
            </a:lvl2pPr>
            <a:lvl3pPr marL="191770" indent="0" algn="ctr">
              <a:buNone/>
              <a:defRPr sz="375"/>
            </a:lvl3pPr>
            <a:lvl4pPr marL="288290" indent="0" algn="ctr">
              <a:buNone/>
              <a:defRPr sz="335"/>
            </a:lvl4pPr>
            <a:lvl5pPr marL="384810" indent="0" algn="ctr">
              <a:buNone/>
              <a:defRPr sz="335"/>
            </a:lvl5pPr>
            <a:lvl6pPr marL="480060" indent="0" algn="ctr">
              <a:buNone/>
              <a:defRPr sz="335"/>
            </a:lvl6pPr>
            <a:lvl7pPr marL="575945" indent="0" algn="ctr">
              <a:buNone/>
              <a:defRPr sz="335"/>
            </a:lvl7pPr>
            <a:lvl8pPr marL="672465" indent="0" algn="ctr">
              <a:buNone/>
              <a:defRPr sz="335"/>
            </a:lvl8pPr>
            <a:lvl9pPr marL="768350" indent="0" algn="ctr">
              <a:buNone/>
              <a:defRPr sz="33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4372" y="76782"/>
            <a:ext cx="854025" cy="12221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298" y="76782"/>
            <a:ext cx="2512566" cy="12221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5" y="359540"/>
            <a:ext cx="3416099" cy="59990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235" y="965117"/>
            <a:ext cx="3416099" cy="315474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1pPr>
            <a:lvl2pPr marL="9588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1770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3pPr>
            <a:lvl4pPr marL="288290" indent="0">
              <a:buNone/>
              <a:defRPr sz="335">
                <a:solidFill>
                  <a:schemeClr val="tx1">
                    <a:tint val="75000"/>
                  </a:schemeClr>
                </a:solidFill>
              </a:defRPr>
            </a:lvl4pPr>
            <a:lvl5pPr marL="384810" indent="0">
              <a:buNone/>
              <a:defRPr sz="335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5">
                <a:solidFill>
                  <a:schemeClr val="tx1">
                    <a:tint val="75000"/>
                  </a:schemeClr>
                </a:solidFill>
              </a:defRPr>
            </a:lvl6pPr>
            <a:lvl7pPr marL="575945" indent="0">
              <a:buNone/>
              <a:defRPr sz="335">
                <a:solidFill>
                  <a:schemeClr val="tx1">
                    <a:tint val="75000"/>
                  </a:schemeClr>
                </a:solidFill>
              </a:defRPr>
            </a:lvl7pPr>
            <a:lvl8pPr marL="672465" indent="0">
              <a:buNone/>
              <a:defRPr sz="335">
                <a:solidFill>
                  <a:schemeClr val="tx1">
                    <a:tint val="75000"/>
                  </a:schemeClr>
                </a:solidFill>
              </a:defRPr>
            </a:lvl8pPr>
            <a:lvl9pPr marL="768350" indent="0">
              <a:buNone/>
              <a:defRPr sz="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298" y="383910"/>
            <a:ext cx="1683295" cy="915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102" y="383910"/>
            <a:ext cx="1683295" cy="915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14" y="76782"/>
            <a:ext cx="3416099" cy="2787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814" y="353531"/>
            <a:ext cx="1675559" cy="173260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5885" indent="0">
              <a:buNone/>
              <a:defRPr sz="420" b="1"/>
            </a:lvl2pPr>
            <a:lvl3pPr marL="191770" indent="0">
              <a:buNone/>
              <a:defRPr sz="375" b="1"/>
            </a:lvl3pPr>
            <a:lvl4pPr marL="288290" indent="0">
              <a:buNone/>
              <a:defRPr sz="335" b="1"/>
            </a:lvl4pPr>
            <a:lvl5pPr marL="384810" indent="0">
              <a:buNone/>
              <a:defRPr sz="335" b="1"/>
            </a:lvl5pPr>
            <a:lvl6pPr marL="480060" indent="0">
              <a:buNone/>
              <a:defRPr sz="335" b="1"/>
            </a:lvl6pPr>
            <a:lvl7pPr marL="575945" indent="0">
              <a:buNone/>
              <a:defRPr sz="335" b="1"/>
            </a:lvl7pPr>
            <a:lvl8pPr marL="672465" indent="0">
              <a:buNone/>
              <a:defRPr sz="335" b="1"/>
            </a:lvl8pPr>
            <a:lvl9pPr marL="768350" indent="0">
              <a:buNone/>
              <a:defRPr sz="3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814" y="526791"/>
            <a:ext cx="1675559" cy="7748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5102" y="353531"/>
            <a:ext cx="1683811" cy="173260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5885" indent="0">
              <a:buNone/>
              <a:defRPr sz="420" b="1"/>
            </a:lvl2pPr>
            <a:lvl3pPr marL="191770" indent="0">
              <a:buNone/>
              <a:defRPr sz="375" b="1"/>
            </a:lvl3pPr>
            <a:lvl4pPr marL="288290" indent="0">
              <a:buNone/>
              <a:defRPr sz="335" b="1"/>
            </a:lvl4pPr>
            <a:lvl5pPr marL="384810" indent="0">
              <a:buNone/>
              <a:defRPr sz="335" b="1"/>
            </a:lvl5pPr>
            <a:lvl6pPr marL="480060" indent="0">
              <a:buNone/>
              <a:defRPr sz="335" b="1"/>
            </a:lvl6pPr>
            <a:lvl7pPr marL="575945" indent="0">
              <a:buNone/>
              <a:defRPr sz="335" b="1"/>
            </a:lvl7pPr>
            <a:lvl8pPr marL="672465" indent="0">
              <a:buNone/>
              <a:defRPr sz="335" b="1"/>
            </a:lvl8pPr>
            <a:lvl9pPr marL="768350" indent="0">
              <a:buNone/>
              <a:defRPr sz="3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5102" y="526791"/>
            <a:ext cx="1683811" cy="7748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14" y="96144"/>
            <a:ext cx="1277427" cy="336506"/>
          </a:xfrm>
        </p:spPr>
        <p:txBody>
          <a:bodyPr anchor="b"/>
          <a:lstStyle>
            <a:lvl1pPr>
              <a:defRPr sz="67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811" y="207646"/>
            <a:ext cx="2005102" cy="1024874"/>
          </a:xfrm>
        </p:spPr>
        <p:txBody>
          <a:bodyPr/>
          <a:lstStyle>
            <a:lvl1pPr>
              <a:defRPr sz="670"/>
            </a:lvl1pPr>
            <a:lvl2pPr>
              <a:defRPr sz="590"/>
            </a:lvl2pPr>
            <a:lvl3pPr>
              <a:defRPr sz="510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14" y="432650"/>
            <a:ext cx="1277427" cy="801538"/>
          </a:xfrm>
        </p:spPr>
        <p:txBody>
          <a:bodyPr/>
          <a:lstStyle>
            <a:lvl1pPr marL="0" indent="0">
              <a:buNone/>
              <a:defRPr sz="335"/>
            </a:lvl1pPr>
            <a:lvl2pPr marL="95885" indent="0">
              <a:buNone/>
              <a:defRPr sz="295"/>
            </a:lvl2pPr>
            <a:lvl3pPr marL="191770" indent="0">
              <a:buNone/>
              <a:defRPr sz="250"/>
            </a:lvl3pPr>
            <a:lvl4pPr marL="288290" indent="0">
              <a:buNone/>
              <a:defRPr sz="210"/>
            </a:lvl4pPr>
            <a:lvl5pPr marL="384810" indent="0">
              <a:buNone/>
              <a:defRPr sz="210"/>
            </a:lvl5pPr>
            <a:lvl6pPr marL="480060" indent="0">
              <a:buNone/>
              <a:defRPr sz="210"/>
            </a:lvl6pPr>
            <a:lvl7pPr marL="575945" indent="0">
              <a:buNone/>
              <a:defRPr sz="210"/>
            </a:lvl7pPr>
            <a:lvl8pPr marL="672465" indent="0">
              <a:buNone/>
              <a:defRPr sz="210"/>
            </a:lvl8pPr>
            <a:lvl9pPr marL="768350" indent="0">
              <a:buNone/>
              <a:defRPr sz="2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14" y="96144"/>
            <a:ext cx="1277427" cy="336506"/>
          </a:xfrm>
        </p:spPr>
        <p:txBody>
          <a:bodyPr anchor="b"/>
          <a:lstStyle>
            <a:lvl1pPr>
              <a:defRPr sz="67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83811" y="207646"/>
            <a:ext cx="2005102" cy="1024874"/>
          </a:xfrm>
        </p:spPr>
        <p:txBody>
          <a:bodyPr/>
          <a:lstStyle>
            <a:lvl1pPr marL="0" indent="0">
              <a:buNone/>
              <a:defRPr sz="670"/>
            </a:lvl1pPr>
            <a:lvl2pPr marL="95885" indent="0">
              <a:buNone/>
              <a:defRPr sz="590"/>
            </a:lvl2pPr>
            <a:lvl3pPr marL="191770" indent="0">
              <a:buNone/>
              <a:defRPr sz="510"/>
            </a:lvl3pPr>
            <a:lvl4pPr marL="288290" indent="0">
              <a:buNone/>
              <a:defRPr sz="420"/>
            </a:lvl4pPr>
            <a:lvl5pPr marL="384810" indent="0">
              <a:buNone/>
              <a:defRPr sz="420"/>
            </a:lvl5pPr>
            <a:lvl6pPr marL="480060" indent="0">
              <a:buNone/>
              <a:defRPr sz="420"/>
            </a:lvl6pPr>
            <a:lvl7pPr marL="575945" indent="0">
              <a:buNone/>
              <a:defRPr sz="420"/>
            </a:lvl7pPr>
            <a:lvl8pPr marL="672465" indent="0">
              <a:buNone/>
              <a:defRPr sz="420"/>
            </a:lvl8pPr>
            <a:lvl9pPr marL="768350" indent="0">
              <a:buNone/>
              <a:defRPr sz="4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814" y="432650"/>
            <a:ext cx="1277427" cy="801538"/>
          </a:xfrm>
        </p:spPr>
        <p:txBody>
          <a:bodyPr/>
          <a:lstStyle>
            <a:lvl1pPr marL="0" indent="0">
              <a:buNone/>
              <a:defRPr sz="335"/>
            </a:lvl1pPr>
            <a:lvl2pPr marL="95885" indent="0">
              <a:buNone/>
              <a:defRPr sz="295"/>
            </a:lvl2pPr>
            <a:lvl3pPr marL="191770" indent="0">
              <a:buNone/>
              <a:defRPr sz="250"/>
            </a:lvl3pPr>
            <a:lvl4pPr marL="288290" indent="0">
              <a:buNone/>
              <a:defRPr sz="210"/>
            </a:lvl4pPr>
            <a:lvl5pPr marL="384810" indent="0">
              <a:buNone/>
              <a:defRPr sz="210"/>
            </a:lvl5pPr>
            <a:lvl6pPr marL="480060" indent="0">
              <a:buNone/>
              <a:defRPr sz="210"/>
            </a:lvl6pPr>
            <a:lvl7pPr marL="575945" indent="0">
              <a:buNone/>
              <a:defRPr sz="210"/>
            </a:lvl7pPr>
            <a:lvl8pPr marL="672465" indent="0">
              <a:buNone/>
              <a:defRPr sz="210"/>
            </a:lvl8pPr>
            <a:lvl9pPr marL="768350" indent="0">
              <a:buNone/>
              <a:defRPr sz="2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298" y="76782"/>
            <a:ext cx="3416099" cy="27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98" y="383910"/>
            <a:ext cx="3416099" cy="91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298" y="1336676"/>
            <a:ext cx="891156" cy="76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980" y="1336676"/>
            <a:ext cx="1336734" cy="76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7240" y="1336676"/>
            <a:ext cx="891156" cy="76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1770" rtl="0" eaLnBrk="1" latinLnBrk="0" hangingPunct="1">
        <a:lnSpc>
          <a:spcPct val="90000"/>
        </a:lnSpc>
        <a:spcBef>
          <a:spcPct val="0"/>
        </a:spcBef>
        <a:buNone/>
        <a:defRPr sz="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25" indent="-44450" algn="l" defTabSz="191770" rtl="0" eaLnBrk="1" latinLnBrk="0" hangingPunct="1">
        <a:lnSpc>
          <a:spcPct val="90000"/>
        </a:lnSpc>
        <a:spcBef>
          <a:spcPct val="42000"/>
        </a:spcBef>
        <a:buFont typeface="Arial" panose="02080604020202020204" charset="0"/>
        <a:buChar char="•"/>
        <a:defRPr sz="590" kern="1200">
          <a:solidFill>
            <a:schemeClr val="tx1"/>
          </a:solidFill>
          <a:latin typeface="+mn-lt"/>
          <a:ea typeface="+mn-ea"/>
          <a:cs typeface="+mn-cs"/>
        </a:defRPr>
      </a:lvl1pPr>
      <a:lvl2pPr marL="144145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550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432435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527685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624205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720725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816610" indent="-44450" algn="l" defTabSz="191770" rtl="0" eaLnBrk="1" latinLnBrk="0" hangingPunct="1">
        <a:lnSpc>
          <a:spcPct val="90000"/>
        </a:lnSpc>
        <a:spcBef>
          <a:spcPct val="21000"/>
        </a:spcBef>
        <a:buFont typeface="Arial" panose="0208060402020202020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1pPr>
      <a:lvl2pPr marL="95885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2pPr>
      <a:lvl3pPr marL="191770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3pPr>
      <a:lvl4pPr marL="288290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384810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575945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672465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768350" algn="l" defTabSz="191770" rtl="0" eaLnBrk="1" latinLnBrk="0" hangingPunct="1">
        <a:defRPr sz="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-258408" y="-1441095"/>
            <a:ext cx="4362680" cy="2809754"/>
            <a:chOff x="626" y="-2268"/>
            <a:chExt cx="6866" cy="4422"/>
          </a:xfrm>
        </p:grpSpPr>
        <p:sp>
          <p:nvSpPr>
            <p:cNvPr id="1015" name="Arc 1014"/>
            <p:cNvSpPr/>
            <p:nvPr/>
          </p:nvSpPr>
          <p:spPr>
            <a:xfrm rot="8700000">
              <a:off x="626" y="-2268"/>
              <a:ext cx="4562" cy="4281"/>
            </a:xfrm>
            <a:prstGeom prst="arc">
              <a:avLst>
                <a:gd name="adj1" fmla="val 15090579"/>
                <a:gd name="adj2" fmla="val 31287"/>
              </a:avLst>
            </a:prstGeom>
            <a:ln w="1270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2" name="Arc 1021"/>
            <p:cNvSpPr/>
            <p:nvPr/>
          </p:nvSpPr>
          <p:spPr>
            <a:xfrm rot="8700000">
              <a:off x="4409" y="-1097"/>
              <a:ext cx="3083" cy="2749"/>
            </a:xfrm>
            <a:prstGeom prst="arc">
              <a:avLst>
                <a:gd name="adj1" fmla="val 15108930"/>
                <a:gd name="adj2" fmla="val 31287"/>
              </a:avLst>
            </a:prstGeom>
            <a:ln w="1270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000" y="100"/>
              <a:ext cx="6236" cy="2054"/>
              <a:chOff x="1000" y="100"/>
              <a:chExt cx="6236" cy="2054"/>
            </a:xfrm>
          </p:grpSpPr>
          <p:sp>
            <p:nvSpPr>
              <p:cNvPr id="888" name="Text Box 887"/>
              <p:cNvSpPr txBox="1"/>
              <p:nvPr/>
            </p:nvSpPr>
            <p:spPr>
              <a:xfrm>
                <a:off x="2050" y="1350"/>
                <a:ext cx="3996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en-US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</a:rPr>
                  <a:t>Copyright by Jason</a:t>
                </a:r>
                <a:endParaRPr lang="x-none" altLang="en-US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95" name="Group 894"/>
              <p:cNvGrpSpPr/>
              <p:nvPr/>
            </p:nvGrpSpPr>
            <p:grpSpPr>
              <a:xfrm rot="0">
                <a:off x="1569" y="527"/>
                <a:ext cx="3051" cy="1301"/>
                <a:chOff x="2133" y="1653"/>
                <a:chExt cx="4346" cy="1806"/>
              </a:xfrm>
            </p:grpSpPr>
            <p:grpSp>
              <p:nvGrpSpPr>
                <p:cNvPr id="896" name="Group 895"/>
                <p:cNvGrpSpPr/>
                <p:nvPr/>
              </p:nvGrpSpPr>
              <p:grpSpPr>
                <a:xfrm rot="0">
                  <a:off x="4553" y="1653"/>
                  <a:ext cx="1926" cy="1806"/>
                  <a:chOff x="7155" y="3995"/>
                  <a:chExt cx="2874" cy="2741"/>
                </a:xfrm>
              </p:grpSpPr>
              <p:grpSp>
                <p:nvGrpSpPr>
                  <p:cNvPr id="897" name="组合 75"/>
                  <p:cNvGrpSpPr/>
                  <p:nvPr/>
                </p:nvGrpSpPr>
                <p:grpSpPr>
                  <a:xfrm rot="0">
                    <a:off x="8087" y="3995"/>
                    <a:ext cx="1942" cy="1840"/>
                    <a:chOff x="1995548" y="1788972"/>
                    <a:chExt cx="1363872" cy="1388118"/>
                  </a:xfrm>
                </p:grpSpPr>
                <p:sp>
                  <p:nvSpPr>
                    <p:cNvPr id="898" name="矩形 76"/>
                    <p:cNvSpPr/>
                    <p:nvPr/>
                  </p:nvSpPr>
                  <p:spPr>
                    <a:xfrm>
                      <a:off x="2545679" y="1788972"/>
                      <a:ext cx="813741" cy="79391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9" name="矩形 77"/>
                    <p:cNvSpPr/>
                    <p:nvPr/>
                  </p:nvSpPr>
                  <p:spPr>
                    <a:xfrm>
                      <a:off x="2347319" y="1987845"/>
                      <a:ext cx="813741" cy="82856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0" name="矩形 78"/>
                    <p:cNvSpPr/>
                    <p:nvPr/>
                  </p:nvSpPr>
                  <p:spPr>
                    <a:xfrm>
                      <a:off x="2169980" y="2168604"/>
                      <a:ext cx="813741" cy="82856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1" name="矩形 79"/>
                    <p:cNvSpPr/>
                    <p:nvPr/>
                  </p:nvSpPr>
                  <p:spPr>
                    <a:xfrm>
                      <a:off x="1995548" y="2348525"/>
                      <a:ext cx="813741" cy="82856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2" name="组合 75"/>
                  <p:cNvGrpSpPr/>
                  <p:nvPr/>
                </p:nvGrpSpPr>
                <p:grpSpPr>
                  <a:xfrm rot="0">
                    <a:off x="7155" y="4896"/>
                    <a:ext cx="1942" cy="1840"/>
                    <a:chOff x="1995548" y="1788972"/>
                    <a:chExt cx="1363872" cy="1388118"/>
                  </a:xfrm>
                </p:grpSpPr>
                <p:sp>
                  <p:nvSpPr>
                    <p:cNvPr id="903" name="矩形 76"/>
                    <p:cNvSpPr/>
                    <p:nvPr/>
                  </p:nvSpPr>
                  <p:spPr>
                    <a:xfrm>
                      <a:off x="2545679" y="1788972"/>
                      <a:ext cx="813741" cy="79391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4" name="矩形 77"/>
                    <p:cNvSpPr/>
                    <p:nvPr/>
                  </p:nvSpPr>
                  <p:spPr>
                    <a:xfrm>
                      <a:off x="2347319" y="1987845"/>
                      <a:ext cx="813741" cy="82856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5" name="矩形 78"/>
                    <p:cNvSpPr/>
                    <p:nvPr/>
                  </p:nvSpPr>
                  <p:spPr>
                    <a:xfrm>
                      <a:off x="2169980" y="2168604"/>
                      <a:ext cx="813741" cy="82856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6" name="矩形 79"/>
                    <p:cNvSpPr/>
                    <p:nvPr/>
                  </p:nvSpPr>
                  <p:spPr>
                    <a:xfrm>
                      <a:off x="1995548" y="2348525"/>
                      <a:ext cx="813741" cy="82856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07" name="组合 75"/>
                <p:cNvGrpSpPr/>
                <p:nvPr/>
              </p:nvGrpSpPr>
              <p:grpSpPr>
                <a:xfrm rot="0">
                  <a:off x="2133" y="1891"/>
                  <a:ext cx="1223" cy="1169"/>
                  <a:chOff x="1995548" y="1788972"/>
                  <a:chExt cx="1363872" cy="1388118"/>
                </a:xfrm>
              </p:grpSpPr>
              <p:sp>
                <p:nvSpPr>
                  <p:cNvPr id="908" name="矩形 76"/>
                  <p:cNvSpPr/>
                  <p:nvPr/>
                </p:nvSpPr>
                <p:spPr>
                  <a:xfrm>
                    <a:off x="2545679" y="1788972"/>
                    <a:ext cx="813741" cy="79391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9" name="矩形 77"/>
                  <p:cNvSpPr/>
                  <p:nvPr/>
                </p:nvSpPr>
                <p:spPr>
                  <a:xfrm>
                    <a:off x="2347319" y="198784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0" name="矩形 78"/>
                  <p:cNvSpPr/>
                  <p:nvPr/>
                </p:nvSpPr>
                <p:spPr>
                  <a:xfrm>
                    <a:off x="2169980" y="2168604"/>
                    <a:ext cx="813741" cy="82856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1" name="矩形 79"/>
                  <p:cNvSpPr/>
                  <p:nvPr/>
                </p:nvSpPr>
                <p:spPr>
                  <a:xfrm>
                    <a:off x="1995548" y="234852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2" name="组合 75"/>
                <p:cNvGrpSpPr/>
                <p:nvPr/>
              </p:nvGrpSpPr>
              <p:grpSpPr>
                <a:xfrm rot="0">
                  <a:off x="3461" y="1887"/>
                  <a:ext cx="1223" cy="1169"/>
                  <a:chOff x="1995548" y="1788972"/>
                  <a:chExt cx="1363872" cy="1388118"/>
                </a:xfrm>
              </p:grpSpPr>
              <p:sp>
                <p:nvSpPr>
                  <p:cNvPr id="913" name="矩形 76"/>
                  <p:cNvSpPr/>
                  <p:nvPr/>
                </p:nvSpPr>
                <p:spPr>
                  <a:xfrm>
                    <a:off x="2545679" y="1788972"/>
                    <a:ext cx="813741" cy="79391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4" name="矩形 77"/>
                  <p:cNvSpPr/>
                  <p:nvPr/>
                </p:nvSpPr>
                <p:spPr>
                  <a:xfrm>
                    <a:off x="2347319" y="198784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5" name="矩形 78"/>
                  <p:cNvSpPr/>
                  <p:nvPr/>
                </p:nvSpPr>
                <p:spPr>
                  <a:xfrm>
                    <a:off x="2169980" y="2168604"/>
                    <a:ext cx="813741" cy="82856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6" name="矩形 79"/>
                  <p:cNvSpPr/>
                  <p:nvPr/>
                </p:nvSpPr>
                <p:spPr>
                  <a:xfrm>
                    <a:off x="1995548" y="234852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17" name="Group 916"/>
              <p:cNvGrpSpPr/>
              <p:nvPr/>
            </p:nvGrpSpPr>
            <p:grpSpPr>
              <a:xfrm rot="0">
                <a:off x="6010" y="714"/>
                <a:ext cx="975" cy="882"/>
                <a:chOff x="7155" y="3995"/>
                <a:chExt cx="2874" cy="2741"/>
              </a:xfrm>
            </p:grpSpPr>
            <p:grpSp>
              <p:nvGrpSpPr>
                <p:cNvPr id="918" name="组合 75"/>
                <p:cNvGrpSpPr/>
                <p:nvPr/>
              </p:nvGrpSpPr>
              <p:grpSpPr>
                <a:xfrm rot="0">
                  <a:off x="8087" y="3995"/>
                  <a:ext cx="1942" cy="1840"/>
                  <a:chOff x="1995548" y="1788972"/>
                  <a:chExt cx="1363872" cy="1388118"/>
                </a:xfrm>
              </p:grpSpPr>
              <p:sp>
                <p:nvSpPr>
                  <p:cNvPr id="919" name="矩形 76"/>
                  <p:cNvSpPr/>
                  <p:nvPr/>
                </p:nvSpPr>
                <p:spPr>
                  <a:xfrm>
                    <a:off x="2545679" y="1788972"/>
                    <a:ext cx="813741" cy="79391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0" name="矩形 77"/>
                  <p:cNvSpPr/>
                  <p:nvPr/>
                </p:nvSpPr>
                <p:spPr>
                  <a:xfrm>
                    <a:off x="2347319" y="198784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1" name="矩形 78"/>
                  <p:cNvSpPr/>
                  <p:nvPr/>
                </p:nvSpPr>
                <p:spPr>
                  <a:xfrm>
                    <a:off x="2169980" y="2168604"/>
                    <a:ext cx="813741" cy="82856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2" name="矩形 79"/>
                  <p:cNvSpPr/>
                  <p:nvPr/>
                </p:nvSpPr>
                <p:spPr>
                  <a:xfrm>
                    <a:off x="1995548" y="234852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23" name="组合 75"/>
                <p:cNvGrpSpPr/>
                <p:nvPr/>
              </p:nvGrpSpPr>
              <p:grpSpPr>
                <a:xfrm rot="0">
                  <a:off x="7155" y="4896"/>
                  <a:ext cx="1942" cy="1840"/>
                  <a:chOff x="1995548" y="1788972"/>
                  <a:chExt cx="1363872" cy="1388118"/>
                </a:xfrm>
              </p:grpSpPr>
              <p:sp>
                <p:nvSpPr>
                  <p:cNvPr id="924" name="矩形 76"/>
                  <p:cNvSpPr/>
                  <p:nvPr/>
                </p:nvSpPr>
                <p:spPr>
                  <a:xfrm>
                    <a:off x="2545679" y="1788972"/>
                    <a:ext cx="813741" cy="79391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5" name="矩形 77"/>
                  <p:cNvSpPr/>
                  <p:nvPr/>
                </p:nvSpPr>
                <p:spPr>
                  <a:xfrm>
                    <a:off x="2347319" y="198784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6" name="矩形 78"/>
                  <p:cNvSpPr/>
                  <p:nvPr/>
                </p:nvSpPr>
                <p:spPr>
                  <a:xfrm>
                    <a:off x="2169980" y="2168604"/>
                    <a:ext cx="813741" cy="82856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7" name="矩形 79"/>
                  <p:cNvSpPr/>
                  <p:nvPr/>
                </p:nvSpPr>
                <p:spPr>
                  <a:xfrm>
                    <a:off x="1995548" y="2348525"/>
                    <a:ext cx="813741" cy="82856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28" name="组合 75"/>
              <p:cNvGrpSpPr/>
              <p:nvPr/>
            </p:nvGrpSpPr>
            <p:grpSpPr>
              <a:xfrm rot="0">
                <a:off x="4761" y="770"/>
                <a:ext cx="619" cy="571"/>
                <a:chOff x="1995548" y="1788972"/>
                <a:chExt cx="1363872" cy="1388118"/>
              </a:xfrm>
            </p:grpSpPr>
            <p:sp>
              <p:nvSpPr>
                <p:cNvPr id="929" name="矩形 76"/>
                <p:cNvSpPr/>
                <p:nvPr/>
              </p:nvSpPr>
              <p:spPr>
                <a:xfrm>
                  <a:off x="2545679" y="1788972"/>
                  <a:ext cx="813741" cy="79391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0" name="矩形 77"/>
                <p:cNvSpPr/>
                <p:nvPr/>
              </p:nvSpPr>
              <p:spPr>
                <a:xfrm>
                  <a:off x="2347319" y="1987845"/>
                  <a:ext cx="813741" cy="8285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1" name="矩形 78"/>
                <p:cNvSpPr/>
                <p:nvPr/>
              </p:nvSpPr>
              <p:spPr>
                <a:xfrm>
                  <a:off x="2169980" y="2168604"/>
                  <a:ext cx="813741" cy="8285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2" name="矩形 79"/>
                <p:cNvSpPr/>
                <p:nvPr/>
              </p:nvSpPr>
              <p:spPr>
                <a:xfrm>
                  <a:off x="1995548" y="2348525"/>
                  <a:ext cx="813741" cy="8285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3" name="组合 75"/>
              <p:cNvGrpSpPr/>
              <p:nvPr/>
            </p:nvGrpSpPr>
            <p:grpSpPr>
              <a:xfrm rot="0">
                <a:off x="5434" y="768"/>
                <a:ext cx="619" cy="571"/>
                <a:chOff x="1995548" y="1788972"/>
                <a:chExt cx="1363872" cy="1388118"/>
              </a:xfrm>
            </p:grpSpPr>
            <p:sp>
              <p:nvSpPr>
                <p:cNvPr id="934" name="矩形 76"/>
                <p:cNvSpPr/>
                <p:nvPr/>
              </p:nvSpPr>
              <p:spPr>
                <a:xfrm>
                  <a:off x="2545679" y="1788972"/>
                  <a:ext cx="813741" cy="79391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5" name="矩形 77"/>
                <p:cNvSpPr/>
                <p:nvPr/>
              </p:nvSpPr>
              <p:spPr>
                <a:xfrm>
                  <a:off x="2347319" y="1987845"/>
                  <a:ext cx="813741" cy="8285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6" name="矩形 78"/>
                <p:cNvSpPr/>
                <p:nvPr/>
              </p:nvSpPr>
              <p:spPr>
                <a:xfrm>
                  <a:off x="2169980" y="2168604"/>
                  <a:ext cx="813741" cy="82856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7" name="矩形 79"/>
                <p:cNvSpPr/>
                <p:nvPr/>
              </p:nvSpPr>
              <p:spPr>
                <a:xfrm>
                  <a:off x="1995548" y="2348525"/>
                  <a:ext cx="813741" cy="8285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16" name="Straight Arrow Connector 1015"/>
              <p:cNvCxnSpPr>
                <a:stCxn id="894" idx="3"/>
              </p:cNvCxnSpPr>
              <p:nvPr/>
            </p:nvCxnSpPr>
            <p:spPr>
              <a:xfrm>
                <a:off x="1000" y="1129"/>
                <a:ext cx="567" cy="2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ysDash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7" name="Straight Arrow Connector 1016"/>
              <p:cNvCxnSpPr/>
              <p:nvPr/>
            </p:nvCxnSpPr>
            <p:spPr>
              <a:xfrm flipV="1">
                <a:off x="2209" y="1143"/>
                <a:ext cx="316" cy="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ysDash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8" name="Straight Arrow Connector 1017"/>
              <p:cNvCxnSpPr/>
              <p:nvPr/>
            </p:nvCxnSpPr>
            <p:spPr>
              <a:xfrm flipV="1">
                <a:off x="3189" y="1127"/>
                <a:ext cx="316" cy="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ysDash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9" name="Straight Arrow Connector 1018"/>
              <p:cNvCxnSpPr/>
              <p:nvPr/>
            </p:nvCxnSpPr>
            <p:spPr>
              <a:xfrm flipV="1">
                <a:off x="4469" y="1135"/>
                <a:ext cx="316" cy="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ysDash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0" name="Straight Arrow Connector 1019"/>
              <p:cNvCxnSpPr/>
              <p:nvPr/>
            </p:nvCxnSpPr>
            <p:spPr>
              <a:xfrm flipV="1">
                <a:off x="5202" y="1123"/>
                <a:ext cx="283" cy="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ysDash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1" name="Straight Arrow Connector 1020"/>
              <p:cNvCxnSpPr/>
              <p:nvPr/>
            </p:nvCxnSpPr>
            <p:spPr>
              <a:xfrm flipV="1">
                <a:off x="5846" y="1131"/>
                <a:ext cx="283" cy="6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ysDash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3" name="Straight Arrow Connector 1022"/>
              <p:cNvCxnSpPr/>
              <p:nvPr/>
            </p:nvCxnSpPr>
            <p:spPr>
              <a:xfrm>
                <a:off x="6782" y="1125"/>
                <a:ext cx="454" cy="2"/>
              </a:xfrm>
              <a:prstGeom prst="straightConnector1">
                <a:avLst/>
              </a:prstGeom>
              <a:ln w="12700" cmpd="sng">
                <a:solidFill>
                  <a:schemeClr val="accent2"/>
                </a:solidFill>
                <a:prstDash val="sysDash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59" name="Rectangle 1058"/>
              <p:cNvSpPr/>
              <p:nvPr/>
            </p:nvSpPr>
            <p:spPr>
              <a:xfrm>
                <a:off x="1100" y="100"/>
                <a:ext cx="6133" cy="2054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0" name="Rectangle 1059"/>
              <p:cNvSpPr/>
              <p:nvPr/>
            </p:nvSpPr>
            <p:spPr>
              <a:xfrm>
                <a:off x="1167" y="183"/>
                <a:ext cx="3515" cy="1898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1" name="Text Box 1060"/>
              <p:cNvSpPr txBox="1"/>
              <p:nvPr/>
            </p:nvSpPr>
            <p:spPr>
              <a:xfrm>
                <a:off x="1218" y="231"/>
                <a:ext cx="1631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Bottleneck</a:t>
                </a:r>
                <a:endParaRPr lang="x-none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2" name="Text Box 1061"/>
              <p:cNvSpPr txBox="1"/>
              <p:nvPr/>
            </p:nvSpPr>
            <p:spPr>
              <a:xfrm>
                <a:off x="5560" y="179"/>
                <a:ext cx="1631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x-none" altLang="en-US" sz="12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Block</a:t>
                </a:r>
                <a:endParaRPr lang="x-none" altLang="en-US" sz="12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Kingsoft Office WPP</Application>
  <PresentationFormat>Widescreen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mzx</dc:creator>
  <cp:lastModifiedBy>mzx</cp:lastModifiedBy>
  <cp:revision>6</cp:revision>
  <dcterms:created xsi:type="dcterms:W3CDTF">2018-01-27T02:29:00Z</dcterms:created>
  <dcterms:modified xsi:type="dcterms:W3CDTF">2018-01-27T02:29:00Z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