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1019992" y="147502"/>
            <a:ext cx="9755187" cy="2766528"/>
          </a:xfrm>
        </p:spPr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A</a:t>
            </a:r>
            <a:r>
              <a:rPr lang="es-419" dirty="0" smtClean="0">
                <a:latin typeface="Century Gothic" panose="020B0502020202020204" pitchFamily="34" charset="0"/>
              </a:rPr>
              <a:t>nálisis foda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791">
            <a:off x="9138571" y="2649201"/>
            <a:ext cx="1537319" cy="15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>
                <a:latin typeface="Century Gothic" panose="020B0502020202020204" pitchFamily="34" charset="0"/>
              </a:rPr>
              <a:t>fortalezas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419" dirty="0" smtClean="0">
                <a:latin typeface="Century Gothic" panose="020B0502020202020204" pitchFamily="34" charset="0"/>
              </a:rPr>
              <a:t>Tener el repaldo de diferentes empresas y reunirlas para fines de ayuda humanitaria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C</a:t>
            </a:r>
            <a:r>
              <a:rPr lang="es-419" dirty="0" smtClean="0">
                <a:latin typeface="Century Gothic" panose="020B0502020202020204" pitchFamily="34" charset="0"/>
              </a:rPr>
              <a:t>redibilidad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P</a:t>
            </a:r>
            <a:r>
              <a:rPr lang="es-419" dirty="0" smtClean="0">
                <a:latin typeface="Century Gothic" panose="020B0502020202020204" pitchFamily="34" charset="0"/>
              </a:rPr>
              <a:t>restigio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P</a:t>
            </a:r>
            <a:r>
              <a:rPr lang="es-419" dirty="0" smtClean="0">
                <a:latin typeface="Century Gothic" panose="020B0502020202020204" pitchFamily="34" charset="0"/>
              </a:rPr>
              <a:t>resencia internacional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8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>
                <a:latin typeface="Century Gothic" panose="020B0502020202020204" pitchFamily="34" charset="0"/>
              </a:rPr>
              <a:t>debilidades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S</a:t>
            </a:r>
            <a:r>
              <a:rPr lang="es-419" dirty="0" smtClean="0">
                <a:latin typeface="Century Gothic" panose="020B0502020202020204" pitchFamily="34" charset="0"/>
              </a:rPr>
              <a:t>e alejan de los donantes de menor alcance (gente común da pequeñas aportaciones)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I</a:t>
            </a:r>
            <a:r>
              <a:rPr lang="es-419" dirty="0" smtClean="0">
                <a:latin typeface="Century Gothic" panose="020B0502020202020204" pitchFamily="34" charset="0"/>
              </a:rPr>
              <a:t>nformación y canales no homologados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F</a:t>
            </a:r>
            <a:r>
              <a:rPr lang="es-419" dirty="0" smtClean="0">
                <a:latin typeface="Century Gothic" panose="020B0502020202020204" pitchFamily="34" charset="0"/>
              </a:rPr>
              <a:t>alta de claridad en sus procesos de donación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950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>
                <a:latin typeface="Century Gothic" panose="020B0502020202020204" pitchFamily="34" charset="0"/>
              </a:rPr>
              <a:t>oportunidades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T</a:t>
            </a:r>
            <a:r>
              <a:rPr lang="es-419" dirty="0" smtClean="0">
                <a:latin typeface="Century Gothic" panose="020B0502020202020204" pitchFamily="34" charset="0"/>
              </a:rPr>
              <a:t>eniendo el respaldo de grandes empresas pueden llegar a un mejor número de donantes ya aliados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N</a:t>
            </a:r>
            <a:r>
              <a:rPr lang="es-419" dirty="0" smtClean="0">
                <a:latin typeface="Century Gothic" panose="020B0502020202020204" pitchFamily="34" charset="0"/>
              </a:rPr>
              <a:t>o comunicar de manera pesimista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M</a:t>
            </a:r>
            <a:r>
              <a:rPr lang="es-419" dirty="0" smtClean="0">
                <a:latin typeface="Century Gothic" panose="020B0502020202020204" pitchFamily="34" charset="0"/>
              </a:rPr>
              <a:t>arcar su diferenciador respecto a otras organizaciones con el mismo objetivo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M</a:t>
            </a:r>
            <a:r>
              <a:rPr lang="es-419" dirty="0" smtClean="0">
                <a:latin typeface="Century Gothic" panose="020B0502020202020204" pitchFamily="34" charset="0"/>
              </a:rPr>
              <a:t>ostrar sus logros como organización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smtClean="0">
                <a:latin typeface="Century Gothic" panose="020B0502020202020204" pitchFamily="34" charset="0"/>
              </a:rPr>
              <a:t>amenazas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C</a:t>
            </a:r>
            <a:r>
              <a:rPr lang="es-419" dirty="0" smtClean="0">
                <a:latin typeface="Century Gothic" panose="020B0502020202020204" pitchFamily="34" charset="0"/>
              </a:rPr>
              <a:t>ontenido que </a:t>
            </a:r>
            <a:r>
              <a:rPr lang="es-419" smtClean="0">
                <a:latin typeface="Century Gothic" panose="020B0502020202020204" pitchFamily="34" charset="0"/>
              </a:rPr>
              <a:t>genera unicef y otras organizaciones</a:t>
            </a:r>
            <a:endParaRPr lang="es-419" dirty="0" smtClean="0">
              <a:latin typeface="Century Gothic" panose="020B0502020202020204" pitchFamily="34" charset="0"/>
            </a:endParaRPr>
          </a:p>
          <a:p>
            <a:r>
              <a:rPr lang="es-ES" dirty="0" smtClean="0">
                <a:latin typeface="Century Gothic" panose="020B0502020202020204" pitchFamily="34" charset="0"/>
              </a:rPr>
              <a:t>P</a:t>
            </a:r>
            <a:r>
              <a:rPr lang="es-419" dirty="0" smtClean="0">
                <a:latin typeface="Century Gothic" panose="020B0502020202020204" pitchFamily="34" charset="0"/>
              </a:rPr>
              <a:t>érdida de credibilidad debido a la falta de claridad en sus procesos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42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11</TotalTime>
  <Words>120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Impact</vt:lpstr>
      <vt:lpstr>Evento principal</vt:lpstr>
      <vt:lpstr>Análisis foda</vt:lpstr>
      <vt:lpstr>fortalezas</vt:lpstr>
      <vt:lpstr>debilidades</vt:lpstr>
      <vt:lpstr>oportunidades</vt:lpstr>
      <vt:lpstr>amenazas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foda</dc:title>
  <dc:creator>Adriana</dc:creator>
  <cp:lastModifiedBy>Adriana</cp:lastModifiedBy>
  <cp:revision>2</cp:revision>
  <dcterms:created xsi:type="dcterms:W3CDTF">2018-03-06T20:55:31Z</dcterms:created>
  <dcterms:modified xsi:type="dcterms:W3CDTF">2018-03-06T21:07:24Z</dcterms:modified>
</cp:coreProperties>
</file>