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5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D57"/>
    <a:srgbClr val="8250F0"/>
    <a:srgbClr val="D53333"/>
    <a:srgbClr val="0F52D5"/>
    <a:srgbClr val="2A928F"/>
    <a:srgbClr val="D9F7F5"/>
    <a:srgbClr val="F4F8E9"/>
    <a:srgbClr val="D72111"/>
    <a:srgbClr val="B49916"/>
    <a:srgbClr val="9D32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3716" autoAdjust="0"/>
  </p:normalViewPr>
  <p:slideViewPr>
    <p:cSldViewPr snapToGrid="0">
      <p:cViewPr varScale="1">
        <p:scale>
          <a:sx n="98" d="100"/>
          <a:sy n="98" d="100"/>
        </p:scale>
        <p:origin x="9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4:46:40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3DC8C-93B3-6741-B9FD-FAE061E511FF}" type="datetimeFigureOut">
              <a:rPr kumimoji="1" lang="zh-CN" altLang="en-US" smtClean="0"/>
              <a:t>2023/5/31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3528C-9C8E-B642-9D25-B939DC5FFD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0114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3528C-9C8E-B642-9D25-B939DC5FFD1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7335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3528C-9C8E-B642-9D25-B939DC5FFD1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8109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D23DC-B252-A0B7-7146-999D887DF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95BED8-66CC-214D-0BD6-352B074C5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33262-A0A6-E73B-F9D6-5DC7E1C9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EA9B9E-874A-0B26-E156-57C9A9B8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9DA90-482C-BAC3-98AC-3A440C82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824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6A785-616A-D760-511E-192555A6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AFD598-C0CC-8BBB-D43B-5E2DEFF57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146B81-7DC5-6E75-4134-41620D09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D6715-6FA5-E4A0-70C1-66D8C229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051F42-8808-CF36-836A-68397360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354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8B6B81-3335-DE22-ADC7-8364E5FB2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FC3C27-0736-72A9-D682-E7399BF58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C122E-79D1-046B-F03D-3CA760F5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57434-55E9-4D9F-7A68-EC39FBD28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FCA76F-F403-F2FC-0993-87BD7414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335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27E81-1491-9F37-E29D-2D14C02A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252A8F-9995-00A9-3E2E-B617314F2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18460B-507D-8366-F065-8361FCCA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FDE3A4-8E0E-80E2-6100-0D11E58D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0C4C55-F2BB-0663-64EC-A00E3C1B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67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9CD38-D403-64A9-2581-CD8BC2A5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CABE28-CDB5-8242-2D97-89D29D4A8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E716B7-2993-5E9C-EF53-D872ACE5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87D83-0774-4F87-D7EF-2D50E23B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1BF03-AC3F-18F3-C7CB-5936F9A4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323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DA6C2-CCEC-D0E0-65AC-DAB3D51C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61F465-98CC-B226-197E-6748AFECE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865B29-682E-BDCB-83A8-263B54D9D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63A039-7957-00EC-0D48-A6702F56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2023/5/31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049692-DB12-039B-FE7E-21E3E380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11A2D2-BBA2-26BD-20B6-D5AE1C6F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031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69DAB-2585-7A1C-7ECE-0FB3FA0E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D0F9D1-A635-BA42-7523-DA18770D0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1B4CE0-442B-3B3C-AE2C-E8704D613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65D924-932F-DE27-9E94-62D12CFCC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9FB9D8-30F9-593F-E1B5-F850DC8B1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1639AA-4D2A-6CD9-3381-8889E6E74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2023/5/31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468585-2A06-40BA-91B8-CAAC8C10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62A337-2C9E-C17A-F397-0508FE3F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78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0020D-AEC6-C41D-194B-C8DE04EE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E8B5BB-69FB-0CE7-DA40-BE20D588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2023/5/31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704E80-EC24-AC4D-9C72-27F0291AF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716AB3-964C-3D3E-4BB4-2C870E39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3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F59CAB-66B4-CF6D-14DF-5590EA9D1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2023/5/31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BEB0C3-C014-346E-1980-04891403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BE9DFC-F71A-CE8A-20DF-F651291B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901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4F59D-59C1-0FDE-E478-DEE18400C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501C92-AFEE-3942-FEB2-AEC832CE4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59DB51-99BE-EC00-F474-2B493A5AB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422111-C97B-40AB-7A94-148A7B045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2023/5/31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491E22-14C6-DADC-8639-B2B5F5FB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AF5DA1-1D38-348F-1915-01DE94E91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744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0F1C4-1CB5-6195-9475-389652944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5C27DD-8DA3-4555-BCCE-864316480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CDAFAC-402A-E35A-CDD4-568609817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E079E4-1A77-C32D-DFE8-22D9C949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2023/5/31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D86595-38C0-3C68-8E07-6A53F710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E24FD0-B9B0-D338-A816-515BA586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599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1CCE63-63CB-E4CA-B46D-A47C9264A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106207-FA9D-77C3-E399-8A86C5A5E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3F492-4B04-895F-6F2A-39DA5F503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8586D-C04B-DD40-AE90-D0D282D0CC3F}" type="datetimeFigureOut">
              <a:rPr kumimoji="1" lang="zh-CN" altLang="en-US" smtClean="0"/>
              <a:t>2023/5/31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01243-439A-37F5-CBCB-3CBA1065E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59202F-7AA5-152F-5BEF-E3F91E74A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006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6.sv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11" Type="http://schemas.openxmlformats.org/officeDocument/2006/relationships/image" Target="../media/image15.png"/><Relationship Id="rId5" Type="http://schemas.openxmlformats.org/officeDocument/2006/relationships/image" Target="../media/image1.png"/><Relationship Id="rId10" Type="http://schemas.openxmlformats.org/officeDocument/2006/relationships/image" Target="../media/image14.png"/><Relationship Id="rId4" Type="http://schemas.openxmlformats.org/officeDocument/2006/relationships/image" Target="../media/image13.svg"/><Relationship Id="rId9" Type="http://schemas.openxmlformats.org/officeDocument/2006/relationships/image" Target="../media/image8.sv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EF43F-8301-92E4-DC7A-8D00398416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CybertwinSim</a:t>
            </a:r>
            <a:r>
              <a:rPr kumimoji="1" lang="en-US" altLang="zh-CN" dirty="0"/>
              <a:t> Arch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543596-2009-3A98-8EAA-0F3DD436B6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27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椭圆 1047">
            <a:extLst>
              <a:ext uri="{FF2B5EF4-FFF2-40B4-BE49-F238E27FC236}">
                <a16:creationId xmlns:a16="http://schemas.microsoft.com/office/drawing/2014/main" id="{093F8C8B-C8ED-4014-6CDA-697C4E5A7779}"/>
              </a:ext>
            </a:extLst>
          </p:cNvPr>
          <p:cNvSpPr/>
          <p:nvPr/>
        </p:nvSpPr>
        <p:spPr>
          <a:xfrm>
            <a:off x="3501559" y="1232764"/>
            <a:ext cx="3205622" cy="995377"/>
          </a:xfrm>
          <a:custGeom>
            <a:avLst/>
            <a:gdLst>
              <a:gd name="connsiteX0" fmla="*/ 0 w 3205622"/>
              <a:gd name="connsiteY0" fmla="*/ 497689 h 995377"/>
              <a:gd name="connsiteX1" fmla="*/ 1602811 w 3205622"/>
              <a:gd name="connsiteY1" fmla="*/ 0 h 995377"/>
              <a:gd name="connsiteX2" fmla="*/ 3205622 w 3205622"/>
              <a:gd name="connsiteY2" fmla="*/ 497689 h 995377"/>
              <a:gd name="connsiteX3" fmla="*/ 1602811 w 3205622"/>
              <a:gd name="connsiteY3" fmla="*/ 995378 h 995377"/>
              <a:gd name="connsiteX4" fmla="*/ 0 w 3205622"/>
              <a:gd name="connsiteY4" fmla="*/ 497689 h 99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5622" h="995377" fill="none" extrusionOk="0">
                <a:moveTo>
                  <a:pt x="0" y="497689"/>
                </a:moveTo>
                <a:cubicBezTo>
                  <a:pt x="16001" y="236195"/>
                  <a:pt x="682740" y="-43720"/>
                  <a:pt x="1602811" y="0"/>
                </a:cubicBezTo>
                <a:cubicBezTo>
                  <a:pt x="2442540" y="2856"/>
                  <a:pt x="3198090" y="253261"/>
                  <a:pt x="3205622" y="497689"/>
                </a:cubicBezTo>
                <a:cubicBezTo>
                  <a:pt x="3205819" y="713765"/>
                  <a:pt x="2352577" y="1041729"/>
                  <a:pt x="1602811" y="995378"/>
                </a:cubicBezTo>
                <a:cubicBezTo>
                  <a:pt x="705788" y="980090"/>
                  <a:pt x="47762" y="745767"/>
                  <a:pt x="0" y="497689"/>
                </a:cubicBezTo>
                <a:close/>
              </a:path>
              <a:path w="3205622" h="995377" stroke="0" extrusionOk="0">
                <a:moveTo>
                  <a:pt x="0" y="497689"/>
                </a:moveTo>
                <a:cubicBezTo>
                  <a:pt x="-29702" y="168052"/>
                  <a:pt x="758893" y="-18414"/>
                  <a:pt x="1602811" y="0"/>
                </a:cubicBezTo>
                <a:cubicBezTo>
                  <a:pt x="2508152" y="42681"/>
                  <a:pt x="3176909" y="236210"/>
                  <a:pt x="3205622" y="497689"/>
                </a:cubicBezTo>
                <a:cubicBezTo>
                  <a:pt x="3160763" y="733628"/>
                  <a:pt x="2595984" y="955252"/>
                  <a:pt x="1602811" y="995378"/>
                </a:cubicBezTo>
                <a:cubicBezTo>
                  <a:pt x="694755" y="971565"/>
                  <a:pt x="30021" y="795304"/>
                  <a:pt x="0" y="497689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978248048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7" name="椭圆 1046">
            <a:extLst>
              <a:ext uri="{FF2B5EF4-FFF2-40B4-BE49-F238E27FC236}">
                <a16:creationId xmlns:a16="http://schemas.microsoft.com/office/drawing/2014/main" id="{CC3D40CE-D033-3DF8-3079-E821E1E819FA}"/>
              </a:ext>
            </a:extLst>
          </p:cNvPr>
          <p:cNvSpPr/>
          <p:nvPr/>
        </p:nvSpPr>
        <p:spPr>
          <a:xfrm>
            <a:off x="3781068" y="2637315"/>
            <a:ext cx="1707253" cy="995377"/>
          </a:xfrm>
          <a:custGeom>
            <a:avLst/>
            <a:gdLst>
              <a:gd name="connsiteX0" fmla="*/ 0 w 1707253"/>
              <a:gd name="connsiteY0" fmla="*/ 497689 h 995377"/>
              <a:gd name="connsiteX1" fmla="*/ 853627 w 1707253"/>
              <a:gd name="connsiteY1" fmla="*/ 0 h 995377"/>
              <a:gd name="connsiteX2" fmla="*/ 1707254 w 1707253"/>
              <a:gd name="connsiteY2" fmla="*/ 497689 h 995377"/>
              <a:gd name="connsiteX3" fmla="*/ 853627 w 1707253"/>
              <a:gd name="connsiteY3" fmla="*/ 995378 h 995377"/>
              <a:gd name="connsiteX4" fmla="*/ 0 w 1707253"/>
              <a:gd name="connsiteY4" fmla="*/ 497689 h 99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7253" h="995377" fill="none" extrusionOk="0">
                <a:moveTo>
                  <a:pt x="0" y="497689"/>
                </a:moveTo>
                <a:cubicBezTo>
                  <a:pt x="55914" y="229456"/>
                  <a:pt x="404401" y="-45726"/>
                  <a:pt x="853627" y="0"/>
                </a:cubicBezTo>
                <a:cubicBezTo>
                  <a:pt x="1287063" y="-5820"/>
                  <a:pt x="1668114" y="259673"/>
                  <a:pt x="1707254" y="497689"/>
                </a:cubicBezTo>
                <a:cubicBezTo>
                  <a:pt x="1699545" y="699035"/>
                  <a:pt x="1281010" y="1056612"/>
                  <a:pt x="853627" y="995378"/>
                </a:cubicBezTo>
                <a:cubicBezTo>
                  <a:pt x="402682" y="1006855"/>
                  <a:pt x="35090" y="780992"/>
                  <a:pt x="0" y="497689"/>
                </a:cubicBezTo>
                <a:close/>
              </a:path>
              <a:path w="1707253" h="995377" stroke="0" extrusionOk="0">
                <a:moveTo>
                  <a:pt x="0" y="497689"/>
                </a:moveTo>
                <a:cubicBezTo>
                  <a:pt x="-32166" y="202982"/>
                  <a:pt x="374679" y="2816"/>
                  <a:pt x="853627" y="0"/>
                </a:cubicBezTo>
                <a:cubicBezTo>
                  <a:pt x="1370553" y="9575"/>
                  <a:pt x="1687929" y="223437"/>
                  <a:pt x="1707254" y="497689"/>
                </a:cubicBezTo>
                <a:cubicBezTo>
                  <a:pt x="1696462" y="783094"/>
                  <a:pt x="1309917" y="1079142"/>
                  <a:pt x="853627" y="995378"/>
                </a:cubicBezTo>
                <a:cubicBezTo>
                  <a:pt x="355277" y="980658"/>
                  <a:pt x="5022" y="774955"/>
                  <a:pt x="0" y="497689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6" name="椭圆 1045">
            <a:extLst>
              <a:ext uri="{FF2B5EF4-FFF2-40B4-BE49-F238E27FC236}">
                <a16:creationId xmlns:a16="http://schemas.microsoft.com/office/drawing/2014/main" id="{EB1CAB0B-8E52-3324-D6CF-A7710F5224E4}"/>
              </a:ext>
            </a:extLst>
          </p:cNvPr>
          <p:cNvSpPr/>
          <p:nvPr/>
        </p:nvSpPr>
        <p:spPr>
          <a:xfrm>
            <a:off x="5888997" y="2736397"/>
            <a:ext cx="1678879" cy="997886"/>
          </a:xfrm>
          <a:custGeom>
            <a:avLst/>
            <a:gdLst>
              <a:gd name="connsiteX0" fmla="*/ 0 w 1678879"/>
              <a:gd name="connsiteY0" fmla="*/ 498943 h 997886"/>
              <a:gd name="connsiteX1" fmla="*/ 839440 w 1678879"/>
              <a:gd name="connsiteY1" fmla="*/ 0 h 997886"/>
              <a:gd name="connsiteX2" fmla="*/ 1678880 w 1678879"/>
              <a:gd name="connsiteY2" fmla="*/ 498943 h 997886"/>
              <a:gd name="connsiteX3" fmla="*/ 839440 w 1678879"/>
              <a:gd name="connsiteY3" fmla="*/ 997886 h 997886"/>
              <a:gd name="connsiteX4" fmla="*/ 0 w 1678879"/>
              <a:gd name="connsiteY4" fmla="*/ 498943 h 99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8879" h="997886" fill="none" extrusionOk="0">
                <a:moveTo>
                  <a:pt x="0" y="498943"/>
                </a:moveTo>
                <a:cubicBezTo>
                  <a:pt x="11913" y="212061"/>
                  <a:pt x="428246" y="3459"/>
                  <a:pt x="839440" y="0"/>
                </a:cubicBezTo>
                <a:cubicBezTo>
                  <a:pt x="1323288" y="34592"/>
                  <a:pt x="1641766" y="222587"/>
                  <a:pt x="1678880" y="498943"/>
                </a:cubicBezTo>
                <a:cubicBezTo>
                  <a:pt x="1754929" y="785530"/>
                  <a:pt x="1281177" y="987904"/>
                  <a:pt x="839440" y="997886"/>
                </a:cubicBezTo>
                <a:cubicBezTo>
                  <a:pt x="334584" y="1010194"/>
                  <a:pt x="4478" y="768431"/>
                  <a:pt x="0" y="498943"/>
                </a:cubicBezTo>
                <a:close/>
              </a:path>
              <a:path w="1678879" h="997886" stroke="0" extrusionOk="0">
                <a:moveTo>
                  <a:pt x="0" y="498943"/>
                </a:moveTo>
                <a:cubicBezTo>
                  <a:pt x="-33273" y="281759"/>
                  <a:pt x="324455" y="-21215"/>
                  <a:pt x="839440" y="0"/>
                </a:cubicBezTo>
                <a:cubicBezTo>
                  <a:pt x="1329957" y="-3972"/>
                  <a:pt x="1672645" y="234740"/>
                  <a:pt x="1678880" y="498943"/>
                </a:cubicBezTo>
                <a:cubicBezTo>
                  <a:pt x="1646701" y="785257"/>
                  <a:pt x="1285149" y="1019054"/>
                  <a:pt x="839440" y="997886"/>
                </a:cubicBezTo>
                <a:cubicBezTo>
                  <a:pt x="414166" y="973077"/>
                  <a:pt x="-6444" y="775980"/>
                  <a:pt x="0" y="498943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5" name="椭圆 1044">
            <a:extLst>
              <a:ext uri="{FF2B5EF4-FFF2-40B4-BE49-F238E27FC236}">
                <a16:creationId xmlns:a16="http://schemas.microsoft.com/office/drawing/2014/main" id="{6E29AB3E-7F66-637D-8CBA-15B951E3696D}"/>
              </a:ext>
            </a:extLst>
          </p:cNvPr>
          <p:cNvSpPr/>
          <p:nvPr/>
        </p:nvSpPr>
        <p:spPr>
          <a:xfrm>
            <a:off x="1858860" y="2527048"/>
            <a:ext cx="1656745" cy="995377"/>
          </a:xfrm>
          <a:custGeom>
            <a:avLst/>
            <a:gdLst>
              <a:gd name="connsiteX0" fmla="*/ 0 w 1656745"/>
              <a:gd name="connsiteY0" fmla="*/ 497689 h 995377"/>
              <a:gd name="connsiteX1" fmla="*/ 828373 w 1656745"/>
              <a:gd name="connsiteY1" fmla="*/ 0 h 995377"/>
              <a:gd name="connsiteX2" fmla="*/ 1656746 w 1656745"/>
              <a:gd name="connsiteY2" fmla="*/ 497689 h 995377"/>
              <a:gd name="connsiteX3" fmla="*/ 828373 w 1656745"/>
              <a:gd name="connsiteY3" fmla="*/ 995378 h 995377"/>
              <a:gd name="connsiteX4" fmla="*/ 0 w 1656745"/>
              <a:gd name="connsiteY4" fmla="*/ 497689 h 99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6745" h="995377" fill="none" extrusionOk="0">
                <a:moveTo>
                  <a:pt x="0" y="497689"/>
                </a:moveTo>
                <a:cubicBezTo>
                  <a:pt x="27714" y="196483"/>
                  <a:pt x="433031" y="4102"/>
                  <a:pt x="828373" y="0"/>
                </a:cubicBezTo>
                <a:cubicBezTo>
                  <a:pt x="1295929" y="17192"/>
                  <a:pt x="1618975" y="222011"/>
                  <a:pt x="1656746" y="497689"/>
                </a:cubicBezTo>
                <a:cubicBezTo>
                  <a:pt x="1664110" y="773623"/>
                  <a:pt x="1213556" y="962376"/>
                  <a:pt x="828373" y="995378"/>
                </a:cubicBezTo>
                <a:cubicBezTo>
                  <a:pt x="362656" y="997831"/>
                  <a:pt x="6967" y="763110"/>
                  <a:pt x="0" y="497689"/>
                </a:cubicBezTo>
                <a:close/>
              </a:path>
              <a:path w="1656745" h="995377" stroke="0" extrusionOk="0">
                <a:moveTo>
                  <a:pt x="0" y="497689"/>
                </a:moveTo>
                <a:cubicBezTo>
                  <a:pt x="-28544" y="272902"/>
                  <a:pt x="332358" y="-15905"/>
                  <a:pt x="828373" y="0"/>
                </a:cubicBezTo>
                <a:cubicBezTo>
                  <a:pt x="1330669" y="-6613"/>
                  <a:pt x="1640748" y="251960"/>
                  <a:pt x="1656746" y="497689"/>
                </a:cubicBezTo>
                <a:cubicBezTo>
                  <a:pt x="1651578" y="774282"/>
                  <a:pt x="1270148" y="1013971"/>
                  <a:pt x="828373" y="995378"/>
                </a:cubicBezTo>
                <a:cubicBezTo>
                  <a:pt x="374387" y="993105"/>
                  <a:pt x="-26279" y="778583"/>
                  <a:pt x="0" y="497689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形 9" descr="便携式计算机 纯色填充">
            <a:extLst>
              <a:ext uri="{FF2B5EF4-FFF2-40B4-BE49-F238E27FC236}">
                <a16:creationId xmlns:a16="http://schemas.microsoft.com/office/drawing/2014/main" id="{B581652F-FFBA-AD0F-210B-7E98A3965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06233" y="4592686"/>
            <a:ext cx="436776" cy="436776"/>
          </a:xfrm>
          <a:prstGeom prst="rect">
            <a:avLst/>
          </a:prstGeom>
        </p:spPr>
      </p:pic>
      <p:pic>
        <p:nvPicPr>
          <p:cNvPr id="12" name="图形 11" descr="智能手机 纯色填充">
            <a:extLst>
              <a:ext uri="{FF2B5EF4-FFF2-40B4-BE49-F238E27FC236}">
                <a16:creationId xmlns:a16="http://schemas.microsoft.com/office/drawing/2014/main" id="{7003604B-9EE7-96EB-4B92-FF81C502EC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09629" y="4590015"/>
            <a:ext cx="369482" cy="369482"/>
          </a:xfrm>
          <a:prstGeom prst="rect">
            <a:avLst/>
          </a:prstGeom>
        </p:spPr>
      </p:pic>
      <p:pic>
        <p:nvPicPr>
          <p:cNvPr id="14" name="图形 13" descr="用户 纯色填充">
            <a:extLst>
              <a:ext uri="{FF2B5EF4-FFF2-40B4-BE49-F238E27FC236}">
                <a16:creationId xmlns:a16="http://schemas.microsoft.com/office/drawing/2014/main" id="{20A44BD6-F6AF-C007-4139-1432DE978F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92870" y="2789715"/>
            <a:ext cx="540366" cy="540366"/>
          </a:xfrm>
          <a:prstGeom prst="rect">
            <a:avLst/>
          </a:prstGeom>
        </p:spPr>
      </p:pic>
      <p:pic>
        <p:nvPicPr>
          <p:cNvPr id="27" name="Graphic 5" descr="Server">
            <a:extLst>
              <a:ext uri="{FF2B5EF4-FFF2-40B4-BE49-F238E27FC236}">
                <a16:creationId xmlns:a16="http://schemas.microsoft.com/office/drawing/2014/main" id="{3675E66B-0046-023D-A7F8-E662E5C924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69593" y="2799243"/>
            <a:ext cx="477769" cy="530838"/>
          </a:xfrm>
          <a:prstGeom prst="rect">
            <a:avLst/>
          </a:prstGeom>
        </p:spPr>
      </p:pic>
      <p:pic>
        <p:nvPicPr>
          <p:cNvPr id="28" name="Graphic 5" descr="Server">
            <a:extLst>
              <a:ext uri="{FF2B5EF4-FFF2-40B4-BE49-F238E27FC236}">
                <a16:creationId xmlns:a16="http://schemas.microsoft.com/office/drawing/2014/main" id="{966675DC-A48B-8A93-18C2-50800C7195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50658" y="2836044"/>
            <a:ext cx="477770" cy="530839"/>
          </a:xfrm>
          <a:prstGeom prst="rect">
            <a:avLst/>
          </a:prstGeom>
        </p:spPr>
      </p:pic>
      <p:pic>
        <p:nvPicPr>
          <p:cNvPr id="30" name="Graphic 5" descr="Server">
            <a:extLst>
              <a:ext uri="{FF2B5EF4-FFF2-40B4-BE49-F238E27FC236}">
                <a16:creationId xmlns:a16="http://schemas.microsoft.com/office/drawing/2014/main" id="{4C8E4CA6-FC3D-EE37-BDF8-FAA31FDCE3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5467" y="2956858"/>
            <a:ext cx="477770" cy="530839"/>
          </a:xfrm>
          <a:prstGeom prst="rect">
            <a:avLst/>
          </a:prstGeom>
        </p:spPr>
      </p:pic>
      <p:pic>
        <p:nvPicPr>
          <p:cNvPr id="31" name="Graphic 5" descr="Server">
            <a:extLst>
              <a:ext uri="{FF2B5EF4-FFF2-40B4-BE49-F238E27FC236}">
                <a16:creationId xmlns:a16="http://schemas.microsoft.com/office/drawing/2014/main" id="{734777CF-1576-3F41-5945-750A89ABB6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66357" y="1436420"/>
            <a:ext cx="576557" cy="640599"/>
          </a:xfrm>
          <a:prstGeom prst="rect">
            <a:avLst/>
          </a:prstGeom>
        </p:spPr>
      </p:pic>
      <p:pic>
        <p:nvPicPr>
          <p:cNvPr id="32" name="Graphic 5" descr="Server">
            <a:extLst>
              <a:ext uri="{FF2B5EF4-FFF2-40B4-BE49-F238E27FC236}">
                <a16:creationId xmlns:a16="http://schemas.microsoft.com/office/drawing/2014/main" id="{D722B605-DC43-5744-9616-5B3EA5A4B2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54026" y="1398228"/>
            <a:ext cx="576557" cy="640599"/>
          </a:xfrm>
          <a:prstGeom prst="rect">
            <a:avLst/>
          </a:prstGeom>
        </p:spPr>
      </p:pic>
      <p:pic>
        <p:nvPicPr>
          <p:cNvPr id="33" name="图形 32" descr="用户 纯色填充">
            <a:extLst>
              <a:ext uri="{FF2B5EF4-FFF2-40B4-BE49-F238E27FC236}">
                <a16:creationId xmlns:a16="http://schemas.microsoft.com/office/drawing/2014/main" id="{2AB2DB83-D9E6-227D-15A2-2E92073825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68236" y="4907830"/>
            <a:ext cx="452268" cy="452268"/>
          </a:xfrm>
          <a:prstGeom prst="rect">
            <a:avLst/>
          </a:prstGeom>
        </p:spPr>
      </p:pic>
      <p:pic>
        <p:nvPicPr>
          <p:cNvPr id="34" name="图形 33" descr="用户 纯色填充">
            <a:extLst>
              <a:ext uri="{FF2B5EF4-FFF2-40B4-BE49-F238E27FC236}">
                <a16:creationId xmlns:a16="http://schemas.microsoft.com/office/drawing/2014/main" id="{4C651BB6-031E-BF08-766B-1B53D697F0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87436" y="4909294"/>
            <a:ext cx="451401" cy="451401"/>
          </a:xfrm>
          <a:prstGeom prst="rect">
            <a:avLst/>
          </a:prstGeom>
        </p:spPr>
      </p:pic>
      <p:sp>
        <p:nvSpPr>
          <p:cNvPr id="35" name="Freeform 457">
            <a:extLst>
              <a:ext uri="{FF2B5EF4-FFF2-40B4-BE49-F238E27FC236}">
                <a16:creationId xmlns:a16="http://schemas.microsoft.com/office/drawing/2014/main" id="{7A92007E-30E6-2758-7D72-F716D5598870}"/>
              </a:ext>
            </a:extLst>
          </p:cNvPr>
          <p:cNvSpPr>
            <a:spLocks noEditPoints="1"/>
          </p:cNvSpPr>
          <p:nvPr/>
        </p:nvSpPr>
        <p:spPr bwMode="auto">
          <a:xfrm>
            <a:off x="4349919" y="4462307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6" name="Freeform 469">
            <a:extLst>
              <a:ext uri="{FF2B5EF4-FFF2-40B4-BE49-F238E27FC236}">
                <a16:creationId xmlns:a16="http://schemas.microsoft.com/office/drawing/2014/main" id="{A68B04EA-9C66-ED75-5626-41C2DA0F0B50}"/>
              </a:ext>
            </a:extLst>
          </p:cNvPr>
          <p:cNvSpPr>
            <a:spLocks noEditPoints="1"/>
          </p:cNvSpPr>
          <p:nvPr/>
        </p:nvSpPr>
        <p:spPr bwMode="auto">
          <a:xfrm>
            <a:off x="2586535" y="3977037"/>
            <a:ext cx="397370" cy="322617"/>
          </a:xfrm>
          <a:custGeom>
            <a:avLst/>
            <a:gdLst>
              <a:gd name="T0" fmla="*/ 7 w 50"/>
              <a:gd name="T1" fmla="*/ 12 h 41"/>
              <a:gd name="T2" fmla="*/ 8 w 50"/>
              <a:gd name="T3" fmla="*/ 1 h 41"/>
              <a:gd name="T4" fmla="*/ 10 w 50"/>
              <a:gd name="T5" fmla="*/ 1 h 41"/>
              <a:gd name="T6" fmla="*/ 11 w 50"/>
              <a:gd name="T7" fmla="*/ 12 h 41"/>
              <a:gd name="T8" fmla="*/ 39 w 50"/>
              <a:gd name="T9" fmla="*/ 20 h 41"/>
              <a:gd name="T10" fmla="*/ 40 w 50"/>
              <a:gd name="T11" fmla="*/ 10 h 41"/>
              <a:gd name="T12" fmla="*/ 41 w 50"/>
              <a:gd name="T13" fmla="*/ 0 h 41"/>
              <a:gd name="T14" fmla="*/ 43 w 50"/>
              <a:gd name="T15" fmla="*/ 10 h 41"/>
              <a:gd name="T16" fmla="*/ 43 w 50"/>
              <a:gd name="T17" fmla="*/ 20 h 41"/>
              <a:gd name="T18" fmla="*/ 49 w 50"/>
              <a:gd name="T19" fmla="*/ 22 h 41"/>
              <a:gd name="T20" fmla="*/ 50 w 50"/>
              <a:gd name="T21" fmla="*/ 37 h 41"/>
              <a:gd name="T22" fmla="*/ 46 w 50"/>
              <a:gd name="T23" fmla="*/ 41 h 41"/>
              <a:gd name="T24" fmla="*/ 2 w 50"/>
              <a:gd name="T25" fmla="*/ 40 h 41"/>
              <a:gd name="T26" fmla="*/ 0 w 50"/>
              <a:gd name="T27" fmla="*/ 25 h 41"/>
              <a:gd name="T28" fmla="*/ 5 w 50"/>
              <a:gd name="T29" fmla="*/ 20 h 41"/>
              <a:gd name="T30" fmla="*/ 13 w 50"/>
              <a:gd name="T31" fmla="*/ 29 h 41"/>
              <a:gd name="T32" fmla="*/ 15 w 50"/>
              <a:gd name="T33" fmla="*/ 31 h 41"/>
              <a:gd name="T34" fmla="*/ 11 w 50"/>
              <a:gd name="T35" fmla="*/ 31 h 41"/>
              <a:gd name="T36" fmla="*/ 25 w 50"/>
              <a:gd name="T37" fmla="*/ 29 h 41"/>
              <a:gd name="T38" fmla="*/ 27 w 50"/>
              <a:gd name="T39" fmla="*/ 31 h 41"/>
              <a:gd name="T40" fmla="*/ 23 w 50"/>
              <a:gd name="T41" fmla="*/ 31 h 41"/>
              <a:gd name="T42" fmla="*/ 31 w 50"/>
              <a:gd name="T43" fmla="*/ 29 h 41"/>
              <a:gd name="T44" fmla="*/ 33 w 50"/>
              <a:gd name="T45" fmla="*/ 31 h 41"/>
              <a:gd name="T46" fmla="*/ 29 w 50"/>
              <a:gd name="T47" fmla="*/ 31 h 41"/>
              <a:gd name="T48" fmla="*/ 38 w 50"/>
              <a:gd name="T49" fmla="*/ 29 h 41"/>
              <a:gd name="T50" fmla="*/ 39 w 50"/>
              <a:gd name="T51" fmla="*/ 31 h 41"/>
              <a:gd name="T52" fmla="*/ 36 w 50"/>
              <a:gd name="T53" fmla="*/ 31 h 41"/>
              <a:gd name="T54" fmla="*/ 46 w 50"/>
              <a:gd name="T55" fmla="*/ 24 h 41"/>
              <a:gd name="T56" fmla="*/ 5 w 50"/>
              <a:gd name="T57" fmla="*/ 24 h 41"/>
              <a:gd name="T58" fmla="*/ 4 w 50"/>
              <a:gd name="T59" fmla="*/ 25 h 41"/>
              <a:gd name="T60" fmla="*/ 4 w 50"/>
              <a:gd name="T61" fmla="*/ 37 h 41"/>
              <a:gd name="T62" fmla="*/ 46 w 50"/>
              <a:gd name="T63" fmla="*/ 37 h 41"/>
              <a:gd name="T64" fmla="*/ 46 w 50"/>
              <a:gd name="T65" fmla="*/ 37 h 41"/>
              <a:gd name="T66" fmla="*/ 46 w 50"/>
              <a:gd name="T67" fmla="*/ 2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0" h="41">
                <a:moveTo>
                  <a:pt x="7" y="20"/>
                </a:moveTo>
                <a:cubicBezTo>
                  <a:pt x="7" y="12"/>
                  <a:pt x="7" y="12"/>
                  <a:pt x="7" y="12"/>
                </a:cubicBezTo>
                <a:cubicBezTo>
                  <a:pt x="7" y="11"/>
                  <a:pt x="8" y="11"/>
                  <a:pt x="8" y="10"/>
                </a:cubicBezTo>
                <a:cubicBezTo>
                  <a:pt x="8" y="1"/>
                  <a:pt x="8" y="1"/>
                  <a:pt x="8" y="1"/>
                </a:cubicBezTo>
                <a:cubicBezTo>
                  <a:pt x="8" y="0"/>
                  <a:pt x="9" y="0"/>
                  <a:pt x="9" y="0"/>
                </a:cubicBezTo>
                <a:cubicBezTo>
                  <a:pt x="10" y="0"/>
                  <a:pt x="10" y="0"/>
                  <a:pt x="10" y="1"/>
                </a:cubicBezTo>
                <a:cubicBezTo>
                  <a:pt x="10" y="10"/>
                  <a:pt x="10" y="10"/>
                  <a:pt x="10" y="10"/>
                </a:cubicBezTo>
                <a:cubicBezTo>
                  <a:pt x="11" y="11"/>
                  <a:pt x="11" y="11"/>
                  <a:pt x="11" y="12"/>
                </a:cubicBezTo>
                <a:cubicBezTo>
                  <a:pt x="11" y="20"/>
                  <a:pt x="11" y="20"/>
                  <a:pt x="11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1"/>
                  <a:pt x="40" y="11"/>
                  <a:pt x="40" y="10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0"/>
                  <a:pt x="41" y="0"/>
                  <a:pt x="41" y="0"/>
                </a:cubicBezTo>
                <a:cubicBezTo>
                  <a:pt x="42" y="0"/>
                  <a:pt x="43" y="0"/>
                  <a:pt x="43" y="1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1"/>
                  <a:pt x="43" y="11"/>
                  <a:pt x="43" y="12"/>
                </a:cubicBezTo>
                <a:cubicBezTo>
                  <a:pt x="43" y="20"/>
                  <a:pt x="43" y="20"/>
                  <a:pt x="43" y="20"/>
                </a:cubicBezTo>
                <a:cubicBezTo>
                  <a:pt x="46" y="20"/>
                  <a:pt x="46" y="20"/>
                  <a:pt x="46" y="20"/>
                </a:cubicBezTo>
                <a:cubicBezTo>
                  <a:pt x="47" y="20"/>
                  <a:pt x="48" y="21"/>
                  <a:pt x="49" y="22"/>
                </a:cubicBezTo>
                <a:cubicBezTo>
                  <a:pt x="50" y="23"/>
                  <a:pt x="50" y="24"/>
                  <a:pt x="50" y="25"/>
                </a:cubicBezTo>
                <a:cubicBezTo>
                  <a:pt x="50" y="37"/>
                  <a:pt x="50" y="37"/>
                  <a:pt x="50" y="37"/>
                </a:cubicBezTo>
                <a:cubicBezTo>
                  <a:pt x="50" y="38"/>
                  <a:pt x="50" y="39"/>
                  <a:pt x="49" y="40"/>
                </a:cubicBezTo>
                <a:cubicBezTo>
                  <a:pt x="48" y="41"/>
                  <a:pt x="47" y="41"/>
                  <a:pt x="46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4" y="41"/>
                  <a:pt x="3" y="41"/>
                  <a:pt x="2" y="40"/>
                </a:cubicBezTo>
                <a:cubicBezTo>
                  <a:pt x="1" y="39"/>
                  <a:pt x="0" y="38"/>
                  <a:pt x="0" y="3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2"/>
                </a:cubicBezTo>
                <a:cubicBezTo>
                  <a:pt x="3" y="21"/>
                  <a:pt x="4" y="20"/>
                  <a:pt x="5" y="20"/>
                </a:cubicBezTo>
                <a:cubicBezTo>
                  <a:pt x="7" y="20"/>
                  <a:pt x="7" y="20"/>
                  <a:pt x="7" y="20"/>
                </a:cubicBezTo>
                <a:close/>
                <a:moveTo>
                  <a:pt x="13" y="29"/>
                </a:moveTo>
                <a:cubicBezTo>
                  <a:pt x="13" y="29"/>
                  <a:pt x="13" y="29"/>
                  <a:pt x="13" y="29"/>
                </a:cubicBezTo>
                <a:cubicBezTo>
                  <a:pt x="14" y="29"/>
                  <a:pt x="15" y="30"/>
                  <a:pt x="15" y="31"/>
                </a:cubicBezTo>
                <a:cubicBezTo>
                  <a:pt x="15" y="32"/>
                  <a:pt x="14" y="33"/>
                  <a:pt x="13" y="33"/>
                </a:cubicBezTo>
                <a:cubicBezTo>
                  <a:pt x="12" y="33"/>
                  <a:pt x="11" y="32"/>
                  <a:pt x="11" y="31"/>
                </a:cubicBezTo>
                <a:cubicBezTo>
                  <a:pt x="11" y="30"/>
                  <a:pt x="12" y="29"/>
                  <a:pt x="13" y="29"/>
                </a:cubicBezTo>
                <a:close/>
                <a:moveTo>
                  <a:pt x="25" y="29"/>
                </a:moveTo>
                <a:cubicBezTo>
                  <a:pt x="25" y="29"/>
                  <a:pt x="25" y="29"/>
                  <a:pt x="25" y="29"/>
                </a:cubicBezTo>
                <a:cubicBezTo>
                  <a:pt x="26" y="29"/>
                  <a:pt x="27" y="30"/>
                  <a:pt x="27" y="31"/>
                </a:cubicBezTo>
                <a:cubicBezTo>
                  <a:pt x="27" y="32"/>
                  <a:pt x="26" y="33"/>
                  <a:pt x="25" y="33"/>
                </a:cubicBezTo>
                <a:cubicBezTo>
                  <a:pt x="24" y="33"/>
                  <a:pt x="23" y="32"/>
                  <a:pt x="23" y="31"/>
                </a:cubicBezTo>
                <a:cubicBezTo>
                  <a:pt x="23" y="30"/>
                  <a:pt x="24" y="29"/>
                  <a:pt x="25" y="29"/>
                </a:cubicBezTo>
                <a:close/>
                <a:moveTo>
                  <a:pt x="31" y="29"/>
                </a:moveTo>
                <a:cubicBezTo>
                  <a:pt x="31" y="29"/>
                  <a:pt x="31" y="29"/>
                  <a:pt x="31" y="29"/>
                </a:cubicBezTo>
                <a:cubicBezTo>
                  <a:pt x="32" y="29"/>
                  <a:pt x="33" y="30"/>
                  <a:pt x="33" y="31"/>
                </a:cubicBezTo>
                <a:cubicBezTo>
                  <a:pt x="33" y="32"/>
                  <a:pt x="32" y="33"/>
                  <a:pt x="31" y="33"/>
                </a:cubicBezTo>
                <a:cubicBezTo>
                  <a:pt x="30" y="33"/>
                  <a:pt x="29" y="32"/>
                  <a:pt x="29" y="31"/>
                </a:cubicBezTo>
                <a:cubicBezTo>
                  <a:pt x="29" y="30"/>
                  <a:pt x="30" y="29"/>
                  <a:pt x="31" y="29"/>
                </a:cubicBezTo>
                <a:close/>
                <a:moveTo>
                  <a:pt x="38" y="29"/>
                </a:moveTo>
                <a:cubicBezTo>
                  <a:pt x="38" y="29"/>
                  <a:pt x="38" y="29"/>
                  <a:pt x="38" y="29"/>
                </a:cubicBezTo>
                <a:cubicBezTo>
                  <a:pt x="39" y="29"/>
                  <a:pt x="39" y="30"/>
                  <a:pt x="39" y="31"/>
                </a:cubicBezTo>
                <a:cubicBezTo>
                  <a:pt x="39" y="32"/>
                  <a:pt x="39" y="33"/>
                  <a:pt x="38" y="33"/>
                </a:cubicBezTo>
                <a:cubicBezTo>
                  <a:pt x="36" y="33"/>
                  <a:pt x="36" y="32"/>
                  <a:pt x="36" y="31"/>
                </a:cubicBezTo>
                <a:cubicBezTo>
                  <a:pt x="36" y="30"/>
                  <a:pt x="36" y="29"/>
                  <a:pt x="38" y="29"/>
                </a:cubicBezTo>
                <a:close/>
                <a:moveTo>
                  <a:pt x="46" y="24"/>
                </a:moveTo>
                <a:cubicBezTo>
                  <a:pt x="46" y="24"/>
                  <a:pt x="46" y="24"/>
                  <a:pt x="46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4" y="25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25"/>
                  <a:pt x="46" y="25"/>
                  <a:pt x="46" y="25"/>
                </a:cubicBezTo>
                <a:cubicBezTo>
                  <a:pt x="46" y="25"/>
                  <a:pt x="46" y="25"/>
                  <a:pt x="46" y="25"/>
                </a:cubicBezTo>
                <a:cubicBezTo>
                  <a:pt x="46" y="24"/>
                  <a:pt x="46" y="24"/>
                  <a:pt x="46" y="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pic>
        <p:nvPicPr>
          <p:cNvPr id="37" name="图形 36" descr="用户 纯色填充">
            <a:extLst>
              <a:ext uri="{FF2B5EF4-FFF2-40B4-BE49-F238E27FC236}">
                <a16:creationId xmlns:a16="http://schemas.microsoft.com/office/drawing/2014/main" id="{FE01F102-99B9-6A82-8332-C0C281B17A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42305" y="4784876"/>
            <a:ext cx="451401" cy="451401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96E3A088-DFC9-CA40-E323-E7CFA429ACE0}"/>
              </a:ext>
            </a:extLst>
          </p:cNvPr>
          <p:cNvSpPr txBox="1"/>
          <p:nvPr/>
        </p:nvSpPr>
        <p:spPr>
          <a:xfrm>
            <a:off x="2842055" y="3085348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110101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Freeform 54">
            <a:extLst>
              <a:ext uri="{FF2B5EF4-FFF2-40B4-BE49-F238E27FC236}">
                <a16:creationId xmlns:a16="http://schemas.microsoft.com/office/drawing/2014/main" id="{A32E5990-8C54-E351-73B4-783647D95F3D}"/>
              </a:ext>
            </a:extLst>
          </p:cNvPr>
          <p:cNvSpPr>
            <a:spLocks noEditPoints="1"/>
          </p:cNvSpPr>
          <p:nvPr/>
        </p:nvSpPr>
        <p:spPr bwMode="auto">
          <a:xfrm rot="11044206">
            <a:off x="2539809" y="4396998"/>
            <a:ext cx="487471" cy="318740"/>
          </a:xfrm>
          <a:custGeom>
            <a:avLst/>
            <a:gdLst>
              <a:gd name="T0" fmla="*/ 51 w 178"/>
              <a:gd name="T1" fmla="*/ 100 h 138"/>
              <a:gd name="T2" fmla="*/ 63 w 178"/>
              <a:gd name="T3" fmla="*/ 112 h 138"/>
              <a:gd name="T4" fmla="*/ 89 w 178"/>
              <a:gd name="T5" fmla="*/ 101 h 138"/>
              <a:gd name="T6" fmla="*/ 115 w 178"/>
              <a:gd name="T7" fmla="*/ 112 h 138"/>
              <a:gd name="T8" fmla="*/ 127 w 178"/>
              <a:gd name="T9" fmla="*/ 100 h 138"/>
              <a:gd name="T10" fmla="*/ 89 w 178"/>
              <a:gd name="T11" fmla="*/ 84 h 138"/>
              <a:gd name="T12" fmla="*/ 51 w 178"/>
              <a:gd name="T13" fmla="*/ 100 h 138"/>
              <a:gd name="T14" fmla="*/ 89 w 178"/>
              <a:gd name="T15" fmla="*/ 120 h 138"/>
              <a:gd name="T16" fmla="*/ 76 w 178"/>
              <a:gd name="T17" fmla="*/ 125 h 138"/>
              <a:gd name="T18" fmla="*/ 89 w 178"/>
              <a:gd name="T19" fmla="*/ 138 h 138"/>
              <a:gd name="T20" fmla="*/ 102 w 178"/>
              <a:gd name="T21" fmla="*/ 125 h 138"/>
              <a:gd name="T22" fmla="*/ 89 w 178"/>
              <a:gd name="T23" fmla="*/ 120 h 138"/>
              <a:gd name="T24" fmla="*/ 177 w 178"/>
              <a:gd name="T25" fmla="*/ 49 h 138"/>
              <a:gd name="T26" fmla="*/ 1 w 178"/>
              <a:gd name="T27" fmla="*/ 49 h 138"/>
              <a:gd name="T28" fmla="*/ 0 w 178"/>
              <a:gd name="T29" fmla="*/ 49 h 138"/>
              <a:gd name="T30" fmla="*/ 13 w 178"/>
              <a:gd name="T31" fmla="*/ 62 h 138"/>
              <a:gd name="T32" fmla="*/ 89 w 178"/>
              <a:gd name="T33" fmla="*/ 29 h 138"/>
              <a:gd name="T34" fmla="*/ 165 w 178"/>
              <a:gd name="T35" fmla="*/ 62 h 138"/>
              <a:gd name="T36" fmla="*/ 178 w 178"/>
              <a:gd name="T37" fmla="*/ 49 h 138"/>
              <a:gd name="T38" fmla="*/ 177 w 178"/>
              <a:gd name="T39" fmla="*/ 49 h 138"/>
              <a:gd name="T40" fmla="*/ 89 w 178"/>
              <a:gd name="T41" fmla="*/ 48 h 138"/>
              <a:gd name="T42" fmla="*/ 26 w 178"/>
              <a:gd name="T43" fmla="*/ 74 h 138"/>
              <a:gd name="T44" fmla="*/ 26 w 178"/>
              <a:gd name="T45" fmla="*/ 75 h 138"/>
              <a:gd name="T46" fmla="*/ 38 w 178"/>
              <a:gd name="T47" fmla="*/ 87 h 138"/>
              <a:gd name="T48" fmla="*/ 89 w 178"/>
              <a:gd name="T49" fmla="*/ 66 h 138"/>
              <a:gd name="T50" fmla="*/ 140 w 178"/>
              <a:gd name="T51" fmla="*/ 87 h 138"/>
              <a:gd name="T52" fmla="*/ 152 w 178"/>
              <a:gd name="T53" fmla="*/ 75 h 138"/>
              <a:gd name="T54" fmla="*/ 152 w 178"/>
              <a:gd name="T55" fmla="*/ 74 h 138"/>
              <a:gd name="T56" fmla="*/ 89 w 178"/>
              <a:gd name="T57" fmla="*/ 48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8" h="138">
                <a:moveTo>
                  <a:pt x="51" y="100"/>
                </a:moveTo>
                <a:cubicBezTo>
                  <a:pt x="63" y="112"/>
                  <a:pt x="63" y="112"/>
                  <a:pt x="63" y="112"/>
                </a:cubicBezTo>
                <a:cubicBezTo>
                  <a:pt x="70" y="106"/>
                  <a:pt x="79" y="101"/>
                  <a:pt x="89" y="101"/>
                </a:cubicBezTo>
                <a:cubicBezTo>
                  <a:pt x="99" y="101"/>
                  <a:pt x="108" y="106"/>
                  <a:pt x="115" y="112"/>
                </a:cubicBezTo>
                <a:cubicBezTo>
                  <a:pt x="127" y="100"/>
                  <a:pt x="127" y="100"/>
                  <a:pt x="127" y="100"/>
                </a:cubicBezTo>
                <a:cubicBezTo>
                  <a:pt x="117" y="90"/>
                  <a:pt x="104" y="84"/>
                  <a:pt x="89" y="84"/>
                </a:cubicBezTo>
                <a:cubicBezTo>
                  <a:pt x="74" y="84"/>
                  <a:pt x="61" y="90"/>
                  <a:pt x="51" y="100"/>
                </a:cubicBezTo>
                <a:close/>
                <a:moveTo>
                  <a:pt x="89" y="120"/>
                </a:moveTo>
                <a:cubicBezTo>
                  <a:pt x="84" y="120"/>
                  <a:pt x="79" y="122"/>
                  <a:pt x="76" y="125"/>
                </a:cubicBezTo>
                <a:cubicBezTo>
                  <a:pt x="89" y="138"/>
                  <a:pt x="89" y="138"/>
                  <a:pt x="89" y="138"/>
                </a:cubicBezTo>
                <a:cubicBezTo>
                  <a:pt x="102" y="125"/>
                  <a:pt x="102" y="125"/>
                  <a:pt x="102" y="125"/>
                </a:cubicBezTo>
                <a:cubicBezTo>
                  <a:pt x="99" y="122"/>
                  <a:pt x="94" y="120"/>
                  <a:pt x="89" y="120"/>
                </a:cubicBezTo>
                <a:close/>
                <a:moveTo>
                  <a:pt x="177" y="49"/>
                </a:moveTo>
                <a:cubicBezTo>
                  <a:pt x="128" y="0"/>
                  <a:pt x="50" y="0"/>
                  <a:pt x="1" y="49"/>
                </a:cubicBezTo>
                <a:cubicBezTo>
                  <a:pt x="1" y="49"/>
                  <a:pt x="1" y="49"/>
                  <a:pt x="0" y="49"/>
                </a:cubicBezTo>
                <a:cubicBezTo>
                  <a:pt x="13" y="62"/>
                  <a:pt x="13" y="62"/>
                  <a:pt x="13" y="62"/>
                </a:cubicBezTo>
                <a:cubicBezTo>
                  <a:pt x="32" y="42"/>
                  <a:pt x="59" y="29"/>
                  <a:pt x="89" y="29"/>
                </a:cubicBezTo>
                <a:cubicBezTo>
                  <a:pt x="119" y="29"/>
                  <a:pt x="146" y="42"/>
                  <a:pt x="165" y="62"/>
                </a:cubicBezTo>
                <a:cubicBezTo>
                  <a:pt x="178" y="49"/>
                  <a:pt x="178" y="49"/>
                  <a:pt x="178" y="49"/>
                </a:cubicBezTo>
                <a:cubicBezTo>
                  <a:pt x="177" y="49"/>
                  <a:pt x="177" y="49"/>
                  <a:pt x="177" y="49"/>
                </a:cubicBezTo>
                <a:close/>
                <a:moveTo>
                  <a:pt x="89" y="48"/>
                </a:moveTo>
                <a:cubicBezTo>
                  <a:pt x="65" y="48"/>
                  <a:pt x="43" y="57"/>
                  <a:pt x="26" y="74"/>
                </a:cubicBezTo>
                <a:cubicBezTo>
                  <a:pt x="26" y="74"/>
                  <a:pt x="26" y="74"/>
                  <a:pt x="26" y="75"/>
                </a:cubicBezTo>
                <a:cubicBezTo>
                  <a:pt x="38" y="87"/>
                  <a:pt x="38" y="87"/>
                  <a:pt x="38" y="87"/>
                </a:cubicBezTo>
                <a:cubicBezTo>
                  <a:pt x="51" y="74"/>
                  <a:pt x="69" y="66"/>
                  <a:pt x="89" y="66"/>
                </a:cubicBezTo>
                <a:cubicBezTo>
                  <a:pt x="109" y="66"/>
                  <a:pt x="127" y="74"/>
                  <a:pt x="140" y="87"/>
                </a:cubicBezTo>
                <a:cubicBezTo>
                  <a:pt x="152" y="75"/>
                  <a:pt x="152" y="75"/>
                  <a:pt x="152" y="75"/>
                </a:cubicBezTo>
                <a:cubicBezTo>
                  <a:pt x="152" y="74"/>
                  <a:pt x="152" y="74"/>
                  <a:pt x="152" y="74"/>
                </a:cubicBezTo>
                <a:cubicBezTo>
                  <a:pt x="135" y="57"/>
                  <a:pt x="113" y="48"/>
                  <a:pt x="89" y="4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lIns="91434" tIns="45717" rIns="91434" bIns="45717"/>
          <a:lstStyle/>
          <a:p>
            <a:pPr defTabSz="685165">
              <a:defRPr/>
            </a:pPr>
            <a:endParaRPr lang="zh-CN" altLang="en-US" sz="1800">
              <a:solidFill>
                <a:prstClr val="black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40" name="Freeform 457">
            <a:extLst>
              <a:ext uri="{FF2B5EF4-FFF2-40B4-BE49-F238E27FC236}">
                <a16:creationId xmlns:a16="http://schemas.microsoft.com/office/drawing/2014/main" id="{F89B1ECF-E2A4-289C-920F-C315C4564810}"/>
              </a:ext>
            </a:extLst>
          </p:cNvPr>
          <p:cNvSpPr>
            <a:spLocks noEditPoints="1"/>
          </p:cNvSpPr>
          <p:nvPr/>
        </p:nvSpPr>
        <p:spPr bwMode="auto">
          <a:xfrm>
            <a:off x="6239835" y="4420838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pic>
        <p:nvPicPr>
          <p:cNvPr id="42" name="图形 41" descr="用户 纯色填充">
            <a:extLst>
              <a:ext uri="{FF2B5EF4-FFF2-40B4-BE49-F238E27FC236}">
                <a16:creationId xmlns:a16="http://schemas.microsoft.com/office/drawing/2014/main" id="{07960D96-A620-4E9D-4316-A32EA42E3E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96325" y="3010930"/>
            <a:ext cx="487159" cy="487159"/>
          </a:xfrm>
          <a:prstGeom prst="rect">
            <a:avLst/>
          </a:prstGeom>
        </p:spPr>
      </p:pic>
      <p:pic>
        <p:nvPicPr>
          <p:cNvPr id="43" name="图形 42" descr="用户 纯色填充">
            <a:extLst>
              <a:ext uri="{FF2B5EF4-FFF2-40B4-BE49-F238E27FC236}">
                <a16:creationId xmlns:a16="http://schemas.microsoft.com/office/drawing/2014/main" id="{932575E1-3ADF-829C-2DC3-D9DC158AF9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61052" y="2837831"/>
            <a:ext cx="517461" cy="517461"/>
          </a:xfrm>
          <a:prstGeom prst="rect">
            <a:avLst/>
          </a:prstGeom>
        </p:spPr>
      </p:pic>
      <p:grpSp>
        <p:nvGrpSpPr>
          <p:cNvPr id="49" name="组合 48">
            <a:extLst>
              <a:ext uri="{FF2B5EF4-FFF2-40B4-BE49-F238E27FC236}">
                <a16:creationId xmlns:a16="http://schemas.microsoft.com/office/drawing/2014/main" id="{88E7C1C2-0922-070D-7886-693D9F23637E}"/>
              </a:ext>
            </a:extLst>
          </p:cNvPr>
          <p:cNvGrpSpPr/>
          <p:nvPr/>
        </p:nvGrpSpPr>
        <p:grpSpPr>
          <a:xfrm>
            <a:off x="4371465" y="4130677"/>
            <a:ext cx="484706" cy="131687"/>
            <a:chOff x="3848100" y="3954843"/>
            <a:chExt cx="484706" cy="131687"/>
          </a:xfrm>
        </p:grpSpPr>
        <p:sp>
          <p:nvSpPr>
            <p:cNvPr id="44" name="圆角矩形 43">
              <a:extLst>
                <a:ext uri="{FF2B5EF4-FFF2-40B4-BE49-F238E27FC236}">
                  <a16:creationId xmlns:a16="http://schemas.microsoft.com/office/drawing/2014/main" id="{D2911F49-03F3-66B1-34CF-9B28AC9F9CD7}"/>
                </a:ext>
              </a:extLst>
            </p:cNvPr>
            <p:cNvSpPr/>
            <p:nvPr/>
          </p:nvSpPr>
          <p:spPr>
            <a:xfrm>
              <a:off x="3848100" y="3954843"/>
              <a:ext cx="484706" cy="13168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ABDAA54-74AA-17AD-3401-C73F7F3BC3E7}"/>
                </a:ext>
              </a:extLst>
            </p:cNvPr>
            <p:cNvSpPr/>
            <p:nvPr/>
          </p:nvSpPr>
          <p:spPr>
            <a:xfrm>
              <a:off x="409045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20068C3-46BE-7C24-791F-58280292D5E9}"/>
                </a:ext>
              </a:extLst>
            </p:cNvPr>
            <p:cNvSpPr/>
            <p:nvPr/>
          </p:nvSpPr>
          <p:spPr>
            <a:xfrm>
              <a:off x="419563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A7080DE-6C5D-0187-DFC3-C5722BD7355C}"/>
              </a:ext>
            </a:extLst>
          </p:cNvPr>
          <p:cNvGrpSpPr/>
          <p:nvPr/>
        </p:nvGrpSpPr>
        <p:grpSpPr>
          <a:xfrm>
            <a:off x="6627796" y="4072637"/>
            <a:ext cx="484706" cy="131687"/>
            <a:chOff x="3848100" y="3954843"/>
            <a:chExt cx="484706" cy="131687"/>
          </a:xfrm>
        </p:grpSpPr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3CAB743B-9173-AED4-A483-81CD7134001A}"/>
                </a:ext>
              </a:extLst>
            </p:cNvPr>
            <p:cNvSpPr/>
            <p:nvPr/>
          </p:nvSpPr>
          <p:spPr>
            <a:xfrm>
              <a:off x="3848100" y="3954843"/>
              <a:ext cx="484706" cy="13168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4CD878E-655D-8271-9C5F-B08B570E8AA7}"/>
                </a:ext>
              </a:extLst>
            </p:cNvPr>
            <p:cNvSpPr/>
            <p:nvPr/>
          </p:nvSpPr>
          <p:spPr>
            <a:xfrm>
              <a:off x="409045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FCC1CFD-65C8-D413-399B-86D3EDC432E9}"/>
                </a:ext>
              </a:extLst>
            </p:cNvPr>
            <p:cNvSpPr/>
            <p:nvPr/>
          </p:nvSpPr>
          <p:spPr>
            <a:xfrm>
              <a:off x="419563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6F076367-9816-CF42-96CD-29C119BF047F}"/>
              </a:ext>
            </a:extLst>
          </p:cNvPr>
          <p:cNvCxnSpPr>
            <a:cxnSpLocks/>
            <a:stCxn id="44" idx="2"/>
            <a:endCxn id="35" idx="27"/>
          </p:cNvCxnSpPr>
          <p:nvPr/>
        </p:nvCxnSpPr>
        <p:spPr>
          <a:xfrm flipH="1">
            <a:off x="4593849" y="4262364"/>
            <a:ext cx="19969" cy="19994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35EE62FB-F1C7-0727-B26D-23912D83BD60}"/>
              </a:ext>
            </a:extLst>
          </p:cNvPr>
          <p:cNvCxnSpPr>
            <a:cxnSpLocks/>
            <a:stCxn id="51" idx="2"/>
            <a:endCxn id="40" idx="27"/>
          </p:cNvCxnSpPr>
          <p:nvPr/>
        </p:nvCxnSpPr>
        <p:spPr>
          <a:xfrm flipH="1">
            <a:off x="6483765" y="4204324"/>
            <a:ext cx="386384" cy="21651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直线连接符 1027">
            <a:extLst>
              <a:ext uri="{FF2B5EF4-FFF2-40B4-BE49-F238E27FC236}">
                <a16:creationId xmlns:a16="http://schemas.microsoft.com/office/drawing/2014/main" id="{FD6352EB-A62A-8B4C-398F-ED364B80754C}"/>
              </a:ext>
            </a:extLst>
          </p:cNvPr>
          <p:cNvCxnSpPr>
            <a:cxnSpLocks/>
            <a:stCxn id="1045" idx="7"/>
            <a:endCxn id="1048" idx="3"/>
          </p:cNvCxnSpPr>
          <p:nvPr/>
        </p:nvCxnSpPr>
        <p:spPr>
          <a:xfrm flipV="1">
            <a:off x="3272980" y="2082371"/>
            <a:ext cx="698031" cy="590447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直线连接符 1028">
            <a:extLst>
              <a:ext uri="{FF2B5EF4-FFF2-40B4-BE49-F238E27FC236}">
                <a16:creationId xmlns:a16="http://schemas.microsoft.com/office/drawing/2014/main" id="{4CEC222D-ACB5-410E-7517-8639750633EB}"/>
              </a:ext>
            </a:extLst>
          </p:cNvPr>
          <p:cNvCxnSpPr>
            <a:cxnSpLocks/>
            <a:endCxn id="1048" idx="4"/>
          </p:cNvCxnSpPr>
          <p:nvPr/>
        </p:nvCxnSpPr>
        <p:spPr>
          <a:xfrm flipV="1">
            <a:off x="3432634" y="2228141"/>
            <a:ext cx="1671736" cy="66847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直线连接符 1031">
            <a:extLst>
              <a:ext uri="{FF2B5EF4-FFF2-40B4-BE49-F238E27FC236}">
                <a16:creationId xmlns:a16="http://schemas.microsoft.com/office/drawing/2014/main" id="{BD7C18CB-6C52-7D71-D39A-7CBE039EEBDD}"/>
              </a:ext>
            </a:extLst>
          </p:cNvPr>
          <p:cNvCxnSpPr>
            <a:cxnSpLocks/>
          </p:cNvCxnSpPr>
          <p:nvPr/>
        </p:nvCxnSpPr>
        <p:spPr>
          <a:xfrm>
            <a:off x="6100026" y="2122497"/>
            <a:ext cx="418909" cy="637795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直线连接符 1034">
            <a:extLst>
              <a:ext uri="{FF2B5EF4-FFF2-40B4-BE49-F238E27FC236}">
                <a16:creationId xmlns:a16="http://schemas.microsoft.com/office/drawing/2014/main" id="{FFDF13DE-E839-9347-0F40-2624037357B3}"/>
              </a:ext>
            </a:extLst>
          </p:cNvPr>
          <p:cNvCxnSpPr>
            <a:cxnSpLocks/>
            <a:stCxn id="1048" idx="4"/>
            <a:endCxn id="1046" idx="1"/>
          </p:cNvCxnSpPr>
          <p:nvPr/>
        </p:nvCxnSpPr>
        <p:spPr>
          <a:xfrm>
            <a:off x="5104370" y="2228141"/>
            <a:ext cx="1030493" cy="65439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直线连接符 1048">
            <a:extLst>
              <a:ext uri="{FF2B5EF4-FFF2-40B4-BE49-F238E27FC236}">
                <a16:creationId xmlns:a16="http://schemas.microsoft.com/office/drawing/2014/main" id="{5FA6D48D-508F-2676-793F-D0C1AB7C2DFA}"/>
              </a:ext>
            </a:extLst>
          </p:cNvPr>
          <p:cNvCxnSpPr>
            <a:cxnSpLocks/>
            <a:stCxn id="36" idx="18"/>
            <a:endCxn id="1045" idx="4"/>
          </p:cNvCxnSpPr>
          <p:nvPr/>
        </p:nvCxnSpPr>
        <p:spPr>
          <a:xfrm flipH="1" flipV="1">
            <a:off x="2687233" y="3522425"/>
            <a:ext cx="97987" cy="68280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直线连接符 1052">
            <a:extLst>
              <a:ext uri="{FF2B5EF4-FFF2-40B4-BE49-F238E27FC236}">
                <a16:creationId xmlns:a16="http://schemas.microsoft.com/office/drawing/2014/main" id="{86E6884D-AE11-5859-A19C-8F25EC648634}"/>
              </a:ext>
            </a:extLst>
          </p:cNvPr>
          <p:cNvCxnSpPr>
            <a:cxnSpLocks/>
            <a:stCxn id="44" idx="0"/>
            <a:endCxn id="1047" idx="4"/>
          </p:cNvCxnSpPr>
          <p:nvPr/>
        </p:nvCxnSpPr>
        <p:spPr>
          <a:xfrm flipV="1">
            <a:off x="4613818" y="3632692"/>
            <a:ext cx="20877" cy="497985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直线连接符 1055">
            <a:extLst>
              <a:ext uri="{FF2B5EF4-FFF2-40B4-BE49-F238E27FC236}">
                <a16:creationId xmlns:a16="http://schemas.microsoft.com/office/drawing/2014/main" id="{634FE30A-95AF-CAB6-8A79-5AFCC5ED88B9}"/>
              </a:ext>
            </a:extLst>
          </p:cNvPr>
          <p:cNvCxnSpPr>
            <a:cxnSpLocks/>
            <a:stCxn id="51" idx="0"/>
            <a:endCxn id="1046" idx="4"/>
          </p:cNvCxnSpPr>
          <p:nvPr/>
        </p:nvCxnSpPr>
        <p:spPr>
          <a:xfrm flipH="1" flipV="1">
            <a:off x="6728437" y="3734283"/>
            <a:ext cx="141712" cy="338354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1" name="Freeform 457">
            <a:extLst>
              <a:ext uri="{FF2B5EF4-FFF2-40B4-BE49-F238E27FC236}">
                <a16:creationId xmlns:a16="http://schemas.microsoft.com/office/drawing/2014/main" id="{DFEE3C2D-7FE4-79D2-2263-62BC8C8373EE}"/>
              </a:ext>
            </a:extLst>
          </p:cNvPr>
          <p:cNvSpPr>
            <a:spLocks noEditPoints="1"/>
          </p:cNvSpPr>
          <p:nvPr/>
        </p:nvSpPr>
        <p:spPr bwMode="auto">
          <a:xfrm>
            <a:off x="7078728" y="4433492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pic>
        <p:nvPicPr>
          <p:cNvPr id="1073" name="图形 1072" descr="用户 纯色填充">
            <a:extLst>
              <a:ext uri="{FF2B5EF4-FFF2-40B4-BE49-F238E27FC236}">
                <a16:creationId xmlns:a16="http://schemas.microsoft.com/office/drawing/2014/main" id="{6FA05DB1-F827-E5EC-4408-A66D645CC9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16475" y="4740704"/>
            <a:ext cx="451401" cy="451401"/>
          </a:xfrm>
          <a:prstGeom prst="rect">
            <a:avLst/>
          </a:prstGeom>
        </p:spPr>
      </p:pic>
      <p:cxnSp>
        <p:nvCxnSpPr>
          <p:cNvPr id="1074" name="直线箭头连接符 1073">
            <a:extLst>
              <a:ext uri="{FF2B5EF4-FFF2-40B4-BE49-F238E27FC236}">
                <a16:creationId xmlns:a16="http://schemas.microsoft.com/office/drawing/2014/main" id="{D171384E-7A95-D269-A0FB-4F9F83AFF316}"/>
              </a:ext>
            </a:extLst>
          </p:cNvPr>
          <p:cNvCxnSpPr>
            <a:cxnSpLocks/>
            <a:stCxn id="51" idx="2"/>
            <a:endCxn id="1071" idx="26"/>
          </p:cNvCxnSpPr>
          <p:nvPr/>
        </p:nvCxnSpPr>
        <p:spPr>
          <a:xfrm>
            <a:off x="6870149" y="4204324"/>
            <a:ext cx="436771" cy="244905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3" name="图形 1082" descr="实心填充的恶魔表情 纯色填充">
            <a:extLst>
              <a:ext uri="{FF2B5EF4-FFF2-40B4-BE49-F238E27FC236}">
                <a16:creationId xmlns:a16="http://schemas.microsoft.com/office/drawing/2014/main" id="{BDF4F8B8-6615-8807-7FE0-928DA6DB69E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85222" y="4805994"/>
            <a:ext cx="374428" cy="374428"/>
          </a:xfrm>
          <a:prstGeom prst="rect">
            <a:avLst/>
          </a:prstGeom>
        </p:spPr>
      </p:pic>
      <p:cxnSp>
        <p:nvCxnSpPr>
          <p:cNvPr id="1085" name="直线箭头连接符 1084">
            <a:extLst>
              <a:ext uri="{FF2B5EF4-FFF2-40B4-BE49-F238E27FC236}">
                <a16:creationId xmlns:a16="http://schemas.microsoft.com/office/drawing/2014/main" id="{6C539AB5-772F-4D3B-B759-2C23BDFF25A3}"/>
              </a:ext>
            </a:extLst>
          </p:cNvPr>
          <p:cNvCxnSpPr/>
          <p:nvPr/>
        </p:nvCxnSpPr>
        <p:spPr>
          <a:xfrm flipV="1">
            <a:off x="6357852" y="4235111"/>
            <a:ext cx="181006" cy="122452"/>
          </a:xfrm>
          <a:prstGeom prst="straightConnector1">
            <a:avLst/>
          </a:prstGeom>
          <a:ln w="12700">
            <a:solidFill>
              <a:srgbClr val="D721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直线箭头连接符 1085">
            <a:extLst>
              <a:ext uri="{FF2B5EF4-FFF2-40B4-BE49-F238E27FC236}">
                <a16:creationId xmlns:a16="http://schemas.microsoft.com/office/drawing/2014/main" id="{BC944F58-DE18-CD6E-5A9F-04F90B4E2675}"/>
              </a:ext>
            </a:extLst>
          </p:cNvPr>
          <p:cNvCxnSpPr>
            <a:cxnSpLocks/>
          </p:cNvCxnSpPr>
          <p:nvPr/>
        </p:nvCxnSpPr>
        <p:spPr>
          <a:xfrm flipH="1" flipV="1">
            <a:off x="6420091" y="3547358"/>
            <a:ext cx="207705" cy="449893"/>
          </a:xfrm>
          <a:prstGeom prst="straightConnector1">
            <a:avLst/>
          </a:prstGeom>
          <a:ln w="127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6" name="组合 1095">
            <a:extLst>
              <a:ext uri="{FF2B5EF4-FFF2-40B4-BE49-F238E27FC236}">
                <a16:creationId xmlns:a16="http://schemas.microsoft.com/office/drawing/2014/main" id="{9878DBAD-C592-F882-F0E5-2F3389F5EB56}"/>
              </a:ext>
            </a:extLst>
          </p:cNvPr>
          <p:cNvGrpSpPr/>
          <p:nvPr/>
        </p:nvGrpSpPr>
        <p:grpSpPr>
          <a:xfrm>
            <a:off x="6372436" y="3508411"/>
            <a:ext cx="101189" cy="98216"/>
            <a:chOff x="5697747" y="3878821"/>
            <a:chExt cx="101189" cy="98216"/>
          </a:xfrm>
        </p:grpSpPr>
        <p:cxnSp>
          <p:nvCxnSpPr>
            <p:cNvPr id="1091" name="直线连接符 1090">
              <a:extLst>
                <a:ext uri="{FF2B5EF4-FFF2-40B4-BE49-F238E27FC236}">
                  <a16:creationId xmlns:a16="http://schemas.microsoft.com/office/drawing/2014/main" id="{8B6CE5CD-94B8-F504-E23B-E5329FA02DFF}"/>
                </a:ext>
              </a:extLst>
            </p:cNvPr>
            <p:cNvCxnSpPr>
              <a:cxnSpLocks/>
            </p:cNvCxnSpPr>
            <p:nvPr/>
          </p:nvCxnSpPr>
          <p:spPr>
            <a:xfrm>
              <a:off x="5697747" y="3908833"/>
              <a:ext cx="101189" cy="18228"/>
            </a:xfrm>
            <a:prstGeom prst="line">
              <a:avLst/>
            </a:prstGeom>
            <a:ln w="12700">
              <a:solidFill>
                <a:srgbClr val="9D32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直线连接符 1091">
              <a:extLst>
                <a:ext uri="{FF2B5EF4-FFF2-40B4-BE49-F238E27FC236}">
                  <a16:creationId xmlns:a16="http://schemas.microsoft.com/office/drawing/2014/main" id="{A6AFB8D2-D664-D459-A229-6067A2EC60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2364" y="3878821"/>
              <a:ext cx="49546" cy="98216"/>
            </a:xfrm>
            <a:prstGeom prst="line">
              <a:avLst/>
            </a:prstGeom>
            <a:ln w="12700">
              <a:solidFill>
                <a:srgbClr val="9D32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98" name="图形 1097" descr="警告 纯色填充">
            <a:extLst>
              <a:ext uri="{FF2B5EF4-FFF2-40B4-BE49-F238E27FC236}">
                <a16:creationId xmlns:a16="http://schemas.microsoft.com/office/drawing/2014/main" id="{936CAFC2-60E8-4819-B4D4-811D9980A4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22628" y="4517938"/>
            <a:ext cx="152839" cy="152839"/>
          </a:xfrm>
          <a:prstGeom prst="rect">
            <a:avLst/>
          </a:prstGeom>
        </p:spPr>
      </p:pic>
      <p:sp>
        <p:nvSpPr>
          <p:cNvPr id="1104" name="右弧形箭头 1103">
            <a:extLst>
              <a:ext uri="{FF2B5EF4-FFF2-40B4-BE49-F238E27FC236}">
                <a16:creationId xmlns:a16="http://schemas.microsoft.com/office/drawing/2014/main" id="{46B7D0D4-6F3A-387A-E9E0-B4E355B2EDCE}"/>
              </a:ext>
            </a:extLst>
          </p:cNvPr>
          <p:cNvSpPr/>
          <p:nvPr/>
        </p:nvSpPr>
        <p:spPr>
          <a:xfrm rot="16200000">
            <a:off x="2659030" y="5117313"/>
            <a:ext cx="212564" cy="698137"/>
          </a:xfrm>
          <a:prstGeom prst="curvedRightArrow">
            <a:avLst/>
          </a:prstGeom>
          <a:solidFill>
            <a:srgbClr val="685B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06" name="右弧形箭头 1105">
            <a:extLst>
              <a:ext uri="{FF2B5EF4-FFF2-40B4-BE49-F238E27FC236}">
                <a16:creationId xmlns:a16="http://schemas.microsoft.com/office/drawing/2014/main" id="{3DDFA3BF-389A-F1AA-61EA-6627FD1E131E}"/>
              </a:ext>
            </a:extLst>
          </p:cNvPr>
          <p:cNvSpPr/>
          <p:nvPr/>
        </p:nvSpPr>
        <p:spPr>
          <a:xfrm rot="15778764">
            <a:off x="3860384" y="4986790"/>
            <a:ext cx="230103" cy="815999"/>
          </a:xfrm>
          <a:prstGeom prst="curvedRightArrow">
            <a:avLst/>
          </a:prstGeom>
          <a:solidFill>
            <a:srgbClr val="B499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07" name="文本框 1106">
            <a:extLst>
              <a:ext uri="{FF2B5EF4-FFF2-40B4-BE49-F238E27FC236}">
                <a16:creationId xmlns:a16="http://schemas.microsoft.com/office/drawing/2014/main" id="{23F22F22-D291-AC82-2B1D-04A697B7423B}"/>
              </a:ext>
            </a:extLst>
          </p:cNvPr>
          <p:cNvSpPr txBox="1"/>
          <p:nvPr/>
        </p:nvSpPr>
        <p:spPr>
          <a:xfrm>
            <a:off x="2267178" y="5551389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Intra-move</a:t>
            </a:r>
            <a:endParaRPr kumimoji="1" lang="zh-CN" alt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08" name="文本框 1107">
            <a:extLst>
              <a:ext uri="{FF2B5EF4-FFF2-40B4-BE49-F238E27FC236}">
                <a16:creationId xmlns:a16="http://schemas.microsoft.com/office/drawing/2014/main" id="{8A43417A-80F5-9AA1-261A-56A6BFA53FDB}"/>
              </a:ext>
            </a:extLst>
          </p:cNvPr>
          <p:cNvSpPr txBox="1"/>
          <p:nvPr/>
        </p:nvSpPr>
        <p:spPr>
          <a:xfrm>
            <a:off x="3526017" y="5506620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Inter-move</a:t>
            </a:r>
            <a:endParaRPr kumimoji="1" lang="zh-CN" alt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09" name="文本框 1108">
            <a:extLst>
              <a:ext uri="{FF2B5EF4-FFF2-40B4-BE49-F238E27FC236}">
                <a16:creationId xmlns:a16="http://schemas.microsoft.com/office/drawing/2014/main" id="{AEA947E5-0597-0599-FE45-8D2CF39BD566}"/>
              </a:ext>
            </a:extLst>
          </p:cNvPr>
          <p:cNvSpPr txBox="1"/>
          <p:nvPr/>
        </p:nvSpPr>
        <p:spPr>
          <a:xfrm>
            <a:off x="4478513" y="9181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Core Cloud</a:t>
            </a:r>
            <a:endParaRPr kumimoji="1" lang="zh-CN" altLang="en-US" sz="1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11" name="文本框 1110">
            <a:extLst>
              <a:ext uri="{FF2B5EF4-FFF2-40B4-BE49-F238E27FC236}">
                <a16:creationId xmlns:a16="http://schemas.microsoft.com/office/drawing/2014/main" id="{2A7413D1-774B-609B-D102-C1059F43FF7C}"/>
              </a:ext>
            </a:extLst>
          </p:cNvPr>
          <p:cNvSpPr txBox="1"/>
          <p:nvPr/>
        </p:nvSpPr>
        <p:spPr>
          <a:xfrm>
            <a:off x="4240590" y="3785363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 Network</a:t>
            </a:r>
            <a:endParaRPr kumimoji="1" lang="zh-CN" altLang="en-US" sz="1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16" name="直线连接符 1115">
            <a:extLst>
              <a:ext uri="{FF2B5EF4-FFF2-40B4-BE49-F238E27FC236}">
                <a16:creationId xmlns:a16="http://schemas.microsoft.com/office/drawing/2014/main" id="{2412731F-0A51-4C6E-D22D-39DBFADBF68B}"/>
              </a:ext>
            </a:extLst>
          </p:cNvPr>
          <p:cNvCxnSpPr>
            <a:cxnSpLocks/>
            <a:stCxn id="1047" idx="0"/>
          </p:cNvCxnSpPr>
          <p:nvPr/>
        </p:nvCxnSpPr>
        <p:spPr>
          <a:xfrm flipH="1" flipV="1">
            <a:off x="4400896" y="2179500"/>
            <a:ext cx="233799" cy="45781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直线连接符 1118">
            <a:extLst>
              <a:ext uri="{FF2B5EF4-FFF2-40B4-BE49-F238E27FC236}">
                <a16:creationId xmlns:a16="http://schemas.microsoft.com/office/drawing/2014/main" id="{4D39FDBF-B517-2E7A-369B-7B407EBAB07B}"/>
              </a:ext>
            </a:extLst>
          </p:cNvPr>
          <p:cNvCxnSpPr>
            <a:cxnSpLocks/>
            <a:stCxn id="1047" idx="7"/>
          </p:cNvCxnSpPr>
          <p:nvPr/>
        </p:nvCxnSpPr>
        <p:spPr>
          <a:xfrm flipV="1">
            <a:off x="5238300" y="2220732"/>
            <a:ext cx="285668" cy="56235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8" name="Freeform 35">
            <a:extLst>
              <a:ext uri="{FF2B5EF4-FFF2-40B4-BE49-F238E27FC236}">
                <a16:creationId xmlns:a16="http://schemas.microsoft.com/office/drawing/2014/main" id="{4E7E2EED-3B19-E919-48EB-2F8C374CABFD}"/>
              </a:ext>
            </a:extLst>
          </p:cNvPr>
          <p:cNvSpPr/>
          <p:nvPr/>
        </p:nvSpPr>
        <p:spPr bwMode="auto">
          <a:xfrm>
            <a:off x="6064156" y="3015207"/>
            <a:ext cx="379770" cy="524651"/>
          </a:xfrm>
          <a:custGeom>
            <a:avLst/>
            <a:gdLst>
              <a:gd name="T0" fmla="*/ 0 w 122"/>
              <a:gd name="T1" fmla="*/ 21 h 168"/>
              <a:gd name="T2" fmla="*/ 61 w 122"/>
              <a:gd name="T3" fmla="*/ 0 h 168"/>
              <a:gd name="T4" fmla="*/ 122 w 122"/>
              <a:gd name="T5" fmla="*/ 21 h 168"/>
              <a:gd name="T6" fmla="*/ 122 w 122"/>
              <a:gd name="T7" fmla="*/ 107 h 168"/>
              <a:gd name="T8" fmla="*/ 61 w 122"/>
              <a:gd name="T9" fmla="*/ 168 h 168"/>
              <a:gd name="T10" fmla="*/ 0 w 122"/>
              <a:gd name="T11" fmla="*/ 107 h 168"/>
              <a:gd name="T12" fmla="*/ 0 w 122"/>
              <a:gd name="T13" fmla="*/ 21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68">
                <a:moveTo>
                  <a:pt x="0" y="21"/>
                </a:moveTo>
                <a:cubicBezTo>
                  <a:pt x="53" y="21"/>
                  <a:pt x="61" y="0"/>
                  <a:pt x="61" y="0"/>
                </a:cubicBezTo>
                <a:cubicBezTo>
                  <a:pt x="61" y="0"/>
                  <a:pt x="69" y="21"/>
                  <a:pt x="122" y="21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2" y="141"/>
                  <a:pt x="61" y="168"/>
                  <a:pt x="61" y="168"/>
                </a:cubicBezTo>
                <a:cubicBezTo>
                  <a:pt x="61" y="168"/>
                  <a:pt x="0" y="141"/>
                  <a:pt x="0" y="107"/>
                </a:cubicBezTo>
                <a:lnTo>
                  <a:pt x="0" y="21"/>
                </a:lnTo>
                <a:close/>
              </a:path>
            </a:pathLst>
          </a:custGeom>
          <a:solidFill>
            <a:srgbClr val="F4F8E9"/>
          </a:solidFill>
          <a:ln w="19050">
            <a:solidFill>
              <a:schemeClr val="tx1"/>
            </a:solidFill>
          </a:ln>
        </p:spPr>
        <p:txBody>
          <a:bodyPr lIns="91434" tIns="45717" rIns="91434" bIns="45717"/>
          <a:lstStyle/>
          <a:p>
            <a:pPr defTabSz="685165">
              <a:defRPr/>
            </a:pPr>
            <a:endParaRPr lang="zh-CN" altLang="en-US" sz="1800">
              <a:solidFill>
                <a:prstClr val="black"/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1123" name="直线箭头连接符 1122">
            <a:extLst>
              <a:ext uri="{FF2B5EF4-FFF2-40B4-BE49-F238E27FC236}">
                <a16:creationId xmlns:a16="http://schemas.microsoft.com/office/drawing/2014/main" id="{E2642B6F-3DBD-730D-A12E-86BCF47B9958}"/>
              </a:ext>
            </a:extLst>
          </p:cNvPr>
          <p:cNvCxnSpPr>
            <a:cxnSpLocks/>
          </p:cNvCxnSpPr>
          <p:nvPr/>
        </p:nvCxnSpPr>
        <p:spPr>
          <a:xfrm flipH="1">
            <a:off x="3333236" y="2133700"/>
            <a:ext cx="567393" cy="48778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直线箭头连接符 1124">
            <a:extLst>
              <a:ext uri="{FF2B5EF4-FFF2-40B4-BE49-F238E27FC236}">
                <a16:creationId xmlns:a16="http://schemas.microsoft.com/office/drawing/2014/main" id="{DD57BAA5-7176-D0D2-C8CF-05EBF1F8FB03}"/>
              </a:ext>
            </a:extLst>
          </p:cNvPr>
          <p:cNvCxnSpPr>
            <a:cxnSpLocks/>
          </p:cNvCxnSpPr>
          <p:nvPr/>
        </p:nvCxnSpPr>
        <p:spPr>
          <a:xfrm flipH="1" flipV="1">
            <a:off x="6134863" y="2179500"/>
            <a:ext cx="313184" cy="46309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直线箭头连接符 1132">
            <a:extLst>
              <a:ext uri="{FF2B5EF4-FFF2-40B4-BE49-F238E27FC236}">
                <a16:creationId xmlns:a16="http://schemas.microsoft.com/office/drawing/2014/main" id="{57DE4D19-98F0-CB92-5753-0DDB12B66FE5}"/>
              </a:ext>
            </a:extLst>
          </p:cNvPr>
          <p:cNvCxnSpPr>
            <a:cxnSpLocks/>
          </p:cNvCxnSpPr>
          <p:nvPr/>
        </p:nvCxnSpPr>
        <p:spPr>
          <a:xfrm flipH="1">
            <a:off x="3552752" y="2302231"/>
            <a:ext cx="1375676" cy="54634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直线箭头连接符 1134">
            <a:extLst>
              <a:ext uri="{FF2B5EF4-FFF2-40B4-BE49-F238E27FC236}">
                <a16:creationId xmlns:a16="http://schemas.microsoft.com/office/drawing/2014/main" id="{771564DA-5620-50AD-DF0A-5EA3EB00924C}"/>
              </a:ext>
            </a:extLst>
          </p:cNvPr>
          <p:cNvCxnSpPr>
            <a:cxnSpLocks/>
          </p:cNvCxnSpPr>
          <p:nvPr/>
        </p:nvCxnSpPr>
        <p:spPr>
          <a:xfrm flipH="1" flipV="1">
            <a:off x="5329361" y="2366589"/>
            <a:ext cx="713553" cy="45856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9" name="图形 1078" descr="用户 纯色填充">
            <a:extLst>
              <a:ext uri="{FF2B5EF4-FFF2-40B4-BE49-F238E27FC236}">
                <a16:creationId xmlns:a16="http://schemas.microsoft.com/office/drawing/2014/main" id="{38953239-59B1-8B10-14E5-8709E43143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60039" y="3060211"/>
            <a:ext cx="379312" cy="379312"/>
          </a:xfrm>
          <a:prstGeom prst="rect">
            <a:avLst/>
          </a:prstGeom>
        </p:spPr>
      </p:pic>
      <p:sp>
        <p:nvSpPr>
          <p:cNvPr id="1183" name="右弧形箭头 1182">
            <a:extLst>
              <a:ext uri="{FF2B5EF4-FFF2-40B4-BE49-F238E27FC236}">
                <a16:creationId xmlns:a16="http://schemas.microsoft.com/office/drawing/2014/main" id="{9243CFAF-1C76-0D6C-4CB8-97169635F1D2}"/>
              </a:ext>
            </a:extLst>
          </p:cNvPr>
          <p:cNvSpPr/>
          <p:nvPr/>
        </p:nvSpPr>
        <p:spPr>
          <a:xfrm rot="16200000">
            <a:off x="3519938" y="3027045"/>
            <a:ext cx="248669" cy="838826"/>
          </a:xfrm>
          <a:prstGeom prst="curvedRightArrow">
            <a:avLst/>
          </a:prstGeom>
          <a:solidFill>
            <a:srgbClr val="B499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84" name="文本框 1183">
            <a:extLst>
              <a:ext uri="{FF2B5EF4-FFF2-40B4-BE49-F238E27FC236}">
                <a16:creationId xmlns:a16="http://schemas.microsoft.com/office/drawing/2014/main" id="{1403B5A3-172A-6D8D-C28B-792978E3C61E}"/>
              </a:ext>
            </a:extLst>
          </p:cNvPr>
          <p:cNvSpPr txBox="1"/>
          <p:nvPr/>
        </p:nvSpPr>
        <p:spPr>
          <a:xfrm>
            <a:off x="2923550" y="3553998"/>
            <a:ext cx="1524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Cybertwin migration</a:t>
            </a:r>
            <a:endParaRPr kumimoji="1" lang="zh-CN" alt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85" name="文本框 1184">
            <a:extLst>
              <a:ext uri="{FF2B5EF4-FFF2-40B4-BE49-F238E27FC236}">
                <a16:creationId xmlns:a16="http://schemas.microsoft.com/office/drawing/2014/main" id="{BD3BC317-42A0-0D1C-1A00-6363BEEB21B2}"/>
              </a:ext>
            </a:extLst>
          </p:cNvPr>
          <p:cNvSpPr txBox="1"/>
          <p:nvPr/>
        </p:nvSpPr>
        <p:spPr>
          <a:xfrm>
            <a:off x="4000016" y="3115932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110101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86" name="文本框 1185">
            <a:extLst>
              <a:ext uri="{FF2B5EF4-FFF2-40B4-BE49-F238E27FC236}">
                <a16:creationId xmlns:a16="http://schemas.microsoft.com/office/drawing/2014/main" id="{7DC06472-B6FB-753C-872A-E40461519444}"/>
              </a:ext>
            </a:extLst>
          </p:cNvPr>
          <p:cNvSpPr txBox="1"/>
          <p:nvPr/>
        </p:nvSpPr>
        <p:spPr>
          <a:xfrm>
            <a:off x="6930908" y="3270014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101101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10" name="文本框 1109">
            <a:extLst>
              <a:ext uri="{FF2B5EF4-FFF2-40B4-BE49-F238E27FC236}">
                <a16:creationId xmlns:a16="http://schemas.microsoft.com/office/drawing/2014/main" id="{87FDBFB2-B0CC-1CC6-A2C9-54595E3B41E6}"/>
              </a:ext>
            </a:extLst>
          </p:cNvPr>
          <p:cNvSpPr txBox="1"/>
          <p:nvPr/>
        </p:nvSpPr>
        <p:spPr>
          <a:xfrm>
            <a:off x="4502680" y="2373911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Edge Cloud</a:t>
            </a:r>
            <a:endParaRPr kumimoji="1" lang="zh-CN" alt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93" name="直线箭头连接符 1192">
            <a:extLst>
              <a:ext uri="{FF2B5EF4-FFF2-40B4-BE49-F238E27FC236}">
                <a16:creationId xmlns:a16="http://schemas.microsoft.com/office/drawing/2014/main" id="{6058DFF3-F110-B5B2-02FC-A13FE974A82D}"/>
              </a:ext>
            </a:extLst>
          </p:cNvPr>
          <p:cNvCxnSpPr>
            <a:cxnSpLocks/>
          </p:cNvCxnSpPr>
          <p:nvPr/>
        </p:nvCxnSpPr>
        <p:spPr>
          <a:xfrm flipV="1">
            <a:off x="3149562" y="1984891"/>
            <a:ext cx="335774" cy="435864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5" name="直线箭头连接符 1194">
            <a:extLst>
              <a:ext uri="{FF2B5EF4-FFF2-40B4-BE49-F238E27FC236}">
                <a16:creationId xmlns:a16="http://schemas.microsoft.com/office/drawing/2014/main" id="{B95EFB99-ADDD-DE83-18D8-558436F08678}"/>
              </a:ext>
            </a:extLst>
          </p:cNvPr>
          <p:cNvCxnSpPr>
            <a:cxnSpLocks/>
          </p:cNvCxnSpPr>
          <p:nvPr/>
        </p:nvCxnSpPr>
        <p:spPr>
          <a:xfrm flipH="1">
            <a:off x="2881297" y="1899892"/>
            <a:ext cx="317936" cy="426628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9" name="直线箭头连接符 1198">
            <a:extLst>
              <a:ext uri="{FF2B5EF4-FFF2-40B4-BE49-F238E27FC236}">
                <a16:creationId xmlns:a16="http://schemas.microsoft.com/office/drawing/2014/main" id="{5553097F-21F4-CAFB-0F81-0DE02F5F5C1B}"/>
              </a:ext>
            </a:extLst>
          </p:cNvPr>
          <p:cNvCxnSpPr>
            <a:cxnSpLocks/>
          </p:cNvCxnSpPr>
          <p:nvPr/>
        </p:nvCxnSpPr>
        <p:spPr>
          <a:xfrm flipH="1" flipV="1">
            <a:off x="6482884" y="2077019"/>
            <a:ext cx="182877" cy="54447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1" name="文本框 1210">
            <a:extLst>
              <a:ext uri="{FF2B5EF4-FFF2-40B4-BE49-F238E27FC236}">
                <a16:creationId xmlns:a16="http://schemas.microsoft.com/office/drawing/2014/main" id="{DF177887-48C1-A90C-0344-2DD373C8DB55}"/>
              </a:ext>
            </a:extLst>
          </p:cNvPr>
          <p:cNvSpPr txBox="1"/>
          <p:nvPr/>
        </p:nvSpPr>
        <p:spPr>
          <a:xfrm>
            <a:off x="5592544" y="3679641"/>
            <a:ext cx="11384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Malicious traffic</a:t>
            </a:r>
            <a:endParaRPr kumimoji="1" lang="zh-CN" altLang="en-US" sz="5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33" name="组合 1232">
            <a:extLst>
              <a:ext uri="{FF2B5EF4-FFF2-40B4-BE49-F238E27FC236}">
                <a16:creationId xmlns:a16="http://schemas.microsoft.com/office/drawing/2014/main" id="{B781AAC9-E0B5-2F33-26F3-B4BDFD2C7D9C}"/>
              </a:ext>
            </a:extLst>
          </p:cNvPr>
          <p:cNvGrpSpPr/>
          <p:nvPr/>
        </p:nvGrpSpPr>
        <p:grpSpPr>
          <a:xfrm>
            <a:off x="3040758" y="994026"/>
            <a:ext cx="998648" cy="766528"/>
            <a:chOff x="2347108" y="982513"/>
            <a:chExt cx="998648" cy="766528"/>
          </a:xfrm>
        </p:grpSpPr>
        <p:sp>
          <p:nvSpPr>
            <p:cNvPr id="1218" name="文本框 1217">
              <a:extLst>
                <a:ext uri="{FF2B5EF4-FFF2-40B4-BE49-F238E27FC236}">
                  <a16:creationId xmlns:a16="http://schemas.microsoft.com/office/drawing/2014/main" id="{1A2AADAC-C1A5-1EB9-61E1-F63B27350767}"/>
                </a:ext>
              </a:extLst>
            </p:cNvPr>
            <p:cNvSpPr txBox="1"/>
            <p:nvPr/>
          </p:nvSpPr>
          <p:spPr>
            <a:xfrm>
              <a:off x="2572017" y="982513"/>
              <a:ext cx="536948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050" dirty="0">
                  <a:latin typeface="Consolas" panose="020B0609020204030204" pitchFamily="49" charset="0"/>
                  <a:cs typeface="Consolas" panose="020B0609020204030204" pitchFamily="49" charset="0"/>
                </a:rPr>
                <a:t>CNRS</a:t>
              </a:r>
              <a:endParaRPr lang="zh-CN" altLang="en-US" sz="2800" dirty="0"/>
            </a:p>
          </p:txBody>
        </p:sp>
        <p:grpSp>
          <p:nvGrpSpPr>
            <p:cNvPr id="1232" name="组合 1231">
              <a:extLst>
                <a:ext uri="{FF2B5EF4-FFF2-40B4-BE49-F238E27FC236}">
                  <a16:creationId xmlns:a16="http://schemas.microsoft.com/office/drawing/2014/main" id="{A0C460C4-2822-2E57-3AA7-63719D4E5952}"/>
                </a:ext>
              </a:extLst>
            </p:cNvPr>
            <p:cNvGrpSpPr/>
            <p:nvPr/>
          </p:nvGrpSpPr>
          <p:grpSpPr>
            <a:xfrm>
              <a:off x="2347108" y="983868"/>
              <a:ext cx="998648" cy="765173"/>
              <a:chOff x="2347108" y="983868"/>
              <a:chExt cx="998648" cy="765173"/>
            </a:xfrm>
          </p:grpSpPr>
          <p:sp>
            <p:nvSpPr>
              <p:cNvPr id="1213" name="一个圆顶角并剪去另一个顶角的矩形 1212">
                <a:extLst>
                  <a:ext uri="{FF2B5EF4-FFF2-40B4-BE49-F238E27FC236}">
                    <a16:creationId xmlns:a16="http://schemas.microsoft.com/office/drawing/2014/main" id="{252D405B-B0E7-8C51-0FB5-B975E763C676}"/>
                  </a:ext>
                </a:extLst>
              </p:cNvPr>
              <p:cNvSpPr/>
              <p:nvPr/>
            </p:nvSpPr>
            <p:spPr>
              <a:xfrm>
                <a:off x="2416243" y="983868"/>
                <a:ext cx="817356" cy="765173"/>
              </a:xfrm>
              <a:prstGeom prst="snip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214" name="文本框 1213">
                <a:extLst>
                  <a:ext uri="{FF2B5EF4-FFF2-40B4-BE49-F238E27FC236}">
                    <a16:creationId xmlns:a16="http://schemas.microsoft.com/office/drawing/2014/main" id="{8C515E8F-43BA-3355-D071-727FFDD4790D}"/>
                  </a:ext>
                </a:extLst>
              </p:cNvPr>
              <p:cNvSpPr txBox="1"/>
              <p:nvPr/>
            </p:nvSpPr>
            <p:spPr>
              <a:xfrm>
                <a:off x="2351920" y="1250398"/>
                <a:ext cx="9938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110101..  10.1.1.1</a:t>
                </a:r>
                <a:endParaRPr kumimoji="1" lang="zh-CN" altLang="en-US" sz="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15" name="文本框 1214">
                <a:extLst>
                  <a:ext uri="{FF2B5EF4-FFF2-40B4-BE49-F238E27FC236}">
                    <a16:creationId xmlns:a16="http://schemas.microsoft.com/office/drawing/2014/main" id="{E48F2272-532D-3724-62E0-2648CBF03D92}"/>
                  </a:ext>
                </a:extLst>
              </p:cNvPr>
              <p:cNvSpPr txBox="1"/>
              <p:nvPr/>
            </p:nvSpPr>
            <p:spPr>
              <a:xfrm>
                <a:off x="2350444" y="1389119"/>
                <a:ext cx="9938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101101..  10.4.1.1</a:t>
                </a:r>
                <a:endParaRPr kumimoji="1" lang="zh-CN" altLang="en-US" sz="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16" name="文本框 1215">
                <a:extLst>
                  <a:ext uri="{FF2B5EF4-FFF2-40B4-BE49-F238E27FC236}">
                    <a16:creationId xmlns:a16="http://schemas.microsoft.com/office/drawing/2014/main" id="{613478D4-1D72-97CE-5949-55C1BA52591F}"/>
                  </a:ext>
                </a:extLst>
              </p:cNvPr>
              <p:cNvSpPr txBox="1"/>
              <p:nvPr/>
            </p:nvSpPr>
            <p:spPr>
              <a:xfrm>
                <a:off x="2347108" y="1519389"/>
                <a:ext cx="9938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110.....  10.x.x.x</a:t>
                </a:r>
                <a:endParaRPr kumimoji="1" lang="zh-CN" altLang="en-US" sz="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1220" name="直线连接符 1219">
                <a:extLst>
                  <a:ext uri="{FF2B5EF4-FFF2-40B4-BE49-F238E27FC236}">
                    <a16:creationId xmlns:a16="http://schemas.microsoft.com/office/drawing/2014/main" id="{F8EA6351-CFD5-A6BE-0587-B372588A2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6243" y="1206366"/>
                <a:ext cx="817356" cy="4082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2" name="直线连接符 1221">
                <a:extLst>
                  <a:ext uri="{FF2B5EF4-FFF2-40B4-BE49-F238E27FC236}">
                    <a16:creationId xmlns:a16="http://schemas.microsoft.com/office/drawing/2014/main" id="{B83E158A-3E1D-C4B2-4F4C-8C364DC1C3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34456" y="1398228"/>
                <a:ext cx="799143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9" name="直线连接符 1228">
                <a:extLst>
                  <a:ext uri="{FF2B5EF4-FFF2-40B4-BE49-F238E27FC236}">
                    <a16:creationId xmlns:a16="http://schemas.microsoft.com/office/drawing/2014/main" id="{8317A488-162E-45ED-8ADB-8402A180AA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8027" y="1550628"/>
                <a:ext cx="799143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0" name="直线连接符 1229">
                <a:extLst>
                  <a:ext uri="{FF2B5EF4-FFF2-40B4-BE49-F238E27FC236}">
                    <a16:creationId xmlns:a16="http://schemas.microsoft.com/office/drawing/2014/main" id="{F34520BD-AC42-90E8-014D-D30037D9EE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0994" y="1257823"/>
                <a:ext cx="0" cy="435385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46" name="椭圆 1245">
            <a:extLst>
              <a:ext uri="{FF2B5EF4-FFF2-40B4-BE49-F238E27FC236}">
                <a16:creationId xmlns:a16="http://schemas.microsoft.com/office/drawing/2014/main" id="{114D33E6-BD95-2880-B3C0-A4422B66940D}"/>
              </a:ext>
            </a:extLst>
          </p:cNvPr>
          <p:cNvSpPr/>
          <p:nvPr/>
        </p:nvSpPr>
        <p:spPr>
          <a:xfrm>
            <a:off x="6656876" y="2228141"/>
            <a:ext cx="142417" cy="138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1" lang="zh-CN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47" name="椭圆 1246">
            <a:extLst>
              <a:ext uri="{FF2B5EF4-FFF2-40B4-BE49-F238E27FC236}">
                <a16:creationId xmlns:a16="http://schemas.microsoft.com/office/drawing/2014/main" id="{16793061-A2B8-ACE2-412F-A696285897E2}"/>
              </a:ext>
            </a:extLst>
          </p:cNvPr>
          <p:cNvSpPr/>
          <p:nvPr/>
        </p:nvSpPr>
        <p:spPr>
          <a:xfrm>
            <a:off x="3354266" y="2177671"/>
            <a:ext cx="142417" cy="138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1" lang="zh-CN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48" name="椭圆 1247">
            <a:extLst>
              <a:ext uri="{FF2B5EF4-FFF2-40B4-BE49-F238E27FC236}">
                <a16:creationId xmlns:a16="http://schemas.microsoft.com/office/drawing/2014/main" id="{5715597E-CA3E-683E-E369-9EE628CF2726}"/>
              </a:ext>
            </a:extLst>
          </p:cNvPr>
          <p:cNvSpPr/>
          <p:nvPr/>
        </p:nvSpPr>
        <p:spPr>
          <a:xfrm>
            <a:off x="2871301" y="1972244"/>
            <a:ext cx="142417" cy="138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1" lang="zh-CN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49" name="椭圆 1248">
            <a:extLst>
              <a:ext uri="{FF2B5EF4-FFF2-40B4-BE49-F238E27FC236}">
                <a16:creationId xmlns:a16="http://schemas.microsoft.com/office/drawing/2014/main" id="{C5605185-EC8B-F6EB-F949-CD9348A87AE6}"/>
              </a:ext>
            </a:extLst>
          </p:cNvPr>
          <p:cNvSpPr/>
          <p:nvPr/>
        </p:nvSpPr>
        <p:spPr>
          <a:xfrm>
            <a:off x="1997027" y="1094316"/>
            <a:ext cx="142417" cy="138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1" lang="zh-CN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50" name="文本框 1249">
            <a:extLst>
              <a:ext uri="{FF2B5EF4-FFF2-40B4-BE49-F238E27FC236}">
                <a16:creationId xmlns:a16="http://schemas.microsoft.com/office/drawing/2014/main" id="{F22BFCDC-C9C0-4839-FEB7-007091D2C247}"/>
              </a:ext>
            </a:extLst>
          </p:cNvPr>
          <p:cNvSpPr txBox="1"/>
          <p:nvPr/>
        </p:nvSpPr>
        <p:spPr>
          <a:xfrm>
            <a:off x="2136736" y="1049516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Insert CUID</a:t>
            </a:r>
            <a:endParaRPr kumimoji="1" lang="zh-CN" alt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51" name="椭圆 1250">
            <a:extLst>
              <a:ext uri="{FF2B5EF4-FFF2-40B4-BE49-F238E27FC236}">
                <a16:creationId xmlns:a16="http://schemas.microsoft.com/office/drawing/2014/main" id="{AF00303F-F697-5094-0153-4C3FB4F73F1B}"/>
              </a:ext>
            </a:extLst>
          </p:cNvPr>
          <p:cNvSpPr/>
          <p:nvPr/>
        </p:nvSpPr>
        <p:spPr>
          <a:xfrm>
            <a:off x="1997027" y="1322158"/>
            <a:ext cx="142417" cy="138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1" lang="zh-CN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52" name="文本框 1251">
            <a:extLst>
              <a:ext uri="{FF2B5EF4-FFF2-40B4-BE49-F238E27FC236}">
                <a16:creationId xmlns:a16="http://schemas.microsoft.com/office/drawing/2014/main" id="{11876EF2-CAA0-C630-9F68-7BD5F89277E5}"/>
              </a:ext>
            </a:extLst>
          </p:cNvPr>
          <p:cNvSpPr txBox="1"/>
          <p:nvPr/>
        </p:nvSpPr>
        <p:spPr>
          <a:xfrm>
            <a:off x="2147057" y="1264911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Query CUID</a:t>
            </a:r>
            <a:endParaRPr kumimoji="1" lang="zh-CN" alt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53" name="椭圆 1252">
            <a:extLst>
              <a:ext uri="{FF2B5EF4-FFF2-40B4-BE49-F238E27FC236}">
                <a16:creationId xmlns:a16="http://schemas.microsoft.com/office/drawing/2014/main" id="{E5A07CB3-D480-30EC-FA92-B3AD176513AB}"/>
              </a:ext>
            </a:extLst>
          </p:cNvPr>
          <p:cNvSpPr/>
          <p:nvPr/>
        </p:nvSpPr>
        <p:spPr>
          <a:xfrm>
            <a:off x="1999826" y="1560213"/>
            <a:ext cx="142417" cy="138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1" lang="zh-CN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54" name="文本框 1253">
            <a:extLst>
              <a:ext uri="{FF2B5EF4-FFF2-40B4-BE49-F238E27FC236}">
                <a16:creationId xmlns:a16="http://schemas.microsoft.com/office/drawing/2014/main" id="{384D9A90-FDEA-4263-CDE4-322BB2F8FCB6}"/>
              </a:ext>
            </a:extLst>
          </p:cNvPr>
          <p:cNvSpPr txBox="1"/>
          <p:nvPr/>
        </p:nvSpPr>
        <p:spPr>
          <a:xfrm>
            <a:off x="2139034" y="1497714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Response NA</a:t>
            </a:r>
            <a:endParaRPr kumimoji="1" lang="zh-CN" alt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55" name="文本框 1254">
            <a:extLst>
              <a:ext uri="{FF2B5EF4-FFF2-40B4-BE49-F238E27FC236}">
                <a16:creationId xmlns:a16="http://schemas.microsoft.com/office/drawing/2014/main" id="{8EE95625-9F10-C761-289A-C0952869318C}"/>
              </a:ext>
            </a:extLst>
          </p:cNvPr>
          <p:cNvSpPr txBox="1"/>
          <p:nvPr/>
        </p:nvSpPr>
        <p:spPr>
          <a:xfrm>
            <a:off x="6534961" y="1097973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Multipath</a:t>
            </a:r>
            <a:endParaRPr kumimoji="1" lang="zh-CN" alt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56" name="直线箭头连接符 1255">
            <a:extLst>
              <a:ext uri="{FF2B5EF4-FFF2-40B4-BE49-F238E27FC236}">
                <a16:creationId xmlns:a16="http://schemas.microsoft.com/office/drawing/2014/main" id="{2FE9AC6E-B0D6-02FB-3094-DB3148BE7B9B}"/>
              </a:ext>
            </a:extLst>
          </p:cNvPr>
          <p:cNvCxnSpPr>
            <a:cxnSpLocks/>
          </p:cNvCxnSpPr>
          <p:nvPr/>
        </p:nvCxnSpPr>
        <p:spPr>
          <a:xfrm>
            <a:off x="6974673" y="1481461"/>
            <a:ext cx="47089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8" name="直线箭头连接符 1257">
            <a:extLst>
              <a:ext uri="{FF2B5EF4-FFF2-40B4-BE49-F238E27FC236}">
                <a16:creationId xmlns:a16="http://schemas.microsoft.com/office/drawing/2014/main" id="{E7A18D1D-C50D-9717-7641-C1B4C5E83A0E}"/>
              </a:ext>
            </a:extLst>
          </p:cNvPr>
          <p:cNvCxnSpPr>
            <a:cxnSpLocks/>
          </p:cNvCxnSpPr>
          <p:nvPr/>
        </p:nvCxnSpPr>
        <p:spPr>
          <a:xfrm flipV="1">
            <a:off x="6974673" y="1695160"/>
            <a:ext cx="470892" cy="277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1" name="文本框 1260">
            <a:extLst>
              <a:ext uri="{FF2B5EF4-FFF2-40B4-BE49-F238E27FC236}">
                <a16:creationId xmlns:a16="http://schemas.microsoft.com/office/drawing/2014/main" id="{7961EE57-72C3-317B-3805-1A104918D874}"/>
              </a:ext>
            </a:extLst>
          </p:cNvPr>
          <p:cNvSpPr txBox="1"/>
          <p:nvPr/>
        </p:nvSpPr>
        <p:spPr>
          <a:xfrm>
            <a:off x="6445854" y="1349183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dirty="0">
                <a:latin typeface="Consolas" panose="020B0609020204030204" pitchFamily="49" charset="0"/>
                <a:cs typeface="Consolas" panose="020B0609020204030204" pitchFamily="49" charset="0"/>
              </a:rPr>
              <a:t>Path 1</a:t>
            </a:r>
            <a:endParaRPr kumimoji="1" lang="zh-CN" altLang="en-US" sz="9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62" name="文本框 1261">
            <a:extLst>
              <a:ext uri="{FF2B5EF4-FFF2-40B4-BE49-F238E27FC236}">
                <a16:creationId xmlns:a16="http://schemas.microsoft.com/office/drawing/2014/main" id="{19553604-2192-9D25-77BD-7AB02B2F95DD}"/>
              </a:ext>
            </a:extLst>
          </p:cNvPr>
          <p:cNvSpPr txBox="1"/>
          <p:nvPr/>
        </p:nvSpPr>
        <p:spPr>
          <a:xfrm>
            <a:off x="6438320" y="1572425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dirty="0">
                <a:latin typeface="Consolas" panose="020B0609020204030204" pitchFamily="49" charset="0"/>
                <a:cs typeface="Consolas" panose="020B0609020204030204" pitchFamily="49" charset="0"/>
              </a:rPr>
              <a:t>Path 2</a:t>
            </a:r>
            <a:endParaRPr kumimoji="1" lang="zh-CN" altLang="en-US" sz="9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89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1" name="Graphic 5" descr="Server">
            <a:extLst>
              <a:ext uri="{FF2B5EF4-FFF2-40B4-BE49-F238E27FC236}">
                <a16:creationId xmlns:a16="http://schemas.microsoft.com/office/drawing/2014/main" id="{C45392C6-5BE3-9AC7-3005-365B7C3E2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2683" y="1321752"/>
            <a:ext cx="576557" cy="640599"/>
          </a:xfrm>
          <a:prstGeom prst="rect">
            <a:avLst/>
          </a:prstGeom>
        </p:spPr>
      </p:pic>
      <p:sp>
        <p:nvSpPr>
          <p:cNvPr id="1095" name="矩形: 圆角 1094">
            <a:extLst>
              <a:ext uri="{FF2B5EF4-FFF2-40B4-BE49-F238E27FC236}">
                <a16:creationId xmlns:a16="http://schemas.microsoft.com/office/drawing/2014/main" id="{39505800-1B3D-4F0B-BD13-2BB6B3217960}"/>
              </a:ext>
            </a:extLst>
          </p:cNvPr>
          <p:cNvSpPr/>
          <p:nvPr/>
        </p:nvSpPr>
        <p:spPr>
          <a:xfrm>
            <a:off x="2648712" y="3830311"/>
            <a:ext cx="5203734" cy="14823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94" name="矩形: 圆角 1093">
            <a:extLst>
              <a:ext uri="{FF2B5EF4-FFF2-40B4-BE49-F238E27FC236}">
                <a16:creationId xmlns:a16="http://schemas.microsoft.com/office/drawing/2014/main" id="{61DB08CC-AD04-7698-CAD7-1D6533D72D61}"/>
              </a:ext>
            </a:extLst>
          </p:cNvPr>
          <p:cNvSpPr/>
          <p:nvPr/>
        </p:nvSpPr>
        <p:spPr>
          <a:xfrm>
            <a:off x="2648713" y="2301522"/>
            <a:ext cx="5203734" cy="148236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3" name="矩形: 圆角 1092">
            <a:extLst>
              <a:ext uri="{FF2B5EF4-FFF2-40B4-BE49-F238E27FC236}">
                <a16:creationId xmlns:a16="http://schemas.microsoft.com/office/drawing/2014/main" id="{3D7DD5FD-1DFA-9538-B5FE-E1884C172741}"/>
              </a:ext>
            </a:extLst>
          </p:cNvPr>
          <p:cNvSpPr/>
          <p:nvPr/>
        </p:nvSpPr>
        <p:spPr>
          <a:xfrm>
            <a:off x="2648712" y="946390"/>
            <a:ext cx="5203734" cy="13265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047">
            <a:extLst>
              <a:ext uri="{FF2B5EF4-FFF2-40B4-BE49-F238E27FC236}">
                <a16:creationId xmlns:a16="http://schemas.microsoft.com/office/drawing/2014/main" id="{B7463EAB-6E56-EAE1-E56F-FB0E46464792}"/>
              </a:ext>
            </a:extLst>
          </p:cNvPr>
          <p:cNvSpPr/>
          <p:nvPr/>
        </p:nvSpPr>
        <p:spPr>
          <a:xfrm>
            <a:off x="5556844" y="1232035"/>
            <a:ext cx="1395027" cy="928163"/>
          </a:xfrm>
          <a:custGeom>
            <a:avLst/>
            <a:gdLst>
              <a:gd name="connsiteX0" fmla="*/ 0 w 3205622"/>
              <a:gd name="connsiteY0" fmla="*/ 497689 h 995377"/>
              <a:gd name="connsiteX1" fmla="*/ 1602811 w 3205622"/>
              <a:gd name="connsiteY1" fmla="*/ 0 h 995377"/>
              <a:gd name="connsiteX2" fmla="*/ 3205622 w 3205622"/>
              <a:gd name="connsiteY2" fmla="*/ 497689 h 995377"/>
              <a:gd name="connsiteX3" fmla="*/ 1602811 w 3205622"/>
              <a:gd name="connsiteY3" fmla="*/ 995378 h 995377"/>
              <a:gd name="connsiteX4" fmla="*/ 0 w 3205622"/>
              <a:gd name="connsiteY4" fmla="*/ 497689 h 99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5622" h="995377" fill="none" extrusionOk="0">
                <a:moveTo>
                  <a:pt x="0" y="497689"/>
                </a:moveTo>
                <a:cubicBezTo>
                  <a:pt x="16001" y="236195"/>
                  <a:pt x="682740" y="-43720"/>
                  <a:pt x="1602811" y="0"/>
                </a:cubicBezTo>
                <a:cubicBezTo>
                  <a:pt x="2442540" y="2856"/>
                  <a:pt x="3198090" y="253261"/>
                  <a:pt x="3205622" y="497689"/>
                </a:cubicBezTo>
                <a:cubicBezTo>
                  <a:pt x="3205819" y="713765"/>
                  <a:pt x="2352577" y="1041729"/>
                  <a:pt x="1602811" y="995378"/>
                </a:cubicBezTo>
                <a:cubicBezTo>
                  <a:pt x="705788" y="980090"/>
                  <a:pt x="47762" y="745767"/>
                  <a:pt x="0" y="497689"/>
                </a:cubicBezTo>
                <a:close/>
              </a:path>
              <a:path w="3205622" h="995377" stroke="0" extrusionOk="0">
                <a:moveTo>
                  <a:pt x="0" y="497689"/>
                </a:moveTo>
                <a:cubicBezTo>
                  <a:pt x="-29702" y="168052"/>
                  <a:pt x="758893" y="-18414"/>
                  <a:pt x="1602811" y="0"/>
                </a:cubicBezTo>
                <a:cubicBezTo>
                  <a:pt x="2508152" y="42681"/>
                  <a:pt x="3176909" y="236210"/>
                  <a:pt x="3205622" y="497689"/>
                </a:cubicBezTo>
                <a:cubicBezTo>
                  <a:pt x="3160763" y="733628"/>
                  <a:pt x="2595984" y="955252"/>
                  <a:pt x="1602811" y="995378"/>
                </a:cubicBezTo>
                <a:cubicBezTo>
                  <a:pt x="694755" y="971565"/>
                  <a:pt x="30021" y="795304"/>
                  <a:pt x="0" y="49768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978248048">
                  <a:custGeom>
                    <a:avLst/>
                    <a:gdLst>
                      <a:gd name="connsiteX0" fmla="*/ 0 w 1395027"/>
                      <a:gd name="connsiteY0" fmla="*/ 464081 h 928163"/>
                      <a:gd name="connsiteX1" fmla="*/ 697513 w 1395027"/>
                      <a:gd name="connsiteY1" fmla="*/ 0 h 928163"/>
                      <a:gd name="connsiteX2" fmla="*/ 1395027 w 1395027"/>
                      <a:gd name="connsiteY2" fmla="*/ 464081 h 928163"/>
                      <a:gd name="connsiteX3" fmla="*/ 697513 w 1395027"/>
                      <a:gd name="connsiteY3" fmla="*/ 928163 h 928163"/>
                      <a:gd name="connsiteX4" fmla="*/ 0 w 1395027"/>
                      <a:gd name="connsiteY4" fmla="*/ 464081 h 928163"/>
                      <a:gd name="connsiteX0" fmla="*/ 0 w 1395027"/>
                      <a:gd name="connsiteY0" fmla="*/ 464081 h 928163"/>
                      <a:gd name="connsiteX1" fmla="*/ 697513 w 1395027"/>
                      <a:gd name="connsiteY1" fmla="*/ 0 h 928163"/>
                      <a:gd name="connsiteX2" fmla="*/ 1395027 w 1395027"/>
                      <a:gd name="connsiteY2" fmla="*/ 464081 h 928163"/>
                      <a:gd name="connsiteX3" fmla="*/ 697513 w 1395027"/>
                      <a:gd name="connsiteY3" fmla="*/ 928163 h 928163"/>
                      <a:gd name="connsiteX4" fmla="*/ 0 w 1395027"/>
                      <a:gd name="connsiteY4" fmla="*/ 464081 h 9281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5027" h="928163" fill="none" extrusionOk="0">
                        <a:moveTo>
                          <a:pt x="0" y="464081"/>
                        </a:moveTo>
                        <a:cubicBezTo>
                          <a:pt x="44737" y="251813"/>
                          <a:pt x="250421" y="-99324"/>
                          <a:pt x="697513" y="0"/>
                        </a:cubicBezTo>
                        <a:cubicBezTo>
                          <a:pt x="1056482" y="3069"/>
                          <a:pt x="1383495" y="269514"/>
                          <a:pt x="1395027" y="464081"/>
                        </a:cubicBezTo>
                        <a:cubicBezTo>
                          <a:pt x="1395281" y="615179"/>
                          <a:pt x="1016160" y="973998"/>
                          <a:pt x="697513" y="928163"/>
                        </a:cubicBezTo>
                        <a:cubicBezTo>
                          <a:pt x="294017" y="896922"/>
                          <a:pt x="58632" y="674181"/>
                          <a:pt x="0" y="464081"/>
                        </a:cubicBezTo>
                        <a:close/>
                      </a:path>
                      <a:path w="1395027" h="928163" stroke="0" extrusionOk="0">
                        <a:moveTo>
                          <a:pt x="0" y="464081"/>
                        </a:moveTo>
                        <a:cubicBezTo>
                          <a:pt x="-47563" y="129665"/>
                          <a:pt x="338091" y="-32095"/>
                          <a:pt x="697513" y="0"/>
                        </a:cubicBezTo>
                        <a:cubicBezTo>
                          <a:pt x="1088018" y="46210"/>
                          <a:pt x="1382031" y="225146"/>
                          <a:pt x="1395027" y="464081"/>
                        </a:cubicBezTo>
                        <a:cubicBezTo>
                          <a:pt x="1372225" y="705254"/>
                          <a:pt x="1117852" y="862280"/>
                          <a:pt x="697513" y="928163"/>
                        </a:cubicBezTo>
                        <a:cubicBezTo>
                          <a:pt x="266813" y="939329"/>
                          <a:pt x="28222" y="750351"/>
                          <a:pt x="0" y="464081"/>
                        </a:cubicBezTo>
                        <a:close/>
                      </a:path>
                      <a:path w="1395027" h="928163" fill="none" stroke="0" extrusionOk="0">
                        <a:moveTo>
                          <a:pt x="0" y="464081"/>
                        </a:moveTo>
                        <a:cubicBezTo>
                          <a:pt x="-19244" y="171918"/>
                          <a:pt x="329138" y="-55049"/>
                          <a:pt x="697513" y="0"/>
                        </a:cubicBezTo>
                        <a:cubicBezTo>
                          <a:pt x="1073783" y="25634"/>
                          <a:pt x="1386262" y="238717"/>
                          <a:pt x="1395027" y="464081"/>
                        </a:cubicBezTo>
                        <a:cubicBezTo>
                          <a:pt x="1352656" y="628725"/>
                          <a:pt x="1067108" y="955288"/>
                          <a:pt x="697513" y="928163"/>
                        </a:cubicBezTo>
                        <a:cubicBezTo>
                          <a:pt x="292037" y="898161"/>
                          <a:pt x="30913" y="703083"/>
                          <a:pt x="0" y="464081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8" name="椭圆 1047">
            <a:extLst>
              <a:ext uri="{FF2B5EF4-FFF2-40B4-BE49-F238E27FC236}">
                <a16:creationId xmlns:a16="http://schemas.microsoft.com/office/drawing/2014/main" id="{093F8C8B-C8ED-4014-6CDA-697C4E5A7779}"/>
              </a:ext>
            </a:extLst>
          </p:cNvPr>
          <p:cNvSpPr/>
          <p:nvPr/>
        </p:nvSpPr>
        <p:spPr>
          <a:xfrm>
            <a:off x="3618747" y="1254166"/>
            <a:ext cx="1262790" cy="900128"/>
          </a:xfrm>
          <a:custGeom>
            <a:avLst/>
            <a:gdLst>
              <a:gd name="connsiteX0" fmla="*/ 0 w 3205622"/>
              <a:gd name="connsiteY0" fmla="*/ 497689 h 995377"/>
              <a:gd name="connsiteX1" fmla="*/ 1602811 w 3205622"/>
              <a:gd name="connsiteY1" fmla="*/ 0 h 995377"/>
              <a:gd name="connsiteX2" fmla="*/ 3205622 w 3205622"/>
              <a:gd name="connsiteY2" fmla="*/ 497689 h 995377"/>
              <a:gd name="connsiteX3" fmla="*/ 1602811 w 3205622"/>
              <a:gd name="connsiteY3" fmla="*/ 995378 h 995377"/>
              <a:gd name="connsiteX4" fmla="*/ 0 w 3205622"/>
              <a:gd name="connsiteY4" fmla="*/ 497689 h 99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5622" h="995377" fill="none" extrusionOk="0">
                <a:moveTo>
                  <a:pt x="0" y="497689"/>
                </a:moveTo>
                <a:cubicBezTo>
                  <a:pt x="16001" y="236195"/>
                  <a:pt x="682740" y="-43720"/>
                  <a:pt x="1602811" y="0"/>
                </a:cubicBezTo>
                <a:cubicBezTo>
                  <a:pt x="2442540" y="2856"/>
                  <a:pt x="3198090" y="253261"/>
                  <a:pt x="3205622" y="497689"/>
                </a:cubicBezTo>
                <a:cubicBezTo>
                  <a:pt x="3205819" y="713765"/>
                  <a:pt x="2352577" y="1041729"/>
                  <a:pt x="1602811" y="995378"/>
                </a:cubicBezTo>
                <a:cubicBezTo>
                  <a:pt x="705788" y="980090"/>
                  <a:pt x="47762" y="745767"/>
                  <a:pt x="0" y="497689"/>
                </a:cubicBezTo>
                <a:close/>
              </a:path>
              <a:path w="3205622" h="995377" stroke="0" extrusionOk="0">
                <a:moveTo>
                  <a:pt x="0" y="497689"/>
                </a:moveTo>
                <a:cubicBezTo>
                  <a:pt x="-29702" y="168052"/>
                  <a:pt x="758893" y="-18414"/>
                  <a:pt x="1602811" y="0"/>
                </a:cubicBezTo>
                <a:cubicBezTo>
                  <a:pt x="2508152" y="42681"/>
                  <a:pt x="3176909" y="236210"/>
                  <a:pt x="3205622" y="497689"/>
                </a:cubicBezTo>
                <a:cubicBezTo>
                  <a:pt x="3160763" y="733628"/>
                  <a:pt x="2595984" y="955252"/>
                  <a:pt x="1602811" y="995378"/>
                </a:cubicBezTo>
                <a:cubicBezTo>
                  <a:pt x="694755" y="971565"/>
                  <a:pt x="30021" y="795304"/>
                  <a:pt x="0" y="49768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978248048">
                  <a:custGeom>
                    <a:avLst/>
                    <a:gdLst>
                      <a:gd name="connsiteX0" fmla="*/ 0 w 1262790"/>
                      <a:gd name="connsiteY0" fmla="*/ 450064 h 900128"/>
                      <a:gd name="connsiteX1" fmla="*/ 631395 w 1262790"/>
                      <a:gd name="connsiteY1" fmla="*/ 0 h 900128"/>
                      <a:gd name="connsiteX2" fmla="*/ 1262790 w 1262790"/>
                      <a:gd name="connsiteY2" fmla="*/ 450064 h 900128"/>
                      <a:gd name="connsiteX3" fmla="*/ 631395 w 1262790"/>
                      <a:gd name="connsiteY3" fmla="*/ 900128 h 900128"/>
                      <a:gd name="connsiteX4" fmla="*/ 0 w 1262790"/>
                      <a:gd name="connsiteY4" fmla="*/ 450064 h 900128"/>
                      <a:gd name="connsiteX0" fmla="*/ 0 w 1262790"/>
                      <a:gd name="connsiteY0" fmla="*/ 450064 h 900128"/>
                      <a:gd name="connsiteX1" fmla="*/ 631395 w 1262790"/>
                      <a:gd name="connsiteY1" fmla="*/ 0 h 900128"/>
                      <a:gd name="connsiteX2" fmla="*/ 1262790 w 1262790"/>
                      <a:gd name="connsiteY2" fmla="*/ 450064 h 900128"/>
                      <a:gd name="connsiteX3" fmla="*/ 631395 w 1262790"/>
                      <a:gd name="connsiteY3" fmla="*/ 900128 h 900128"/>
                      <a:gd name="connsiteX4" fmla="*/ 0 w 1262790"/>
                      <a:gd name="connsiteY4" fmla="*/ 450064 h 9001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62790" h="900128" fill="none" extrusionOk="0">
                        <a:moveTo>
                          <a:pt x="0" y="450064"/>
                        </a:moveTo>
                        <a:cubicBezTo>
                          <a:pt x="45305" y="246187"/>
                          <a:pt x="245161" y="-69371"/>
                          <a:pt x="631395" y="0"/>
                        </a:cubicBezTo>
                        <a:cubicBezTo>
                          <a:pt x="928707" y="4684"/>
                          <a:pt x="1258850" y="232954"/>
                          <a:pt x="1262790" y="450064"/>
                        </a:cubicBezTo>
                        <a:cubicBezTo>
                          <a:pt x="1262918" y="630124"/>
                          <a:pt x="885881" y="956030"/>
                          <a:pt x="631395" y="900128"/>
                        </a:cubicBezTo>
                        <a:cubicBezTo>
                          <a:pt x="265348" y="869894"/>
                          <a:pt x="22432" y="672374"/>
                          <a:pt x="0" y="450064"/>
                        </a:cubicBezTo>
                        <a:close/>
                      </a:path>
                      <a:path w="1262790" h="900128" stroke="0" extrusionOk="0">
                        <a:moveTo>
                          <a:pt x="0" y="450064"/>
                        </a:moveTo>
                        <a:cubicBezTo>
                          <a:pt x="-37035" y="132193"/>
                          <a:pt x="316006" y="-49143"/>
                          <a:pt x="631395" y="0"/>
                        </a:cubicBezTo>
                        <a:cubicBezTo>
                          <a:pt x="966661" y="77944"/>
                          <a:pt x="1247431" y="253200"/>
                          <a:pt x="1262790" y="450064"/>
                        </a:cubicBezTo>
                        <a:cubicBezTo>
                          <a:pt x="1236608" y="718340"/>
                          <a:pt x="1019457" y="856221"/>
                          <a:pt x="631395" y="900128"/>
                        </a:cubicBezTo>
                        <a:cubicBezTo>
                          <a:pt x="240851" y="909432"/>
                          <a:pt x="44831" y="738254"/>
                          <a:pt x="0" y="450064"/>
                        </a:cubicBezTo>
                        <a:close/>
                      </a:path>
                      <a:path w="1262790" h="900128" fill="none" stroke="0" extrusionOk="0">
                        <a:moveTo>
                          <a:pt x="0" y="450064"/>
                        </a:moveTo>
                        <a:cubicBezTo>
                          <a:pt x="-22995" y="159566"/>
                          <a:pt x="328002" y="-65871"/>
                          <a:pt x="631395" y="0"/>
                        </a:cubicBezTo>
                        <a:cubicBezTo>
                          <a:pt x="966430" y="11572"/>
                          <a:pt x="1225703" y="244933"/>
                          <a:pt x="1262790" y="450064"/>
                        </a:cubicBezTo>
                        <a:cubicBezTo>
                          <a:pt x="1238377" y="624211"/>
                          <a:pt x="961636" y="929078"/>
                          <a:pt x="631395" y="900128"/>
                        </a:cubicBezTo>
                        <a:cubicBezTo>
                          <a:pt x="256939" y="864320"/>
                          <a:pt x="39193" y="689845"/>
                          <a:pt x="0" y="450064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7" name="椭圆 1046">
            <a:extLst>
              <a:ext uri="{FF2B5EF4-FFF2-40B4-BE49-F238E27FC236}">
                <a16:creationId xmlns:a16="http://schemas.microsoft.com/office/drawing/2014/main" id="{CC3D40CE-D033-3DF8-3079-E821E1E819FA}"/>
              </a:ext>
            </a:extLst>
          </p:cNvPr>
          <p:cNvSpPr/>
          <p:nvPr/>
        </p:nvSpPr>
        <p:spPr>
          <a:xfrm>
            <a:off x="4051413" y="2721396"/>
            <a:ext cx="782418" cy="666981"/>
          </a:xfrm>
          <a:custGeom>
            <a:avLst/>
            <a:gdLst>
              <a:gd name="connsiteX0" fmla="*/ 0 w 1707253"/>
              <a:gd name="connsiteY0" fmla="*/ 497689 h 995377"/>
              <a:gd name="connsiteX1" fmla="*/ 853627 w 1707253"/>
              <a:gd name="connsiteY1" fmla="*/ 0 h 995377"/>
              <a:gd name="connsiteX2" fmla="*/ 1707254 w 1707253"/>
              <a:gd name="connsiteY2" fmla="*/ 497689 h 995377"/>
              <a:gd name="connsiteX3" fmla="*/ 853627 w 1707253"/>
              <a:gd name="connsiteY3" fmla="*/ 995378 h 995377"/>
              <a:gd name="connsiteX4" fmla="*/ 0 w 1707253"/>
              <a:gd name="connsiteY4" fmla="*/ 497689 h 99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7253" h="995377" fill="none" extrusionOk="0">
                <a:moveTo>
                  <a:pt x="0" y="497689"/>
                </a:moveTo>
                <a:cubicBezTo>
                  <a:pt x="55914" y="229456"/>
                  <a:pt x="404401" y="-45726"/>
                  <a:pt x="853627" y="0"/>
                </a:cubicBezTo>
                <a:cubicBezTo>
                  <a:pt x="1287063" y="-5820"/>
                  <a:pt x="1668114" y="259673"/>
                  <a:pt x="1707254" y="497689"/>
                </a:cubicBezTo>
                <a:cubicBezTo>
                  <a:pt x="1699545" y="699035"/>
                  <a:pt x="1281010" y="1056612"/>
                  <a:pt x="853627" y="995378"/>
                </a:cubicBezTo>
                <a:cubicBezTo>
                  <a:pt x="402682" y="1006855"/>
                  <a:pt x="35090" y="780992"/>
                  <a:pt x="0" y="497689"/>
                </a:cubicBezTo>
                <a:close/>
              </a:path>
              <a:path w="1707253" h="995377" stroke="0" extrusionOk="0">
                <a:moveTo>
                  <a:pt x="0" y="497689"/>
                </a:moveTo>
                <a:cubicBezTo>
                  <a:pt x="-32166" y="202982"/>
                  <a:pt x="374679" y="2816"/>
                  <a:pt x="853627" y="0"/>
                </a:cubicBezTo>
                <a:cubicBezTo>
                  <a:pt x="1370553" y="9575"/>
                  <a:pt x="1687929" y="223437"/>
                  <a:pt x="1707254" y="497689"/>
                </a:cubicBezTo>
                <a:cubicBezTo>
                  <a:pt x="1696462" y="783094"/>
                  <a:pt x="1309917" y="1079142"/>
                  <a:pt x="853627" y="995378"/>
                </a:cubicBezTo>
                <a:cubicBezTo>
                  <a:pt x="355277" y="980658"/>
                  <a:pt x="5022" y="774955"/>
                  <a:pt x="0" y="497689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2418"/>
                      <a:gd name="connsiteY0" fmla="*/ 333490 h 666981"/>
                      <a:gd name="connsiteX1" fmla="*/ 391209 w 782418"/>
                      <a:gd name="connsiteY1" fmla="*/ 0 h 666981"/>
                      <a:gd name="connsiteX2" fmla="*/ 782418 w 782418"/>
                      <a:gd name="connsiteY2" fmla="*/ 333490 h 666981"/>
                      <a:gd name="connsiteX3" fmla="*/ 391209 w 782418"/>
                      <a:gd name="connsiteY3" fmla="*/ 666981 h 666981"/>
                      <a:gd name="connsiteX4" fmla="*/ 0 w 782418"/>
                      <a:gd name="connsiteY4" fmla="*/ 333490 h 666981"/>
                      <a:gd name="connsiteX0" fmla="*/ 0 w 782418"/>
                      <a:gd name="connsiteY0" fmla="*/ 333490 h 666981"/>
                      <a:gd name="connsiteX1" fmla="*/ 391209 w 782418"/>
                      <a:gd name="connsiteY1" fmla="*/ 0 h 666981"/>
                      <a:gd name="connsiteX2" fmla="*/ 782418 w 782418"/>
                      <a:gd name="connsiteY2" fmla="*/ 333490 h 666981"/>
                      <a:gd name="connsiteX3" fmla="*/ 391209 w 782418"/>
                      <a:gd name="connsiteY3" fmla="*/ 666981 h 666981"/>
                      <a:gd name="connsiteX4" fmla="*/ 0 w 782418"/>
                      <a:gd name="connsiteY4" fmla="*/ 333490 h 666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82418" h="666981" fill="none" extrusionOk="0">
                        <a:moveTo>
                          <a:pt x="0" y="333490"/>
                        </a:moveTo>
                        <a:cubicBezTo>
                          <a:pt x="33416" y="154677"/>
                          <a:pt x="187640" y="-35389"/>
                          <a:pt x="391209" y="0"/>
                        </a:cubicBezTo>
                        <a:cubicBezTo>
                          <a:pt x="573067" y="-6470"/>
                          <a:pt x="758383" y="179741"/>
                          <a:pt x="782418" y="333490"/>
                        </a:cubicBezTo>
                        <a:cubicBezTo>
                          <a:pt x="776834" y="448851"/>
                          <a:pt x="576765" y="722340"/>
                          <a:pt x="391209" y="666981"/>
                        </a:cubicBezTo>
                        <a:cubicBezTo>
                          <a:pt x="192930" y="679366"/>
                          <a:pt x="39941" y="529063"/>
                          <a:pt x="0" y="333490"/>
                        </a:cubicBezTo>
                        <a:close/>
                      </a:path>
                      <a:path w="782418" h="666981" stroke="0" extrusionOk="0">
                        <a:moveTo>
                          <a:pt x="0" y="333490"/>
                        </a:moveTo>
                        <a:cubicBezTo>
                          <a:pt x="-56019" y="129337"/>
                          <a:pt x="200505" y="25434"/>
                          <a:pt x="391209" y="0"/>
                        </a:cubicBezTo>
                        <a:cubicBezTo>
                          <a:pt x="631485" y="11438"/>
                          <a:pt x="774857" y="163142"/>
                          <a:pt x="782418" y="333490"/>
                        </a:cubicBezTo>
                        <a:cubicBezTo>
                          <a:pt x="779743" y="528233"/>
                          <a:pt x="625052" y="753403"/>
                          <a:pt x="391209" y="666981"/>
                        </a:cubicBezTo>
                        <a:cubicBezTo>
                          <a:pt x="175608" y="645922"/>
                          <a:pt x="4414" y="509341"/>
                          <a:pt x="0" y="333490"/>
                        </a:cubicBezTo>
                        <a:close/>
                      </a:path>
                      <a:path w="782418" h="666981" fill="none" stroke="0" extrusionOk="0">
                        <a:moveTo>
                          <a:pt x="0" y="333490"/>
                        </a:moveTo>
                        <a:cubicBezTo>
                          <a:pt x="-2596" y="136347"/>
                          <a:pt x="151649" y="-17999"/>
                          <a:pt x="391209" y="0"/>
                        </a:cubicBezTo>
                        <a:cubicBezTo>
                          <a:pt x="603183" y="-1093"/>
                          <a:pt x="748734" y="174502"/>
                          <a:pt x="782418" y="333490"/>
                        </a:cubicBezTo>
                        <a:cubicBezTo>
                          <a:pt x="772601" y="474545"/>
                          <a:pt x="582908" y="731042"/>
                          <a:pt x="391209" y="666981"/>
                        </a:cubicBezTo>
                        <a:cubicBezTo>
                          <a:pt x="157260" y="659743"/>
                          <a:pt x="34103" y="531937"/>
                          <a:pt x="0" y="333490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6" name="椭圆 1045">
            <a:extLst>
              <a:ext uri="{FF2B5EF4-FFF2-40B4-BE49-F238E27FC236}">
                <a16:creationId xmlns:a16="http://schemas.microsoft.com/office/drawing/2014/main" id="{EB1CAB0B-8E52-3324-D6CF-A7710F5224E4}"/>
              </a:ext>
            </a:extLst>
          </p:cNvPr>
          <p:cNvSpPr/>
          <p:nvPr/>
        </p:nvSpPr>
        <p:spPr>
          <a:xfrm>
            <a:off x="5356640" y="2680206"/>
            <a:ext cx="831956" cy="767478"/>
          </a:xfrm>
          <a:custGeom>
            <a:avLst/>
            <a:gdLst>
              <a:gd name="connsiteX0" fmla="*/ 0 w 1678879"/>
              <a:gd name="connsiteY0" fmla="*/ 498943 h 997886"/>
              <a:gd name="connsiteX1" fmla="*/ 839440 w 1678879"/>
              <a:gd name="connsiteY1" fmla="*/ 0 h 997886"/>
              <a:gd name="connsiteX2" fmla="*/ 1678880 w 1678879"/>
              <a:gd name="connsiteY2" fmla="*/ 498943 h 997886"/>
              <a:gd name="connsiteX3" fmla="*/ 839440 w 1678879"/>
              <a:gd name="connsiteY3" fmla="*/ 997886 h 997886"/>
              <a:gd name="connsiteX4" fmla="*/ 0 w 1678879"/>
              <a:gd name="connsiteY4" fmla="*/ 498943 h 99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8879" h="997886" fill="none" extrusionOk="0">
                <a:moveTo>
                  <a:pt x="0" y="498943"/>
                </a:moveTo>
                <a:cubicBezTo>
                  <a:pt x="11913" y="212061"/>
                  <a:pt x="428246" y="3459"/>
                  <a:pt x="839440" y="0"/>
                </a:cubicBezTo>
                <a:cubicBezTo>
                  <a:pt x="1323288" y="34592"/>
                  <a:pt x="1641766" y="222587"/>
                  <a:pt x="1678880" y="498943"/>
                </a:cubicBezTo>
                <a:cubicBezTo>
                  <a:pt x="1754929" y="785530"/>
                  <a:pt x="1281177" y="987904"/>
                  <a:pt x="839440" y="997886"/>
                </a:cubicBezTo>
                <a:cubicBezTo>
                  <a:pt x="334584" y="1010194"/>
                  <a:pt x="4478" y="768431"/>
                  <a:pt x="0" y="498943"/>
                </a:cubicBezTo>
                <a:close/>
              </a:path>
              <a:path w="1678879" h="997886" stroke="0" extrusionOk="0">
                <a:moveTo>
                  <a:pt x="0" y="498943"/>
                </a:moveTo>
                <a:cubicBezTo>
                  <a:pt x="-33273" y="281759"/>
                  <a:pt x="324455" y="-21215"/>
                  <a:pt x="839440" y="0"/>
                </a:cubicBezTo>
                <a:cubicBezTo>
                  <a:pt x="1329957" y="-3972"/>
                  <a:pt x="1672645" y="234740"/>
                  <a:pt x="1678880" y="498943"/>
                </a:cubicBezTo>
                <a:cubicBezTo>
                  <a:pt x="1646701" y="785257"/>
                  <a:pt x="1285149" y="1019054"/>
                  <a:pt x="839440" y="997886"/>
                </a:cubicBezTo>
                <a:cubicBezTo>
                  <a:pt x="414166" y="973077"/>
                  <a:pt x="-6444" y="775980"/>
                  <a:pt x="0" y="498943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831956"/>
                      <a:gd name="connsiteY0" fmla="*/ 383739 h 767478"/>
                      <a:gd name="connsiteX1" fmla="*/ 415978 w 831956"/>
                      <a:gd name="connsiteY1" fmla="*/ 0 h 767478"/>
                      <a:gd name="connsiteX2" fmla="*/ 831956 w 831956"/>
                      <a:gd name="connsiteY2" fmla="*/ 383739 h 767478"/>
                      <a:gd name="connsiteX3" fmla="*/ 415978 w 831956"/>
                      <a:gd name="connsiteY3" fmla="*/ 767478 h 767478"/>
                      <a:gd name="connsiteX4" fmla="*/ 0 w 831956"/>
                      <a:gd name="connsiteY4" fmla="*/ 383739 h 767478"/>
                      <a:gd name="connsiteX0" fmla="*/ 0 w 831956"/>
                      <a:gd name="connsiteY0" fmla="*/ 383739 h 767478"/>
                      <a:gd name="connsiteX1" fmla="*/ 415978 w 831956"/>
                      <a:gd name="connsiteY1" fmla="*/ 0 h 767478"/>
                      <a:gd name="connsiteX2" fmla="*/ 831956 w 831956"/>
                      <a:gd name="connsiteY2" fmla="*/ 383739 h 767478"/>
                      <a:gd name="connsiteX3" fmla="*/ 415978 w 831956"/>
                      <a:gd name="connsiteY3" fmla="*/ 767478 h 767478"/>
                      <a:gd name="connsiteX4" fmla="*/ 0 w 831956"/>
                      <a:gd name="connsiteY4" fmla="*/ 383739 h 7674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1956" h="767478" fill="none" extrusionOk="0">
                        <a:moveTo>
                          <a:pt x="0" y="383739"/>
                        </a:moveTo>
                        <a:cubicBezTo>
                          <a:pt x="18706" y="150927"/>
                          <a:pt x="244725" y="4805"/>
                          <a:pt x="415978" y="0"/>
                        </a:cubicBezTo>
                        <a:cubicBezTo>
                          <a:pt x="674530" y="58714"/>
                          <a:pt x="808561" y="171085"/>
                          <a:pt x="831956" y="383739"/>
                        </a:cubicBezTo>
                        <a:cubicBezTo>
                          <a:pt x="904338" y="609185"/>
                          <a:pt x="622195" y="754012"/>
                          <a:pt x="415978" y="767478"/>
                        </a:cubicBezTo>
                        <a:cubicBezTo>
                          <a:pt x="135136" y="786094"/>
                          <a:pt x="19679" y="567334"/>
                          <a:pt x="0" y="383739"/>
                        </a:cubicBezTo>
                        <a:close/>
                      </a:path>
                      <a:path w="831956" h="767478" stroke="0" extrusionOk="0">
                        <a:moveTo>
                          <a:pt x="0" y="383739"/>
                        </a:moveTo>
                        <a:cubicBezTo>
                          <a:pt x="-19635" y="231085"/>
                          <a:pt x="172038" y="4672"/>
                          <a:pt x="415978" y="0"/>
                        </a:cubicBezTo>
                        <a:cubicBezTo>
                          <a:pt x="650763" y="-857"/>
                          <a:pt x="822731" y="160686"/>
                          <a:pt x="831956" y="383739"/>
                        </a:cubicBezTo>
                        <a:cubicBezTo>
                          <a:pt x="818286" y="623558"/>
                          <a:pt x="641876" y="782518"/>
                          <a:pt x="415978" y="767478"/>
                        </a:cubicBezTo>
                        <a:cubicBezTo>
                          <a:pt x="198333" y="764112"/>
                          <a:pt x="-2318" y="601064"/>
                          <a:pt x="0" y="383739"/>
                        </a:cubicBezTo>
                        <a:close/>
                      </a:path>
                      <a:path w="831956" h="767478" fill="none" stroke="0" extrusionOk="0">
                        <a:moveTo>
                          <a:pt x="0" y="383739"/>
                        </a:moveTo>
                        <a:cubicBezTo>
                          <a:pt x="3194" y="167849"/>
                          <a:pt x="185788" y="-8252"/>
                          <a:pt x="415978" y="0"/>
                        </a:cubicBezTo>
                        <a:cubicBezTo>
                          <a:pt x="680612" y="22933"/>
                          <a:pt x="802660" y="191052"/>
                          <a:pt x="831956" y="383739"/>
                        </a:cubicBezTo>
                        <a:cubicBezTo>
                          <a:pt x="853240" y="609636"/>
                          <a:pt x="625042" y="771430"/>
                          <a:pt x="415978" y="767478"/>
                        </a:cubicBezTo>
                        <a:cubicBezTo>
                          <a:pt x="169944" y="774262"/>
                          <a:pt x="-3075" y="592217"/>
                          <a:pt x="0" y="383739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5" name="椭圆 1044">
            <a:extLst>
              <a:ext uri="{FF2B5EF4-FFF2-40B4-BE49-F238E27FC236}">
                <a16:creationId xmlns:a16="http://schemas.microsoft.com/office/drawing/2014/main" id="{6E29AB3E-7F66-637D-8CBA-15B951E3696D}"/>
              </a:ext>
            </a:extLst>
          </p:cNvPr>
          <p:cNvSpPr/>
          <p:nvPr/>
        </p:nvSpPr>
        <p:spPr>
          <a:xfrm>
            <a:off x="2880312" y="2680088"/>
            <a:ext cx="885689" cy="716665"/>
          </a:xfrm>
          <a:custGeom>
            <a:avLst/>
            <a:gdLst>
              <a:gd name="connsiteX0" fmla="*/ 0 w 1656745"/>
              <a:gd name="connsiteY0" fmla="*/ 497689 h 995377"/>
              <a:gd name="connsiteX1" fmla="*/ 828373 w 1656745"/>
              <a:gd name="connsiteY1" fmla="*/ 0 h 995377"/>
              <a:gd name="connsiteX2" fmla="*/ 1656746 w 1656745"/>
              <a:gd name="connsiteY2" fmla="*/ 497689 h 995377"/>
              <a:gd name="connsiteX3" fmla="*/ 828373 w 1656745"/>
              <a:gd name="connsiteY3" fmla="*/ 995378 h 995377"/>
              <a:gd name="connsiteX4" fmla="*/ 0 w 1656745"/>
              <a:gd name="connsiteY4" fmla="*/ 497689 h 99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6745" h="995377" fill="none" extrusionOk="0">
                <a:moveTo>
                  <a:pt x="0" y="497689"/>
                </a:moveTo>
                <a:cubicBezTo>
                  <a:pt x="27714" y="196483"/>
                  <a:pt x="433031" y="4102"/>
                  <a:pt x="828373" y="0"/>
                </a:cubicBezTo>
                <a:cubicBezTo>
                  <a:pt x="1295929" y="17192"/>
                  <a:pt x="1618975" y="222011"/>
                  <a:pt x="1656746" y="497689"/>
                </a:cubicBezTo>
                <a:cubicBezTo>
                  <a:pt x="1664110" y="773623"/>
                  <a:pt x="1213556" y="962376"/>
                  <a:pt x="828373" y="995378"/>
                </a:cubicBezTo>
                <a:cubicBezTo>
                  <a:pt x="362656" y="997831"/>
                  <a:pt x="6967" y="763110"/>
                  <a:pt x="0" y="497689"/>
                </a:cubicBezTo>
                <a:close/>
              </a:path>
              <a:path w="1656745" h="995377" stroke="0" extrusionOk="0">
                <a:moveTo>
                  <a:pt x="0" y="497689"/>
                </a:moveTo>
                <a:cubicBezTo>
                  <a:pt x="-28544" y="272902"/>
                  <a:pt x="332358" y="-15905"/>
                  <a:pt x="828373" y="0"/>
                </a:cubicBezTo>
                <a:cubicBezTo>
                  <a:pt x="1330669" y="-6613"/>
                  <a:pt x="1640748" y="251960"/>
                  <a:pt x="1656746" y="497689"/>
                </a:cubicBezTo>
                <a:cubicBezTo>
                  <a:pt x="1651578" y="774282"/>
                  <a:pt x="1270148" y="1013971"/>
                  <a:pt x="828373" y="995378"/>
                </a:cubicBezTo>
                <a:cubicBezTo>
                  <a:pt x="374387" y="993105"/>
                  <a:pt x="-26279" y="778583"/>
                  <a:pt x="0" y="497689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885689"/>
                      <a:gd name="connsiteY0" fmla="*/ 358332 h 716665"/>
                      <a:gd name="connsiteX1" fmla="*/ 442844 w 885689"/>
                      <a:gd name="connsiteY1" fmla="*/ 0 h 716665"/>
                      <a:gd name="connsiteX2" fmla="*/ 885689 w 885689"/>
                      <a:gd name="connsiteY2" fmla="*/ 358332 h 716665"/>
                      <a:gd name="connsiteX3" fmla="*/ 442844 w 885689"/>
                      <a:gd name="connsiteY3" fmla="*/ 716665 h 716665"/>
                      <a:gd name="connsiteX4" fmla="*/ 0 w 885689"/>
                      <a:gd name="connsiteY4" fmla="*/ 358332 h 716665"/>
                      <a:gd name="connsiteX0" fmla="*/ 0 w 885689"/>
                      <a:gd name="connsiteY0" fmla="*/ 358332 h 716665"/>
                      <a:gd name="connsiteX1" fmla="*/ 442844 w 885689"/>
                      <a:gd name="connsiteY1" fmla="*/ 0 h 716665"/>
                      <a:gd name="connsiteX2" fmla="*/ 885689 w 885689"/>
                      <a:gd name="connsiteY2" fmla="*/ 358332 h 716665"/>
                      <a:gd name="connsiteX3" fmla="*/ 442844 w 885689"/>
                      <a:gd name="connsiteY3" fmla="*/ 716665 h 716665"/>
                      <a:gd name="connsiteX4" fmla="*/ 0 w 885689"/>
                      <a:gd name="connsiteY4" fmla="*/ 358332 h 716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85689" h="716665" fill="none" extrusionOk="0">
                        <a:moveTo>
                          <a:pt x="0" y="358332"/>
                        </a:moveTo>
                        <a:cubicBezTo>
                          <a:pt x="19371" y="137136"/>
                          <a:pt x="248402" y="4069"/>
                          <a:pt x="442844" y="0"/>
                        </a:cubicBezTo>
                        <a:cubicBezTo>
                          <a:pt x="698773" y="22590"/>
                          <a:pt x="849505" y="159502"/>
                          <a:pt x="885689" y="358332"/>
                        </a:cubicBezTo>
                        <a:cubicBezTo>
                          <a:pt x="902932" y="558933"/>
                          <a:pt x="627545" y="683221"/>
                          <a:pt x="442844" y="716665"/>
                        </a:cubicBezTo>
                        <a:cubicBezTo>
                          <a:pt x="189493" y="719738"/>
                          <a:pt x="26084" y="519123"/>
                          <a:pt x="0" y="358332"/>
                        </a:cubicBezTo>
                        <a:close/>
                      </a:path>
                      <a:path w="885689" h="716665" stroke="0" extrusionOk="0">
                        <a:moveTo>
                          <a:pt x="0" y="358332"/>
                        </a:moveTo>
                        <a:cubicBezTo>
                          <a:pt x="-19332" y="215107"/>
                          <a:pt x="194390" y="19710"/>
                          <a:pt x="442844" y="0"/>
                        </a:cubicBezTo>
                        <a:cubicBezTo>
                          <a:pt x="685039" y="2220"/>
                          <a:pt x="874279" y="172161"/>
                          <a:pt x="885689" y="358332"/>
                        </a:cubicBezTo>
                        <a:cubicBezTo>
                          <a:pt x="886518" y="588423"/>
                          <a:pt x="705598" y="723498"/>
                          <a:pt x="442844" y="716665"/>
                        </a:cubicBezTo>
                        <a:cubicBezTo>
                          <a:pt x="191469" y="734780"/>
                          <a:pt x="-9608" y="582147"/>
                          <a:pt x="0" y="358332"/>
                        </a:cubicBezTo>
                        <a:close/>
                      </a:path>
                      <a:path w="885689" h="716665" fill="none" stroke="0" extrusionOk="0">
                        <a:moveTo>
                          <a:pt x="0" y="358332"/>
                        </a:moveTo>
                        <a:cubicBezTo>
                          <a:pt x="-1702" y="170444"/>
                          <a:pt x="192675" y="-13078"/>
                          <a:pt x="442844" y="0"/>
                        </a:cubicBezTo>
                        <a:cubicBezTo>
                          <a:pt x="697257" y="11720"/>
                          <a:pt x="853560" y="181587"/>
                          <a:pt x="885689" y="358332"/>
                        </a:cubicBezTo>
                        <a:cubicBezTo>
                          <a:pt x="854638" y="568697"/>
                          <a:pt x="627448" y="718108"/>
                          <a:pt x="442844" y="716665"/>
                        </a:cubicBezTo>
                        <a:cubicBezTo>
                          <a:pt x="209137" y="708554"/>
                          <a:pt x="-7078" y="551912"/>
                          <a:pt x="0" y="358332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形 9" descr="便携式计算机 纯色填充">
            <a:extLst>
              <a:ext uri="{FF2B5EF4-FFF2-40B4-BE49-F238E27FC236}">
                <a16:creationId xmlns:a16="http://schemas.microsoft.com/office/drawing/2014/main" id="{B581652F-FFBA-AD0F-210B-7E98A3965C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51141" y="4632660"/>
            <a:ext cx="436776" cy="436776"/>
          </a:xfrm>
          <a:prstGeom prst="rect">
            <a:avLst/>
          </a:prstGeom>
        </p:spPr>
      </p:pic>
      <p:pic>
        <p:nvPicPr>
          <p:cNvPr id="12" name="图形 11" descr="智能手机 纯色填充">
            <a:extLst>
              <a:ext uri="{FF2B5EF4-FFF2-40B4-BE49-F238E27FC236}">
                <a16:creationId xmlns:a16="http://schemas.microsoft.com/office/drawing/2014/main" id="{7003604B-9EE7-96EB-4B92-FF81C502EC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61223" y="4606854"/>
            <a:ext cx="369482" cy="369482"/>
          </a:xfrm>
          <a:prstGeom prst="rect">
            <a:avLst/>
          </a:prstGeom>
        </p:spPr>
      </p:pic>
      <p:pic>
        <p:nvPicPr>
          <p:cNvPr id="27" name="Graphic 5" descr="Server">
            <a:extLst>
              <a:ext uri="{FF2B5EF4-FFF2-40B4-BE49-F238E27FC236}">
                <a16:creationId xmlns:a16="http://schemas.microsoft.com/office/drawing/2014/main" id="{3675E66B-0046-023D-A7F8-E662E5C92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41293" y="2774665"/>
            <a:ext cx="477769" cy="530838"/>
          </a:xfrm>
          <a:prstGeom prst="rect">
            <a:avLst/>
          </a:prstGeom>
        </p:spPr>
      </p:pic>
      <p:pic>
        <p:nvPicPr>
          <p:cNvPr id="28" name="Graphic 5" descr="Server">
            <a:extLst>
              <a:ext uri="{FF2B5EF4-FFF2-40B4-BE49-F238E27FC236}">
                <a16:creationId xmlns:a16="http://schemas.microsoft.com/office/drawing/2014/main" id="{966675DC-A48B-8A93-18C2-50800C719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11283" y="2797342"/>
            <a:ext cx="477770" cy="530839"/>
          </a:xfrm>
          <a:prstGeom prst="rect">
            <a:avLst/>
          </a:prstGeom>
        </p:spPr>
      </p:pic>
      <p:pic>
        <p:nvPicPr>
          <p:cNvPr id="30" name="Graphic 5" descr="Server">
            <a:extLst>
              <a:ext uri="{FF2B5EF4-FFF2-40B4-BE49-F238E27FC236}">
                <a16:creationId xmlns:a16="http://schemas.microsoft.com/office/drawing/2014/main" id="{4C8E4CA6-FC3D-EE37-BDF8-FAA31FDCE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13214" y="2775666"/>
            <a:ext cx="477770" cy="530839"/>
          </a:xfrm>
          <a:prstGeom prst="rect">
            <a:avLst/>
          </a:prstGeom>
        </p:spPr>
      </p:pic>
      <p:pic>
        <p:nvPicPr>
          <p:cNvPr id="31" name="Graphic 5" descr="Server">
            <a:extLst>
              <a:ext uri="{FF2B5EF4-FFF2-40B4-BE49-F238E27FC236}">
                <a16:creationId xmlns:a16="http://schemas.microsoft.com/office/drawing/2014/main" id="{734777CF-1576-3F41-5945-750A89ABB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84074" y="1322183"/>
            <a:ext cx="576557" cy="640599"/>
          </a:xfrm>
          <a:prstGeom prst="rect">
            <a:avLst/>
          </a:prstGeom>
        </p:spPr>
      </p:pic>
      <p:pic>
        <p:nvPicPr>
          <p:cNvPr id="32" name="Graphic 5" descr="Server">
            <a:extLst>
              <a:ext uri="{FF2B5EF4-FFF2-40B4-BE49-F238E27FC236}">
                <a16:creationId xmlns:a16="http://schemas.microsoft.com/office/drawing/2014/main" id="{D722B605-DC43-5744-9616-5B3EA5A4B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46651" y="1345281"/>
            <a:ext cx="576557" cy="640599"/>
          </a:xfrm>
          <a:prstGeom prst="rect">
            <a:avLst/>
          </a:prstGeom>
        </p:spPr>
      </p:pic>
      <p:sp>
        <p:nvSpPr>
          <p:cNvPr id="35" name="Freeform 457">
            <a:extLst>
              <a:ext uri="{FF2B5EF4-FFF2-40B4-BE49-F238E27FC236}">
                <a16:creationId xmlns:a16="http://schemas.microsoft.com/office/drawing/2014/main" id="{7A92007E-30E6-2758-7D72-F716D5598870}"/>
              </a:ext>
            </a:extLst>
          </p:cNvPr>
          <p:cNvSpPr>
            <a:spLocks noEditPoints="1"/>
          </p:cNvSpPr>
          <p:nvPr/>
        </p:nvSpPr>
        <p:spPr bwMode="auto">
          <a:xfrm>
            <a:off x="3963260" y="4731082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6" name="Freeform 469">
            <a:extLst>
              <a:ext uri="{FF2B5EF4-FFF2-40B4-BE49-F238E27FC236}">
                <a16:creationId xmlns:a16="http://schemas.microsoft.com/office/drawing/2014/main" id="{A68B04EA-9C66-ED75-5626-41C2DA0F0B50}"/>
              </a:ext>
            </a:extLst>
          </p:cNvPr>
          <p:cNvSpPr>
            <a:spLocks noEditPoints="1"/>
          </p:cNvSpPr>
          <p:nvPr/>
        </p:nvSpPr>
        <p:spPr bwMode="auto">
          <a:xfrm>
            <a:off x="2943911" y="4036982"/>
            <a:ext cx="397370" cy="322617"/>
          </a:xfrm>
          <a:custGeom>
            <a:avLst/>
            <a:gdLst>
              <a:gd name="T0" fmla="*/ 7 w 50"/>
              <a:gd name="T1" fmla="*/ 12 h 41"/>
              <a:gd name="T2" fmla="*/ 8 w 50"/>
              <a:gd name="T3" fmla="*/ 1 h 41"/>
              <a:gd name="T4" fmla="*/ 10 w 50"/>
              <a:gd name="T5" fmla="*/ 1 h 41"/>
              <a:gd name="T6" fmla="*/ 11 w 50"/>
              <a:gd name="T7" fmla="*/ 12 h 41"/>
              <a:gd name="T8" fmla="*/ 39 w 50"/>
              <a:gd name="T9" fmla="*/ 20 h 41"/>
              <a:gd name="T10" fmla="*/ 40 w 50"/>
              <a:gd name="T11" fmla="*/ 10 h 41"/>
              <a:gd name="T12" fmla="*/ 41 w 50"/>
              <a:gd name="T13" fmla="*/ 0 h 41"/>
              <a:gd name="T14" fmla="*/ 43 w 50"/>
              <a:gd name="T15" fmla="*/ 10 h 41"/>
              <a:gd name="T16" fmla="*/ 43 w 50"/>
              <a:gd name="T17" fmla="*/ 20 h 41"/>
              <a:gd name="T18" fmla="*/ 49 w 50"/>
              <a:gd name="T19" fmla="*/ 22 h 41"/>
              <a:gd name="T20" fmla="*/ 50 w 50"/>
              <a:gd name="T21" fmla="*/ 37 h 41"/>
              <a:gd name="T22" fmla="*/ 46 w 50"/>
              <a:gd name="T23" fmla="*/ 41 h 41"/>
              <a:gd name="T24" fmla="*/ 2 w 50"/>
              <a:gd name="T25" fmla="*/ 40 h 41"/>
              <a:gd name="T26" fmla="*/ 0 w 50"/>
              <a:gd name="T27" fmla="*/ 25 h 41"/>
              <a:gd name="T28" fmla="*/ 5 w 50"/>
              <a:gd name="T29" fmla="*/ 20 h 41"/>
              <a:gd name="T30" fmla="*/ 13 w 50"/>
              <a:gd name="T31" fmla="*/ 29 h 41"/>
              <a:gd name="T32" fmla="*/ 15 w 50"/>
              <a:gd name="T33" fmla="*/ 31 h 41"/>
              <a:gd name="T34" fmla="*/ 11 w 50"/>
              <a:gd name="T35" fmla="*/ 31 h 41"/>
              <a:gd name="T36" fmla="*/ 25 w 50"/>
              <a:gd name="T37" fmla="*/ 29 h 41"/>
              <a:gd name="T38" fmla="*/ 27 w 50"/>
              <a:gd name="T39" fmla="*/ 31 h 41"/>
              <a:gd name="T40" fmla="*/ 23 w 50"/>
              <a:gd name="T41" fmla="*/ 31 h 41"/>
              <a:gd name="T42" fmla="*/ 31 w 50"/>
              <a:gd name="T43" fmla="*/ 29 h 41"/>
              <a:gd name="T44" fmla="*/ 33 w 50"/>
              <a:gd name="T45" fmla="*/ 31 h 41"/>
              <a:gd name="T46" fmla="*/ 29 w 50"/>
              <a:gd name="T47" fmla="*/ 31 h 41"/>
              <a:gd name="T48" fmla="*/ 38 w 50"/>
              <a:gd name="T49" fmla="*/ 29 h 41"/>
              <a:gd name="T50" fmla="*/ 39 w 50"/>
              <a:gd name="T51" fmla="*/ 31 h 41"/>
              <a:gd name="T52" fmla="*/ 36 w 50"/>
              <a:gd name="T53" fmla="*/ 31 h 41"/>
              <a:gd name="T54" fmla="*/ 46 w 50"/>
              <a:gd name="T55" fmla="*/ 24 h 41"/>
              <a:gd name="T56" fmla="*/ 5 w 50"/>
              <a:gd name="T57" fmla="*/ 24 h 41"/>
              <a:gd name="T58" fmla="*/ 4 w 50"/>
              <a:gd name="T59" fmla="*/ 25 h 41"/>
              <a:gd name="T60" fmla="*/ 4 w 50"/>
              <a:gd name="T61" fmla="*/ 37 h 41"/>
              <a:gd name="T62" fmla="*/ 46 w 50"/>
              <a:gd name="T63" fmla="*/ 37 h 41"/>
              <a:gd name="T64" fmla="*/ 46 w 50"/>
              <a:gd name="T65" fmla="*/ 37 h 41"/>
              <a:gd name="T66" fmla="*/ 46 w 50"/>
              <a:gd name="T67" fmla="*/ 2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0" h="41">
                <a:moveTo>
                  <a:pt x="7" y="20"/>
                </a:moveTo>
                <a:cubicBezTo>
                  <a:pt x="7" y="12"/>
                  <a:pt x="7" y="12"/>
                  <a:pt x="7" y="12"/>
                </a:cubicBezTo>
                <a:cubicBezTo>
                  <a:pt x="7" y="11"/>
                  <a:pt x="8" y="11"/>
                  <a:pt x="8" y="10"/>
                </a:cubicBezTo>
                <a:cubicBezTo>
                  <a:pt x="8" y="1"/>
                  <a:pt x="8" y="1"/>
                  <a:pt x="8" y="1"/>
                </a:cubicBezTo>
                <a:cubicBezTo>
                  <a:pt x="8" y="0"/>
                  <a:pt x="9" y="0"/>
                  <a:pt x="9" y="0"/>
                </a:cubicBezTo>
                <a:cubicBezTo>
                  <a:pt x="10" y="0"/>
                  <a:pt x="10" y="0"/>
                  <a:pt x="10" y="1"/>
                </a:cubicBezTo>
                <a:cubicBezTo>
                  <a:pt x="10" y="10"/>
                  <a:pt x="10" y="10"/>
                  <a:pt x="10" y="10"/>
                </a:cubicBezTo>
                <a:cubicBezTo>
                  <a:pt x="11" y="11"/>
                  <a:pt x="11" y="11"/>
                  <a:pt x="11" y="12"/>
                </a:cubicBezTo>
                <a:cubicBezTo>
                  <a:pt x="11" y="20"/>
                  <a:pt x="11" y="20"/>
                  <a:pt x="11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1"/>
                  <a:pt x="40" y="11"/>
                  <a:pt x="40" y="10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0"/>
                  <a:pt x="41" y="0"/>
                  <a:pt x="41" y="0"/>
                </a:cubicBezTo>
                <a:cubicBezTo>
                  <a:pt x="42" y="0"/>
                  <a:pt x="43" y="0"/>
                  <a:pt x="43" y="1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1"/>
                  <a:pt x="43" y="11"/>
                  <a:pt x="43" y="12"/>
                </a:cubicBezTo>
                <a:cubicBezTo>
                  <a:pt x="43" y="20"/>
                  <a:pt x="43" y="20"/>
                  <a:pt x="43" y="20"/>
                </a:cubicBezTo>
                <a:cubicBezTo>
                  <a:pt x="46" y="20"/>
                  <a:pt x="46" y="20"/>
                  <a:pt x="46" y="20"/>
                </a:cubicBezTo>
                <a:cubicBezTo>
                  <a:pt x="47" y="20"/>
                  <a:pt x="48" y="21"/>
                  <a:pt x="49" y="22"/>
                </a:cubicBezTo>
                <a:cubicBezTo>
                  <a:pt x="50" y="23"/>
                  <a:pt x="50" y="24"/>
                  <a:pt x="50" y="25"/>
                </a:cubicBezTo>
                <a:cubicBezTo>
                  <a:pt x="50" y="37"/>
                  <a:pt x="50" y="37"/>
                  <a:pt x="50" y="37"/>
                </a:cubicBezTo>
                <a:cubicBezTo>
                  <a:pt x="50" y="38"/>
                  <a:pt x="50" y="39"/>
                  <a:pt x="49" y="40"/>
                </a:cubicBezTo>
                <a:cubicBezTo>
                  <a:pt x="48" y="41"/>
                  <a:pt x="47" y="41"/>
                  <a:pt x="46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4" y="41"/>
                  <a:pt x="3" y="41"/>
                  <a:pt x="2" y="40"/>
                </a:cubicBezTo>
                <a:cubicBezTo>
                  <a:pt x="1" y="39"/>
                  <a:pt x="0" y="38"/>
                  <a:pt x="0" y="3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2"/>
                </a:cubicBezTo>
                <a:cubicBezTo>
                  <a:pt x="3" y="21"/>
                  <a:pt x="4" y="20"/>
                  <a:pt x="5" y="20"/>
                </a:cubicBezTo>
                <a:cubicBezTo>
                  <a:pt x="7" y="20"/>
                  <a:pt x="7" y="20"/>
                  <a:pt x="7" y="20"/>
                </a:cubicBezTo>
                <a:close/>
                <a:moveTo>
                  <a:pt x="13" y="29"/>
                </a:moveTo>
                <a:cubicBezTo>
                  <a:pt x="13" y="29"/>
                  <a:pt x="13" y="29"/>
                  <a:pt x="13" y="29"/>
                </a:cubicBezTo>
                <a:cubicBezTo>
                  <a:pt x="14" y="29"/>
                  <a:pt x="15" y="30"/>
                  <a:pt x="15" y="31"/>
                </a:cubicBezTo>
                <a:cubicBezTo>
                  <a:pt x="15" y="32"/>
                  <a:pt x="14" y="33"/>
                  <a:pt x="13" y="33"/>
                </a:cubicBezTo>
                <a:cubicBezTo>
                  <a:pt x="12" y="33"/>
                  <a:pt x="11" y="32"/>
                  <a:pt x="11" y="31"/>
                </a:cubicBezTo>
                <a:cubicBezTo>
                  <a:pt x="11" y="30"/>
                  <a:pt x="12" y="29"/>
                  <a:pt x="13" y="29"/>
                </a:cubicBezTo>
                <a:close/>
                <a:moveTo>
                  <a:pt x="25" y="29"/>
                </a:moveTo>
                <a:cubicBezTo>
                  <a:pt x="25" y="29"/>
                  <a:pt x="25" y="29"/>
                  <a:pt x="25" y="29"/>
                </a:cubicBezTo>
                <a:cubicBezTo>
                  <a:pt x="26" y="29"/>
                  <a:pt x="27" y="30"/>
                  <a:pt x="27" y="31"/>
                </a:cubicBezTo>
                <a:cubicBezTo>
                  <a:pt x="27" y="32"/>
                  <a:pt x="26" y="33"/>
                  <a:pt x="25" y="33"/>
                </a:cubicBezTo>
                <a:cubicBezTo>
                  <a:pt x="24" y="33"/>
                  <a:pt x="23" y="32"/>
                  <a:pt x="23" y="31"/>
                </a:cubicBezTo>
                <a:cubicBezTo>
                  <a:pt x="23" y="30"/>
                  <a:pt x="24" y="29"/>
                  <a:pt x="25" y="29"/>
                </a:cubicBezTo>
                <a:close/>
                <a:moveTo>
                  <a:pt x="31" y="29"/>
                </a:moveTo>
                <a:cubicBezTo>
                  <a:pt x="31" y="29"/>
                  <a:pt x="31" y="29"/>
                  <a:pt x="31" y="29"/>
                </a:cubicBezTo>
                <a:cubicBezTo>
                  <a:pt x="32" y="29"/>
                  <a:pt x="33" y="30"/>
                  <a:pt x="33" y="31"/>
                </a:cubicBezTo>
                <a:cubicBezTo>
                  <a:pt x="33" y="32"/>
                  <a:pt x="32" y="33"/>
                  <a:pt x="31" y="33"/>
                </a:cubicBezTo>
                <a:cubicBezTo>
                  <a:pt x="30" y="33"/>
                  <a:pt x="29" y="32"/>
                  <a:pt x="29" y="31"/>
                </a:cubicBezTo>
                <a:cubicBezTo>
                  <a:pt x="29" y="30"/>
                  <a:pt x="30" y="29"/>
                  <a:pt x="31" y="29"/>
                </a:cubicBezTo>
                <a:close/>
                <a:moveTo>
                  <a:pt x="38" y="29"/>
                </a:moveTo>
                <a:cubicBezTo>
                  <a:pt x="38" y="29"/>
                  <a:pt x="38" y="29"/>
                  <a:pt x="38" y="29"/>
                </a:cubicBezTo>
                <a:cubicBezTo>
                  <a:pt x="39" y="29"/>
                  <a:pt x="39" y="30"/>
                  <a:pt x="39" y="31"/>
                </a:cubicBezTo>
                <a:cubicBezTo>
                  <a:pt x="39" y="32"/>
                  <a:pt x="39" y="33"/>
                  <a:pt x="38" y="33"/>
                </a:cubicBezTo>
                <a:cubicBezTo>
                  <a:pt x="36" y="33"/>
                  <a:pt x="36" y="32"/>
                  <a:pt x="36" y="31"/>
                </a:cubicBezTo>
                <a:cubicBezTo>
                  <a:pt x="36" y="30"/>
                  <a:pt x="36" y="29"/>
                  <a:pt x="38" y="29"/>
                </a:cubicBezTo>
                <a:close/>
                <a:moveTo>
                  <a:pt x="46" y="24"/>
                </a:moveTo>
                <a:cubicBezTo>
                  <a:pt x="46" y="24"/>
                  <a:pt x="46" y="24"/>
                  <a:pt x="46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4" y="25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25"/>
                  <a:pt x="46" y="25"/>
                  <a:pt x="46" y="25"/>
                </a:cubicBezTo>
                <a:cubicBezTo>
                  <a:pt x="46" y="25"/>
                  <a:pt x="46" y="25"/>
                  <a:pt x="46" y="25"/>
                </a:cubicBezTo>
                <a:cubicBezTo>
                  <a:pt x="46" y="24"/>
                  <a:pt x="46" y="24"/>
                  <a:pt x="46" y="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40" name="Freeform 457">
            <a:extLst>
              <a:ext uri="{FF2B5EF4-FFF2-40B4-BE49-F238E27FC236}">
                <a16:creationId xmlns:a16="http://schemas.microsoft.com/office/drawing/2014/main" id="{F89B1ECF-E2A4-289C-920F-C315C4564810}"/>
              </a:ext>
            </a:extLst>
          </p:cNvPr>
          <p:cNvSpPr>
            <a:spLocks noEditPoints="1"/>
          </p:cNvSpPr>
          <p:nvPr/>
        </p:nvSpPr>
        <p:spPr bwMode="auto">
          <a:xfrm>
            <a:off x="6743861" y="4733251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8E7C1C2-0922-070D-7886-693D9F23637E}"/>
              </a:ext>
            </a:extLst>
          </p:cNvPr>
          <p:cNvGrpSpPr/>
          <p:nvPr/>
        </p:nvGrpSpPr>
        <p:grpSpPr>
          <a:xfrm>
            <a:off x="3946115" y="4220906"/>
            <a:ext cx="484706" cy="131687"/>
            <a:chOff x="3848100" y="3954843"/>
            <a:chExt cx="484706" cy="131687"/>
          </a:xfrm>
        </p:grpSpPr>
        <p:sp>
          <p:nvSpPr>
            <p:cNvPr id="44" name="圆角矩形 43">
              <a:extLst>
                <a:ext uri="{FF2B5EF4-FFF2-40B4-BE49-F238E27FC236}">
                  <a16:creationId xmlns:a16="http://schemas.microsoft.com/office/drawing/2014/main" id="{D2911F49-03F3-66B1-34CF-9B28AC9F9CD7}"/>
                </a:ext>
              </a:extLst>
            </p:cNvPr>
            <p:cNvSpPr/>
            <p:nvPr/>
          </p:nvSpPr>
          <p:spPr>
            <a:xfrm>
              <a:off x="3848100" y="3954843"/>
              <a:ext cx="484706" cy="13168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ABDAA54-74AA-17AD-3401-C73F7F3BC3E7}"/>
                </a:ext>
              </a:extLst>
            </p:cNvPr>
            <p:cNvSpPr/>
            <p:nvPr/>
          </p:nvSpPr>
          <p:spPr>
            <a:xfrm>
              <a:off x="409045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20068C3-46BE-7C24-791F-58280292D5E9}"/>
                </a:ext>
              </a:extLst>
            </p:cNvPr>
            <p:cNvSpPr/>
            <p:nvPr/>
          </p:nvSpPr>
          <p:spPr>
            <a:xfrm>
              <a:off x="419563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A7080DE-6C5D-0187-DFC3-C5722BD7355C}"/>
              </a:ext>
            </a:extLst>
          </p:cNvPr>
          <p:cNvGrpSpPr/>
          <p:nvPr/>
        </p:nvGrpSpPr>
        <p:grpSpPr>
          <a:xfrm>
            <a:off x="6900852" y="4109772"/>
            <a:ext cx="484706" cy="131687"/>
            <a:chOff x="3848100" y="3954843"/>
            <a:chExt cx="484706" cy="131687"/>
          </a:xfrm>
        </p:grpSpPr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3CAB743B-9173-AED4-A483-81CD7134001A}"/>
                </a:ext>
              </a:extLst>
            </p:cNvPr>
            <p:cNvSpPr/>
            <p:nvPr/>
          </p:nvSpPr>
          <p:spPr>
            <a:xfrm>
              <a:off x="3848100" y="3954843"/>
              <a:ext cx="484706" cy="13168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4CD878E-655D-8271-9C5F-B08B570E8AA7}"/>
                </a:ext>
              </a:extLst>
            </p:cNvPr>
            <p:cNvSpPr/>
            <p:nvPr/>
          </p:nvSpPr>
          <p:spPr>
            <a:xfrm>
              <a:off x="409045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FCC1CFD-65C8-D413-399B-86D3EDC432E9}"/>
                </a:ext>
              </a:extLst>
            </p:cNvPr>
            <p:cNvSpPr/>
            <p:nvPr/>
          </p:nvSpPr>
          <p:spPr>
            <a:xfrm>
              <a:off x="419563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6F076367-9816-CF42-96CD-29C119BF047F}"/>
              </a:ext>
            </a:extLst>
          </p:cNvPr>
          <p:cNvCxnSpPr>
            <a:cxnSpLocks/>
            <a:stCxn id="44" idx="2"/>
            <a:endCxn id="35" idx="27"/>
          </p:cNvCxnSpPr>
          <p:nvPr/>
        </p:nvCxnSpPr>
        <p:spPr>
          <a:xfrm>
            <a:off x="4188468" y="4352593"/>
            <a:ext cx="18722" cy="37848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35EE62FB-F1C7-0727-B26D-23912D83BD60}"/>
              </a:ext>
            </a:extLst>
          </p:cNvPr>
          <p:cNvCxnSpPr>
            <a:cxnSpLocks/>
            <a:stCxn id="51" idx="2"/>
            <a:endCxn id="40" idx="27"/>
          </p:cNvCxnSpPr>
          <p:nvPr/>
        </p:nvCxnSpPr>
        <p:spPr>
          <a:xfrm flipH="1">
            <a:off x="6987791" y="4241459"/>
            <a:ext cx="155414" cy="49179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直线连接符 1027">
            <a:extLst>
              <a:ext uri="{FF2B5EF4-FFF2-40B4-BE49-F238E27FC236}">
                <a16:creationId xmlns:a16="http://schemas.microsoft.com/office/drawing/2014/main" id="{FD6352EB-A62A-8B4C-398F-ED364B80754C}"/>
              </a:ext>
            </a:extLst>
          </p:cNvPr>
          <p:cNvCxnSpPr>
            <a:cxnSpLocks/>
            <a:stCxn id="1045" idx="1"/>
            <a:endCxn id="1048" idx="3"/>
          </p:cNvCxnSpPr>
          <p:nvPr/>
        </p:nvCxnSpPr>
        <p:spPr>
          <a:xfrm flipV="1">
            <a:off x="3323157" y="2154295"/>
            <a:ext cx="926985" cy="52579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直线连接符 1031">
            <a:extLst>
              <a:ext uri="{FF2B5EF4-FFF2-40B4-BE49-F238E27FC236}">
                <a16:creationId xmlns:a16="http://schemas.microsoft.com/office/drawing/2014/main" id="{BD7C18CB-6C52-7D71-D39A-7CBE039EEBDD}"/>
              </a:ext>
            </a:extLst>
          </p:cNvPr>
          <p:cNvCxnSpPr>
            <a:cxnSpLocks/>
            <a:stCxn id="15" idx="3"/>
            <a:endCxn id="1046" idx="1"/>
          </p:cNvCxnSpPr>
          <p:nvPr/>
        </p:nvCxnSpPr>
        <p:spPr>
          <a:xfrm flipH="1">
            <a:off x="5772618" y="2160199"/>
            <a:ext cx="481740" cy="52000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直线连接符 1048">
            <a:extLst>
              <a:ext uri="{FF2B5EF4-FFF2-40B4-BE49-F238E27FC236}">
                <a16:creationId xmlns:a16="http://schemas.microsoft.com/office/drawing/2014/main" id="{5FA6D48D-508F-2676-793F-D0C1AB7C2DFA}"/>
              </a:ext>
            </a:extLst>
          </p:cNvPr>
          <p:cNvCxnSpPr>
            <a:cxnSpLocks/>
            <a:stCxn id="36" idx="18"/>
            <a:endCxn id="1045" idx="3"/>
          </p:cNvCxnSpPr>
          <p:nvPr/>
        </p:nvCxnSpPr>
        <p:spPr>
          <a:xfrm flipV="1">
            <a:off x="3142596" y="3396754"/>
            <a:ext cx="180561" cy="86842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直线连接符 1052">
            <a:extLst>
              <a:ext uri="{FF2B5EF4-FFF2-40B4-BE49-F238E27FC236}">
                <a16:creationId xmlns:a16="http://schemas.microsoft.com/office/drawing/2014/main" id="{86E6884D-AE11-5859-A19C-8F25EC648634}"/>
              </a:ext>
            </a:extLst>
          </p:cNvPr>
          <p:cNvCxnSpPr>
            <a:cxnSpLocks/>
            <a:stCxn id="44" idx="0"/>
            <a:endCxn id="1047" idx="3"/>
          </p:cNvCxnSpPr>
          <p:nvPr/>
        </p:nvCxnSpPr>
        <p:spPr>
          <a:xfrm flipV="1">
            <a:off x="4188468" y="3388378"/>
            <a:ext cx="254154" cy="832528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直线连接符 1055">
            <a:extLst>
              <a:ext uri="{FF2B5EF4-FFF2-40B4-BE49-F238E27FC236}">
                <a16:creationId xmlns:a16="http://schemas.microsoft.com/office/drawing/2014/main" id="{634FE30A-95AF-CAB6-8A79-5AFCC5ED88B9}"/>
              </a:ext>
            </a:extLst>
          </p:cNvPr>
          <p:cNvCxnSpPr>
            <a:cxnSpLocks/>
            <a:stCxn id="51" idx="0"/>
            <a:endCxn id="29" idx="3"/>
          </p:cNvCxnSpPr>
          <p:nvPr/>
        </p:nvCxnSpPr>
        <p:spPr>
          <a:xfrm flipH="1" flipV="1">
            <a:off x="6862645" y="3426819"/>
            <a:ext cx="280560" cy="682953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1" name="Freeform 457">
            <a:extLst>
              <a:ext uri="{FF2B5EF4-FFF2-40B4-BE49-F238E27FC236}">
                <a16:creationId xmlns:a16="http://schemas.microsoft.com/office/drawing/2014/main" id="{DFEE3C2D-7FE4-79D2-2263-62BC8C8373EE}"/>
              </a:ext>
            </a:extLst>
          </p:cNvPr>
          <p:cNvSpPr>
            <a:spLocks noEditPoints="1"/>
          </p:cNvSpPr>
          <p:nvPr/>
        </p:nvSpPr>
        <p:spPr bwMode="auto">
          <a:xfrm>
            <a:off x="7375517" y="4681871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cxnSp>
        <p:nvCxnSpPr>
          <p:cNvPr id="1074" name="直线箭头连接符 1073">
            <a:extLst>
              <a:ext uri="{FF2B5EF4-FFF2-40B4-BE49-F238E27FC236}">
                <a16:creationId xmlns:a16="http://schemas.microsoft.com/office/drawing/2014/main" id="{D171384E-7A95-D269-A0FB-4F9F83AFF316}"/>
              </a:ext>
            </a:extLst>
          </p:cNvPr>
          <p:cNvCxnSpPr>
            <a:cxnSpLocks/>
            <a:stCxn id="51" idx="2"/>
            <a:endCxn id="1071" idx="26"/>
          </p:cNvCxnSpPr>
          <p:nvPr/>
        </p:nvCxnSpPr>
        <p:spPr>
          <a:xfrm>
            <a:off x="7143205" y="4241459"/>
            <a:ext cx="460504" cy="456149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9" name="文本框 1108">
            <a:extLst>
              <a:ext uri="{FF2B5EF4-FFF2-40B4-BE49-F238E27FC236}">
                <a16:creationId xmlns:a16="http://schemas.microsoft.com/office/drawing/2014/main" id="{AEA947E5-0597-0599-FE45-8D2CF39BD566}"/>
              </a:ext>
            </a:extLst>
          </p:cNvPr>
          <p:cNvSpPr txBox="1"/>
          <p:nvPr/>
        </p:nvSpPr>
        <p:spPr>
          <a:xfrm>
            <a:off x="4518541" y="946389"/>
            <a:ext cx="117852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Core Cloud</a:t>
            </a:r>
            <a:endParaRPr kumimoji="1" lang="zh-CN" altLang="en-US" sz="14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11" name="文本框 1110">
            <a:extLst>
              <a:ext uri="{FF2B5EF4-FFF2-40B4-BE49-F238E27FC236}">
                <a16:creationId xmlns:a16="http://schemas.microsoft.com/office/drawing/2014/main" id="{2A7413D1-774B-609B-D102-C1059F43FF7C}"/>
              </a:ext>
            </a:extLst>
          </p:cNvPr>
          <p:cNvSpPr txBox="1"/>
          <p:nvPr/>
        </p:nvSpPr>
        <p:spPr>
          <a:xfrm>
            <a:off x="4314948" y="3826368"/>
            <a:ext cx="157607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 Network</a:t>
            </a:r>
            <a:endParaRPr kumimoji="1" lang="zh-CN" altLang="en-US" sz="14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16" name="直线连接符 1115">
            <a:extLst>
              <a:ext uri="{FF2B5EF4-FFF2-40B4-BE49-F238E27FC236}">
                <a16:creationId xmlns:a16="http://schemas.microsoft.com/office/drawing/2014/main" id="{2412731F-0A51-4C6E-D22D-39DBFADBF68B}"/>
              </a:ext>
            </a:extLst>
          </p:cNvPr>
          <p:cNvCxnSpPr>
            <a:cxnSpLocks/>
            <a:stCxn id="1047" idx="1"/>
            <a:endCxn id="1048" idx="3"/>
          </p:cNvCxnSpPr>
          <p:nvPr/>
        </p:nvCxnSpPr>
        <p:spPr>
          <a:xfrm flipH="1" flipV="1">
            <a:off x="4250142" y="2154295"/>
            <a:ext cx="192480" cy="56710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直线连接符 1118">
            <a:extLst>
              <a:ext uri="{FF2B5EF4-FFF2-40B4-BE49-F238E27FC236}">
                <a16:creationId xmlns:a16="http://schemas.microsoft.com/office/drawing/2014/main" id="{4D39FDBF-B517-2E7A-369B-7B407EBAB07B}"/>
              </a:ext>
            </a:extLst>
          </p:cNvPr>
          <p:cNvCxnSpPr>
            <a:cxnSpLocks/>
            <a:stCxn id="15" idx="0"/>
            <a:endCxn id="1048" idx="2"/>
          </p:cNvCxnSpPr>
          <p:nvPr/>
        </p:nvCxnSpPr>
        <p:spPr>
          <a:xfrm flipH="1">
            <a:off x="4881537" y="1696117"/>
            <a:ext cx="675307" cy="811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0" name="文本框 1109">
            <a:extLst>
              <a:ext uri="{FF2B5EF4-FFF2-40B4-BE49-F238E27FC236}">
                <a16:creationId xmlns:a16="http://schemas.microsoft.com/office/drawing/2014/main" id="{87FDBFB2-B0CC-1CC6-A2C9-54595E3B41E6}"/>
              </a:ext>
            </a:extLst>
          </p:cNvPr>
          <p:cNvSpPr txBox="1"/>
          <p:nvPr/>
        </p:nvSpPr>
        <p:spPr>
          <a:xfrm>
            <a:off x="4482889" y="2302652"/>
            <a:ext cx="117852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Edge Cloud</a:t>
            </a:r>
            <a:endParaRPr kumimoji="1"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椭圆 1045">
            <a:extLst>
              <a:ext uri="{FF2B5EF4-FFF2-40B4-BE49-F238E27FC236}">
                <a16:creationId xmlns:a16="http://schemas.microsoft.com/office/drawing/2014/main" id="{9FABA892-BD3A-FF0E-9F57-B796087D9BD9}"/>
              </a:ext>
            </a:extLst>
          </p:cNvPr>
          <p:cNvSpPr/>
          <p:nvPr/>
        </p:nvSpPr>
        <p:spPr>
          <a:xfrm>
            <a:off x="6465972" y="2655796"/>
            <a:ext cx="793346" cy="771023"/>
          </a:xfrm>
          <a:custGeom>
            <a:avLst/>
            <a:gdLst>
              <a:gd name="connsiteX0" fmla="*/ 0 w 1678879"/>
              <a:gd name="connsiteY0" fmla="*/ 498943 h 997886"/>
              <a:gd name="connsiteX1" fmla="*/ 839440 w 1678879"/>
              <a:gd name="connsiteY1" fmla="*/ 0 h 997886"/>
              <a:gd name="connsiteX2" fmla="*/ 1678880 w 1678879"/>
              <a:gd name="connsiteY2" fmla="*/ 498943 h 997886"/>
              <a:gd name="connsiteX3" fmla="*/ 839440 w 1678879"/>
              <a:gd name="connsiteY3" fmla="*/ 997886 h 997886"/>
              <a:gd name="connsiteX4" fmla="*/ 0 w 1678879"/>
              <a:gd name="connsiteY4" fmla="*/ 498943 h 99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8879" h="997886" fill="none" extrusionOk="0">
                <a:moveTo>
                  <a:pt x="0" y="498943"/>
                </a:moveTo>
                <a:cubicBezTo>
                  <a:pt x="11913" y="212061"/>
                  <a:pt x="428246" y="3459"/>
                  <a:pt x="839440" y="0"/>
                </a:cubicBezTo>
                <a:cubicBezTo>
                  <a:pt x="1323288" y="34592"/>
                  <a:pt x="1641766" y="222587"/>
                  <a:pt x="1678880" y="498943"/>
                </a:cubicBezTo>
                <a:cubicBezTo>
                  <a:pt x="1754929" y="785530"/>
                  <a:pt x="1281177" y="987904"/>
                  <a:pt x="839440" y="997886"/>
                </a:cubicBezTo>
                <a:cubicBezTo>
                  <a:pt x="334584" y="1010194"/>
                  <a:pt x="4478" y="768431"/>
                  <a:pt x="0" y="498943"/>
                </a:cubicBezTo>
                <a:close/>
              </a:path>
              <a:path w="1678879" h="997886" stroke="0" extrusionOk="0">
                <a:moveTo>
                  <a:pt x="0" y="498943"/>
                </a:moveTo>
                <a:cubicBezTo>
                  <a:pt x="-33273" y="281759"/>
                  <a:pt x="324455" y="-21215"/>
                  <a:pt x="839440" y="0"/>
                </a:cubicBezTo>
                <a:cubicBezTo>
                  <a:pt x="1329957" y="-3972"/>
                  <a:pt x="1672645" y="234740"/>
                  <a:pt x="1678880" y="498943"/>
                </a:cubicBezTo>
                <a:cubicBezTo>
                  <a:pt x="1646701" y="785257"/>
                  <a:pt x="1285149" y="1019054"/>
                  <a:pt x="839440" y="997886"/>
                </a:cubicBezTo>
                <a:cubicBezTo>
                  <a:pt x="414166" y="973077"/>
                  <a:pt x="-6444" y="775980"/>
                  <a:pt x="0" y="498943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793346"/>
                      <a:gd name="connsiteY0" fmla="*/ 385512 h 771023"/>
                      <a:gd name="connsiteX1" fmla="*/ 396673 w 793346"/>
                      <a:gd name="connsiteY1" fmla="*/ 0 h 771023"/>
                      <a:gd name="connsiteX2" fmla="*/ 793346 w 793346"/>
                      <a:gd name="connsiteY2" fmla="*/ 385512 h 771023"/>
                      <a:gd name="connsiteX3" fmla="*/ 396673 w 793346"/>
                      <a:gd name="connsiteY3" fmla="*/ 771024 h 771023"/>
                      <a:gd name="connsiteX4" fmla="*/ 0 w 793346"/>
                      <a:gd name="connsiteY4" fmla="*/ 385512 h 771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93346" h="771023" fill="none" extrusionOk="0">
                        <a:moveTo>
                          <a:pt x="0" y="385512"/>
                        </a:moveTo>
                        <a:cubicBezTo>
                          <a:pt x="21034" y="152608"/>
                          <a:pt x="193585" y="1055"/>
                          <a:pt x="396673" y="0"/>
                        </a:cubicBezTo>
                        <a:cubicBezTo>
                          <a:pt x="634363" y="31818"/>
                          <a:pt x="790765" y="172545"/>
                          <a:pt x="793346" y="385512"/>
                        </a:cubicBezTo>
                        <a:cubicBezTo>
                          <a:pt x="799260" y="599282"/>
                          <a:pt x="604853" y="766051"/>
                          <a:pt x="396673" y="771024"/>
                        </a:cubicBezTo>
                        <a:cubicBezTo>
                          <a:pt x="160325" y="776178"/>
                          <a:pt x="23606" y="566424"/>
                          <a:pt x="0" y="385512"/>
                        </a:cubicBezTo>
                        <a:close/>
                      </a:path>
                      <a:path w="793346" h="771023" stroke="0" extrusionOk="0">
                        <a:moveTo>
                          <a:pt x="0" y="385512"/>
                        </a:moveTo>
                        <a:cubicBezTo>
                          <a:pt x="-16557" y="201649"/>
                          <a:pt x="168230" y="-3868"/>
                          <a:pt x="396673" y="0"/>
                        </a:cubicBezTo>
                        <a:cubicBezTo>
                          <a:pt x="633176" y="-2573"/>
                          <a:pt x="780161" y="196614"/>
                          <a:pt x="793346" y="385512"/>
                        </a:cubicBezTo>
                        <a:cubicBezTo>
                          <a:pt x="787841" y="600264"/>
                          <a:pt x="597561" y="792531"/>
                          <a:pt x="396673" y="771024"/>
                        </a:cubicBezTo>
                        <a:cubicBezTo>
                          <a:pt x="207824" y="751463"/>
                          <a:pt x="-41343" y="607907"/>
                          <a:pt x="0" y="385512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1" name="Graphic 5" descr="Server">
            <a:extLst>
              <a:ext uri="{FF2B5EF4-FFF2-40B4-BE49-F238E27FC236}">
                <a16:creationId xmlns:a16="http://schemas.microsoft.com/office/drawing/2014/main" id="{9CC090D8-C8D4-57C0-F358-56C0C1083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9792" y="2774444"/>
            <a:ext cx="477770" cy="530839"/>
          </a:xfrm>
          <a:prstGeom prst="rect">
            <a:avLst/>
          </a:prstGeom>
        </p:spPr>
      </p:pic>
      <p:cxnSp>
        <p:nvCxnSpPr>
          <p:cNvPr id="1055" name="直线连接符 1031">
            <a:extLst>
              <a:ext uri="{FF2B5EF4-FFF2-40B4-BE49-F238E27FC236}">
                <a16:creationId xmlns:a16="http://schemas.microsoft.com/office/drawing/2014/main" id="{6D04C791-FF52-074B-B1EC-72FBC120FC2E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>
            <a:off x="6254358" y="2160199"/>
            <a:ext cx="608287" cy="49559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5" name="Picture 2" descr="Wifi Signal Tower Icon - Free PNG &amp; SVG 1848154 - Noun Project">
            <a:extLst>
              <a:ext uri="{FF2B5EF4-FFF2-40B4-BE49-F238E27FC236}">
                <a16:creationId xmlns:a16="http://schemas.microsoft.com/office/drawing/2014/main" id="{CB1C24AD-EE30-C588-FBD8-868E9E38E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305" y="4064366"/>
            <a:ext cx="462588" cy="46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2" name="图形 1111" descr="智能手机 纯色填充">
            <a:extLst>
              <a:ext uri="{FF2B5EF4-FFF2-40B4-BE49-F238E27FC236}">
                <a16:creationId xmlns:a16="http://schemas.microsoft.com/office/drawing/2014/main" id="{0FA51F9E-A35D-CB45-0633-4321289DD9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43074" y="4682347"/>
            <a:ext cx="369482" cy="369482"/>
          </a:xfrm>
          <a:prstGeom prst="rect">
            <a:avLst/>
          </a:prstGeom>
        </p:spPr>
      </p:pic>
      <p:pic>
        <p:nvPicPr>
          <p:cNvPr id="1114" name="图片 1113">
            <a:extLst>
              <a:ext uri="{FF2B5EF4-FFF2-40B4-BE49-F238E27FC236}">
                <a16:creationId xmlns:a16="http://schemas.microsoft.com/office/drawing/2014/main" id="{E90D3038-CB93-75B0-0439-2F988252FE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14474" y="4625639"/>
            <a:ext cx="606351" cy="606351"/>
          </a:xfrm>
          <a:prstGeom prst="rect">
            <a:avLst/>
          </a:prstGeom>
        </p:spPr>
      </p:pic>
      <p:cxnSp>
        <p:nvCxnSpPr>
          <p:cNvPr id="1118" name="直线连接符 1052">
            <a:extLst>
              <a:ext uri="{FF2B5EF4-FFF2-40B4-BE49-F238E27FC236}">
                <a16:creationId xmlns:a16="http://schemas.microsoft.com/office/drawing/2014/main" id="{3F7D512B-DD48-19B4-36F3-297FE353BB18}"/>
              </a:ext>
            </a:extLst>
          </p:cNvPr>
          <p:cNvCxnSpPr>
            <a:cxnSpLocks/>
            <a:stCxn id="1105" idx="0"/>
            <a:endCxn id="1046" idx="3"/>
          </p:cNvCxnSpPr>
          <p:nvPr/>
        </p:nvCxnSpPr>
        <p:spPr>
          <a:xfrm flipH="1" flipV="1">
            <a:off x="5772618" y="3447684"/>
            <a:ext cx="303981" cy="61668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1" name="图形 1130" descr="用户 纯色填充">
            <a:extLst>
              <a:ext uri="{FF2B5EF4-FFF2-40B4-BE49-F238E27FC236}">
                <a16:creationId xmlns:a16="http://schemas.microsoft.com/office/drawing/2014/main" id="{FFB6A5D9-157F-1519-352C-C27B3E6592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46995" y="3142296"/>
            <a:ext cx="467293" cy="467293"/>
          </a:xfrm>
          <a:prstGeom prst="rect">
            <a:avLst/>
          </a:prstGeom>
        </p:spPr>
      </p:pic>
      <p:pic>
        <p:nvPicPr>
          <p:cNvPr id="1145" name="图形 1144" descr="用户 纯色填充">
            <a:extLst>
              <a:ext uri="{FF2B5EF4-FFF2-40B4-BE49-F238E27FC236}">
                <a16:creationId xmlns:a16="http://schemas.microsoft.com/office/drawing/2014/main" id="{BD1FD01D-149B-5197-B179-9A95016A9E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25062" y="3147332"/>
            <a:ext cx="467293" cy="467293"/>
          </a:xfrm>
          <a:prstGeom prst="rect">
            <a:avLst/>
          </a:prstGeom>
        </p:spPr>
      </p:pic>
      <p:pic>
        <p:nvPicPr>
          <p:cNvPr id="1146" name="图形 1145" descr="用户 纯色填充">
            <a:extLst>
              <a:ext uri="{FF2B5EF4-FFF2-40B4-BE49-F238E27FC236}">
                <a16:creationId xmlns:a16="http://schemas.microsoft.com/office/drawing/2014/main" id="{742A14E7-6F9C-77AF-CE2E-153BA25F3F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87065" y="3132289"/>
            <a:ext cx="467293" cy="467293"/>
          </a:xfrm>
          <a:prstGeom prst="rect">
            <a:avLst/>
          </a:prstGeom>
        </p:spPr>
      </p:pic>
      <p:pic>
        <p:nvPicPr>
          <p:cNvPr id="1148" name="图形 1147" descr="用户 纯色填充">
            <a:extLst>
              <a:ext uri="{FF2B5EF4-FFF2-40B4-BE49-F238E27FC236}">
                <a16:creationId xmlns:a16="http://schemas.microsoft.com/office/drawing/2014/main" id="{3497216E-AC09-C1BC-A6F6-4F50BC0F8B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28837" y="3147968"/>
            <a:ext cx="467293" cy="467293"/>
          </a:xfrm>
          <a:prstGeom prst="rect">
            <a:avLst/>
          </a:prstGeom>
        </p:spPr>
      </p:pic>
      <p:sp>
        <p:nvSpPr>
          <p:cNvPr id="1153" name="文本框 1152">
            <a:extLst>
              <a:ext uri="{FF2B5EF4-FFF2-40B4-BE49-F238E27FC236}">
                <a16:creationId xmlns:a16="http://schemas.microsoft.com/office/drawing/2014/main" id="{C3897B89-EB3C-36BA-8C86-B1A429195BF0}"/>
              </a:ext>
            </a:extLst>
          </p:cNvPr>
          <p:cNvSpPr txBox="1"/>
          <p:nvPr/>
        </p:nvSpPr>
        <p:spPr>
          <a:xfrm>
            <a:off x="3359405" y="3399921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110101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54" name="文本框 1153">
            <a:extLst>
              <a:ext uri="{FF2B5EF4-FFF2-40B4-BE49-F238E27FC236}">
                <a16:creationId xmlns:a16="http://schemas.microsoft.com/office/drawing/2014/main" id="{9AD14DE1-E62D-43A9-E39E-93D04CA3E565}"/>
              </a:ext>
            </a:extLst>
          </p:cNvPr>
          <p:cNvSpPr txBox="1"/>
          <p:nvPr/>
        </p:nvSpPr>
        <p:spPr>
          <a:xfrm>
            <a:off x="4533690" y="3407735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111000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55" name="文本框 1154">
            <a:extLst>
              <a:ext uri="{FF2B5EF4-FFF2-40B4-BE49-F238E27FC236}">
                <a16:creationId xmlns:a16="http://schemas.microsoft.com/office/drawing/2014/main" id="{78AC64D6-A86C-39AF-55D9-C005F33A4372}"/>
              </a:ext>
            </a:extLst>
          </p:cNvPr>
          <p:cNvSpPr txBox="1"/>
          <p:nvPr/>
        </p:nvSpPr>
        <p:spPr>
          <a:xfrm>
            <a:off x="5800027" y="3393076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100011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56" name="文本框 1155">
            <a:extLst>
              <a:ext uri="{FF2B5EF4-FFF2-40B4-BE49-F238E27FC236}">
                <a16:creationId xmlns:a16="http://schemas.microsoft.com/office/drawing/2014/main" id="{B801C7A3-17CF-4951-A44B-51D924F416C5}"/>
              </a:ext>
            </a:extLst>
          </p:cNvPr>
          <p:cNvSpPr txBox="1"/>
          <p:nvPr/>
        </p:nvSpPr>
        <p:spPr>
          <a:xfrm>
            <a:off x="6952736" y="3408534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110011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79" name="图形 1178" descr="用户 纯色填充">
            <a:extLst>
              <a:ext uri="{FF2B5EF4-FFF2-40B4-BE49-F238E27FC236}">
                <a16:creationId xmlns:a16="http://schemas.microsoft.com/office/drawing/2014/main" id="{BEAD6FB8-4680-6226-ED15-BBB5B5C060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90237" y="4867173"/>
            <a:ext cx="324160" cy="324160"/>
          </a:xfrm>
          <a:prstGeom prst="rect">
            <a:avLst/>
          </a:prstGeom>
        </p:spPr>
      </p:pic>
      <p:pic>
        <p:nvPicPr>
          <p:cNvPr id="1180" name="图形 1179" descr="用户 纯色填充">
            <a:extLst>
              <a:ext uri="{FF2B5EF4-FFF2-40B4-BE49-F238E27FC236}">
                <a16:creationId xmlns:a16="http://schemas.microsoft.com/office/drawing/2014/main" id="{0BCBE46C-CAFA-5E13-B5D2-ACFA18C92E0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71854" y="4925982"/>
            <a:ext cx="324160" cy="324160"/>
          </a:xfrm>
          <a:prstGeom prst="rect">
            <a:avLst/>
          </a:prstGeom>
        </p:spPr>
      </p:pic>
      <p:pic>
        <p:nvPicPr>
          <p:cNvPr id="1181" name="图形 1180" descr="用户 纯色填充">
            <a:extLst>
              <a:ext uri="{FF2B5EF4-FFF2-40B4-BE49-F238E27FC236}">
                <a16:creationId xmlns:a16="http://schemas.microsoft.com/office/drawing/2014/main" id="{AC45E77F-CCEF-0565-66DC-D0436F52CD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41218" y="4907830"/>
            <a:ext cx="324160" cy="324160"/>
          </a:xfrm>
          <a:prstGeom prst="rect">
            <a:avLst/>
          </a:prstGeom>
        </p:spPr>
      </p:pic>
      <p:pic>
        <p:nvPicPr>
          <p:cNvPr id="1182" name="图形 1181" descr="用户 纯色填充">
            <a:extLst>
              <a:ext uri="{FF2B5EF4-FFF2-40B4-BE49-F238E27FC236}">
                <a16:creationId xmlns:a16="http://schemas.microsoft.com/office/drawing/2014/main" id="{AA666CF7-2B65-7008-3082-8631703F35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62687" y="4870395"/>
            <a:ext cx="324160" cy="324160"/>
          </a:xfrm>
          <a:prstGeom prst="rect">
            <a:avLst/>
          </a:prstGeom>
        </p:spPr>
      </p:pic>
      <p:grpSp>
        <p:nvGrpSpPr>
          <p:cNvPr id="1192" name="组合 1191">
            <a:extLst>
              <a:ext uri="{FF2B5EF4-FFF2-40B4-BE49-F238E27FC236}">
                <a16:creationId xmlns:a16="http://schemas.microsoft.com/office/drawing/2014/main" id="{972211D3-77FB-9CDF-E5F7-EF14E5987E08}"/>
              </a:ext>
            </a:extLst>
          </p:cNvPr>
          <p:cNvGrpSpPr/>
          <p:nvPr/>
        </p:nvGrpSpPr>
        <p:grpSpPr>
          <a:xfrm>
            <a:off x="2708342" y="1074497"/>
            <a:ext cx="998648" cy="766528"/>
            <a:chOff x="2347108" y="982513"/>
            <a:chExt cx="998648" cy="766528"/>
          </a:xfrm>
        </p:grpSpPr>
        <p:sp>
          <p:nvSpPr>
            <p:cNvPr id="1194" name="文本框 1193">
              <a:extLst>
                <a:ext uri="{FF2B5EF4-FFF2-40B4-BE49-F238E27FC236}">
                  <a16:creationId xmlns:a16="http://schemas.microsoft.com/office/drawing/2014/main" id="{4B6F70FC-3DA8-E14E-F7FA-A8BE16DA4341}"/>
                </a:ext>
              </a:extLst>
            </p:cNvPr>
            <p:cNvSpPr txBox="1"/>
            <p:nvPr/>
          </p:nvSpPr>
          <p:spPr>
            <a:xfrm>
              <a:off x="2572017" y="982513"/>
              <a:ext cx="536948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050" dirty="0">
                  <a:latin typeface="Consolas" panose="020B0609020204030204" pitchFamily="49" charset="0"/>
                  <a:cs typeface="Consolas" panose="020B0609020204030204" pitchFamily="49" charset="0"/>
                </a:rPr>
                <a:t>CNRS</a:t>
              </a:r>
              <a:endParaRPr lang="zh-CN" altLang="en-US" sz="2800" dirty="0"/>
            </a:p>
          </p:txBody>
        </p:sp>
        <p:grpSp>
          <p:nvGrpSpPr>
            <p:cNvPr id="1196" name="组合 1195">
              <a:extLst>
                <a:ext uri="{FF2B5EF4-FFF2-40B4-BE49-F238E27FC236}">
                  <a16:creationId xmlns:a16="http://schemas.microsoft.com/office/drawing/2014/main" id="{E23C65A0-147B-963E-E25C-DF27B4641B16}"/>
                </a:ext>
              </a:extLst>
            </p:cNvPr>
            <p:cNvGrpSpPr/>
            <p:nvPr/>
          </p:nvGrpSpPr>
          <p:grpSpPr>
            <a:xfrm>
              <a:off x="2347108" y="983868"/>
              <a:ext cx="998648" cy="765173"/>
              <a:chOff x="2347108" y="983868"/>
              <a:chExt cx="998648" cy="765173"/>
            </a:xfrm>
          </p:grpSpPr>
          <p:sp>
            <p:nvSpPr>
              <p:cNvPr id="1197" name="一个圆顶角并剪去另一个顶角的矩形 1212">
                <a:extLst>
                  <a:ext uri="{FF2B5EF4-FFF2-40B4-BE49-F238E27FC236}">
                    <a16:creationId xmlns:a16="http://schemas.microsoft.com/office/drawing/2014/main" id="{AE3CD2CC-18EB-730D-EE37-9CF5F4831E8F}"/>
                  </a:ext>
                </a:extLst>
              </p:cNvPr>
              <p:cNvSpPr/>
              <p:nvPr/>
            </p:nvSpPr>
            <p:spPr>
              <a:xfrm>
                <a:off x="2416243" y="983868"/>
                <a:ext cx="817356" cy="765173"/>
              </a:xfrm>
              <a:prstGeom prst="snip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198" name="文本框 1197">
                <a:extLst>
                  <a:ext uri="{FF2B5EF4-FFF2-40B4-BE49-F238E27FC236}">
                    <a16:creationId xmlns:a16="http://schemas.microsoft.com/office/drawing/2014/main" id="{E234E329-89D9-D3EA-4F8F-B3B23AD2C4CD}"/>
                  </a:ext>
                </a:extLst>
              </p:cNvPr>
              <p:cNvSpPr txBox="1"/>
              <p:nvPr/>
            </p:nvSpPr>
            <p:spPr>
              <a:xfrm>
                <a:off x="2351920" y="1250398"/>
                <a:ext cx="9938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110101..  10.1.1.1</a:t>
                </a:r>
                <a:endParaRPr kumimoji="1" lang="zh-CN" altLang="en-US" sz="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00" name="文本框 1199">
                <a:extLst>
                  <a:ext uri="{FF2B5EF4-FFF2-40B4-BE49-F238E27FC236}">
                    <a16:creationId xmlns:a16="http://schemas.microsoft.com/office/drawing/2014/main" id="{3247924C-7BB5-AFB8-6211-341C80E1A93C}"/>
                  </a:ext>
                </a:extLst>
              </p:cNvPr>
              <p:cNvSpPr txBox="1"/>
              <p:nvPr/>
            </p:nvSpPr>
            <p:spPr>
              <a:xfrm>
                <a:off x="2350444" y="1389119"/>
                <a:ext cx="9938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101101..  10.4.1.1</a:t>
                </a:r>
                <a:endParaRPr kumimoji="1" lang="zh-CN" altLang="en-US" sz="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01" name="文本框 1200">
                <a:extLst>
                  <a:ext uri="{FF2B5EF4-FFF2-40B4-BE49-F238E27FC236}">
                    <a16:creationId xmlns:a16="http://schemas.microsoft.com/office/drawing/2014/main" id="{428483D5-8C9B-3355-476B-E3547FAEF3A8}"/>
                  </a:ext>
                </a:extLst>
              </p:cNvPr>
              <p:cNvSpPr txBox="1"/>
              <p:nvPr/>
            </p:nvSpPr>
            <p:spPr>
              <a:xfrm>
                <a:off x="2347108" y="1519389"/>
                <a:ext cx="9938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110.....  10.x.x.x</a:t>
                </a:r>
                <a:endParaRPr kumimoji="1" lang="zh-CN" altLang="en-US" sz="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1202" name="直线连接符 1219">
                <a:extLst>
                  <a:ext uri="{FF2B5EF4-FFF2-40B4-BE49-F238E27FC236}">
                    <a16:creationId xmlns:a16="http://schemas.microsoft.com/office/drawing/2014/main" id="{C0CCE2B0-8910-A2BC-BDE1-45838EE61E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6243" y="1206366"/>
                <a:ext cx="817356" cy="4082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3" name="直线连接符 1221">
                <a:extLst>
                  <a:ext uri="{FF2B5EF4-FFF2-40B4-BE49-F238E27FC236}">
                    <a16:creationId xmlns:a16="http://schemas.microsoft.com/office/drawing/2014/main" id="{607FF0BE-9752-A404-E83B-6EBDA6073E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34456" y="1398228"/>
                <a:ext cx="799143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4" name="直线连接符 1228">
                <a:extLst>
                  <a:ext uri="{FF2B5EF4-FFF2-40B4-BE49-F238E27FC236}">
                    <a16:creationId xmlns:a16="http://schemas.microsoft.com/office/drawing/2014/main" id="{7260505D-C751-9306-BE2F-36E3CEDC2E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8027" y="1550628"/>
                <a:ext cx="799143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5" name="直线连接符 1229">
                <a:extLst>
                  <a:ext uri="{FF2B5EF4-FFF2-40B4-BE49-F238E27FC236}">
                    <a16:creationId xmlns:a16="http://schemas.microsoft.com/office/drawing/2014/main" id="{26D634E3-B9DA-3D23-B28F-FFAB984648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0994" y="1257823"/>
                <a:ext cx="0" cy="435385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209" name="Picture 6" descr="Application Icon #215378 - Free Icons Library">
            <a:extLst>
              <a:ext uri="{FF2B5EF4-FFF2-40B4-BE49-F238E27FC236}">
                <a16:creationId xmlns:a16="http://schemas.microsoft.com/office/drawing/2014/main" id="{C9DBA458-577D-7F52-2A25-187CD83D2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542" y="1191102"/>
            <a:ext cx="487225" cy="48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2" name="文本框 1211">
            <a:extLst>
              <a:ext uri="{FF2B5EF4-FFF2-40B4-BE49-F238E27FC236}">
                <a16:creationId xmlns:a16="http://schemas.microsoft.com/office/drawing/2014/main" id="{075CBC7C-2AAF-91FF-1DF5-E7711D7DF901}"/>
              </a:ext>
            </a:extLst>
          </p:cNvPr>
          <p:cNvSpPr txBox="1"/>
          <p:nvPr/>
        </p:nvSpPr>
        <p:spPr>
          <a:xfrm>
            <a:off x="6900852" y="1591712"/>
            <a:ext cx="99184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app service</a:t>
            </a:r>
            <a:endParaRPr lang="zh-CN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75984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矩形: 圆角 264">
            <a:extLst>
              <a:ext uri="{FF2B5EF4-FFF2-40B4-BE49-F238E27FC236}">
                <a16:creationId xmlns:a16="http://schemas.microsoft.com/office/drawing/2014/main" id="{F5C104C4-2261-9AC6-AAED-D927F94B7A48}"/>
              </a:ext>
            </a:extLst>
          </p:cNvPr>
          <p:cNvSpPr/>
          <p:nvPr/>
        </p:nvSpPr>
        <p:spPr>
          <a:xfrm>
            <a:off x="5540710" y="2062760"/>
            <a:ext cx="1076052" cy="632151"/>
          </a:xfrm>
          <a:prstGeom prst="roundRect">
            <a:avLst/>
          </a:prstGeom>
          <a:solidFill>
            <a:srgbClr val="0F52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Core Server1</a:t>
            </a:r>
            <a:endParaRPr lang="zh-CN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2" name="直接连接符 281">
            <a:extLst>
              <a:ext uri="{FF2B5EF4-FFF2-40B4-BE49-F238E27FC236}">
                <a16:creationId xmlns:a16="http://schemas.microsoft.com/office/drawing/2014/main" id="{6F7D8B01-1639-A37E-67C4-48DE6B71299A}"/>
              </a:ext>
            </a:extLst>
          </p:cNvPr>
          <p:cNvCxnSpPr>
            <a:cxnSpLocks/>
            <a:stCxn id="317" idx="0"/>
            <a:endCxn id="265" idx="2"/>
          </p:cNvCxnSpPr>
          <p:nvPr/>
        </p:nvCxnSpPr>
        <p:spPr>
          <a:xfrm flipV="1">
            <a:off x="6078736" y="2694911"/>
            <a:ext cx="0" cy="728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矩形: 圆顶角 292">
            <a:extLst>
              <a:ext uri="{FF2B5EF4-FFF2-40B4-BE49-F238E27FC236}">
                <a16:creationId xmlns:a16="http://schemas.microsoft.com/office/drawing/2014/main" id="{616BE70D-EA55-33A7-094D-4DA577A0841F}"/>
              </a:ext>
            </a:extLst>
          </p:cNvPr>
          <p:cNvSpPr/>
          <p:nvPr/>
        </p:nvSpPr>
        <p:spPr>
          <a:xfrm>
            <a:off x="4086608" y="2101101"/>
            <a:ext cx="826611" cy="486239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edge-server1</a:t>
            </a:r>
            <a:endParaRPr lang="zh-CN" altLang="en-US" sz="105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61E0A646-538F-729F-3ABA-7888284D2915}"/>
              </a:ext>
            </a:extLst>
          </p:cNvPr>
          <p:cNvSpPr/>
          <p:nvPr/>
        </p:nvSpPr>
        <p:spPr>
          <a:xfrm>
            <a:off x="2151483" y="1433569"/>
            <a:ext cx="865210" cy="292716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3" name="矩形 312">
            <a:extLst>
              <a:ext uri="{FF2B5EF4-FFF2-40B4-BE49-F238E27FC236}">
                <a16:creationId xmlns:a16="http://schemas.microsoft.com/office/drawing/2014/main" id="{EDEE5B7E-6840-0931-082E-2E3B9B2A23A9}"/>
              </a:ext>
            </a:extLst>
          </p:cNvPr>
          <p:cNvSpPr/>
          <p:nvPr/>
        </p:nvSpPr>
        <p:spPr>
          <a:xfrm>
            <a:off x="2158678" y="2314477"/>
            <a:ext cx="1045354" cy="544061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1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4" name="矩形: 圆顶角 313">
            <a:extLst>
              <a:ext uri="{FF2B5EF4-FFF2-40B4-BE49-F238E27FC236}">
                <a16:creationId xmlns:a16="http://schemas.microsoft.com/office/drawing/2014/main" id="{BB28FBA5-5A7C-5151-F8D7-CF10BDD7EFEB}"/>
              </a:ext>
            </a:extLst>
          </p:cNvPr>
          <p:cNvSpPr/>
          <p:nvPr/>
        </p:nvSpPr>
        <p:spPr>
          <a:xfrm>
            <a:off x="7270859" y="1964561"/>
            <a:ext cx="1076052" cy="632151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edge-server3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BAB3FE23-903A-4E74-FC0D-BB50D54A6DA1}"/>
              </a:ext>
            </a:extLst>
          </p:cNvPr>
          <p:cNvSpPr/>
          <p:nvPr/>
        </p:nvSpPr>
        <p:spPr>
          <a:xfrm>
            <a:off x="8974401" y="1454253"/>
            <a:ext cx="1045354" cy="544061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4481FB29-6707-F7F4-F278-3FE3F0B0F1EA}"/>
              </a:ext>
            </a:extLst>
          </p:cNvPr>
          <p:cNvSpPr/>
          <p:nvPr/>
        </p:nvSpPr>
        <p:spPr>
          <a:xfrm>
            <a:off x="8974401" y="2314390"/>
            <a:ext cx="1045354" cy="544061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7" name="矩形: 圆角 316">
            <a:extLst>
              <a:ext uri="{FF2B5EF4-FFF2-40B4-BE49-F238E27FC236}">
                <a16:creationId xmlns:a16="http://schemas.microsoft.com/office/drawing/2014/main" id="{88DF55D9-BFB4-622E-EB72-4E6AAF2AB367}"/>
              </a:ext>
            </a:extLst>
          </p:cNvPr>
          <p:cNvSpPr/>
          <p:nvPr/>
        </p:nvSpPr>
        <p:spPr>
          <a:xfrm>
            <a:off x="5540710" y="3423047"/>
            <a:ext cx="1076052" cy="632151"/>
          </a:xfrm>
          <a:prstGeom prst="roundRect">
            <a:avLst/>
          </a:prstGeom>
          <a:solidFill>
            <a:srgbClr val="0F52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Core Server2</a:t>
            </a:r>
            <a:endParaRPr lang="zh-CN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8" name="矩形: 圆顶角 317">
            <a:extLst>
              <a:ext uri="{FF2B5EF4-FFF2-40B4-BE49-F238E27FC236}">
                <a16:creationId xmlns:a16="http://schemas.microsoft.com/office/drawing/2014/main" id="{7432CF7B-44E7-D342-DD5A-B6639A4D0916}"/>
              </a:ext>
            </a:extLst>
          </p:cNvPr>
          <p:cNvSpPr/>
          <p:nvPr/>
        </p:nvSpPr>
        <p:spPr>
          <a:xfrm>
            <a:off x="4086608" y="3610102"/>
            <a:ext cx="811650" cy="544061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edge-server2</a:t>
            </a:r>
            <a:endParaRPr lang="zh-CN" altLang="en-US" sz="11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9" name="矩形: 圆顶角 318">
            <a:extLst>
              <a:ext uri="{FF2B5EF4-FFF2-40B4-BE49-F238E27FC236}">
                <a16:creationId xmlns:a16="http://schemas.microsoft.com/office/drawing/2014/main" id="{F67000F9-BA1B-F002-0AEC-A00DF343F9A4}"/>
              </a:ext>
            </a:extLst>
          </p:cNvPr>
          <p:cNvSpPr/>
          <p:nvPr/>
        </p:nvSpPr>
        <p:spPr>
          <a:xfrm>
            <a:off x="7295911" y="3527078"/>
            <a:ext cx="1076052" cy="632151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edge-server4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321" name="直接连接符 320">
            <a:extLst>
              <a:ext uri="{FF2B5EF4-FFF2-40B4-BE49-F238E27FC236}">
                <a16:creationId xmlns:a16="http://schemas.microsoft.com/office/drawing/2014/main" id="{08540D96-195D-00E5-9782-DB04B875DC34}"/>
              </a:ext>
            </a:extLst>
          </p:cNvPr>
          <p:cNvCxnSpPr>
            <a:cxnSpLocks/>
            <a:stCxn id="293" idx="0"/>
            <a:endCxn id="265" idx="1"/>
          </p:cNvCxnSpPr>
          <p:nvPr/>
        </p:nvCxnSpPr>
        <p:spPr>
          <a:xfrm>
            <a:off x="4913219" y="2344221"/>
            <a:ext cx="627491" cy="34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>
            <a:extLst>
              <a:ext uri="{FF2B5EF4-FFF2-40B4-BE49-F238E27FC236}">
                <a16:creationId xmlns:a16="http://schemas.microsoft.com/office/drawing/2014/main" id="{7684E64A-BEBA-BB95-AF91-58B539D07795}"/>
              </a:ext>
            </a:extLst>
          </p:cNvPr>
          <p:cNvCxnSpPr>
            <a:cxnSpLocks/>
            <a:stCxn id="293" idx="0"/>
            <a:endCxn id="317" idx="1"/>
          </p:cNvCxnSpPr>
          <p:nvPr/>
        </p:nvCxnSpPr>
        <p:spPr>
          <a:xfrm>
            <a:off x="4913219" y="2344221"/>
            <a:ext cx="627491" cy="1394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>
            <a:extLst>
              <a:ext uri="{FF2B5EF4-FFF2-40B4-BE49-F238E27FC236}">
                <a16:creationId xmlns:a16="http://schemas.microsoft.com/office/drawing/2014/main" id="{3F86B33D-0F93-33B9-EA20-D2A29ABC14E3}"/>
              </a:ext>
            </a:extLst>
          </p:cNvPr>
          <p:cNvCxnSpPr>
            <a:cxnSpLocks/>
            <a:stCxn id="318" idx="0"/>
            <a:endCxn id="265" idx="1"/>
          </p:cNvCxnSpPr>
          <p:nvPr/>
        </p:nvCxnSpPr>
        <p:spPr>
          <a:xfrm flipV="1">
            <a:off x="4898258" y="2378836"/>
            <a:ext cx="642452" cy="1503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>
            <a:extLst>
              <a:ext uri="{FF2B5EF4-FFF2-40B4-BE49-F238E27FC236}">
                <a16:creationId xmlns:a16="http://schemas.microsoft.com/office/drawing/2014/main" id="{ABC3B2E3-821D-4CC3-FD67-2094E52D45DF}"/>
              </a:ext>
            </a:extLst>
          </p:cNvPr>
          <p:cNvCxnSpPr>
            <a:cxnSpLocks/>
            <a:stCxn id="318" idx="0"/>
            <a:endCxn id="317" idx="1"/>
          </p:cNvCxnSpPr>
          <p:nvPr/>
        </p:nvCxnSpPr>
        <p:spPr>
          <a:xfrm flipV="1">
            <a:off x="4898258" y="3739123"/>
            <a:ext cx="642452" cy="14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>
            <a:extLst>
              <a:ext uri="{FF2B5EF4-FFF2-40B4-BE49-F238E27FC236}">
                <a16:creationId xmlns:a16="http://schemas.microsoft.com/office/drawing/2014/main" id="{C65EEE5D-86DE-9985-DB63-EEE8470DC55E}"/>
              </a:ext>
            </a:extLst>
          </p:cNvPr>
          <p:cNvCxnSpPr>
            <a:cxnSpLocks/>
            <a:stCxn id="314" idx="2"/>
            <a:endCxn id="265" idx="3"/>
          </p:cNvCxnSpPr>
          <p:nvPr/>
        </p:nvCxnSpPr>
        <p:spPr>
          <a:xfrm flipH="1">
            <a:off x="6616762" y="2280637"/>
            <a:ext cx="654097" cy="9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>
            <a:extLst>
              <a:ext uri="{FF2B5EF4-FFF2-40B4-BE49-F238E27FC236}">
                <a16:creationId xmlns:a16="http://schemas.microsoft.com/office/drawing/2014/main" id="{23A62930-BDA3-E0E0-3577-5890632A25D4}"/>
              </a:ext>
            </a:extLst>
          </p:cNvPr>
          <p:cNvCxnSpPr>
            <a:cxnSpLocks/>
            <a:stCxn id="265" idx="3"/>
            <a:endCxn id="319" idx="2"/>
          </p:cNvCxnSpPr>
          <p:nvPr/>
        </p:nvCxnSpPr>
        <p:spPr>
          <a:xfrm>
            <a:off x="6616762" y="2378836"/>
            <a:ext cx="679149" cy="1464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连接符 336">
            <a:extLst>
              <a:ext uri="{FF2B5EF4-FFF2-40B4-BE49-F238E27FC236}">
                <a16:creationId xmlns:a16="http://schemas.microsoft.com/office/drawing/2014/main" id="{3D8231CC-2B96-AF5B-85CC-B9E271F08A6B}"/>
              </a:ext>
            </a:extLst>
          </p:cNvPr>
          <p:cNvCxnSpPr>
            <a:cxnSpLocks/>
            <a:stCxn id="317" idx="3"/>
            <a:endCxn id="319" idx="2"/>
          </p:cNvCxnSpPr>
          <p:nvPr/>
        </p:nvCxnSpPr>
        <p:spPr>
          <a:xfrm>
            <a:off x="6616762" y="3739123"/>
            <a:ext cx="679149" cy="104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>
            <a:extLst>
              <a:ext uri="{FF2B5EF4-FFF2-40B4-BE49-F238E27FC236}">
                <a16:creationId xmlns:a16="http://schemas.microsoft.com/office/drawing/2014/main" id="{A6855A9C-85C4-9C33-4B27-C61250AC38DF}"/>
              </a:ext>
            </a:extLst>
          </p:cNvPr>
          <p:cNvCxnSpPr>
            <a:cxnSpLocks/>
            <a:stCxn id="317" idx="3"/>
            <a:endCxn id="314" idx="2"/>
          </p:cNvCxnSpPr>
          <p:nvPr/>
        </p:nvCxnSpPr>
        <p:spPr>
          <a:xfrm flipV="1">
            <a:off x="6616762" y="2280637"/>
            <a:ext cx="654097" cy="1458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矩形 342">
            <a:extLst>
              <a:ext uri="{FF2B5EF4-FFF2-40B4-BE49-F238E27FC236}">
                <a16:creationId xmlns:a16="http://schemas.microsoft.com/office/drawing/2014/main" id="{625F700E-6D2E-A9D9-30AF-A97A5C202887}"/>
              </a:ext>
            </a:extLst>
          </p:cNvPr>
          <p:cNvSpPr/>
          <p:nvPr/>
        </p:nvSpPr>
        <p:spPr>
          <a:xfrm>
            <a:off x="8974401" y="3280406"/>
            <a:ext cx="1045354" cy="544061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4" name="矩形 343">
            <a:extLst>
              <a:ext uri="{FF2B5EF4-FFF2-40B4-BE49-F238E27FC236}">
                <a16:creationId xmlns:a16="http://schemas.microsoft.com/office/drawing/2014/main" id="{E0CCF4CE-1384-FD9B-211B-DF72C9A02D44}"/>
              </a:ext>
            </a:extLst>
          </p:cNvPr>
          <p:cNvSpPr/>
          <p:nvPr/>
        </p:nvSpPr>
        <p:spPr>
          <a:xfrm>
            <a:off x="8991575" y="4171214"/>
            <a:ext cx="1045354" cy="544061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5" name="矩形 344">
            <a:extLst>
              <a:ext uri="{FF2B5EF4-FFF2-40B4-BE49-F238E27FC236}">
                <a16:creationId xmlns:a16="http://schemas.microsoft.com/office/drawing/2014/main" id="{D1F3DDBB-6DCB-B787-BFC3-9ACDA36512B2}"/>
              </a:ext>
            </a:extLst>
          </p:cNvPr>
          <p:cNvSpPr/>
          <p:nvPr/>
        </p:nvSpPr>
        <p:spPr>
          <a:xfrm>
            <a:off x="2159223" y="4178340"/>
            <a:ext cx="1045354" cy="544061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6" name="矩形 345">
            <a:extLst>
              <a:ext uri="{FF2B5EF4-FFF2-40B4-BE49-F238E27FC236}">
                <a16:creationId xmlns:a16="http://schemas.microsoft.com/office/drawing/2014/main" id="{64153BFB-0ABF-28E5-6A96-CC9A1F766A94}"/>
              </a:ext>
            </a:extLst>
          </p:cNvPr>
          <p:cNvSpPr/>
          <p:nvPr/>
        </p:nvSpPr>
        <p:spPr>
          <a:xfrm>
            <a:off x="2158678" y="3294027"/>
            <a:ext cx="1045354" cy="544061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347" name="直接连接符 346">
            <a:extLst>
              <a:ext uri="{FF2B5EF4-FFF2-40B4-BE49-F238E27FC236}">
                <a16:creationId xmlns:a16="http://schemas.microsoft.com/office/drawing/2014/main" id="{A7086806-D740-162A-BB21-687966B7C203}"/>
              </a:ext>
            </a:extLst>
          </p:cNvPr>
          <p:cNvCxnSpPr>
            <a:cxnSpLocks/>
            <a:stCxn id="309" idx="3"/>
            <a:endCxn id="293" idx="2"/>
          </p:cNvCxnSpPr>
          <p:nvPr/>
        </p:nvCxnSpPr>
        <p:spPr>
          <a:xfrm>
            <a:off x="3016693" y="1579927"/>
            <a:ext cx="1069915" cy="764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连接符 349">
            <a:extLst>
              <a:ext uri="{FF2B5EF4-FFF2-40B4-BE49-F238E27FC236}">
                <a16:creationId xmlns:a16="http://schemas.microsoft.com/office/drawing/2014/main" id="{A7313D46-F20B-4014-8D90-3AB3C4277A80}"/>
              </a:ext>
            </a:extLst>
          </p:cNvPr>
          <p:cNvCxnSpPr>
            <a:cxnSpLocks/>
            <a:stCxn id="313" idx="3"/>
            <a:endCxn id="293" idx="2"/>
          </p:cNvCxnSpPr>
          <p:nvPr/>
        </p:nvCxnSpPr>
        <p:spPr>
          <a:xfrm flipV="1">
            <a:off x="3204032" y="2344221"/>
            <a:ext cx="882576" cy="242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连接符 352">
            <a:extLst>
              <a:ext uri="{FF2B5EF4-FFF2-40B4-BE49-F238E27FC236}">
                <a16:creationId xmlns:a16="http://schemas.microsoft.com/office/drawing/2014/main" id="{20288D38-734D-A21B-8F85-E25685FBC35B}"/>
              </a:ext>
            </a:extLst>
          </p:cNvPr>
          <p:cNvCxnSpPr>
            <a:cxnSpLocks/>
            <a:stCxn id="346" idx="3"/>
            <a:endCxn id="318" idx="2"/>
          </p:cNvCxnSpPr>
          <p:nvPr/>
        </p:nvCxnSpPr>
        <p:spPr>
          <a:xfrm>
            <a:off x="3204032" y="3566058"/>
            <a:ext cx="882576" cy="316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连接符 355">
            <a:extLst>
              <a:ext uri="{FF2B5EF4-FFF2-40B4-BE49-F238E27FC236}">
                <a16:creationId xmlns:a16="http://schemas.microsoft.com/office/drawing/2014/main" id="{9638652D-5FC4-7CEB-BE6A-B63F1C8A66B9}"/>
              </a:ext>
            </a:extLst>
          </p:cNvPr>
          <p:cNvCxnSpPr>
            <a:cxnSpLocks/>
            <a:stCxn id="345" idx="3"/>
            <a:endCxn id="318" idx="2"/>
          </p:cNvCxnSpPr>
          <p:nvPr/>
        </p:nvCxnSpPr>
        <p:spPr>
          <a:xfrm flipV="1">
            <a:off x="3204577" y="3882133"/>
            <a:ext cx="882031" cy="56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连接符 358">
            <a:extLst>
              <a:ext uri="{FF2B5EF4-FFF2-40B4-BE49-F238E27FC236}">
                <a16:creationId xmlns:a16="http://schemas.microsoft.com/office/drawing/2014/main" id="{1EFC827F-1602-DAE7-3B2D-AB0D71B8CBD8}"/>
              </a:ext>
            </a:extLst>
          </p:cNvPr>
          <p:cNvCxnSpPr>
            <a:cxnSpLocks/>
            <a:stCxn id="314" idx="0"/>
            <a:endCxn id="316" idx="1"/>
          </p:cNvCxnSpPr>
          <p:nvPr/>
        </p:nvCxnSpPr>
        <p:spPr>
          <a:xfrm>
            <a:off x="8346911" y="2280637"/>
            <a:ext cx="627490" cy="305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连接符 359">
            <a:extLst>
              <a:ext uri="{FF2B5EF4-FFF2-40B4-BE49-F238E27FC236}">
                <a16:creationId xmlns:a16="http://schemas.microsoft.com/office/drawing/2014/main" id="{C472789C-7E8A-AC2A-D9D4-C05FDF0B1909}"/>
              </a:ext>
            </a:extLst>
          </p:cNvPr>
          <p:cNvCxnSpPr>
            <a:cxnSpLocks/>
            <a:stCxn id="314" idx="0"/>
            <a:endCxn id="315" idx="1"/>
          </p:cNvCxnSpPr>
          <p:nvPr/>
        </p:nvCxnSpPr>
        <p:spPr>
          <a:xfrm flipV="1">
            <a:off x="8346911" y="1726284"/>
            <a:ext cx="627490" cy="554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连接符 364">
            <a:extLst>
              <a:ext uri="{FF2B5EF4-FFF2-40B4-BE49-F238E27FC236}">
                <a16:creationId xmlns:a16="http://schemas.microsoft.com/office/drawing/2014/main" id="{9227BC07-C627-338A-28C0-2FDEB8CD2971}"/>
              </a:ext>
            </a:extLst>
          </p:cNvPr>
          <p:cNvCxnSpPr>
            <a:cxnSpLocks/>
            <a:stCxn id="319" idx="0"/>
            <a:endCxn id="343" idx="1"/>
          </p:cNvCxnSpPr>
          <p:nvPr/>
        </p:nvCxnSpPr>
        <p:spPr>
          <a:xfrm flipV="1">
            <a:off x="8371963" y="3552437"/>
            <a:ext cx="602438" cy="290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连接符 368">
            <a:extLst>
              <a:ext uri="{FF2B5EF4-FFF2-40B4-BE49-F238E27FC236}">
                <a16:creationId xmlns:a16="http://schemas.microsoft.com/office/drawing/2014/main" id="{D55A04AE-0107-EA89-5919-0DDDA10E9D54}"/>
              </a:ext>
            </a:extLst>
          </p:cNvPr>
          <p:cNvCxnSpPr>
            <a:cxnSpLocks/>
            <a:stCxn id="319" idx="0"/>
            <a:endCxn id="344" idx="1"/>
          </p:cNvCxnSpPr>
          <p:nvPr/>
        </p:nvCxnSpPr>
        <p:spPr>
          <a:xfrm>
            <a:off x="8371963" y="3843154"/>
            <a:ext cx="619612" cy="600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0" name="图形 499" descr="用户 纯色填充">
            <a:extLst>
              <a:ext uri="{FF2B5EF4-FFF2-40B4-BE49-F238E27FC236}">
                <a16:creationId xmlns:a16="http://schemas.microsoft.com/office/drawing/2014/main" id="{890E8601-277C-F641-DD00-A1FDD9B19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3682" y="3037286"/>
            <a:ext cx="486239" cy="486239"/>
          </a:xfrm>
          <a:prstGeom prst="rect">
            <a:avLst/>
          </a:prstGeom>
        </p:spPr>
      </p:pic>
      <p:pic>
        <p:nvPicPr>
          <p:cNvPr id="709" name="图形 708" descr="用户 纯色填充">
            <a:extLst>
              <a:ext uri="{FF2B5EF4-FFF2-40B4-BE49-F238E27FC236}">
                <a16:creationId xmlns:a16="http://schemas.microsoft.com/office/drawing/2014/main" id="{4B460CC0-D035-1267-0916-0735CC4DE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3681" y="1433568"/>
            <a:ext cx="486239" cy="486239"/>
          </a:xfrm>
          <a:prstGeom prst="rect">
            <a:avLst/>
          </a:prstGeom>
        </p:spPr>
      </p:pic>
      <p:pic>
        <p:nvPicPr>
          <p:cNvPr id="710" name="图形 709" descr="用户 纯色填充">
            <a:extLst>
              <a:ext uri="{FF2B5EF4-FFF2-40B4-BE49-F238E27FC236}">
                <a16:creationId xmlns:a16="http://schemas.microsoft.com/office/drawing/2014/main" id="{BCBAA454-14BB-CF95-7F0C-B74471D89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2047" y="1476047"/>
            <a:ext cx="486239" cy="486239"/>
          </a:xfrm>
          <a:prstGeom prst="rect">
            <a:avLst/>
          </a:prstGeom>
        </p:spPr>
      </p:pic>
      <p:pic>
        <p:nvPicPr>
          <p:cNvPr id="711" name="图形 710" descr="用户 纯色填充">
            <a:extLst>
              <a:ext uri="{FF2B5EF4-FFF2-40B4-BE49-F238E27FC236}">
                <a16:creationId xmlns:a16="http://schemas.microsoft.com/office/drawing/2014/main" id="{F2AC4B08-4A1A-D439-BBE3-1EF6BD9D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6609" y="3037286"/>
            <a:ext cx="486239" cy="48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48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矩形: 圆角 264">
            <a:extLst>
              <a:ext uri="{FF2B5EF4-FFF2-40B4-BE49-F238E27FC236}">
                <a16:creationId xmlns:a16="http://schemas.microsoft.com/office/drawing/2014/main" id="{F5C104C4-2261-9AC6-AAED-D927F94B7A48}"/>
              </a:ext>
            </a:extLst>
          </p:cNvPr>
          <p:cNvSpPr/>
          <p:nvPr/>
        </p:nvSpPr>
        <p:spPr>
          <a:xfrm>
            <a:off x="3363816" y="1644181"/>
            <a:ext cx="826611" cy="486239"/>
          </a:xfrm>
          <a:prstGeom prst="roundRect">
            <a:avLst/>
          </a:prstGeom>
          <a:solidFill>
            <a:srgbClr val="0F52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Consolas" panose="020B0609020204030204" pitchFamily="49" charset="0"/>
              </a:rPr>
              <a:t>Core Server1</a:t>
            </a:r>
            <a:endParaRPr lang="zh-CN" alt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2" name="直接连接符 281">
            <a:extLst>
              <a:ext uri="{FF2B5EF4-FFF2-40B4-BE49-F238E27FC236}">
                <a16:creationId xmlns:a16="http://schemas.microsoft.com/office/drawing/2014/main" id="{6F7D8B01-1639-A37E-67C4-48DE6B71299A}"/>
              </a:ext>
            </a:extLst>
          </p:cNvPr>
          <p:cNvCxnSpPr>
            <a:cxnSpLocks/>
            <a:stCxn id="317" idx="0"/>
            <a:endCxn id="265" idx="2"/>
          </p:cNvCxnSpPr>
          <p:nvPr/>
        </p:nvCxnSpPr>
        <p:spPr>
          <a:xfrm flipH="1" flipV="1">
            <a:off x="3777122" y="2130420"/>
            <a:ext cx="3244" cy="176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矩形: 圆顶角 292">
            <a:extLst>
              <a:ext uri="{FF2B5EF4-FFF2-40B4-BE49-F238E27FC236}">
                <a16:creationId xmlns:a16="http://schemas.microsoft.com/office/drawing/2014/main" id="{616BE70D-EA55-33A7-094D-4DA577A0841F}"/>
              </a:ext>
            </a:extLst>
          </p:cNvPr>
          <p:cNvSpPr/>
          <p:nvPr/>
        </p:nvSpPr>
        <p:spPr>
          <a:xfrm>
            <a:off x="2229660" y="1401062"/>
            <a:ext cx="826611" cy="486239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edge-server1</a:t>
            </a:r>
            <a:endParaRPr lang="zh-CN" altLang="en-US" sz="105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61E0A646-538F-729F-3ABA-7888284D2915}"/>
              </a:ext>
            </a:extLst>
          </p:cNvPr>
          <p:cNvSpPr/>
          <p:nvPr/>
        </p:nvSpPr>
        <p:spPr>
          <a:xfrm>
            <a:off x="1056905" y="1210808"/>
            <a:ext cx="865210" cy="292716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7" name="矩形: 圆角 316">
            <a:extLst>
              <a:ext uri="{FF2B5EF4-FFF2-40B4-BE49-F238E27FC236}">
                <a16:creationId xmlns:a16="http://schemas.microsoft.com/office/drawing/2014/main" id="{88DF55D9-BFB4-622E-EB72-4E6AAF2AB367}"/>
              </a:ext>
            </a:extLst>
          </p:cNvPr>
          <p:cNvSpPr/>
          <p:nvPr/>
        </p:nvSpPr>
        <p:spPr>
          <a:xfrm>
            <a:off x="3367060" y="2306897"/>
            <a:ext cx="826611" cy="486238"/>
          </a:xfrm>
          <a:prstGeom prst="roundRect">
            <a:avLst/>
          </a:prstGeom>
          <a:solidFill>
            <a:srgbClr val="0F52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Consolas" panose="020B0609020204030204" pitchFamily="49" charset="0"/>
              </a:rPr>
              <a:t>Core Server2</a:t>
            </a:r>
            <a:endParaRPr lang="zh-CN" alt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8" name="矩形: 圆顶角 317">
            <a:extLst>
              <a:ext uri="{FF2B5EF4-FFF2-40B4-BE49-F238E27FC236}">
                <a16:creationId xmlns:a16="http://schemas.microsoft.com/office/drawing/2014/main" id="{7432CF7B-44E7-D342-DD5A-B6639A4D0916}"/>
              </a:ext>
            </a:extLst>
          </p:cNvPr>
          <p:cNvSpPr/>
          <p:nvPr/>
        </p:nvSpPr>
        <p:spPr>
          <a:xfrm>
            <a:off x="2229660" y="2672811"/>
            <a:ext cx="826611" cy="486238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edge-server2</a:t>
            </a:r>
            <a:endParaRPr lang="zh-CN" altLang="en-US" sz="11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321" name="直接连接符 320">
            <a:extLst>
              <a:ext uri="{FF2B5EF4-FFF2-40B4-BE49-F238E27FC236}">
                <a16:creationId xmlns:a16="http://schemas.microsoft.com/office/drawing/2014/main" id="{08540D96-195D-00E5-9782-DB04B875DC34}"/>
              </a:ext>
            </a:extLst>
          </p:cNvPr>
          <p:cNvCxnSpPr>
            <a:cxnSpLocks/>
            <a:stCxn id="293" idx="0"/>
            <a:endCxn id="265" idx="1"/>
          </p:cNvCxnSpPr>
          <p:nvPr/>
        </p:nvCxnSpPr>
        <p:spPr>
          <a:xfrm>
            <a:off x="3056271" y="1644182"/>
            <a:ext cx="307545" cy="243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>
            <a:extLst>
              <a:ext uri="{FF2B5EF4-FFF2-40B4-BE49-F238E27FC236}">
                <a16:creationId xmlns:a16="http://schemas.microsoft.com/office/drawing/2014/main" id="{7684E64A-BEBA-BB95-AF91-58B539D07795}"/>
              </a:ext>
            </a:extLst>
          </p:cNvPr>
          <p:cNvCxnSpPr>
            <a:cxnSpLocks/>
            <a:stCxn id="293" idx="0"/>
            <a:endCxn id="317" idx="1"/>
          </p:cNvCxnSpPr>
          <p:nvPr/>
        </p:nvCxnSpPr>
        <p:spPr>
          <a:xfrm>
            <a:off x="3056271" y="1644182"/>
            <a:ext cx="310789" cy="905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>
            <a:extLst>
              <a:ext uri="{FF2B5EF4-FFF2-40B4-BE49-F238E27FC236}">
                <a16:creationId xmlns:a16="http://schemas.microsoft.com/office/drawing/2014/main" id="{3F86B33D-0F93-33B9-EA20-D2A29ABC14E3}"/>
              </a:ext>
            </a:extLst>
          </p:cNvPr>
          <p:cNvCxnSpPr>
            <a:cxnSpLocks/>
            <a:stCxn id="318" idx="0"/>
            <a:endCxn id="265" idx="1"/>
          </p:cNvCxnSpPr>
          <p:nvPr/>
        </p:nvCxnSpPr>
        <p:spPr>
          <a:xfrm flipV="1">
            <a:off x="3056271" y="1887301"/>
            <a:ext cx="307545" cy="1028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>
            <a:extLst>
              <a:ext uri="{FF2B5EF4-FFF2-40B4-BE49-F238E27FC236}">
                <a16:creationId xmlns:a16="http://schemas.microsoft.com/office/drawing/2014/main" id="{ABC3B2E3-821D-4CC3-FD67-2094E52D45DF}"/>
              </a:ext>
            </a:extLst>
          </p:cNvPr>
          <p:cNvCxnSpPr>
            <a:cxnSpLocks/>
            <a:stCxn id="318" idx="0"/>
            <a:endCxn id="317" idx="1"/>
          </p:cNvCxnSpPr>
          <p:nvPr/>
        </p:nvCxnSpPr>
        <p:spPr>
          <a:xfrm flipV="1">
            <a:off x="3056271" y="2550016"/>
            <a:ext cx="310789" cy="365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连接符 346">
            <a:extLst>
              <a:ext uri="{FF2B5EF4-FFF2-40B4-BE49-F238E27FC236}">
                <a16:creationId xmlns:a16="http://schemas.microsoft.com/office/drawing/2014/main" id="{A7086806-D740-162A-BB21-687966B7C203}"/>
              </a:ext>
            </a:extLst>
          </p:cNvPr>
          <p:cNvCxnSpPr>
            <a:cxnSpLocks/>
            <a:stCxn id="309" idx="3"/>
            <a:endCxn id="293" idx="2"/>
          </p:cNvCxnSpPr>
          <p:nvPr/>
        </p:nvCxnSpPr>
        <p:spPr>
          <a:xfrm>
            <a:off x="1922115" y="1357166"/>
            <a:ext cx="307545" cy="287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13876BB6-4CCF-94DB-634D-102815D7146D}"/>
              </a:ext>
            </a:extLst>
          </p:cNvPr>
          <p:cNvSpPr/>
          <p:nvPr/>
        </p:nvSpPr>
        <p:spPr>
          <a:xfrm>
            <a:off x="1056905" y="1638798"/>
            <a:ext cx="865210" cy="292716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9AF84EE-DE1E-7860-B330-A02FC08A0B37}"/>
              </a:ext>
            </a:extLst>
          </p:cNvPr>
          <p:cNvSpPr/>
          <p:nvPr/>
        </p:nvSpPr>
        <p:spPr>
          <a:xfrm>
            <a:off x="1025656" y="2586615"/>
            <a:ext cx="865210" cy="292716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36C13FF-DA55-3349-42F5-009CA420B871}"/>
              </a:ext>
            </a:extLst>
          </p:cNvPr>
          <p:cNvSpPr/>
          <p:nvPr/>
        </p:nvSpPr>
        <p:spPr>
          <a:xfrm>
            <a:off x="1009445" y="3002953"/>
            <a:ext cx="865210" cy="292716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0B047EC-923F-B95D-1826-C718C9B22729}"/>
              </a:ext>
            </a:extLst>
          </p:cNvPr>
          <p:cNvCxnSpPr>
            <a:cxnSpLocks/>
            <a:stCxn id="44" idx="3"/>
            <a:endCxn id="293" idx="2"/>
          </p:cNvCxnSpPr>
          <p:nvPr/>
        </p:nvCxnSpPr>
        <p:spPr>
          <a:xfrm flipV="1">
            <a:off x="1922115" y="1644182"/>
            <a:ext cx="307545" cy="140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89581DD-71E7-FB36-41A8-7E47B003E5DA}"/>
              </a:ext>
            </a:extLst>
          </p:cNvPr>
          <p:cNvCxnSpPr>
            <a:cxnSpLocks/>
            <a:stCxn id="45" idx="3"/>
            <a:endCxn id="318" idx="2"/>
          </p:cNvCxnSpPr>
          <p:nvPr/>
        </p:nvCxnSpPr>
        <p:spPr>
          <a:xfrm>
            <a:off x="1890866" y="2732973"/>
            <a:ext cx="338794" cy="18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9201F57-BA88-56CA-630B-A1761AA50206}"/>
              </a:ext>
            </a:extLst>
          </p:cNvPr>
          <p:cNvCxnSpPr>
            <a:cxnSpLocks/>
            <a:stCxn id="46" idx="3"/>
            <a:endCxn id="318" idx="2"/>
          </p:cNvCxnSpPr>
          <p:nvPr/>
        </p:nvCxnSpPr>
        <p:spPr>
          <a:xfrm flipV="1">
            <a:off x="1874655" y="2915930"/>
            <a:ext cx="355005" cy="23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矩形: 圆顶角 461">
            <a:extLst>
              <a:ext uri="{FF2B5EF4-FFF2-40B4-BE49-F238E27FC236}">
                <a16:creationId xmlns:a16="http://schemas.microsoft.com/office/drawing/2014/main" id="{5B8D9085-C739-CB62-2437-67EC0B45DFB5}"/>
              </a:ext>
            </a:extLst>
          </p:cNvPr>
          <p:cNvSpPr/>
          <p:nvPr/>
        </p:nvSpPr>
        <p:spPr>
          <a:xfrm>
            <a:off x="4576401" y="1404935"/>
            <a:ext cx="826611" cy="486239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edge-server1</a:t>
            </a:r>
            <a:endParaRPr lang="zh-CN" altLang="en-US" sz="105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3" name="矩形: 圆顶角 462">
            <a:extLst>
              <a:ext uri="{FF2B5EF4-FFF2-40B4-BE49-F238E27FC236}">
                <a16:creationId xmlns:a16="http://schemas.microsoft.com/office/drawing/2014/main" id="{32329A4F-AFC2-8B4F-34F8-893B7CBEAD8F}"/>
              </a:ext>
            </a:extLst>
          </p:cNvPr>
          <p:cNvSpPr/>
          <p:nvPr/>
        </p:nvSpPr>
        <p:spPr>
          <a:xfrm>
            <a:off x="4576401" y="2672811"/>
            <a:ext cx="826611" cy="486239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edge-server1</a:t>
            </a:r>
            <a:endParaRPr lang="zh-CN" altLang="en-US" sz="105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64" name="直接连接符 463">
            <a:extLst>
              <a:ext uri="{FF2B5EF4-FFF2-40B4-BE49-F238E27FC236}">
                <a16:creationId xmlns:a16="http://schemas.microsoft.com/office/drawing/2014/main" id="{702B18DF-450F-5234-DF35-8F56497AF799}"/>
              </a:ext>
            </a:extLst>
          </p:cNvPr>
          <p:cNvCxnSpPr>
            <a:cxnSpLocks/>
            <a:stCxn id="462" idx="2"/>
            <a:endCxn id="265" idx="3"/>
          </p:cNvCxnSpPr>
          <p:nvPr/>
        </p:nvCxnSpPr>
        <p:spPr>
          <a:xfrm flipH="1">
            <a:off x="4190427" y="1648055"/>
            <a:ext cx="385974" cy="239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接连接符 466">
            <a:extLst>
              <a:ext uri="{FF2B5EF4-FFF2-40B4-BE49-F238E27FC236}">
                <a16:creationId xmlns:a16="http://schemas.microsoft.com/office/drawing/2014/main" id="{E763BE04-4E9D-E69F-4D51-EE6A946016E2}"/>
              </a:ext>
            </a:extLst>
          </p:cNvPr>
          <p:cNvCxnSpPr>
            <a:cxnSpLocks/>
            <a:stCxn id="463" idx="2"/>
            <a:endCxn id="265" idx="3"/>
          </p:cNvCxnSpPr>
          <p:nvPr/>
        </p:nvCxnSpPr>
        <p:spPr>
          <a:xfrm flipH="1" flipV="1">
            <a:off x="4190427" y="1887301"/>
            <a:ext cx="385974" cy="1028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接连接符 469">
            <a:extLst>
              <a:ext uri="{FF2B5EF4-FFF2-40B4-BE49-F238E27FC236}">
                <a16:creationId xmlns:a16="http://schemas.microsoft.com/office/drawing/2014/main" id="{3631CCB1-D9EE-4247-D57F-FD053815F72C}"/>
              </a:ext>
            </a:extLst>
          </p:cNvPr>
          <p:cNvCxnSpPr>
            <a:cxnSpLocks/>
            <a:stCxn id="462" idx="2"/>
            <a:endCxn id="317" idx="3"/>
          </p:cNvCxnSpPr>
          <p:nvPr/>
        </p:nvCxnSpPr>
        <p:spPr>
          <a:xfrm flipH="1">
            <a:off x="4193671" y="1648055"/>
            <a:ext cx="382730" cy="901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接连接符 472">
            <a:extLst>
              <a:ext uri="{FF2B5EF4-FFF2-40B4-BE49-F238E27FC236}">
                <a16:creationId xmlns:a16="http://schemas.microsoft.com/office/drawing/2014/main" id="{232AE651-CE37-DD98-2ACA-B8ADE54A8105}"/>
              </a:ext>
            </a:extLst>
          </p:cNvPr>
          <p:cNvCxnSpPr>
            <a:cxnSpLocks/>
            <a:stCxn id="463" idx="2"/>
            <a:endCxn id="317" idx="3"/>
          </p:cNvCxnSpPr>
          <p:nvPr/>
        </p:nvCxnSpPr>
        <p:spPr>
          <a:xfrm flipH="1" flipV="1">
            <a:off x="4193671" y="2550016"/>
            <a:ext cx="382730" cy="365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矩形 475">
            <a:extLst>
              <a:ext uri="{FF2B5EF4-FFF2-40B4-BE49-F238E27FC236}">
                <a16:creationId xmlns:a16="http://schemas.microsoft.com/office/drawing/2014/main" id="{BC326563-F766-0FAE-BC46-1236C5F5C7F4}"/>
              </a:ext>
            </a:extLst>
          </p:cNvPr>
          <p:cNvSpPr/>
          <p:nvPr/>
        </p:nvSpPr>
        <p:spPr>
          <a:xfrm>
            <a:off x="5747143" y="1254704"/>
            <a:ext cx="865210" cy="292716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77" name="矩形 476">
            <a:extLst>
              <a:ext uri="{FF2B5EF4-FFF2-40B4-BE49-F238E27FC236}">
                <a16:creationId xmlns:a16="http://schemas.microsoft.com/office/drawing/2014/main" id="{1864659A-C289-312C-B1CF-B75905BFB292}"/>
              </a:ext>
            </a:extLst>
          </p:cNvPr>
          <p:cNvSpPr/>
          <p:nvPr/>
        </p:nvSpPr>
        <p:spPr>
          <a:xfrm>
            <a:off x="5747143" y="1682694"/>
            <a:ext cx="865210" cy="292716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78" name="矩形 477">
            <a:extLst>
              <a:ext uri="{FF2B5EF4-FFF2-40B4-BE49-F238E27FC236}">
                <a16:creationId xmlns:a16="http://schemas.microsoft.com/office/drawing/2014/main" id="{4FD16868-2ACD-B92B-DA7C-58A1597DC4C0}"/>
              </a:ext>
            </a:extLst>
          </p:cNvPr>
          <p:cNvSpPr/>
          <p:nvPr/>
        </p:nvSpPr>
        <p:spPr>
          <a:xfrm>
            <a:off x="5808475" y="2586615"/>
            <a:ext cx="865210" cy="292716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79" name="矩形 478">
            <a:extLst>
              <a:ext uri="{FF2B5EF4-FFF2-40B4-BE49-F238E27FC236}">
                <a16:creationId xmlns:a16="http://schemas.microsoft.com/office/drawing/2014/main" id="{A60A7763-4C59-AF6C-0C3C-9BB30B1C4380}"/>
              </a:ext>
            </a:extLst>
          </p:cNvPr>
          <p:cNvSpPr/>
          <p:nvPr/>
        </p:nvSpPr>
        <p:spPr>
          <a:xfrm>
            <a:off x="5808475" y="3014605"/>
            <a:ext cx="865210" cy="292716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80" name="直接连接符 479">
            <a:extLst>
              <a:ext uri="{FF2B5EF4-FFF2-40B4-BE49-F238E27FC236}">
                <a16:creationId xmlns:a16="http://schemas.microsoft.com/office/drawing/2014/main" id="{1941A8A2-1B92-AB4E-9249-E9A878BEC361}"/>
              </a:ext>
            </a:extLst>
          </p:cNvPr>
          <p:cNvCxnSpPr>
            <a:cxnSpLocks/>
            <a:stCxn id="476" idx="1"/>
            <a:endCxn id="462" idx="0"/>
          </p:cNvCxnSpPr>
          <p:nvPr/>
        </p:nvCxnSpPr>
        <p:spPr>
          <a:xfrm flipH="1">
            <a:off x="5403012" y="1401062"/>
            <a:ext cx="344131" cy="246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接连接符 482">
            <a:extLst>
              <a:ext uri="{FF2B5EF4-FFF2-40B4-BE49-F238E27FC236}">
                <a16:creationId xmlns:a16="http://schemas.microsoft.com/office/drawing/2014/main" id="{AAF5EF66-FFA2-3025-96D9-1DBDE10AFA0C}"/>
              </a:ext>
            </a:extLst>
          </p:cNvPr>
          <p:cNvCxnSpPr>
            <a:cxnSpLocks/>
            <a:stCxn id="477" idx="1"/>
            <a:endCxn id="462" idx="0"/>
          </p:cNvCxnSpPr>
          <p:nvPr/>
        </p:nvCxnSpPr>
        <p:spPr>
          <a:xfrm flipH="1" flipV="1">
            <a:off x="5403012" y="1648055"/>
            <a:ext cx="344131" cy="18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接连接符 485">
            <a:extLst>
              <a:ext uri="{FF2B5EF4-FFF2-40B4-BE49-F238E27FC236}">
                <a16:creationId xmlns:a16="http://schemas.microsoft.com/office/drawing/2014/main" id="{4901E965-462C-D152-3D0E-6D661C78A12D}"/>
              </a:ext>
            </a:extLst>
          </p:cNvPr>
          <p:cNvCxnSpPr>
            <a:cxnSpLocks/>
            <a:stCxn id="478" idx="1"/>
            <a:endCxn id="463" idx="0"/>
          </p:cNvCxnSpPr>
          <p:nvPr/>
        </p:nvCxnSpPr>
        <p:spPr>
          <a:xfrm flipH="1">
            <a:off x="5403012" y="2732973"/>
            <a:ext cx="405463" cy="182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接连接符 488">
            <a:extLst>
              <a:ext uri="{FF2B5EF4-FFF2-40B4-BE49-F238E27FC236}">
                <a16:creationId xmlns:a16="http://schemas.microsoft.com/office/drawing/2014/main" id="{F82DD56E-3948-901E-EB01-DB1FE79AAF52}"/>
              </a:ext>
            </a:extLst>
          </p:cNvPr>
          <p:cNvCxnSpPr>
            <a:cxnSpLocks/>
            <a:stCxn id="479" idx="1"/>
            <a:endCxn id="463" idx="0"/>
          </p:cNvCxnSpPr>
          <p:nvPr/>
        </p:nvCxnSpPr>
        <p:spPr>
          <a:xfrm flipH="1" flipV="1">
            <a:off x="5403012" y="2915931"/>
            <a:ext cx="405463" cy="245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08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矩形: 圆角 264">
            <a:extLst>
              <a:ext uri="{FF2B5EF4-FFF2-40B4-BE49-F238E27FC236}">
                <a16:creationId xmlns:a16="http://schemas.microsoft.com/office/drawing/2014/main" id="{F5C104C4-2261-9AC6-AAED-D927F94B7A48}"/>
              </a:ext>
            </a:extLst>
          </p:cNvPr>
          <p:cNvSpPr/>
          <p:nvPr/>
        </p:nvSpPr>
        <p:spPr>
          <a:xfrm>
            <a:off x="5599774" y="2092321"/>
            <a:ext cx="1076052" cy="632151"/>
          </a:xfrm>
          <a:prstGeom prst="roundRect">
            <a:avLst/>
          </a:prstGeom>
          <a:solidFill>
            <a:srgbClr val="0F52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Core Server1</a:t>
            </a:r>
            <a:endParaRPr lang="zh-CN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2" name="直接连接符 281">
            <a:extLst>
              <a:ext uri="{FF2B5EF4-FFF2-40B4-BE49-F238E27FC236}">
                <a16:creationId xmlns:a16="http://schemas.microsoft.com/office/drawing/2014/main" id="{6F7D8B01-1639-A37E-67C4-48DE6B71299A}"/>
              </a:ext>
            </a:extLst>
          </p:cNvPr>
          <p:cNvCxnSpPr>
            <a:cxnSpLocks/>
            <a:stCxn id="317" idx="0"/>
            <a:endCxn id="265" idx="2"/>
          </p:cNvCxnSpPr>
          <p:nvPr/>
        </p:nvCxnSpPr>
        <p:spPr>
          <a:xfrm flipV="1">
            <a:off x="6133705" y="2724472"/>
            <a:ext cx="4095" cy="698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矩形: 圆顶角 292">
            <a:extLst>
              <a:ext uri="{FF2B5EF4-FFF2-40B4-BE49-F238E27FC236}">
                <a16:creationId xmlns:a16="http://schemas.microsoft.com/office/drawing/2014/main" id="{616BE70D-EA55-33A7-094D-4DA577A0841F}"/>
              </a:ext>
            </a:extLst>
          </p:cNvPr>
          <p:cNvSpPr/>
          <p:nvPr/>
        </p:nvSpPr>
        <p:spPr>
          <a:xfrm>
            <a:off x="3395185" y="1829170"/>
            <a:ext cx="1076052" cy="632151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edge-server1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61E0A646-538F-729F-3ABA-7888284D2915}"/>
              </a:ext>
            </a:extLst>
          </p:cNvPr>
          <p:cNvSpPr/>
          <p:nvPr/>
        </p:nvSpPr>
        <p:spPr>
          <a:xfrm>
            <a:off x="1168603" y="1097876"/>
            <a:ext cx="1045354" cy="544061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3" name="矩形 312">
            <a:extLst>
              <a:ext uri="{FF2B5EF4-FFF2-40B4-BE49-F238E27FC236}">
                <a16:creationId xmlns:a16="http://schemas.microsoft.com/office/drawing/2014/main" id="{EDEE5B7E-6840-0931-082E-2E3B9B2A23A9}"/>
              </a:ext>
            </a:extLst>
          </p:cNvPr>
          <p:cNvSpPr/>
          <p:nvPr/>
        </p:nvSpPr>
        <p:spPr>
          <a:xfrm>
            <a:off x="1168603" y="2304441"/>
            <a:ext cx="1045354" cy="544061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4" name="矩形: 圆顶角 313">
            <a:extLst>
              <a:ext uri="{FF2B5EF4-FFF2-40B4-BE49-F238E27FC236}">
                <a16:creationId xmlns:a16="http://schemas.microsoft.com/office/drawing/2014/main" id="{BB28FBA5-5A7C-5151-F8D7-CF10BDD7EFEB}"/>
              </a:ext>
            </a:extLst>
          </p:cNvPr>
          <p:cNvSpPr/>
          <p:nvPr/>
        </p:nvSpPr>
        <p:spPr>
          <a:xfrm>
            <a:off x="7985113" y="1605884"/>
            <a:ext cx="1076052" cy="632151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edge-server3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BAB3FE23-903A-4E74-FC0D-BB50D54A6DA1}"/>
              </a:ext>
            </a:extLst>
          </p:cNvPr>
          <p:cNvSpPr/>
          <p:nvPr/>
        </p:nvSpPr>
        <p:spPr>
          <a:xfrm>
            <a:off x="10229037" y="988128"/>
            <a:ext cx="1045354" cy="544061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4481FB29-6707-F7F4-F278-3FE3F0B0F1EA}"/>
              </a:ext>
            </a:extLst>
          </p:cNvPr>
          <p:cNvSpPr/>
          <p:nvPr/>
        </p:nvSpPr>
        <p:spPr>
          <a:xfrm>
            <a:off x="10264627" y="2088828"/>
            <a:ext cx="1045354" cy="544061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7" name="矩形: 圆角 316">
            <a:extLst>
              <a:ext uri="{FF2B5EF4-FFF2-40B4-BE49-F238E27FC236}">
                <a16:creationId xmlns:a16="http://schemas.microsoft.com/office/drawing/2014/main" id="{88DF55D9-BFB4-622E-EB72-4E6AAF2AB367}"/>
              </a:ext>
            </a:extLst>
          </p:cNvPr>
          <p:cNvSpPr/>
          <p:nvPr/>
        </p:nvSpPr>
        <p:spPr>
          <a:xfrm>
            <a:off x="5595679" y="3423047"/>
            <a:ext cx="1076052" cy="632151"/>
          </a:xfrm>
          <a:prstGeom prst="roundRect">
            <a:avLst/>
          </a:prstGeom>
          <a:solidFill>
            <a:srgbClr val="0F52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Core Server2</a:t>
            </a:r>
            <a:endParaRPr lang="zh-CN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8" name="矩形: 圆顶角 317">
            <a:extLst>
              <a:ext uri="{FF2B5EF4-FFF2-40B4-BE49-F238E27FC236}">
                <a16:creationId xmlns:a16="http://schemas.microsoft.com/office/drawing/2014/main" id="{7432CF7B-44E7-D342-DD5A-B6639A4D0916}"/>
              </a:ext>
            </a:extLst>
          </p:cNvPr>
          <p:cNvSpPr/>
          <p:nvPr/>
        </p:nvSpPr>
        <p:spPr>
          <a:xfrm>
            <a:off x="3455770" y="3766606"/>
            <a:ext cx="1076052" cy="632151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edge-server2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9" name="矩形: 圆顶角 318">
            <a:extLst>
              <a:ext uri="{FF2B5EF4-FFF2-40B4-BE49-F238E27FC236}">
                <a16:creationId xmlns:a16="http://schemas.microsoft.com/office/drawing/2014/main" id="{F67000F9-BA1B-F002-0AEC-A00DF343F9A4}"/>
              </a:ext>
            </a:extLst>
          </p:cNvPr>
          <p:cNvSpPr/>
          <p:nvPr/>
        </p:nvSpPr>
        <p:spPr>
          <a:xfrm>
            <a:off x="8027839" y="3766606"/>
            <a:ext cx="1076052" cy="632151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edge-server4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321" name="直接连接符 320">
            <a:extLst>
              <a:ext uri="{FF2B5EF4-FFF2-40B4-BE49-F238E27FC236}">
                <a16:creationId xmlns:a16="http://schemas.microsoft.com/office/drawing/2014/main" id="{08540D96-195D-00E5-9782-DB04B875DC34}"/>
              </a:ext>
            </a:extLst>
          </p:cNvPr>
          <p:cNvCxnSpPr>
            <a:stCxn id="293" idx="0"/>
            <a:endCxn id="265" idx="1"/>
          </p:cNvCxnSpPr>
          <p:nvPr/>
        </p:nvCxnSpPr>
        <p:spPr>
          <a:xfrm>
            <a:off x="4471237" y="2145246"/>
            <a:ext cx="1128537" cy="263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>
            <a:extLst>
              <a:ext uri="{FF2B5EF4-FFF2-40B4-BE49-F238E27FC236}">
                <a16:creationId xmlns:a16="http://schemas.microsoft.com/office/drawing/2014/main" id="{7684E64A-BEBA-BB95-AF91-58B539D07795}"/>
              </a:ext>
            </a:extLst>
          </p:cNvPr>
          <p:cNvCxnSpPr>
            <a:cxnSpLocks/>
            <a:stCxn id="293" idx="0"/>
            <a:endCxn id="317" idx="1"/>
          </p:cNvCxnSpPr>
          <p:nvPr/>
        </p:nvCxnSpPr>
        <p:spPr>
          <a:xfrm>
            <a:off x="4471237" y="2145246"/>
            <a:ext cx="1124442" cy="1593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>
            <a:extLst>
              <a:ext uri="{FF2B5EF4-FFF2-40B4-BE49-F238E27FC236}">
                <a16:creationId xmlns:a16="http://schemas.microsoft.com/office/drawing/2014/main" id="{3F86B33D-0F93-33B9-EA20-D2A29ABC14E3}"/>
              </a:ext>
            </a:extLst>
          </p:cNvPr>
          <p:cNvCxnSpPr>
            <a:cxnSpLocks/>
            <a:stCxn id="318" idx="0"/>
            <a:endCxn id="265" idx="1"/>
          </p:cNvCxnSpPr>
          <p:nvPr/>
        </p:nvCxnSpPr>
        <p:spPr>
          <a:xfrm flipV="1">
            <a:off x="4531822" y="2408397"/>
            <a:ext cx="1067952" cy="1674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>
            <a:extLst>
              <a:ext uri="{FF2B5EF4-FFF2-40B4-BE49-F238E27FC236}">
                <a16:creationId xmlns:a16="http://schemas.microsoft.com/office/drawing/2014/main" id="{ABC3B2E3-821D-4CC3-FD67-2094E52D45DF}"/>
              </a:ext>
            </a:extLst>
          </p:cNvPr>
          <p:cNvCxnSpPr>
            <a:cxnSpLocks/>
            <a:stCxn id="318" idx="0"/>
            <a:endCxn id="317" idx="1"/>
          </p:cNvCxnSpPr>
          <p:nvPr/>
        </p:nvCxnSpPr>
        <p:spPr>
          <a:xfrm flipV="1">
            <a:off x="4531822" y="3739123"/>
            <a:ext cx="1063857" cy="343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>
            <a:extLst>
              <a:ext uri="{FF2B5EF4-FFF2-40B4-BE49-F238E27FC236}">
                <a16:creationId xmlns:a16="http://schemas.microsoft.com/office/drawing/2014/main" id="{C65EEE5D-86DE-9985-DB63-EEE8470DC55E}"/>
              </a:ext>
            </a:extLst>
          </p:cNvPr>
          <p:cNvCxnSpPr>
            <a:cxnSpLocks/>
            <a:stCxn id="314" idx="2"/>
            <a:endCxn id="265" idx="3"/>
          </p:cNvCxnSpPr>
          <p:nvPr/>
        </p:nvCxnSpPr>
        <p:spPr>
          <a:xfrm flipH="1">
            <a:off x="6675826" y="1921960"/>
            <a:ext cx="1309287" cy="486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>
            <a:extLst>
              <a:ext uri="{FF2B5EF4-FFF2-40B4-BE49-F238E27FC236}">
                <a16:creationId xmlns:a16="http://schemas.microsoft.com/office/drawing/2014/main" id="{23A62930-BDA3-E0E0-3577-5890632A25D4}"/>
              </a:ext>
            </a:extLst>
          </p:cNvPr>
          <p:cNvCxnSpPr>
            <a:cxnSpLocks/>
            <a:stCxn id="265" idx="3"/>
            <a:endCxn id="319" idx="2"/>
          </p:cNvCxnSpPr>
          <p:nvPr/>
        </p:nvCxnSpPr>
        <p:spPr>
          <a:xfrm>
            <a:off x="6675826" y="2408397"/>
            <a:ext cx="1352013" cy="1674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连接符 336">
            <a:extLst>
              <a:ext uri="{FF2B5EF4-FFF2-40B4-BE49-F238E27FC236}">
                <a16:creationId xmlns:a16="http://schemas.microsoft.com/office/drawing/2014/main" id="{3D8231CC-2B96-AF5B-85CC-B9E271F08A6B}"/>
              </a:ext>
            </a:extLst>
          </p:cNvPr>
          <p:cNvCxnSpPr>
            <a:cxnSpLocks/>
            <a:stCxn id="317" idx="3"/>
            <a:endCxn id="319" idx="2"/>
          </p:cNvCxnSpPr>
          <p:nvPr/>
        </p:nvCxnSpPr>
        <p:spPr>
          <a:xfrm>
            <a:off x="6671731" y="3739123"/>
            <a:ext cx="1356108" cy="343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>
            <a:extLst>
              <a:ext uri="{FF2B5EF4-FFF2-40B4-BE49-F238E27FC236}">
                <a16:creationId xmlns:a16="http://schemas.microsoft.com/office/drawing/2014/main" id="{A6855A9C-85C4-9C33-4B27-C61250AC38DF}"/>
              </a:ext>
            </a:extLst>
          </p:cNvPr>
          <p:cNvCxnSpPr>
            <a:cxnSpLocks/>
            <a:stCxn id="317" idx="3"/>
            <a:endCxn id="314" idx="2"/>
          </p:cNvCxnSpPr>
          <p:nvPr/>
        </p:nvCxnSpPr>
        <p:spPr>
          <a:xfrm flipV="1">
            <a:off x="6671731" y="1921960"/>
            <a:ext cx="1313382" cy="1817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矩形 342">
            <a:extLst>
              <a:ext uri="{FF2B5EF4-FFF2-40B4-BE49-F238E27FC236}">
                <a16:creationId xmlns:a16="http://schemas.microsoft.com/office/drawing/2014/main" id="{625F700E-6D2E-A9D9-30AF-A97A5C202887}"/>
              </a:ext>
            </a:extLst>
          </p:cNvPr>
          <p:cNvSpPr/>
          <p:nvPr/>
        </p:nvSpPr>
        <p:spPr>
          <a:xfrm>
            <a:off x="10279634" y="3717306"/>
            <a:ext cx="1045354" cy="544061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4" name="矩形 343">
            <a:extLst>
              <a:ext uri="{FF2B5EF4-FFF2-40B4-BE49-F238E27FC236}">
                <a16:creationId xmlns:a16="http://schemas.microsoft.com/office/drawing/2014/main" id="{E0CCF4CE-1384-FD9B-211B-DF72C9A02D44}"/>
              </a:ext>
            </a:extLst>
          </p:cNvPr>
          <p:cNvSpPr/>
          <p:nvPr/>
        </p:nvSpPr>
        <p:spPr>
          <a:xfrm>
            <a:off x="10229037" y="4931409"/>
            <a:ext cx="1045354" cy="544061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5" name="矩形 344">
            <a:extLst>
              <a:ext uri="{FF2B5EF4-FFF2-40B4-BE49-F238E27FC236}">
                <a16:creationId xmlns:a16="http://schemas.microsoft.com/office/drawing/2014/main" id="{D1F3DDBB-6DCB-B787-BFC3-9ACDA36512B2}"/>
              </a:ext>
            </a:extLst>
          </p:cNvPr>
          <p:cNvSpPr/>
          <p:nvPr/>
        </p:nvSpPr>
        <p:spPr>
          <a:xfrm>
            <a:off x="1168603" y="4789554"/>
            <a:ext cx="1045354" cy="544061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6" name="矩形 345">
            <a:extLst>
              <a:ext uri="{FF2B5EF4-FFF2-40B4-BE49-F238E27FC236}">
                <a16:creationId xmlns:a16="http://schemas.microsoft.com/office/drawing/2014/main" id="{64153BFB-0ABF-28E5-6A96-CC9A1F766A94}"/>
              </a:ext>
            </a:extLst>
          </p:cNvPr>
          <p:cNvSpPr/>
          <p:nvPr/>
        </p:nvSpPr>
        <p:spPr>
          <a:xfrm>
            <a:off x="1168603" y="3852216"/>
            <a:ext cx="1045354" cy="544061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347" name="直接连接符 346">
            <a:extLst>
              <a:ext uri="{FF2B5EF4-FFF2-40B4-BE49-F238E27FC236}">
                <a16:creationId xmlns:a16="http://schemas.microsoft.com/office/drawing/2014/main" id="{A7086806-D740-162A-BB21-687966B7C203}"/>
              </a:ext>
            </a:extLst>
          </p:cNvPr>
          <p:cNvCxnSpPr>
            <a:cxnSpLocks/>
            <a:stCxn id="309" idx="3"/>
            <a:endCxn id="293" idx="2"/>
          </p:cNvCxnSpPr>
          <p:nvPr/>
        </p:nvCxnSpPr>
        <p:spPr>
          <a:xfrm>
            <a:off x="2213957" y="1369907"/>
            <a:ext cx="1181228" cy="7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连接符 349">
            <a:extLst>
              <a:ext uri="{FF2B5EF4-FFF2-40B4-BE49-F238E27FC236}">
                <a16:creationId xmlns:a16="http://schemas.microsoft.com/office/drawing/2014/main" id="{A7313D46-F20B-4014-8D90-3AB3C4277A80}"/>
              </a:ext>
            </a:extLst>
          </p:cNvPr>
          <p:cNvCxnSpPr>
            <a:cxnSpLocks/>
            <a:stCxn id="313" idx="3"/>
            <a:endCxn id="293" idx="2"/>
          </p:cNvCxnSpPr>
          <p:nvPr/>
        </p:nvCxnSpPr>
        <p:spPr>
          <a:xfrm flipV="1">
            <a:off x="2213957" y="2145246"/>
            <a:ext cx="1181228" cy="431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连接符 352">
            <a:extLst>
              <a:ext uri="{FF2B5EF4-FFF2-40B4-BE49-F238E27FC236}">
                <a16:creationId xmlns:a16="http://schemas.microsoft.com/office/drawing/2014/main" id="{20288D38-734D-A21B-8F85-E25685FBC35B}"/>
              </a:ext>
            </a:extLst>
          </p:cNvPr>
          <p:cNvCxnSpPr>
            <a:cxnSpLocks/>
            <a:stCxn id="346" idx="3"/>
            <a:endCxn id="318" idx="2"/>
          </p:cNvCxnSpPr>
          <p:nvPr/>
        </p:nvCxnSpPr>
        <p:spPr>
          <a:xfrm flipV="1">
            <a:off x="2213957" y="4082682"/>
            <a:ext cx="1241813" cy="41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连接符 355">
            <a:extLst>
              <a:ext uri="{FF2B5EF4-FFF2-40B4-BE49-F238E27FC236}">
                <a16:creationId xmlns:a16="http://schemas.microsoft.com/office/drawing/2014/main" id="{9638652D-5FC4-7CEB-BE6A-B63F1C8A66B9}"/>
              </a:ext>
            </a:extLst>
          </p:cNvPr>
          <p:cNvCxnSpPr>
            <a:cxnSpLocks/>
            <a:stCxn id="345" idx="3"/>
            <a:endCxn id="318" idx="2"/>
          </p:cNvCxnSpPr>
          <p:nvPr/>
        </p:nvCxnSpPr>
        <p:spPr>
          <a:xfrm flipV="1">
            <a:off x="2213957" y="4082682"/>
            <a:ext cx="1241813" cy="978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连接符 358">
            <a:extLst>
              <a:ext uri="{FF2B5EF4-FFF2-40B4-BE49-F238E27FC236}">
                <a16:creationId xmlns:a16="http://schemas.microsoft.com/office/drawing/2014/main" id="{1EFC827F-1602-DAE7-3B2D-AB0D71B8CBD8}"/>
              </a:ext>
            </a:extLst>
          </p:cNvPr>
          <p:cNvCxnSpPr>
            <a:cxnSpLocks/>
            <a:stCxn id="314" idx="0"/>
            <a:endCxn id="316" idx="1"/>
          </p:cNvCxnSpPr>
          <p:nvPr/>
        </p:nvCxnSpPr>
        <p:spPr>
          <a:xfrm>
            <a:off x="9061165" y="1921960"/>
            <a:ext cx="1203462" cy="438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连接符 359">
            <a:extLst>
              <a:ext uri="{FF2B5EF4-FFF2-40B4-BE49-F238E27FC236}">
                <a16:creationId xmlns:a16="http://schemas.microsoft.com/office/drawing/2014/main" id="{C472789C-7E8A-AC2A-D9D4-C05FDF0B1909}"/>
              </a:ext>
            </a:extLst>
          </p:cNvPr>
          <p:cNvCxnSpPr>
            <a:cxnSpLocks/>
            <a:stCxn id="314" idx="0"/>
            <a:endCxn id="315" idx="1"/>
          </p:cNvCxnSpPr>
          <p:nvPr/>
        </p:nvCxnSpPr>
        <p:spPr>
          <a:xfrm flipV="1">
            <a:off x="9061165" y="1260159"/>
            <a:ext cx="1167872" cy="661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连接符 364">
            <a:extLst>
              <a:ext uri="{FF2B5EF4-FFF2-40B4-BE49-F238E27FC236}">
                <a16:creationId xmlns:a16="http://schemas.microsoft.com/office/drawing/2014/main" id="{9227BC07-C627-338A-28C0-2FDEB8CD2971}"/>
              </a:ext>
            </a:extLst>
          </p:cNvPr>
          <p:cNvCxnSpPr>
            <a:cxnSpLocks/>
            <a:stCxn id="319" idx="0"/>
            <a:endCxn id="343" idx="1"/>
          </p:cNvCxnSpPr>
          <p:nvPr/>
        </p:nvCxnSpPr>
        <p:spPr>
          <a:xfrm flipV="1">
            <a:off x="9103891" y="3989337"/>
            <a:ext cx="1175743" cy="93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连接符 368">
            <a:extLst>
              <a:ext uri="{FF2B5EF4-FFF2-40B4-BE49-F238E27FC236}">
                <a16:creationId xmlns:a16="http://schemas.microsoft.com/office/drawing/2014/main" id="{D55A04AE-0107-EA89-5919-0DDDA10E9D54}"/>
              </a:ext>
            </a:extLst>
          </p:cNvPr>
          <p:cNvCxnSpPr>
            <a:cxnSpLocks/>
            <a:stCxn id="319" idx="0"/>
            <a:endCxn id="344" idx="1"/>
          </p:cNvCxnSpPr>
          <p:nvPr/>
        </p:nvCxnSpPr>
        <p:spPr>
          <a:xfrm>
            <a:off x="9103891" y="4082682"/>
            <a:ext cx="1125146" cy="112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接箭头连接符 452">
            <a:extLst>
              <a:ext uri="{FF2B5EF4-FFF2-40B4-BE49-F238E27FC236}">
                <a16:creationId xmlns:a16="http://schemas.microsoft.com/office/drawing/2014/main" id="{ADB5AEF6-9653-1176-8E72-D5BC7B488B89}"/>
              </a:ext>
            </a:extLst>
          </p:cNvPr>
          <p:cNvCxnSpPr>
            <a:cxnSpLocks/>
          </p:cNvCxnSpPr>
          <p:nvPr/>
        </p:nvCxnSpPr>
        <p:spPr>
          <a:xfrm>
            <a:off x="4576413" y="2174474"/>
            <a:ext cx="985579" cy="225587"/>
          </a:xfrm>
          <a:prstGeom prst="straightConnector1">
            <a:avLst/>
          </a:prstGeom>
          <a:ln w="38100">
            <a:solidFill>
              <a:srgbClr val="D5333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接箭头连接符 455">
            <a:extLst>
              <a:ext uri="{FF2B5EF4-FFF2-40B4-BE49-F238E27FC236}">
                <a16:creationId xmlns:a16="http://schemas.microsoft.com/office/drawing/2014/main" id="{8BE09BD5-AB3D-1858-02EC-B187A03F1186}"/>
              </a:ext>
            </a:extLst>
          </p:cNvPr>
          <p:cNvCxnSpPr>
            <a:cxnSpLocks/>
          </p:cNvCxnSpPr>
          <p:nvPr/>
        </p:nvCxnSpPr>
        <p:spPr>
          <a:xfrm>
            <a:off x="6759815" y="2499000"/>
            <a:ext cx="1040034" cy="1344368"/>
          </a:xfrm>
          <a:prstGeom prst="straightConnector1">
            <a:avLst/>
          </a:prstGeom>
          <a:ln w="38100">
            <a:solidFill>
              <a:srgbClr val="D5333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接箭头连接符 461">
            <a:extLst>
              <a:ext uri="{FF2B5EF4-FFF2-40B4-BE49-F238E27FC236}">
                <a16:creationId xmlns:a16="http://schemas.microsoft.com/office/drawing/2014/main" id="{E7F07971-2AC1-6A62-85E6-4A3901873D9C}"/>
              </a:ext>
            </a:extLst>
          </p:cNvPr>
          <p:cNvCxnSpPr>
            <a:cxnSpLocks/>
          </p:cNvCxnSpPr>
          <p:nvPr/>
        </p:nvCxnSpPr>
        <p:spPr>
          <a:xfrm>
            <a:off x="4631379" y="2400061"/>
            <a:ext cx="784658" cy="1105139"/>
          </a:xfrm>
          <a:prstGeom prst="straightConnector1">
            <a:avLst/>
          </a:prstGeom>
          <a:ln w="38100">
            <a:solidFill>
              <a:srgbClr val="008D57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接箭头连接符 467">
            <a:extLst>
              <a:ext uri="{FF2B5EF4-FFF2-40B4-BE49-F238E27FC236}">
                <a16:creationId xmlns:a16="http://schemas.microsoft.com/office/drawing/2014/main" id="{BAFD57DB-8A2A-EE61-3A9B-F9AE151487C9}"/>
              </a:ext>
            </a:extLst>
          </p:cNvPr>
          <p:cNvCxnSpPr>
            <a:cxnSpLocks/>
          </p:cNvCxnSpPr>
          <p:nvPr/>
        </p:nvCxnSpPr>
        <p:spPr>
          <a:xfrm>
            <a:off x="6783951" y="3766606"/>
            <a:ext cx="971927" cy="252491"/>
          </a:xfrm>
          <a:prstGeom prst="straightConnector1">
            <a:avLst/>
          </a:prstGeom>
          <a:ln w="38100">
            <a:solidFill>
              <a:srgbClr val="008D57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7" name="图形 486">
            <a:extLst>
              <a:ext uri="{FF2B5EF4-FFF2-40B4-BE49-F238E27FC236}">
                <a16:creationId xmlns:a16="http://schemas.microsoft.com/office/drawing/2014/main" id="{008DA785-1812-2C4B-B7C0-5C5DD5EA1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0773" y="951969"/>
            <a:ext cx="514178" cy="580220"/>
          </a:xfrm>
          <a:prstGeom prst="rect">
            <a:avLst/>
          </a:prstGeom>
        </p:spPr>
      </p:pic>
      <p:sp>
        <p:nvSpPr>
          <p:cNvPr id="488" name="文本框 487">
            <a:extLst>
              <a:ext uri="{FF2B5EF4-FFF2-40B4-BE49-F238E27FC236}">
                <a16:creationId xmlns:a16="http://schemas.microsoft.com/office/drawing/2014/main" id="{B3225B26-4235-4B19-D395-6D2B56D90EA3}"/>
              </a:ext>
            </a:extLst>
          </p:cNvPr>
          <p:cNvSpPr txBox="1"/>
          <p:nvPr/>
        </p:nvSpPr>
        <p:spPr>
          <a:xfrm>
            <a:off x="3290041" y="150181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file download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93" name="文本框 492">
            <a:extLst>
              <a:ext uri="{FF2B5EF4-FFF2-40B4-BE49-F238E27FC236}">
                <a16:creationId xmlns:a16="http://schemas.microsoft.com/office/drawing/2014/main" id="{A21A0AAC-4DF9-6262-F1D6-BC9784751B1A}"/>
              </a:ext>
            </a:extLst>
          </p:cNvPr>
          <p:cNvSpPr txBox="1"/>
          <p:nvPr/>
        </p:nvSpPr>
        <p:spPr>
          <a:xfrm>
            <a:off x="7985371" y="347776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file receiver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pic>
        <p:nvPicPr>
          <p:cNvPr id="497" name="图形 496" descr="用户 纯色填充">
            <a:extLst>
              <a:ext uri="{FF2B5EF4-FFF2-40B4-BE49-F238E27FC236}">
                <a16:creationId xmlns:a16="http://schemas.microsoft.com/office/drawing/2014/main" id="{95209FE1-7344-61E5-69B0-922D950EC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3666" y="3785451"/>
            <a:ext cx="467293" cy="467293"/>
          </a:xfrm>
          <a:prstGeom prst="rect">
            <a:avLst/>
          </a:prstGeom>
        </p:spPr>
      </p:pic>
      <p:pic>
        <p:nvPicPr>
          <p:cNvPr id="499" name="图形 498" descr="用户 纯色填充">
            <a:extLst>
              <a:ext uri="{FF2B5EF4-FFF2-40B4-BE49-F238E27FC236}">
                <a16:creationId xmlns:a16="http://schemas.microsoft.com/office/drawing/2014/main" id="{B9F318F2-6C20-0639-2CDE-35C5D85F93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21756" y="3717306"/>
            <a:ext cx="467293" cy="467293"/>
          </a:xfrm>
          <a:prstGeom prst="rect">
            <a:avLst/>
          </a:prstGeom>
        </p:spPr>
      </p:pic>
      <p:pic>
        <p:nvPicPr>
          <p:cNvPr id="500" name="图形 499" descr="用户 纯色填充">
            <a:extLst>
              <a:ext uri="{FF2B5EF4-FFF2-40B4-BE49-F238E27FC236}">
                <a16:creationId xmlns:a16="http://schemas.microsoft.com/office/drawing/2014/main" id="{890E8601-277C-F641-DD00-A1FDD9B19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4995" y="3073521"/>
            <a:ext cx="467293" cy="467293"/>
          </a:xfrm>
          <a:prstGeom prst="rect">
            <a:avLst/>
          </a:prstGeom>
        </p:spPr>
      </p:pic>
      <p:pic>
        <p:nvPicPr>
          <p:cNvPr id="502" name="图形 501" descr="用户 纯色填充">
            <a:extLst>
              <a:ext uri="{FF2B5EF4-FFF2-40B4-BE49-F238E27FC236}">
                <a16:creationId xmlns:a16="http://schemas.microsoft.com/office/drawing/2014/main" id="{71E4137C-4175-5A51-B741-B3FB6E2D2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65551" y="3285571"/>
            <a:ext cx="467293" cy="467293"/>
          </a:xfrm>
          <a:prstGeom prst="rect">
            <a:avLst/>
          </a:prstGeom>
        </p:spPr>
      </p:pic>
      <p:pic>
        <p:nvPicPr>
          <p:cNvPr id="509" name="图形 508">
            <a:extLst>
              <a:ext uri="{FF2B5EF4-FFF2-40B4-BE49-F238E27FC236}">
                <a16:creationId xmlns:a16="http://schemas.microsoft.com/office/drawing/2014/main" id="{26E6FC49-4130-77F3-0DDB-690BAA1C8C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83275" y="3752878"/>
            <a:ext cx="418313" cy="302682"/>
          </a:xfrm>
          <a:prstGeom prst="rect">
            <a:avLst/>
          </a:prstGeom>
        </p:spPr>
      </p:pic>
      <p:pic>
        <p:nvPicPr>
          <p:cNvPr id="529" name="图形 528">
            <a:extLst>
              <a:ext uri="{FF2B5EF4-FFF2-40B4-BE49-F238E27FC236}">
                <a16:creationId xmlns:a16="http://schemas.microsoft.com/office/drawing/2014/main" id="{1147C0C3-9C68-66EA-1C87-DB0F593553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36939" y="3382591"/>
            <a:ext cx="418313" cy="302682"/>
          </a:xfrm>
          <a:prstGeom prst="rect">
            <a:avLst/>
          </a:prstGeom>
        </p:spPr>
      </p:pic>
      <p:pic>
        <p:nvPicPr>
          <p:cNvPr id="530" name="图形 529">
            <a:extLst>
              <a:ext uri="{FF2B5EF4-FFF2-40B4-BE49-F238E27FC236}">
                <a16:creationId xmlns:a16="http://schemas.microsoft.com/office/drawing/2014/main" id="{C98F3C7A-10D3-246E-F20D-3B01C89A89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1589" y="4572133"/>
            <a:ext cx="418313" cy="302682"/>
          </a:xfrm>
          <a:prstGeom prst="rect">
            <a:avLst/>
          </a:prstGeom>
        </p:spPr>
      </p:pic>
      <p:pic>
        <p:nvPicPr>
          <p:cNvPr id="531" name="图形 530" descr="用户 纯色填充">
            <a:extLst>
              <a:ext uri="{FF2B5EF4-FFF2-40B4-BE49-F238E27FC236}">
                <a16:creationId xmlns:a16="http://schemas.microsoft.com/office/drawing/2014/main" id="{26EC01AC-8E11-E195-5CD1-1A7E15E2EB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8572" y="4499712"/>
            <a:ext cx="467293" cy="467293"/>
          </a:xfrm>
          <a:prstGeom prst="rect">
            <a:avLst/>
          </a:prstGeom>
        </p:spPr>
      </p:pic>
      <p:pic>
        <p:nvPicPr>
          <p:cNvPr id="532" name="图形 531">
            <a:extLst>
              <a:ext uri="{FF2B5EF4-FFF2-40B4-BE49-F238E27FC236}">
                <a16:creationId xmlns:a16="http://schemas.microsoft.com/office/drawing/2014/main" id="{B7A1BA8F-8036-775C-C7CA-BE95780E84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24548" y="4162630"/>
            <a:ext cx="418313" cy="302682"/>
          </a:xfrm>
          <a:prstGeom prst="rect">
            <a:avLst/>
          </a:prstGeom>
        </p:spPr>
      </p:pic>
      <p:pic>
        <p:nvPicPr>
          <p:cNvPr id="533" name="图形 532">
            <a:extLst>
              <a:ext uri="{FF2B5EF4-FFF2-40B4-BE49-F238E27FC236}">
                <a16:creationId xmlns:a16="http://schemas.microsoft.com/office/drawing/2014/main" id="{7E171A14-25AC-E56B-6DF6-E908926D5A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59573" y="5052098"/>
            <a:ext cx="418313" cy="302682"/>
          </a:xfrm>
          <a:prstGeom prst="rect">
            <a:avLst/>
          </a:prstGeom>
        </p:spPr>
      </p:pic>
      <p:pic>
        <p:nvPicPr>
          <p:cNvPr id="534" name="图形 533" descr="用户 纯色填充">
            <a:extLst>
              <a:ext uri="{FF2B5EF4-FFF2-40B4-BE49-F238E27FC236}">
                <a16:creationId xmlns:a16="http://schemas.microsoft.com/office/drawing/2014/main" id="{122B5FE2-7F02-6575-2088-54B141C41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71685" y="4985421"/>
            <a:ext cx="467293" cy="467293"/>
          </a:xfrm>
          <a:prstGeom prst="rect">
            <a:avLst/>
          </a:prstGeom>
        </p:spPr>
      </p:pic>
      <p:pic>
        <p:nvPicPr>
          <p:cNvPr id="538" name="图形 537" descr="用户 纯色填充">
            <a:extLst>
              <a:ext uri="{FF2B5EF4-FFF2-40B4-BE49-F238E27FC236}">
                <a16:creationId xmlns:a16="http://schemas.microsoft.com/office/drawing/2014/main" id="{EA5A9485-5874-57A1-9151-88A77536D0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71684" y="2137251"/>
            <a:ext cx="467293" cy="467293"/>
          </a:xfrm>
          <a:prstGeom prst="rect">
            <a:avLst/>
          </a:prstGeom>
        </p:spPr>
      </p:pic>
      <p:pic>
        <p:nvPicPr>
          <p:cNvPr id="539" name="图形 538" descr="用户 纯色填充">
            <a:extLst>
              <a:ext uri="{FF2B5EF4-FFF2-40B4-BE49-F238E27FC236}">
                <a16:creationId xmlns:a16="http://schemas.microsoft.com/office/drawing/2014/main" id="{BB8EC1BA-57BA-51FC-D729-9C0CFB67C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6527" y="2242141"/>
            <a:ext cx="467293" cy="467293"/>
          </a:xfrm>
          <a:prstGeom prst="rect">
            <a:avLst/>
          </a:prstGeom>
        </p:spPr>
      </p:pic>
      <p:sp>
        <p:nvSpPr>
          <p:cNvPr id="554" name="弧形 553">
            <a:extLst>
              <a:ext uri="{FF2B5EF4-FFF2-40B4-BE49-F238E27FC236}">
                <a16:creationId xmlns:a16="http://schemas.microsoft.com/office/drawing/2014/main" id="{211E0EBA-A8B2-4E3B-4979-038AB0FE516F}"/>
              </a:ext>
            </a:extLst>
          </p:cNvPr>
          <p:cNvSpPr/>
          <p:nvPr/>
        </p:nvSpPr>
        <p:spPr>
          <a:xfrm rot="3357787">
            <a:off x="11131528" y="4206161"/>
            <a:ext cx="647698" cy="655107"/>
          </a:xfrm>
          <a:prstGeom prst="arc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5" name="弧形 554">
            <a:extLst>
              <a:ext uri="{FF2B5EF4-FFF2-40B4-BE49-F238E27FC236}">
                <a16:creationId xmlns:a16="http://schemas.microsoft.com/office/drawing/2014/main" id="{75B9E228-18ED-2B47-0410-0EFB2B98B154}"/>
              </a:ext>
            </a:extLst>
          </p:cNvPr>
          <p:cNvSpPr/>
          <p:nvPr/>
        </p:nvSpPr>
        <p:spPr>
          <a:xfrm rot="3357787">
            <a:off x="11026392" y="2598043"/>
            <a:ext cx="857968" cy="790413"/>
          </a:xfrm>
          <a:prstGeom prst="arc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6" name="弧形 555">
            <a:extLst>
              <a:ext uri="{FF2B5EF4-FFF2-40B4-BE49-F238E27FC236}">
                <a16:creationId xmlns:a16="http://schemas.microsoft.com/office/drawing/2014/main" id="{55514E5B-FE00-2DFB-10F2-9E90E22F465B}"/>
              </a:ext>
            </a:extLst>
          </p:cNvPr>
          <p:cNvSpPr/>
          <p:nvPr/>
        </p:nvSpPr>
        <p:spPr>
          <a:xfrm rot="2845415">
            <a:off x="8388692" y="2579217"/>
            <a:ext cx="646115" cy="698017"/>
          </a:xfrm>
          <a:prstGeom prst="arc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438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B59613B-062D-00EE-F721-1D6A8B2BA4AE}"/>
              </a:ext>
            </a:extLst>
          </p:cNvPr>
          <p:cNvSpPr/>
          <p:nvPr/>
        </p:nvSpPr>
        <p:spPr>
          <a:xfrm>
            <a:off x="1012137" y="1251865"/>
            <a:ext cx="5399314" cy="682171"/>
          </a:xfrm>
          <a:prstGeom prst="roundRect">
            <a:avLst/>
          </a:prstGeom>
          <a:solidFill>
            <a:srgbClr val="006E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Cybertwin Application</a:t>
            </a:r>
            <a:endParaRPr lang="zh-CN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F2F4B2B-F9C9-66C1-57A5-8A38DD80D94A}"/>
              </a:ext>
            </a:extLst>
          </p:cNvPr>
          <p:cNvSpPr/>
          <p:nvPr/>
        </p:nvSpPr>
        <p:spPr>
          <a:xfrm>
            <a:off x="1012137" y="1977578"/>
            <a:ext cx="5399314" cy="682171"/>
          </a:xfrm>
          <a:prstGeom prst="roundRect">
            <a:avLst/>
          </a:prstGeom>
          <a:solidFill>
            <a:srgbClr val="007E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MDTP Connection</a:t>
            </a:r>
            <a:endParaRPr lang="zh-CN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12DD113-5322-DB46-B576-8BFB4592239B}"/>
              </a:ext>
            </a:extLst>
          </p:cNvPr>
          <p:cNvSpPr/>
          <p:nvPr/>
        </p:nvSpPr>
        <p:spPr>
          <a:xfrm>
            <a:off x="1012137" y="2703291"/>
            <a:ext cx="1553028" cy="682171"/>
          </a:xfrm>
          <a:prstGeom prst="roundRect">
            <a:avLst/>
          </a:prstGeom>
          <a:solidFill>
            <a:srgbClr val="6388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MDTP Path1</a:t>
            </a:r>
            <a:endParaRPr lang="zh-CN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BACDBF2-823B-EB8E-D5F4-36AC8DB1A8BE}"/>
              </a:ext>
            </a:extLst>
          </p:cNvPr>
          <p:cNvSpPr/>
          <p:nvPr/>
        </p:nvSpPr>
        <p:spPr>
          <a:xfrm>
            <a:off x="2623221" y="2703290"/>
            <a:ext cx="1553028" cy="682171"/>
          </a:xfrm>
          <a:prstGeom prst="roundRect">
            <a:avLst/>
          </a:prstGeom>
          <a:solidFill>
            <a:srgbClr val="6388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MDTP Path2</a:t>
            </a:r>
            <a:endParaRPr lang="zh-CN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5A7D95F-1DBA-A83D-9E03-12FCF1442B5C}"/>
              </a:ext>
            </a:extLst>
          </p:cNvPr>
          <p:cNvSpPr/>
          <p:nvPr/>
        </p:nvSpPr>
        <p:spPr>
          <a:xfrm>
            <a:off x="4858423" y="2703289"/>
            <a:ext cx="1553028" cy="682171"/>
          </a:xfrm>
          <a:prstGeom prst="roundRect">
            <a:avLst/>
          </a:prstGeom>
          <a:solidFill>
            <a:srgbClr val="6388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MDTP </a:t>
            </a:r>
            <a:r>
              <a:rPr lang="en-US" altLang="zh-CN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Pathn</a:t>
            </a:r>
            <a:endParaRPr lang="zh-CN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DE531DB-C454-84B6-7940-7055FC0B3124}"/>
              </a:ext>
            </a:extLst>
          </p:cNvPr>
          <p:cNvSpPr/>
          <p:nvPr/>
        </p:nvSpPr>
        <p:spPr>
          <a:xfrm>
            <a:off x="1012137" y="3429000"/>
            <a:ext cx="5399314" cy="682171"/>
          </a:xfrm>
          <a:prstGeom prst="roundRect">
            <a:avLst/>
          </a:prstGeom>
          <a:solidFill>
            <a:srgbClr val="AD91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Transport Layer(TCP/UDP/QUIC</a:t>
            </a:r>
            <a:r>
              <a:rPr lang="zh-CN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）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CED64C6-3846-FDEC-FED6-3FCA636B56B0}"/>
              </a:ext>
            </a:extLst>
          </p:cNvPr>
          <p:cNvSpPr/>
          <p:nvPr/>
        </p:nvSpPr>
        <p:spPr>
          <a:xfrm>
            <a:off x="1012137" y="4147438"/>
            <a:ext cx="5399314" cy="682171"/>
          </a:xfrm>
          <a:prstGeom prst="roundRect">
            <a:avLst/>
          </a:prstGeom>
          <a:solidFill>
            <a:srgbClr val="DF9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Network Layer</a:t>
            </a:r>
            <a:endParaRPr lang="zh-CN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26140D3-F92F-5D45-33DD-6E4010F04D1D}"/>
              </a:ext>
            </a:extLst>
          </p:cNvPr>
          <p:cNvSpPr/>
          <p:nvPr/>
        </p:nvSpPr>
        <p:spPr>
          <a:xfrm>
            <a:off x="1019397" y="4873162"/>
            <a:ext cx="5399314" cy="682171"/>
          </a:xfrm>
          <a:prstGeom prst="roundRect">
            <a:avLst/>
          </a:prstGeom>
          <a:solidFill>
            <a:srgbClr val="FAB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Data Link &amp; Physical Layer</a:t>
            </a:r>
            <a:endParaRPr lang="zh-CN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E551BA6-7EE2-480D-0AE9-23DD9E817A23}"/>
              </a:ext>
            </a:extLst>
          </p:cNvPr>
          <p:cNvSpPr/>
          <p:nvPr/>
        </p:nvSpPr>
        <p:spPr>
          <a:xfrm>
            <a:off x="4280753" y="30102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07B8FEA-88DA-3CD0-F09B-B9F3B81E342F}"/>
              </a:ext>
            </a:extLst>
          </p:cNvPr>
          <p:cNvSpPr/>
          <p:nvPr/>
        </p:nvSpPr>
        <p:spPr>
          <a:xfrm>
            <a:off x="4448757" y="30071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C12A82F-A476-9BD4-BBD4-68653DBC2E6C}"/>
              </a:ext>
            </a:extLst>
          </p:cNvPr>
          <p:cNvSpPr/>
          <p:nvPr/>
        </p:nvSpPr>
        <p:spPr>
          <a:xfrm>
            <a:off x="4616761" y="30055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8D2D5C9-05D0-EF5C-5B95-262A956E9955}"/>
              </a:ext>
            </a:extLst>
          </p:cNvPr>
          <p:cNvGrpSpPr/>
          <p:nvPr/>
        </p:nvGrpSpPr>
        <p:grpSpPr>
          <a:xfrm>
            <a:off x="7107691" y="1675330"/>
            <a:ext cx="3971531" cy="1853287"/>
            <a:chOff x="2468883" y="1894863"/>
            <a:chExt cx="7249635" cy="3161060"/>
          </a:xfrm>
          <a:solidFill>
            <a:srgbClr val="C6CA99"/>
          </a:solidFill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BC9BB17F-9F4E-9105-5A14-4C7E06CE5EA8}"/>
                    </a:ext>
                  </a:extLst>
                </p14:cNvPr>
                <p14:cNvContentPartPr/>
                <p14:nvPr/>
              </p14:nvContentPartPr>
              <p14:xfrm>
                <a:off x="3437502" y="5055563"/>
                <a:ext cx="360" cy="36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BC9BB17F-9F4E-9105-5A14-4C7E06CE5EA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28502" y="50465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9C4FDF6-2360-9DBF-917C-925BAF4E3B83}"/>
                </a:ext>
              </a:extLst>
            </p:cNvPr>
            <p:cNvSpPr/>
            <p:nvPr/>
          </p:nvSpPr>
          <p:spPr>
            <a:xfrm>
              <a:off x="2468883" y="1974049"/>
              <a:ext cx="7234389" cy="2902268"/>
            </a:xfrm>
            <a:prstGeom prst="rect">
              <a:avLst/>
            </a:prstGeom>
            <a:grp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DF28566-ABBD-896F-2FBC-1EC5A99B8A43}"/>
                </a:ext>
              </a:extLst>
            </p:cNvPr>
            <p:cNvCxnSpPr>
              <a:cxnSpLocks/>
            </p:cNvCxnSpPr>
            <p:nvPr/>
          </p:nvCxnSpPr>
          <p:spPr>
            <a:xfrm>
              <a:off x="2468883" y="3429000"/>
              <a:ext cx="7234389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BEDBC41-BB78-B4C4-84C7-59A54FC47D99}"/>
                </a:ext>
              </a:extLst>
            </p:cNvPr>
            <p:cNvSpPr txBox="1"/>
            <p:nvPr/>
          </p:nvSpPr>
          <p:spPr>
            <a:xfrm>
              <a:off x="5210568" y="2119660"/>
              <a:ext cx="2043842" cy="47825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Cybertwin ID</a:t>
              </a:r>
              <a:endParaRPr lang="zh-CN" altLang="en-US" sz="1600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19537C0-A884-1DCF-43D4-46F6A2A77B5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6086078" y="1956425"/>
              <a:ext cx="66050" cy="176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06E9839-0D62-747B-2C91-9F385EA7EF5B}"/>
                </a:ext>
              </a:extLst>
            </p:cNvPr>
            <p:cNvCxnSpPr>
              <a:cxnSpLocks/>
            </p:cNvCxnSpPr>
            <p:nvPr/>
          </p:nvCxnSpPr>
          <p:spPr>
            <a:xfrm>
              <a:off x="6086077" y="1894863"/>
              <a:ext cx="0" cy="79186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38DF0DA6-B063-F9CE-2553-87B0FF43D6C2}"/>
                </a:ext>
              </a:extLst>
            </p:cNvPr>
            <p:cNvCxnSpPr>
              <a:cxnSpLocks/>
            </p:cNvCxnSpPr>
            <p:nvPr/>
          </p:nvCxnSpPr>
          <p:spPr>
            <a:xfrm>
              <a:off x="2468883" y="2730656"/>
              <a:ext cx="7234389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F9AB874-1AEB-9393-A724-658113FD1AC7}"/>
                </a:ext>
              </a:extLst>
            </p:cNvPr>
            <p:cNvSpPr txBox="1"/>
            <p:nvPr/>
          </p:nvSpPr>
          <p:spPr>
            <a:xfrm>
              <a:off x="5286018" y="2931674"/>
              <a:ext cx="2237972" cy="47825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Connection ID</a:t>
              </a:r>
              <a:endParaRPr lang="zh-CN" altLang="en-US" sz="1600" dirty="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DD6A337-EAC7-805A-6483-AFF3623A4EAD}"/>
                </a:ext>
              </a:extLst>
            </p:cNvPr>
            <p:cNvCxnSpPr>
              <a:cxnSpLocks/>
            </p:cNvCxnSpPr>
            <p:nvPr/>
          </p:nvCxnSpPr>
          <p:spPr>
            <a:xfrm>
              <a:off x="2484129" y="4148328"/>
              <a:ext cx="7234389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4DEC79FE-D3FC-4AF0-DE67-596A52DD8EB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429000"/>
              <a:ext cx="0" cy="698344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E978DD9-6495-1DA6-DC41-9DF5786F1052}"/>
                </a:ext>
              </a:extLst>
            </p:cNvPr>
            <p:cNvSpPr txBox="1"/>
            <p:nvPr/>
          </p:nvSpPr>
          <p:spPr>
            <a:xfrm>
              <a:off x="3464073" y="3575913"/>
              <a:ext cx="1295548" cy="369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Sender Key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61BADAC-0D6B-8B9B-2DBF-639609F155DF}"/>
                </a:ext>
              </a:extLst>
            </p:cNvPr>
            <p:cNvSpPr txBox="1"/>
            <p:nvPr/>
          </p:nvSpPr>
          <p:spPr>
            <a:xfrm>
              <a:off x="6951435" y="3536044"/>
              <a:ext cx="2223039" cy="52173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Receiver Key</a:t>
              </a:r>
              <a:endParaRPr lang="zh-CN" altLang="en-US" dirty="0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26981DA-7FAA-6CFA-6DA1-CF8B228C341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177972"/>
              <a:ext cx="0" cy="698344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7D923E5-4E76-CFA6-657D-CC6A985923C8}"/>
                </a:ext>
              </a:extLst>
            </p:cNvPr>
            <p:cNvSpPr txBox="1"/>
            <p:nvPr/>
          </p:nvSpPr>
          <p:spPr>
            <a:xfrm>
              <a:off x="3493582" y="4292101"/>
              <a:ext cx="906017" cy="369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Path ID</a:t>
              </a:r>
              <a:endParaRPr lang="zh-CN" altLang="en-US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361A90B-ED78-B6A0-DBAB-02CD35897B7A}"/>
              </a:ext>
            </a:extLst>
          </p:cNvPr>
          <p:cNvGrpSpPr/>
          <p:nvPr/>
        </p:nvGrpSpPr>
        <p:grpSpPr>
          <a:xfrm>
            <a:off x="7092497" y="4343527"/>
            <a:ext cx="3963179" cy="867076"/>
            <a:chOff x="2468883" y="1894863"/>
            <a:chExt cx="7234389" cy="1534137"/>
          </a:xfrm>
          <a:solidFill>
            <a:srgbClr val="ABAD9A"/>
          </a:solidFill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0763761-CAD6-4CA9-548A-29374CE1760A}"/>
                </a:ext>
              </a:extLst>
            </p:cNvPr>
            <p:cNvSpPr/>
            <p:nvPr/>
          </p:nvSpPr>
          <p:spPr>
            <a:xfrm>
              <a:off x="2468883" y="1974049"/>
              <a:ext cx="7234389" cy="1454951"/>
            </a:xfrm>
            <a:prstGeom prst="rect">
              <a:avLst/>
            </a:prstGeom>
            <a:grp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7BED617-9BD7-8D82-9B6A-5D651430D82B}"/>
                </a:ext>
              </a:extLst>
            </p:cNvPr>
            <p:cNvSpPr txBox="1"/>
            <p:nvPr/>
          </p:nvSpPr>
          <p:spPr>
            <a:xfrm>
              <a:off x="4927869" y="2115246"/>
              <a:ext cx="1675460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Data Sequence</a:t>
              </a:r>
              <a:endParaRPr lang="zh-CN" altLang="en-US" dirty="0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E812CC09-ECBA-2FC6-EA8E-6BCD44C69B03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 flipH="1">
              <a:off x="6086077" y="1910053"/>
              <a:ext cx="3935" cy="63996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B9287213-DB71-7CA5-0C92-93B07C453678}"/>
                </a:ext>
              </a:extLst>
            </p:cNvPr>
            <p:cNvCxnSpPr>
              <a:cxnSpLocks/>
            </p:cNvCxnSpPr>
            <p:nvPr/>
          </p:nvCxnSpPr>
          <p:spPr>
            <a:xfrm>
              <a:off x="6086077" y="1894863"/>
              <a:ext cx="0" cy="79186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3B27A95F-BEC1-AC1D-5F94-A36B24D2ACB5}"/>
                </a:ext>
              </a:extLst>
            </p:cNvPr>
            <p:cNvCxnSpPr>
              <a:cxnSpLocks/>
            </p:cNvCxnSpPr>
            <p:nvPr/>
          </p:nvCxnSpPr>
          <p:spPr>
            <a:xfrm>
              <a:off x="2468883" y="2730656"/>
              <a:ext cx="7234389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A77D4712-F0CC-BF94-2F3C-5C483E14071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30656"/>
              <a:ext cx="0" cy="698344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B266D3C-F600-A5C2-DB63-77376A9B3ABD}"/>
                </a:ext>
              </a:extLst>
            </p:cNvPr>
            <p:cNvSpPr txBox="1"/>
            <p:nvPr/>
          </p:nvSpPr>
          <p:spPr>
            <a:xfrm>
              <a:off x="3627391" y="2877542"/>
              <a:ext cx="90601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Path ID</a:t>
              </a:r>
              <a:endParaRPr lang="zh-CN" altLang="en-US" dirty="0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46BE09E3-6EC7-196F-F6BA-3A5BE41C4896}"/>
              </a:ext>
            </a:extLst>
          </p:cNvPr>
          <p:cNvSpPr txBox="1"/>
          <p:nvPr/>
        </p:nvSpPr>
        <p:spPr>
          <a:xfrm>
            <a:off x="8320597" y="3458754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 Header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1C6E67E-3FE1-FF7F-C7FF-E85C02BECB0B}"/>
              </a:ext>
            </a:extLst>
          </p:cNvPr>
          <p:cNvSpPr txBox="1"/>
          <p:nvPr/>
        </p:nvSpPr>
        <p:spPr>
          <a:xfrm>
            <a:off x="8393749" y="5247093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Header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497310F-205B-9819-980C-CEE83E320BFA}"/>
              </a:ext>
            </a:extLst>
          </p:cNvPr>
          <p:cNvSpPr txBox="1"/>
          <p:nvPr/>
        </p:nvSpPr>
        <p:spPr>
          <a:xfrm>
            <a:off x="2393096" y="676091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Network Protocol Stack</a:t>
            </a:r>
            <a:endParaRPr lang="zh-CN" altLang="en-US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5A2F889-15B7-F701-B694-A44A5799DF38}"/>
              </a:ext>
            </a:extLst>
          </p:cNvPr>
          <p:cNvSpPr txBox="1"/>
          <p:nvPr/>
        </p:nvSpPr>
        <p:spPr>
          <a:xfrm>
            <a:off x="7853753" y="673617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MDTP Protocol Header</a:t>
            </a:r>
            <a:endParaRPr lang="zh-CN" altLang="en-US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D4E0965-B175-D9A2-0A08-E69E7AEC03C0}"/>
              </a:ext>
            </a:extLst>
          </p:cNvPr>
          <p:cNvSpPr txBox="1"/>
          <p:nvPr/>
        </p:nvSpPr>
        <p:spPr>
          <a:xfrm>
            <a:off x="7007380" y="1402210"/>
            <a:ext cx="304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</a:rPr>
              <a:t>0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592AAED-F868-EF61-3054-D23A693CC273}"/>
              </a:ext>
            </a:extLst>
          </p:cNvPr>
          <p:cNvSpPr txBox="1"/>
          <p:nvPr/>
        </p:nvSpPr>
        <p:spPr>
          <a:xfrm>
            <a:off x="8890668" y="1396250"/>
            <a:ext cx="39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</a:rPr>
              <a:t>31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C12924B-0D9F-3E47-7A95-2FBA7524DC5B}"/>
              </a:ext>
            </a:extLst>
          </p:cNvPr>
          <p:cNvSpPr txBox="1"/>
          <p:nvPr/>
        </p:nvSpPr>
        <p:spPr>
          <a:xfrm>
            <a:off x="10839682" y="1387435"/>
            <a:ext cx="39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</a:rPr>
              <a:t>63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0F702FF-9AA0-87B9-B1CD-0ADA5575F636}"/>
              </a:ext>
            </a:extLst>
          </p:cNvPr>
          <p:cNvSpPr txBox="1"/>
          <p:nvPr/>
        </p:nvSpPr>
        <p:spPr>
          <a:xfrm>
            <a:off x="6982381" y="4085294"/>
            <a:ext cx="304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</a:rPr>
              <a:t>0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74AD2AC-25D3-22F5-FF5D-FDEC11FE644E}"/>
              </a:ext>
            </a:extLst>
          </p:cNvPr>
          <p:cNvSpPr txBox="1"/>
          <p:nvPr/>
        </p:nvSpPr>
        <p:spPr>
          <a:xfrm>
            <a:off x="8870925" y="4058127"/>
            <a:ext cx="39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</a:rPr>
              <a:t>31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F4B0679-ABC8-0956-AAD0-5F5F678EFDFD}"/>
              </a:ext>
            </a:extLst>
          </p:cNvPr>
          <p:cNvSpPr txBox="1"/>
          <p:nvPr/>
        </p:nvSpPr>
        <p:spPr>
          <a:xfrm>
            <a:off x="10834422" y="4056436"/>
            <a:ext cx="39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</a:rPr>
              <a:t>63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942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F375B-E1F0-0B38-0345-F8CFD100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背景：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1C40F97-90EC-5496-AEF8-728DFB328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2EBBA06-999C-DF53-C18A-66FD5C551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685" y="2393010"/>
            <a:ext cx="1005510" cy="1005510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D69A6807-A4CC-DC7D-4AD7-6C694D51D7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766" y="2746434"/>
            <a:ext cx="514178" cy="58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07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12618</TotalTime>
  <Words>190</Words>
  <Application>Microsoft Office PowerPoint</Application>
  <PresentationFormat>宽屏</PresentationFormat>
  <Paragraphs>111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Consolas</vt:lpstr>
      <vt:lpstr>Office 主题​​</vt:lpstr>
      <vt:lpstr>CybertwinSim Arch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背景：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Cybertwin-ns3仿真报告</dc:title>
  <dc:creator>马 玉柯</dc:creator>
  <cp:lastModifiedBy>马 玉柯</cp:lastModifiedBy>
  <cp:revision>230</cp:revision>
  <dcterms:created xsi:type="dcterms:W3CDTF">2023-01-18T07:34:01Z</dcterms:created>
  <dcterms:modified xsi:type="dcterms:W3CDTF">2023-06-03T03:16:02Z</dcterms:modified>
</cp:coreProperties>
</file>