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0" r:id="rId6"/>
    <p:sldId id="263" r:id="rId7"/>
    <p:sldId id="261" r:id="rId8"/>
    <p:sldId id="266" r:id="rId9"/>
    <p:sldId id="262" r:id="rId10"/>
    <p:sldId id="265" r:id="rId11"/>
    <p:sldId id="264" r:id="rId12"/>
    <p:sldId id="25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57"/>
    <a:srgbClr val="D53333"/>
    <a:srgbClr val="8250F0"/>
    <a:srgbClr val="0F52D5"/>
    <a:srgbClr val="2A928F"/>
    <a:srgbClr val="D9F7F5"/>
    <a:srgbClr val="F4F8E9"/>
    <a:srgbClr val="D72111"/>
    <a:srgbClr val="B49916"/>
    <a:srgbClr val="9D3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3720" autoAdjust="0"/>
  </p:normalViewPr>
  <p:slideViewPr>
    <p:cSldViewPr snapToGrid="0">
      <p:cViewPr>
        <p:scale>
          <a:sx n="129" d="100"/>
          <a:sy n="129" d="100"/>
        </p:scale>
        <p:origin x="-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4:46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DC8C-93B3-6741-B9FD-FAE061E511F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3528C-9C8E-B642-9D25-B939DC5FF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11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33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10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32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23DC-B252-A0B7-7146-999D887D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5BED8-66CC-214D-0BD6-352B074C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33262-A0A6-E73B-F9D6-5DC7E1C9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A9B9E-874A-0B26-E156-57C9A9B8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9DA90-482C-BAC3-98AC-3A440C8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2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A785-616A-D760-511E-192555A6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FD598-C0CC-8BBB-D43B-5E2DEFF5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46B81-7DC5-6E75-4134-41620D0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D6715-6FA5-E4A0-70C1-66D8C229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51F42-8808-CF36-836A-6839736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5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8B6B81-3335-DE22-ADC7-8364E5FB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C3C27-0736-72A9-D682-E7399BF5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C122E-79D1-046B-F03D-3CA760F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7434-55E9-4D9F-7A68-EC39FBD2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CA76F-F403-F2FC-0993-87BD7414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3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7E81-1491-9F37-E29D-2D14C0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2A8F-9995-00A9-3E2E-B617314F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460B-507D-8366-F065-8361FCCA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DE3A4-8E0E-80E2-6100-0D11E58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C4C55-F2BB-0663-64EC-A00E3C1B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CD38-D403-64A9-2581-CD8BC2A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ABE28-CDB5-8242-2D97-89D29D4A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16B7-2993-5E9C-EF53-D872ACE5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87D83-0774-4F87-D7EF-2D50E23B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1BF03-AC3F-18F3-C7CB-5936F9A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2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A6C2-CCEC-D0E0-65AC-DAB3D51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F465-98CC-B226-197E-6748AFECE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65B29-682E-BDCB-83A8-263B54D9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3A039-7957-00EC-0D48-A6702F56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49692-DB12-039B-FE7E-21E3E380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1A2D2-BBA2-26BD-20B6-D5AE1C6F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3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9DAB-2585-7A1C-7ECE-0FB3FA0E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0F9D1-A635-BA42-7523-DA18770D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B4CE0-442B-3B3C-AE2C-E8704D61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65D924-932F-DE27-9E94-62D12CFC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9FB9D8-30F9-593F-E1B5-F850DC8B1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639AA-4D2A-6CD9-3381-8889E6E7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68585-2A06-40BA-91B8-CAAC8C10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62A337-2C9E-C17A-F397-0508FE3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020D-AEC6-C41D-194B-C8DE04EE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8B5BB-69FB-0CE7-DA40-BE20D58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04E80-EC24-AC4D-9C72-27F0291A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16AB3-964C-3D3E-4BB4-2C870E39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59CAB-66B4-CF6D-14DF-5590EA9D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EB0C3-C014-346E-1980-04891403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E9DFC-F71A-CE8A-20DF-F651291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F59D-59C1-0FDE-E478-DEE18400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1C92-AFEE-3942-FEB2-AEC832CE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9DB51-99BE-EC00-F474-2B493A5A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22111-C97B-40AB-7A94-148A7B04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91E22-14C6-DADC-8639-B2B5F5F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F5DA1-1D38-348F-1915-01DE94E9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4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0F1C4-1CB5-6195-9475-38965294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C27DD-8DA3-4555-BCCE-864316480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DAFAC-402A-E35A-CDD4-56860981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079E4-1A77-C32D-DFE8-22D9C949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86595-38C0-3C68-8E07-6A53F710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24FD0-B9B0-D338-A816-515BA586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9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1CCE63-63CB-E4CA-B46D-A47C9264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06207-FA9D-77C3-E399-8A86C5A5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F492-4B04-895F-6F2A-39DA5F50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586D-C04B-DD40-AE90-D0D282D0CC3F}" type="datetimeFigureOut">
              <a:rPr kumimoji="1" lang="zh-CN" altLang="en-US" smtClean="0"/>
              <a:t>2023/6/17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1243-439A-37F5-CBCB-3CBA1065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9202F-7AA5-152F-5BEF-E3F91E74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0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13.sv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F43F-8301-92E4-DC7A-8D0039841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CybertwinSim</a:t>
            </a:r>
            <a:r>
              <a:rPr kumimoji="1" lang="en-US" altLang="zh-CN" dirty="0"/>
              <a:t> Arch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43596-2009-3A98-8EAA-0F3DD436B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7FBB39-1540-B8D9-EBAF-A9E06D32072E}"/>
              </a:ext>
            </a:extLst>
          </p:cNvPr>
          <p:cNvCxnSpPr>
            <a:cxnSpLocks/>
          </p:cNvCxnSpPr>
          <p:nvPr/>
        </p:nvCxnSpPr>
        <p:spPr>
          <a:xfrm flipH="1">
            <a:off x="4794478" y="941628"/>
            <a:ext cx="19575" cy="3325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CF8ABA-3532-9602-F26A-3D1E901BF394}"/>
              </a:ext>
            </a:extLst>
          </p:cNvPr>
          <p:cNvCxnSpPr>
            <a:cxnSpLocks/>
          </p:cNvCxnSpPr>
          <p:nvPr/>
        </p:nvCxnSpPr>
        <p:spPr>
          <a:xfrm>
            <a:off x="6673613" y="955633"/>
            <a:ext cx="7066" cy="33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8B4D9EE-2F49-1C47-A71A-6DCD452B6F62}"/>
              </a:ext>
            </a:extLst>
          </p:cNvPr>
          <p:cNvCxnSpPr>
            <a:cxnSpLocks/>
          </p:cNvCxnSpPr>
          <p:nvPr/>
        </p:nvCxnSpPr>
        <p:spPr>
          <a:xfrm>
            <a:off x="4475057" y="1287183"/>
            <a:ext cx="2179960" cy="832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BA101FD-023F-A1F2-1B64-C7B23EE2E30D}"/>
              </a:ext>
            </a:extLst>
          </p:cNvPr>
          <p:cNvCxnSpPr>
            <a:cxnSpLocks/>
          </p:cNvCxnSpPr>
          <p:nvPr/>
        </p:nvCxnSpPr>
        <p:spPr>
          <a:xfrm>
            <a:off x="4818405" y="1501642"/>
            <a:ext cx="2204485" cy="88080"/>
          </a:xfrm>
          <a:prstGeom prst="straightConnector1">
            <a:avLst/>
          </a:prstGeom>
          <a:ln w="12700">
            <a:solidFill>
              <a:srgbClr val="008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4B4B002-2726-35C0-0DBB-F682303F368F}"/>
              </a:ext>
            </a:extLst>
          </p:cNvPr>
          <p:cNvCxnSpPr>
            <a:cxnSpLocks/>
          </p:cNvCxnSpPr>
          <p:nvPr/>
        </p:nvCxnSpPr>
        <p:spPr>
          <a:xfrm flipH="1">
            <a:off x="4475057" y="1438051"/>
            <a:ext cx="2175899" cy="20064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E009A10-CC46-C394-4136-29F97F9EF434}"/>
              </a:ext>
            </a:extLst>
          </p:cNvPr>
          <p:cNvCxnSpPr>
            <a:cxnSpLocks/>
          </p:cNvCxnSpPr>
          <p:nvPr/>
        </p:nvCxnSpPr>
        <p:spPr>
          <a:xfrm flipH="1">
            <a:off x="4818405" y="1721165"/>
            <a:ext cx="2177675" cy="222550"/>
          </a:xfrm>
          <a:prstGeom prst="straightConnector1">
            <a:avLst/>
          </a:prstGeom>
          <a:ln w="12700">
            <a:solidFill>
              <a:srgbClr val="008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41ED0B-A040-B228-A6F1-B37FEC8716C5}"/>
              </a:ext>
            </a:extLst>
          </p:cNvPr>
          <p:cNvCxnSpPr>
            <a:cxnSpLocks/>
          </p:cNvCxnSpPr>
          <p:nvPr/>
        </p:nvCxnSpPr>
        <p:spPr>
          <a:xfrm>
            <a:off x="4462143" y="2272921"/>
            <a:ext cx="2192874" cy="1422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B8D3A41-E103-72AC-4E50-984D6C37912E}"/>
              </a:ext>
            </a:extLst>
          </p:cNvPr>
          <p:cNvCxnSpPr>
            <a:cxnSpLocks/>
          </p:cNvCxnSpPr>
          <p:nvPr/>
        </p:nvCxnSpPr>
        <p:spPr>
          <a:xfrm flipH="1">
            <a:off x="4447069" y="2780975"/>
            <a:ext cx="2207948" cy="15734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1EC815D-9A6B-6F8F-AF98-C8B569B26142}"/>
              </a:ext>
            </a:extLst>
          </p:cNvPr>
          <p:cNvCxnSpPr>
            <a:cxnSpLocks/>
          </p:cNvCxnSpPr>
          <p:nvPr/>
        </p:nvCxnSpPr>
        <p:spPr>
          <a:xfrm>
            <a:off x="4476685" y="3385067"/>
            <a:ext cx="2176703" cy="12559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F6D5FD7-0D74-A223-943C-BA2994AD506F}"/>
              </a:ext>
            </a:extLst>
          </p:cNvPr>
          <p:cNvCxnSpPr>
            <a:cxnSpLocks/>
          </p:cNvCxnSpPr>
          <p:nvPr/>
        </p:nvCxnSpPr>
        <p:spPr>
          <a:xfrm flipH="1">
            <a:off x="4805215" y="3006796"/>
            <a:ext cx="2187608" cy="20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BFCF15-E1B6-B580-13AC-A529CF86C34C}"/>
              </a:ext>
            </a:extLst>
          </p:cNvPr>
          <p:cNvCxnSpPr>
            <a:cxnSpLocks/>
          </p:cNvCxnSpPr>
          <p:nvPr/>
        </p:nvCxnSpPr>
        <p:spPr>
          <a:xfrm>
            <a:off x="4807578" y="2532359"/>
            <a:ext cx="2206467" cy="14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8BB746D-0432-E478-82B2-6503410D57BC}"/>
              </a:ext>
            </a:extLst>
          </p:cNvPr>
          <p:cNvSpPr txBox="1"/>
          <p:nvPr/>
        </p:nvSpPr>
        <p:spPr>
          <a:xfrm>
            <a:off x="4848953" y="1116797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Path1 SYN</a:t>
            </a:r>
            <a:endParaRPr lang="zh-CN" altLang="en-US" sz="7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4DFE4C6-B6B0-FDEE-F740-67A94708C731}"/>
              </a:ext>
            </a:extLst>
          </p:cNvPr>
          <p:cNvSpPr txBox="1"/>
          <p:nvPr/>
        </p:nvSpPr>
        <p:spPr>
          <a:xfrm>
            <a:off x="5365147" y="1342508"/>
            <a:ext cx="6110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Path2 SYN</a:t>
            </a:r>
            <a:endParaRPr lang="zh-CN" altLang="en-US" sz="7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AF493DB-3AEC-630E-A5CE-D5B7003BBFE6}"/>
              </a:ext>
            </a:extLst>
          </p:cNvPr>
          <p:cNvSpPr txBox="1"/>
          <p:nvPr/>
        </p:nvSpPr>
        <p:spPr>
          <a:xfrm>
            <a:off x="4837200" y="1551214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Path1 ACK</a:t>
            </a:r>
            <a:endParaRPr lang="zh-CN" altLang="en-US" sz="7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E6257DB-C24C-7B25-A14F-18CD8E77C204}"/>
              </a:ext>
            </a:extLst>
          </p:cNvPr>
          <p:cNvSpPr txBox="1"/>
          <p:nvPr/>
        </p:nvSpPr>
        <p:spPr>
          <a:xfrm>
            <a:off x="5382524" y="1829922"/>
            <a:ext cx="6142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Path2 ACK</a:t>
            </a:r>
            <a:endParaRPr lang="zh-CN" altLang="en-US" sz="7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35C4A89-C662-F976-2B51-E64D84A042C8}"/>
              </a:ext>
            </a:extLst>
          </p:cNvPr>
          <p:cNvSpPr txBox="1"/>
          <p:nvPr/>
        </p:nvSpPr>
        <p:spPr>
          <a:xfrm>
            <a:off x="4570365" y="2185149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CUID1, Path ID1, Sender Key</a:t>
            </a:r>
            <a:endParaRPr lang="zh-CN" altLang="en-US" sz="7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EB21D39E-F3B2-2906-0D97-FF5BEC31E239}"/>
              </a:ext>
            </a:extLst>
          </p:cNvPr>
          <p:cNvSpPr txBox="1"/>
          <p:nvPr/>
        </p:nvSpPr>
        <p:spPr>
          <a:xfrm>
            <a:off x="4614032" y="2769262"/>
            <a:ext cx="1452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CUID2, Path ID1, Receiver Key</a:t>
            </a:r>
            <a:endParaRPr lang="zh-CN" altLang="en-US" sz="7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4823D2B-FCFD-87A6-3DC2-910CDB82CB07}"/>
              </a:ext>
            </a:extLst>
          </p:cNvPr>
          <p:cNvSpPr txBox="1"/>
          <p:nvPr/>
        </p:nvSpPr>
        <p:spPr>
          <a:xfrm>
            <a:off x="4632207" y="330130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 ID1, Conn ID, Data Seq </a:t>
            </a:r>
          </a:p>
          <a:p>
            <a:endParaRPr lang="zh-CN" altLang="en-US" sz="700" dirty="0"/>
          </a:p>
        </p:txBody>
      </p:sp>
      <p:cxnSp>
        <p:nvCxnSpPr>
          <p:cNvPr id="2" name="直接连接符 2">
            <a:extLst>
              <a:ext uri="{FF2B5EF4-FFF2-40B4-BE49-F238E27FC236}">
                <a16:creationId xmlns:a16="http://schemas.microsoft.com/office/drawing/2014/main" id="{6413E70E-D78A-FB93-0D4A-EA1C1EF9C923}"/>
              </a:ext>
            </a:extLst>
          </p:cNvPr>
          <p:cNvCxnSpPr>
            <a:cxnSpLocks/>
          </p:cNvCxnSpPr>
          <p:nvPr/>
        </p:nvCxnSpPr>
        <p:spPr>
          <a:xfrm flipH="1">
            <a:off x="4451042" y="955633"/>
            <a:ext cx="6049" cy="3311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47">
            <a:extLst>
              <a:ext uri="{FF2B5EF4-FFF2-40B4-BE49-F238E27FC236}">
                <a16:creationId xmlns:a16="http://schemas.microsoft.com/office/drawing/2014/main" id="{D57AF768-5647-8C5C-CFD5-16C4C482DA3C}"/>
              </a:ext>
            </a:extLst>
          </p:cNvPr>
          <p:cNvCxnSpPr>
            <a:cxnSpLocks/>
          </p:cNvCxnSpPr>
          <p:nvPr/>
        </p:nvCxnSpPr>
        <p:spPr>
          <a:xfrm>
            <a:off x="7014052" y="956456"/>
            <a:ext cx="180" cy="3371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BAC80FA-64DB-2B0A-800E-DEB97213C22F}"/>
              </a:ext>
            </a:extLst>
          </p:cNvPr>
          <p:cNvSpPr txBox="1"/>
          <p:nvPr/>
        </p:nvSpPr>
        <p:spPr>
          <a:xfrm>
            <a:off x="4949655" y="2453177"/>
            <a:ext cx="16433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00" b="1" dirty="0"/>
              <a:t>CUID1, Path ID2, Sender Key</a:t>
            </a:r>
            <a:endParaRPr lang="zh-CN" altLang="en-US" sz="7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C87B3C-4FBA-182B-17D8-A8B84E34D7FE}"/>
              </a:ext>
            </a:extLst>
          </p:cNvPr>
          <p:cNvSpPr txBox="1"/>
          <p:nvPr/>
        </p:nvSpPr>
        <p:spPr>
          <a:xfrm>
            <a:off x="4948246" y="3057481"/>
            <a:ext cx="1452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CUID2, Path ID2, Receiver Key</a:t>
            </a:r>
            <a:endParaRPr lang="zh-CN" altLang="en-US" sz="700" b="1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A66628-1026-E60E-5F06-428984A08AE6}"/>
              </a:ext>
            </a:extLst>
          </p:cNvPr>
          <p:cNvCxnSpPr/>
          <p:nvPr/>
        </p:nvCxnSpPr>
        <p:spPr>
          <a:xfrm>
            <a:off x="4300151" y="950125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051985C7-00BE-95F2-FBFB-1A157493E0A1}"/>
              </a:ext>
            </a:extLst>
          </p:cNvPr>
          <p:cNvCxnSpPr/>
          <p:nvPr/>
        </p:nvCxnSpPr>
        <p:spPr>
          <a:xfrm>
            <a:off x="4662665" y="947975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4601F24F-DF96-7327-AEB7-E8489CEB97DC}"/>
              </a:ext>
            </a:extLst>
          </p:cNvPr>
          <p:cNvCxnSpPr/>
          <p:nvPr/>
        </p:nvCxnSpPr>
        <p:spPr>
          <a:xfrm>
            <a:off x="6512460" y="950125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72D4377-12B8-5FE0-DA00-A6932BCF0409}"/>
              </a:ext>
            </a:extLst>
          </p:cNvPr>
          <p:cNvCxnSpPr/>
          <p:nvPr/>
        </p:nvCxnSpPr>
        <p:spPr>
          <a:xfrm>
            <a:off x="6867127" y="950963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88357E2-98D8-CA37-8B68-6CFB3878DFF4}"/>
              </a:ext>
            </a:extLst>
          </p:cNvPr>
          <p:cNvSpPr txBox="1"/>
          <p:nvPr/>
        </p:nvSpPr>
        <p:spPr>
          <a:xfrm>
            <a:off x="4180351" y="768849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address1</a:t>
            </a:r>
            <a:endParaRPr kumimoji="1" lang="zh-CN" altLang="en-US" sz="7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640507-9590-BEDE-0E9A-F4484A7C962C}"/>
              </a:ext>
            </a:extLst>
          </p:cNvPr>
          <p:cNvSpPr txBox="1"/>
          <p:nvPr/>
        </p:nvSpPr>
        <p:spPr>
          <a:xfrm>
            <a:off x="4570365" y="774517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address2</a:t>
            </a:r>
            <a:endParaRPr kumimoji="1" lang="zh-CN" altLang="en-US" sz="7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F4B43E7-C9A6-9C39-DFD5-EB0AF11F8DDA}"/>
              </a:ext>
            </a:extLst>
          </p:cNvPr>
          <p:cNvSpPr txBox="1"/>
          <p:nvPr/>
        </p:nvSpPr>
        <p:spPr>
          <a:xfrm>
            <a:off x="6385104" y="783195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address1</a:t>
            </a:r>
            <a:endParaRPr kumimoji="1" lang="zh-CN" altLang="en-US" sz="7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E7161B8-06E0-E842-2AD8-B3A11C743C2E}"/>
              </a:ext>
            </a:extLst>
          </p:cNvPr>
          <p:cNvSpPr txBox="1"/>
          <p:nvPr/>
        </p:nvSpPr>
        <p:spPr>
          <a:xfrm>
            <a:off x="6779481" y="788702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address2</a:t>
            </a:r>
            <a:endParaRPr kumimoji="1" lang="zh-CN" altLang="en-US" sz="7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34FBDD8-489E-9AC9-09EA-989D501E63D1}"/>
              </a:ext>
            </a:extLst>
          </p:cNvPr>
          <p:cNvSpPr txBox="1"/>
          <p:nvPr/>
        </p:nvSpPr>
        <p:spPr>
          <a:xfrm>
            <a:off x="4284997" y="583809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/>
              <a:t>Cybertwin A</a:t>
            </a:r>
            <a:endParaRPr kumimoji="1" lang="zh-CN" altLang="en-US" sz="8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BCA56EF-60FA-0C0A-8C5E-0028E853C8A1}"/>
              </a:ext>
            </a:extLst>
          </p:cNvPr>
          <p:cNvSpPr txBox="1"/>
          <p:nvPr/>
        </p:nvSpPr>
        <p:spPr>
          <a:xfrm>
            <a:off x="6445691" y="597671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/>
              <a:t>Cybertwin B</a:t>
            </a:r>
            <a:endParaRPr kumimoji="1" lang="zh-CN" altLang="en-US" sz="800" b="1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965EECA-E599-91BF-934D-E48444BF784B}"/>
              </a:ext>
            </a:extLst>
          </p:cNvPr>
          <p:cNvCxnSpPr>
            <a:cxnSpLocks/>
          </p:cNvCxnSpPr>
          <p:nvPr/>
        </p:nvCxnSpPr>
        <p:spPr>
          <a:xfrm>
            <a:off x="3946668" y="2069667"/>
            <a:ext cx="3292888" cy="2161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09EFB63-384D-F340-9445-34E6F7EA3868}"/>
              </a:ext>
            </a:extLst>
          </p:cNvPr>
          <p:cNvCxnSpPr>
            <a:cxnSpLocks/>
          </p:cNvCxnSpPr>
          <p:nvPr/>
        </p:nvCxnSpPr>
        <p:spPr>
          <a:xfrm>
            <a:off x="3946668" y="1116797"/>
            <a:ext cx="3292887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39DAACD-AC57-4B79-3BEC-FEF509E08120}"/>
              </a:ext>
            </a:extLst>
          </p:cNvPr>
          <p:cNvSpPr txBox="1"/>
          <p:nvPr/>
        </p:nvSpPr>
        <p:spPr>
          <a:xfrm>
            <a:off x="3923964" y="1216824"/>
            <a:ext cx="292388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700" b="1" dirty="0"/>
              <a:t>TCP Handshake</a:t>
            </a:r>
            <a:endParaRPr kumimoji="1" lang="zh-CN" altLang="en-US" sz="700" b="1" dirty="0"/>
          </a:p>
        </p:txBody>
      </p:sp>
      <p:cxnSp>
        <p:nvCxnSpPr>
          <p:cNvPr id="91" name="直接箭头连接符 63">
            <a:extLst>
              <a:ext uri="{FF2B5EF4-FFF2-40B4-BE49-F238E27FC236}">
                <a16:creationId xmlns:a16="http://schemas.microsoft.com/office/drawing/2014/main" id="{47961B9F-8841-8EE7-1F40-E793D476BF0E}"/>
              </a:ext>
            </a:extLst>
          </p:cNvPr>
          <p:cNvCxnSpPr>
            <a:cxnSpLocks/>
          </p:cNvCxnSpPr>
          <p:nvPr/>
        </p:nvCxnSpPr>
        <p:spPr>
          <a:xfrm>
            <a:off x="4832019" y="3645283"/>
            <a:ext cx="2160804" cy="130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43FCC99F-30CB-B754-56F6-40EDE65A0D1B}"/>
              </a:ext>
            </a:extLst>
          </p:cNvPr>
          <p:cNvCxnSpPr>
            <a:cxnSpLocks/>
          </p:cNvCxnSpPr>
          <p:nvPr/>
        </p:nvCxnSpPr>
        <p:spPr>
          <a:xfrm>
            <a:off x="3946668" y="4018051"/>
            <a:ext cx="3292888" cy="2161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9AE4E349-5220-678B-720F-EE88566D9124}"/>
              </a:ext>
            </a:extLst>
          </p:cNvPr>
          <p:cNvSpPr txBox="1"/>
          <p:nvPr/>
        </p:nvSpPr>
        <p:spPr>
          <a:xfrm>
            <a:off x="3910376" y="2309844"/>
            <a:ext cx="292388" cy="16135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700" b="1" dirty="0"/>
              <a:t>MDTP Handshake (path aggregation)</a:t>
            </a:r>
            <a:endParaRPr kumimoji="1" lang="zh-CN" altLang="en-US" sz="7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96B05C0-168A-BC62-5772-EA7F89ED86F5}"/>
              </a:ext>
            </a:extLst>
          </p:cNvPr>
          <p:cNvSpPr txBox="1"/>
          <p:nvPr/>
        </p:nvSpPr>
        <p:spPr>
          <a:xfrm>
            <a:off x="4954607" y="356866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Path1, Conn ID, Data Seq </a:t>
            </a:r>
          </a:p>
          <a:p>
            <a:endParaRPr lang="zh-CN" altLang="en-US" sz="700" dirty="0"/>
          </a:p>
        </p:txBody>
      </p:sp>
      <p:cxnSp>
        <p:nvCxnSpPr>
          <p:cNvPr id="120" name="直接连接符 2">
            <a:extLst>
              <a:ext uri="{FF2B5EF4-FFF2-40B4-BE49-F238E27FC236}">
                <a16:creationId xmlns:a16="http://schemas.microsoft.com/office/drawing/2014/main" id="{A3534A1B-E2FC-C969-F5CB-A903F24A0E2E}"/>
              </a:ext>
            </a:extLst>
          </p:cNvPr>
          <p:cNvCxnSpPr>
            <a:cxnSpLocks/>
          </p:cNvCxnSpPr>
          <p:nvPr/>
        </p:nvCxnSpPr>
        <p:spPr>
          <a:xfrm flipH="1">
            <a:off x="8829079" y="972110"/>
            <a:ext cx="19575" cy="3325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47">
            <a:extLst>
              <a:ext uri="{FF2B5EF4-FFF2-40B4-BE49-F238E27FC236}">
                <a16:creationId xmlns:a16="http://schemas.microsoft.com/office/drawing/2014/main" id="{84CE8C3E-AD9A-B85D-05E4-C7969D0515DC}"/>
              </a:ext>
            </a:extLst>
          </p:cNvPr>
          <p:cNvCxnSpPr>
            <a:cxnSpLocks/>
          </p:cNvCxnSpPr>
          <p:nvPr/>
        </p:nvCxnSpPr>
        <p:spPr>
          <a:xfrm>
            <a:off x="10708214" y="986115"/>
            <a:ext cx="7066" cy="3372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2">
            <a:extLst>
              <a:ext uri="{FF2B5EF4-FFF2-40B4-BE49-F238E27FC236}">
                <a16:creationId xmlns:a16="http://schemas.microsoft.com/office/drawing/2014/main" id="{1E079BC0-F4FB-154E-C375-12A72397D146}"/>
              </a:ext>
            </a:extLst>
          </p:cNvPr>
          <p:cNvCxnSpPr>
            <a:cxnSpLocks/>
          </p:cNvCxnSpPr>
          <p:nvPr/>
        </p:nvCxnSpPr>
        <p:spPr>
          <a:xfrm flipH="1">
            <a:off x="8485643" y="986115"/>
            <a:ext cx="6049" cy="33115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47">
            <a:extLst>
              <a:ext uri="{FF2B5EF4-FFF2-40B4-BE49-F238E27FC236}">
                <a16:creationId xmlns:a16="http://schemas.microsoft.com/office/drawing/2014/main" id="{371979C3-459C-1F0E-0AA0-8F7A8E2838EA}"/>
              </a:ext>
            </a:extLst>
          </p:cNvPr>
          <p:cNvCxnSpPr>
            <a:cxnSpLocks/>
          </p:cNvCxnSpPr>
          <p:nvPr/>
        </p:nvCxnSpPr>
        <p:spPr>
          <a:xfrm>
            <a:off x="11048653" y="986938"/>
            <a:ext cx="180" cy="33717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FFA1AD02-E96C-3417-F32C-D59337C13B00}"/>
              </a:ext>
            </a:extLst>
          </p:cNvPr>
          <p:cNvCxnSpPr/>
          <p:nvPr/>
        </p:nvCxnSpPr>
        <p:spPr>
          <a:xfrm>
            <a:off x="8334752" y="980607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AC129543-EEBF-EE59-6CAE-762E023E3312}"/>
              </a:ext>
            </a:extLst>
          </p:cNvPr>
          <p:cNvCxnSpPr/>
          <p:nvPr/>
        </p:nvCxnSpPr>
        <p:spPr>
          <a:xfrm>
            <a:off x="8697266" y="978457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BED8ED29-2C28-C83F-2791-320696E29E9A}"/>
              </a:ext>
            </a:extLst>
          </p:cNvPr>
          <p:cNvCxnSpPr/>
          <p:nvPr/>
        </p:nvCxnSpPr>
        <p:spPr>
          <a:xfrm>
            <a:off x="10547061" y="980607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793BBE7A-55A6-CAFD-3760-E9602E78F26E}"/>
              </a:ext>
            </a:extLst>
          </p:cNvPr>
          <p:cNvCxnSpPr/>
          <p:nvPr/>
        </p:nvCxnSpPr>
        <p:spPr>
          <a:xfrm>
            <a:off x="10901728" y="981445"/>
            <a:ext cx="29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357E631-2FE7-995C-5F1D-766CBB4A18F4}"/>
              </a:ext>
            </a:extLst>
          </p:cNvPr>
          <p:cNvSpPr txBox="1"/>
          <p:nvPr/>
        </p:nvSpPr>
        <p:spPr>
          <a:xfrm>
            <a:off x="8214952" y="799331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address1</a:t>
            </a:r>
            <a:endParaRPr kumimoji="1" lang="zh-CN" altLang="en-US" sz="700" b="1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3A00971-2E2D-DA05-46CB-953D2C9B281B}"/>
              </a:ext>
            </a:extLst>
          </p:cNvPr>
          <p:cNvSpPr txBox="1"/>
          <p:nvPr/>
        </p:nvSpPr>
        <p:spPr>
          <a:xfrm>
            <a:off x="8604966" y="804999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address2</a:t>
            </a:r>
            <a:endParaRPr kumimoji="1" lang="zh-CN" altLang="en-US" sz="700" b="1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84F3FDC2-353D-59FE-D841-31FC353CED83}"/>
              </a:ext>
            </a:extLst>
          </p:cNvPr>
          <p:cNvSpPr txBox="1"/>
          <p:nvPr/>
        </p:nvSpPr>
        <p:spPr>
          <a:xfrm>
            <a:off x="10419705" y="813677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address1</a:t>
            </a:r>
            <a:endParaRPr kumimoji="1" lang="zh-CN" altLang="en-US" sz="700" b="1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A52F50F-55A4-E91E-6B4F-B1D8D41AA136}"/>
              </a:ext>
            </a:extLst>
          </p:cNvPr>
          <p:cNvSpPr txBox="1"/>
          <p:nvPr/>
        </p:nvSpPr>
        <p:spPr>
          <a:xfrm>
            <a:off x="10814082" y="819184"/>
            <a:ext cx="5485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b="1" dirty="0"/>
              <a:t>address2</a:t>
            </a:r>
            <a:endParaRPr kumimoji="1" lang="zh-CN" altLang="en-US" sz="700" b="1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E04CADB-895C-F03C-0119-894FA590B997}"/>
              </a:ext>
            </a:extLst>
          </p:cNvPr>
          <p:cNvSpPr txBox="1"/>
          <p:nvPr/>
        </p:nvSpPr>
        <p:spPr>
          <a:xfrm>
            <a:off x="8319598" y="614291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/>
              <a:t>Cybertwin A</a:t>
            </a:r>
            <a:endParaRPr kumimoji="1" lang="zh-CN" altLang="en-US" sz="800" b="1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7539A943-48EF-157B-5A65-7FB452F41090}"/>
              </a:ext>
            </a:extLst>
          </p:cNvPr>
          <p:cNvSpPr txBox="1"/>
          <p:nvPr/>
        </p:nvSpPr>
        <p:spPr>
          <a:xfrm>
            <a:off x="10480292" y="62815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/>
              <a:t>Cybertwin B</a:t>
            </a:r>
            <a:endParaRPr kumimoji="1" lang="zh-CN" altLang="en-US" sz="800" b="1" dirty="0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372908CC-0782-CC70-1DF8-2110716DF448}"/>
              </a:ext>
            </a:extLst>
          </p:cNvPr>
          <p:cNvCxnSpPr>
            <a:cxnSpLocks/>
          </p:cNvCxnSpPr>
          <p:nvPr/>
        </p:nvCxnSpPr>
        <p:spPr>
          <a:xfrm>
            <a:off x="7936327" y="2587635"/>
            <a:ext cx="3292888" cy="2161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F50BC5E7-01E5-9DDC-99DD-BE073557C021}"/>
              </a:ext>
            </a:extLst>
          </p:cNvPr>
          <p:cNvCxnSpPr>
            <a:cxnSpLocks/>
          </p:cNvCxnSpPr>
          <p:nvPr/>
        </p:nvCxnSpPr>
        <p:spPr>
          <a:xfrm>
            <a:off x="7981269" y="1147279"/>
            <a:ext cx="3292887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09883A1-4C85-E7BB-9242-6B77CD70880F}"/>
              </a:ext>
            </a:extLst>
          </p:cNvPr>
          <p:cNvSpPr txBox="1"/>
          <p:nvPr/>
        </p:nvSpPr>
        <p:spPr>
          <a:xfrm>
            <a:off x="7935005" y="3075261"/>
            <a:ext cx="292388" cy="5668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700" b="1" dirty="0"/>
              <a:t>TCP closure</a:t>
            </a:r>
            <a:endParaRPr kumimoji="1" lang="zh-CN" altLang="en-US" sz="700" b="1" dirty="0"/>
          </a:p>
        </p:txBody>
      </p: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1C3D80AC-3131-2284-5191-B63B6574713C}"/>
              </a:ext>
            </a:extLst>
          </p:cNvPr>
          <p:cNvCxnSpPr>
            <a:cxnSpLocks/>
          </p:cNvCxnSpPr>
          <p:nvPr/>
        </p:nvCxnSpPr>
        <p:spPr>
          <a:xfrm>
            <a:off x="7981269" y="4048533"/>
            <a:ext cx="3292888" cy="21616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96ABC0A-573B-AC29-904D-6443C84645A1}"/>
              </a:ext>
            </a:extLst>
          </p:cNvPr>
          <p:cNvSpPr txBox="1"/>
          <p:nvPr/>
        </p:nvSpPr>
        <p:spPr>
          <a:xfrm>
            <a:off x="7956546" y="1474047"/>
            <a:ext cx="292388" cy="6726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700" b="1" dirty="0"/>
              <a:t>MDTP Closure</a:t>
            </a:r>
            <a:endParaRPr kumimoji="1" lang="zh-CN" altLang="en-US" sz="700" b="1" dirty="0"/>
          </a:p>
        </p:txBody>
      </p:sp>
      <p:cxnSp>
        <p:nvCxnSpPr>
          <p:cNvPr id="159" name="直接箭头连接符 50">
            <a:extLst>
              <a:ext uri="{FF2B5EF4-FFF2-40B4-BE49-F238E27FC236}">
                <a16:creationId xmlns:a16="http://schemas.microsoft.com/office/drawing/2014/main" id="{B79C6FBF-C54F-DB3E-2AAB-F8D064C2F9BB}"/>
              </a:ext>
            </a:extLst>
          </p:cNvPr>
          <p:cNvCxnSpPr>
            <a:cxnSpLocks/>
          </p:cNvCxnSpPr>
          <p:nvPr/>
        </p:nvCxnSpPr>
        <p:spPr>
          <a:xfrm>
            <a:off x="8848654" y="1359385"/>
            <a:ext cx="2204485" cy="88080"/>
          </a:xfrm>
          <a:prstGeom prst="straightConnector1">
            <a:avLst/>
          </a:prstGeom>
          <a:ln w="12700">
            <a:solidFill>
              <a:srgbClr val="008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42D21F5-730D-F0CC-6C41-8EDA107268E0}"/>
              </a:ext>
            </a:extLst>
          </p:cNvPr>
          <p:cNvSpPr txBox="1"/>
          <p:nvPr/>
        </p:nvSpPr>
        <p:spPr>
          <a:xfrm>
            <a:off x="9069896" y="1228411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CUID1, Path ID2, CLOSE</a:t>
            </a:r>
            <a:endParaRPr lang="zh-CN" altLang="en-US" sz="700" b="1" dirty="0"/>
          </a:p>
        </p:txBody>
      </p:sp>
      <p:cxnSp>
        <p:nvCxnSpPr>
          <p:cNvPr id="161" name="直接箭头连接符 50">
            <a:extLst>
              <a:ext uri="{FF2B5EF4-FFF2-40B4-BE49-F238E27FC236}">
                <a16:creationId xmlns:a16="http://schemas.microsoft.com/office/drawing/2014/main" id="{C9DB9F31-F969-3F07-0837-C3651FBF3038}"/>
              </a:ext>
            </a:extLst>
          </p:cNvPr>
          <p:cNvCxnSpPr>
            <a:cxnSpLocks/>
          </p:cNvCxnSpPr>
          <p:nvPr/>
        </p:nvCxnSpPr>
        <p:spPr>
          <a:xfrm flipH="1">
            <a:off x="8838866" y="1589722"/>
            <a:ext cx="2202901" cy="119031"/>
          </a:xfrm>
          <a:prstGeom prst="straightConnector1">
            <a:avLst/>
          </a:prstGeom>
          <a:ln w="12700">
            <a:solidFill>
              <a:srgbClr val="008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37E560A9-FA91-0D3F-731B-A3EF29034631}"/>
              </a:ext>
            </a:extLst>
          </p:cNvPr>
          <p:cNvSpPr txBox="1"/>
          <p:nvPr/>
        </p:nvSpPr>
        <p:spPr>
          <a:xfrm>
            <a:off x="9069896" y="1501642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CUID2, Path ID2, CLOSE ACK</a:t>
            </a:r>
            <a:endParaRPr lang="zh-CN" altLang="en-US" sz="700" b="1" dirty="0"/>
          </a:p>
        </p:txBody>
      </p:sp>
      <p:cxnSp>
        <p:nvCxnSpPr>
          <p:cNvPr id="167" name="直接箭头连接符 49">
            <a:extLst>
              <a:ext uri="{FF2B5EF4-FFF2-40B4-BE49-F238E27FC236}">
                <a16:creationId xmlns:a16="http://schemas.microsoft.com/office/drawing/2014/main" id="{510BE953-35E3-70AA-AC6D-477148075917}"/>
              </a:ext>
            </a:extLst>
          </p:cNvPr>
          <p:cNvCxnSpPr>
            <a:cxnSpLocks/>
          </p:cNvCxnSpPr>
          <p:nvPr/>
        </p:nvCxnSpPr>
        <p:spPr>
          <a:xfrm>
            <a:off x="8497553" y="1989333"/>
            <a:ext cx="2210152" cy="1400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49">
            <a:extLst>
              <a:ext uri="{FF2B5EF4-FFF2-40B4-BE49-F238E27FC236}">
                <a16:creationId xmlns:a16="http://schemas.microsoft.com/office/drawing/2014/main" id="{46DA8037-4570-2C89-B9CE-23E4D595A45E}"/>
              </a:ext>
            </a:extLst>
          </p:cNvPr>
          <p:cNvCxnSpPr>
            <a:cxnSpLocks/>
          </p:cNvCxnSpPr>
          <p:nvPr/>
        </p:nvCxnSpPr>
        <p:spPr>
          <a:xfrm flipH="1">
            <a:off x="8488667" y="2285472"/>
            <a:ext cx="2195917" cy="18770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7AA532-A1F6-8E53-69DE-FF304FF77EF2}"/>
              </a:ext>
            </a:extLst>
          </p:cNvPr>
          <p:cNvSpPr txBox="1"/>
          <p:nvPr/>
        </p:nvSpPr>
        <p:spPr>
          <a:xfrm>
            <a:off x="8811072" y="1846651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CUID1, Path ID1, CLOSE</a:t>
            </a:r>
            <a:endParaRPr lang="zh-CN" altLang="en-US" sz="700" b="1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1B1F18D0-1A3F-D575-E591-FEFB0AB8B8B0}"/>
              </a:ext>
            </a:extLst>
          </p:cNvPr>
          <p:cNvSpPr txBox="1"/>
          <p:nvPr/>
        </p:nvSpPr>
        <p:spPr>
          <a:xfrm>
            <a:off x="8811644" y="2232047"/>
            <a:ext cx="13404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CUID1, Path ID1, CLOSE ACK</a:t>
            </a:r>
            <a:endParaRPr lang="zh-CN" altLang="en-US" sz="700" b="1" dirty="0"/>
          </a:p>
        </p:txBody>
      </p:sp>
      <p:cxnSp>
        <p:nvCxnSpPr>
          <p:cNvPr id="176" name="直接箭头连接符 49">
            <a:extLst>
              <a:ext uri="{FF2B5EF4-FFF2-40B4-BE49-F238E27FC236}">
                <a16:creationId xmlns:a16="http://schemas.microsoft.com/office/drawing/2014/main" id="{75603D31-D0CB-4E65-3931-E272BC24B221}"/>
              </a:ext>
            </a:extLst>
          </p:cNvPr>
          <p:cNvCxnSpPr>
            <a:cxnSpLocks/>
          </p:cNvCxnSpPr>
          <p:nvPr/>
        </p:nvCxnSpPr>
        <p:spPr>
          <a:xfrm>
            <a:off x="8505128" y="2829958"/>
            <a:ext cx="2210152" cy="1400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50">
            <a:extLst>
              <a:ext uri="{FF2B5EF4-FFF2-40B4-BE49-F238E27FC236}">
                <a16:creationId xmlns:a16="http://schemas.microsoft.com/office/drawing/2014/main" id="{E6B62A06-A94D-D789-F93C-003DBCF96571}"/>
              </a:ext>
            </a:extLst>
          </p:cNvPr>
          <p:cNvCxnSpPr>
            <a:cxnSpLocks/>
          </p:cNvCxnSpPr>
          <p:nvPr/>
        </p:nvCxnSpPr>
        <p:spPr>
          <a:xfrm>
            <a:off x="8835658" y="3065811"/>
            <a:ext cx="2197606" cy="136036"/>
          </a:xfrm>
          <a:prstGeom prst="straightConnector1">
            <a:avLst/>
          </a:prstGeom>
          <a:ln w="12700">
            <a:solidFill>
              <a:srgbClr val="008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21625F3-AB11-9836-AE4C-DFF2B382570D}"/>
              </a:ext>
            </a:extLst>
          </p:cNvPr>
          <p:cNvSpPr txBox="1"/>
          <p:nvPr/>
        </p:nvSpPr>
        <p:spPr>
          <a:xfrm>
            <a:off x="8855540" y="2682406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FIN</a:t>
            </a:r>
            <a:endParaRPr lang="zh-CN" altLang="en-US" sz="700" b="1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DAFB8DC-FE8F-3579-2FCF-5A44A55447AD}"/>
              </a:ext>
            </a:extLst>
          </p:cNvPr>
          <p:cNvSpPr txBox="1"/>
          <p:nvPr/>
        </p:nvSpPr>
        <p:spPr>
          <a:xfrm>
            <a:off x="8794611" y="3186138"/>
            <a:ext cx="7248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FIN, ACK</a:t>
            </a:r>
            <a:endParaRPr lang="zh-CN" altLang="en-US" sz="700" b="1" dirty="0"/>
          </a:p>
        </p:txBody>
      </p:sp>
      <p:cxnSp>
        <p:nvCxnSpPr>
          <p:cNvPr id="181" name="直接箭头连接符 49">
            <a:extLst>
              <a:ext uri="{FF2B5EF4-FFF2-40B4-BE49-F238E27FC236}">
                <a16:creationId xmlns:a16="http://schemas.microsoft.com/office/drawing/2014/main" id="{093CEFFA-96E3-0023-202B-4B67D8C1DFE0}"/>
              </a:ext>
            </a:extLst>
          </p:cNvPr>
          <p:cNvCxnSpPr>
            <a:cxnSpLocks/>
          </p:cNvCxnSpPr>
          <p:nvPr/>
        </p:nvCxnSpPr>
        <p:spPr>
          <a:xfrm flipH="1">
            <a:off x="8503195" y="3033693"/>
            <a:ext cx="2195280" cy="26086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5222204-8992-3974-4DDE-8197DA85755B}"/>
              </a:ext>
            </a:extLst>
          </p:cNvPr>
          <p:cNvSpPr txBox="1"/>
          <p:nvPr/>
        </p:nvSpPr>
        <p:spPr>
          <a:xfrm>
            <a:off x="9230333" y="2930866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FIN</a:t>
            </a:r>
            <a:endParaRPr lang="zh-CN" altLang="en-US" sz="700" b="1" dirty="0"/>
          </a:p>
        </p:txBody>
      </p:sp>
      <p:cxnSp>
        <p:nvCxnSpPr>
          <p:cNvPr id="186" name="直接箭头连接符 49">
            <a:extLst>
              <a:ext uri="{FF2B5EF4-FFF2-40B4-BE49-F238E27FC236}">
                <a16:creationId xmlns:a16="http://schemas.microsoft.com/office/drawing/2014/main" id="{10CFF4B5-9FD7-A845-EB8B-8E0CD626F59E}"/>
              </a:ext>
            </a:extLst>
          </p:cNvPr>
          <p:cNvCxnSpPr>
            <a:cxnSpLocks/>
          </p:cNvCxnSpPr>
          <p:nvPr/>
        </p:nvCxnSpPr>
        <p:spPr>
          <a:xfrm>
            <a:off x="8527593" y="3652573"/>
            <a:ext cx="2210152" cy="1400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5A5323F-C0AF-4923-090E-15213BA572AE}"/>
              </a:ext>
            </a:extLst>
          </p:cNvPr>
          <p:cNvSpPr txBox="1"/>
          <p:nvPr/>
        </p:nvSpPr>
        <p:spPr>
          <a:xfrm>
            <a:off x="9284492" y="3361750"/>
            <a:ext cx="5389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ACK</a:t>
            </a:r>
            <a:endParaRPr lang="zh-CN" altLang="en-US" sz="700" b="1" dirty="0"/>
          </a:p>
        </p:txBody>
      </p:sp>
      <p:cxnSp>
        <p:nvCxnSpPr>
          <p:cNvPr id="188" name="直接箭头连接符 50">
            <a:extLst>
              <a:ext uri="{FF2B5EF4-FFF2-40B4-BE49-F238E27FC236}">
                <a16:creationId xmlns:a16="http://schemas.microsoft.com/office/drawing/2014/main" id="{F5464098-C140-A32B-AFC7-1A3AAF03CD59}"/>
              </a:ext>
            </a:extLst>
          </p:cNvPr>
          <p:cNvCxnSpPr>
            <a:cxnSpLocks/>
          </p:cNvCxnSpPr>
          <p:nvPr/>
        </p:nvCxnSpPr>
        <p:spPr>
          <a:xfrm flipH="1">
            <a:off x="8817216" y="3245619"/>
            <a:ext cx="2231430" cy="304289"/>
          </a:xfrm>
          <a:prstGeom prst="straightConnector1">
            <a:avLst/>
          </a:prstGeom>
          <a:ln w="12700">
            <a:solidFill>
              <a:srgbClr val="008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>
            <a:extLst>
              <a:ext uri="{FF2B5EF4-FFF2-40B4-BE49-F238E27FC236}">
                <a16:creationId xmlns:a16="http://schemas.microsoft.com/office/drawing/2014/main" id="{A50EF896-533A-DAC2-77DB-E11DE37F0E9E}"/>
              </a:ext>
            </a:extLst>
          </p:cNvPr>
          <p:cNvSpPr txBox="1"/>
          <p:nvPr/>
        </p:nvSpPr>
        <p:spPr>
          <a:xfrm>
            <a:off x="8975203" y="3635102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 ACK</a:t>
            </a:r>
            <a:endParaRPr lang="zh-CN" altLang="en-US" sz="700" b="1" dirty="0"/>
          </a:p>
        </p:txBody>
      </p:sp>
      <p:cxnSp>
        <p:nvCxnSpPr>
          <p:cNvPr id="196" name="直接箭头连接符 50">
            <a:extLst>
              <a:ext uri="{FF2B5EF4-FFF2-40B4-BE49-F238E27FC236}">
                <a16:creationId xmlns:a16="http://schemas.microsoft.com/office/drawing/2014/main" id="{3F2E5A00-9348-1722-CDF9-A210096A3082}"/>
              </a:ext>
            </a:extLst>
          </p:cNvPr>
          <p:cNvCxnSpPr>
            <a:cxnSpLocks/>
          </p:cNvCxnSpPr>
          <p:nvPr/>
        </p:nvCxnSpPr>
        <p:spPr>
          <a:xfrm>
            <a:off x="8841513" y="3847722"/>
            <a:ext cx="2197606" cy="136036"/>
          </a:xfrm>
          <a:prstGeom prst="straightConnector1">
            <a:avLst/>
          </a:prstGeom>
          <a:ln w="12700">
            <a:solidFill>
              <a:srgbClr val="008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74D14F8C-CAA3-B361-5755-0E776E46FF62}"/>
              </a:ext>
            </a:extLst>
          </p:cNvPr>
          <p:cNvSpPr txBox="1"/>
          <p:nvPr/>
        </p:nvSpPr>
        <p:spPr>
          <a:xfrm>
            <a:off x="9256690" y="3785825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TCP  ACK</a:t>
            </a:r>
            <a:endParaRPr lang="zh-CN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15629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0CEF79F5-0A82-073A-0E50-8B5B1928A0FB}"/>
              </a:ext>
            </a:extLst>
          </p:cNvPr>
          <p:cNvSpPr/>
          <p:nvPr/>
        </p:nvSpPr>
        <p:spPr>
          <a:xfrm>
            <a:off x="4036979" y="1653702"/>
            <a:ext cx="4863830" cy="29766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C858FC-C2CF-63C9-1D37-A7983199985B}"/>
              </a:ext>
            </a:extLst>
          </p:cNvPr>
          <p:cNvSpPr/>
          <p:nvPr/>
        </p:nvSpPr>
        <p:spPr>
          <a:xfrm>
            <a:off x="4148843" y="1731523"/>
            <a:ext cx="4654690" cy="2830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9BC2F73-A8B3-C091-B151-FE802B7CEA31}"/>
              </a:ext>
            </a:extLst>
          </p:cNvPr>
          <p:cNvSpPr/>
          <p:nvPr/>
        </p:nvSpPr>
        <p:spPr>
          <a:xfrm>
            <a:off x="4338558" y="3139821"/>
            <a:ext cx="4216954" cy="133490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F8033A0-6DFC-C669-E3B6-E432B696FE68}"/>
              </a:ext>
            </a:extLst>
          </p:cNvPr>
          <p:cNvSpPr/>
          <p:nvPr/>
        </p:nvSpPr>
        <p:spPr>
          <a:xfrm>
            <a:off x="4353128" y="2247373"/>
            <a:ext cx="4216954" cy="4182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Cybertwin Communication Model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92C7A0-02EF-D751-0853-E23B7EF945F5}"/>
              </a:ext>
            </a:extLst>
          </p:cNvPr>
          <p:cNvSpPr/>
          <p:nvPr/>
        </p:nvSpPr>
        <p:spPr>
          <a:xfrm>
            <a:off x="4348265" y="2696830"/>
            <a:ext cx="987357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CNRS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D72247-A560-334D-DC1E-43FA62E04293}"/>
              </a:ext>
            </a:extLst>
          </p:cNvPr>
          <p:cNvSpPr/>
          <p:nvPr/>
        </p:nvSpPr>
        <p:spPr>
          <a:xfrm>
            <a:off x="5359947" y="2690364"/>
            <a:ext cx="841442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MDTP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8C2C49-6319-9FAD-A3BB-59C35CB0B3B4}"/>
              </a:ext>
            </a:extLst>
          </p:cNvPr>
          <p:cNvSpPr/>
          <p:nvPr/>
        </p:nvSpPr>
        <p:spPr>
          <a:xfrm>
            <a:off x="6254905" y="2696830"/>
            <a:ext cx="1089500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ZeroTrust</a:t>
            </a:r>
            <a:endParaRPr lang="zh-CN" altLang="en-US" sz="1600" dirty="0"/>
          </a:p>
        </p:txBody>
      </p:sp>
      <p:sp>
        <p:nvSpPr>
          <p:cNvPr id="16" name="流程图: 资料带 15">
            <a:extLst>
              <a:ext uri="{FF2B5EF4-FFF2-40B4-BE49-F238E27FC236}">
                <a16:creationId xmlns:a16="http://schemas.microsoft.com/office/drawing/2014/main" id="{D951E970-2FE6-D450-7EA4-DFD30C16F47D}"/>
              </a:ext>
            </a:extLst>
          </p:cNvPr>
          <p:cNvSpPr/>
          <p:nvPr/>
        </p:nvSpPr>
        <p:spPr>
          <a:xfrm>
            <a:off x="5622593" y="5204298"/>
            <a:ext cx="1809345" cy="932938"/>
          </a:xfrm>
          <a:prstGeom prst="flowChartPunchedTape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Simulation Results: Data, Figure</a:t>
            </a:r>
            <a:endParaRPr lang="zh-CN" altLang="en-US" sz="14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C338657-CB44-E1F9-18E8-71A0CE9FE52E}"/>
              </a:ext>
            </a:extLst>
          </p:cNvPr>
          <p:cNvSpPr/>
          <p:nvPr/>
        </p:nvSpPr>
        <p:spPr>
          <a:xfrm>
            <a:off x="7378478" y="2696830"/>
            <a:ext cx="1138144" cy="41829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Mobility</a:t>
            </a:r>
            <a:endParaRPr lang="zh-CN" altLang="en-US" sz="1600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E368B00-E536-5BD5-3E17-8EE589C85243}"/>
              </a:ext>
            </a:extLst>
          </p:cNvPr>
          <p:cNvSpPr/>
          <p:nvPr/>
        </p:nvSpPr>
        <p:spPr>
          <a:xfrm rot="5400000">
            <a:off x="6159874" y="4837437"/>
            <a:ext cx="455340" cy="274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16EF67A-3DCA-703A-145D-C8ACF704EE3B}"/>
              </a:ext>
            </a:extLst>
          </p:cNvPr>
          <p:cNvSpPr/>
          <p:nvPr/>
        </p:nvSpPr>
        <p:spPr>
          <a:xfrm>
            <a:off x="4367711" y="1785811"/>
            <a:ext cx="4216953" cy="436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Compiler</a:t>
            </a:r>
            <a:endParaRPr lang="zh-CN" altLang="en-US" dirty="0"/>
          </a:p>
        </p:txBody>
      </p:sp>
      <p:sp>
        <p:nvSpPr>
          <p:cNvPr id="32" name="标注: 下箭头 31">
            <a:extLst>
              <a:ext uri="{FF2B5EF4-FFF2-40B4-BE49-F238E27FC236}">
                <a16:creationId xmlns:a16="http://schemas.microsoft.com/office/drawing/2014/main" id="{720E49E2-2544-6E80-CE6C-FE5600BD4850}"/>
              </a:ext>
            </a:extLst>
          </p:cNvPr>
          <p:cNvSpPr/>
          <p:nvPr/>
        </p:nvSpPr>
        <p:spPr>
          <a:xfrm>
            <a:off x="4353128" y="765343"/>
            <a:ext cx="1245145" cy="76875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Network Topology</a:t>
            </a:r>
            <a:endParaRPr lang="zh-CN" altLang="en-US" sz="1600" b="1" dirty="0"/>
          </a:p>
        </p:txBody>
      </p:sp>
      <p:sp>
        <p:nvSpPr>
          <p:cNvPr id="33" name="标注: 下箭头 32">
            <a:extLst>
              <a:ext uri="{FF2B5EF4-FFF2-40B4-BE49-F238E27FC236}">
                <a16:creationId xmlns:a16="http://schemas.microsoft.com/office/drawing/2014/main" id="{9263724B-098B-CF0E-44CE-05326B2580E5}"/>
              </a:ext>
            </a:extLst>
          </p:cNvPr>
          <p:cNvSpPr/>
          <p:nvPr/>
        </p:nvSpPr>
        <p:spPr>
          <a:xfrm>
            <a:off x="5938736" y="771987"/>
            <a:ext cx="1245145" cy="76875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Elements:</a:t>
            </a:r>
          </a:p>
          <a:p>
            <a:pPr algn="ctr"/>
            <a:r>
              <a:rPr lang="en-US" altLang="zh-CN" sz="1200" b="1" dirty="0"/>
              <a:t>Apps &amp; Setups</a:t>
            </a:r>
            <a:endParaRPr lang="zh-CN" altLang="en-US" sz="1200" b="1" dirty="0"/>
          </a:p>
          <a:p>
            <a:pPr algn="ctr"/>
            <a:endParaRPr lang="zh-CN" altLang="en-US" sz="1600" b="1" dirty="0"/>
          </a:p>
        </p:txBody>
      </p:sp>
      <p:sp>
        <p:nvSpPr>
          <p:cNvPr id="34" name="标注: 下箭头 33">
            <a:extLst>
              <a:ext uri="{FF2B5EF4-FFF2-40B4-BE49-F238E27FC236}">
                <a16:creationId xmlns:a16="http://schemas.microsoft.com/office/drawing/2014/main" id="{5850C5A0-283A-E63A-3047-76A832A10CF2}"/>
              </a:ext>
            </a:extLst>
          </p:cNvPr>
          <p:cNvSpPr/>
          <p:nvPr/>
        </p:nvSpPr>
        <p:spPr>
          <a:xfrm>
            <a:off x="7431938" y="757360"/>
            <a:ext cx="1245145" cy="768757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System Config</a:t>
            </a:r>
            <a:endParaRPr lang="zh-CN" altLang="en-US" sz="1200" b="1" dirty="0"/>
          </a:p>
          <a:p>
            <a:pPr algn="ctr"/>
            <a:endParaRPr lang="zh-CN" altLang="en-US" sz="16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484125-1271-3D2B-A061-70A924AD19E3}"/>
              </a:ext>
            </a:extLst>
          </p:cNvPr>
          <p:cNvSpPr txBox="1"/>
          <p:nvPr/>
        </p:nvSpPr>
        <p:spPr>
          <a:xfrm>
            <a:off x="5800118" y="48047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OUTPUT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B0F5F2-2228-4627-8A0A-3EAED2F13855}"/>
              </a:ext>
            </a:extLst>
          </p:cNvPr>
          <p:cNvSpPr txBox="1"/>
          <p:nvPr/>
        </p:nvSpPr>
        <p:spPr>
          <a:xfrm>
            <a:off x="6135550" y="12843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INPUT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BBC6B4D-80A6-12C1-43A7-273CE5FA8273}"/>
              </a:ext>
            </a:extLst>
          </p:cNvPr>
          <p:cNvSpPr/>
          <p:nvPr/>
        </p:nvSpPr>
        <p:spPr>
          <a:xfrm>
            <a:off x="4708747" y="4156760"/>
            <a:ext cx="3453319" cy="242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STL 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C92743-F292-D9A1-A347-911D560F78C8}"/>
              </a:ext>
            </a:extLst>
          </p:cNvPr>
          <p:cNvSpPr/>
          <p:nvPr/>
        </p:nvSpPr>
        <p:spPr>
          <a:xfrm>
            <a:off x="6088958" y="3221611"/>
            <a:ext cx="2073108" cy="927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 Applications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82A364-B4A8-DBE5-6DAB-655C0081E3E3}"/>
              </a:ext>
            </a:extLst>
          </p:cNvPr>
          <p:cNvSpPr/>
          <p:nvPr/>
        </p:nvSpPr>
        <p:spPr>
          <a:xfrm>
            <a:off x="4725984" y="3221611"/>
            <a:ext cx="1362974" cy="927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Application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816E39A-E721-E24C-6CEA-FCE9639B744A}"/>
              </a:ext>
            </a:extLst>
          </p:cNvPr>
          <p:cNvSpPr/>
          <p:nvPr/>
        </p:nvSpPr>
        <p:spPr>
          <a:xfrm>
            <a:off x="5589243" y="3825736"/>
            <a:ext cx="1721795" cy="33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D30C6B-B0A8-BC3E-ADCD-2FD4A77DA79A}"/>
              </a:ext>
            </a:extLst>
          </p:cNvPr>
          <p:cNvSpPr/>
          <p:nvPr/>
        </p:nvSpPr>
        <p:spPr>
          <a:xfrm>
            <a:off x="5899115" y="3494712"/>
            <a:ext cx="1056739" cy="33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4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F375B-E1F0-0B38-0345-F8CFD100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背景：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C40F97-90EC-5496-AEF8-728DFB328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EBBA06-999C-DF53-C18A-66FD5C55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85" y="2393010"/>
            <a:ext cx="1005510" cy="100551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69A6807-A4CC-DC7D-4AD7-6C694D51D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766" y="2746434"/>
            <a:ext cx="514178" cy="5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3501559" y="1232764"/>
            <a:ext cx="3205622" cy="995377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3781068" y="2637315"/>
            <a:ext cx="1707253" cy="995377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888997" y="2736397"/>
            <a:ext cx="1678879" cy="997886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1858860" y="2527048"/>
            <a:ext cx="1656745" cy="995377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233" y="4592686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9629" y="4590015"/>
            <a:ext cx="369482" cy="369482"/>
          </a:xfrm>
          <a:prstGeom prst="rect">
            <a:avLst/>
          </a:prstGeom>
        </p:spPr>
      </p:pic>
      <p:pic>
        <p:nvPicPr>
          <p:cNvPr id="14" name="图形 13" descr="用户 纯色填充">
            <a:extLst>
              <a:ext uri="{FF2B5EF4-FFF2-40B4-BE49-F238E27FC236}">
                <a16:creationId xmlns:a16="http://schemas.microsoft.com/office/drawing/2014/main" id="{20A44BD6-F6AF-C007-4139-1432DE978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2870" y="2789715"/>
            <a:ext cx="540366" cy="540366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9593" y="2799243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0658" y="2836044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5467" y="2956858"/>
            <a:ext cx="477770" cy="530839"/>
          </a:xfrm>
          <a:prstGeom prst="rect">
            <a:avLst/>
          </a:prstGeom>
        </p:spPr>
      </p:pic>
      <p:pic>
        <p:nvPicPr>
          <p:cNvPr id="31" name="Graphic 5" descr="Server">
            <a:extLst>
              <a:ext uri="{FF2B5EF4-FFF2-40B4-BE49-F238E27FC236}">
                <a16:creationId xmlns:a16="http://schemas.microsoft.com/office/drawing/2014/main" id="{734777CF-1576-3F41-5945-750A89ABB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6357" y="1436420"/>
            <a:ext cx="576557" cy="640599"/>
          </a:xfrm>
          <a:prstGeom prst="rect">
            <a:avLst/>
          </a:prstGeom>
        </p:spPr>
      </p:pic>
      <p:pic>
        <p:nvPicPr>
          <p:cNvPr id="32" name="Graphic 5" descr="Server">
            <a:extLst>
              <a:ext uri="{FF2B5EF4-FFF2-40B4-BE49-F238E27FC236}">
                <a16:creationId xmlns:a16="http://schemas.microsoft.com/office/drawing/2014/main" id="{D722B605-DC43-5744-9616-5B3EA5A4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4026" y="1398228"/>
            <a:ext cx="576557" cy="640599"/>
          </a:xfrm>
          <a:prstGeom prst="rect">
            <a:avLst/>
          </a:prstGeom>
        </p:spPr>
      </p:pic>
      <p:pic>
        <p:nvPicPr>
          <p:cNvPr id="33" name="图形 32" descr="用户 纯色填充">
            <a:extLst>
              <a:ext uri="{FF2B5EF4-FFF2-40B4-BE49-F238E27FC236}">
                <a16:creationId xmlns:a16="http://schemas.microsoft.com/office/drawing/2014/main" id="{2AB2DB83-D9E6-227D-15A2-2E9207382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8236" y="4907830"/>
            <a:ext cx="452268" cy="452268"/>
          </a:xfrm>
          <a:prstGeom prst="rect">
            <a:avLst/>
          </a:prstGeom>
        </p:spPr>
      </p:pic>
      <p:pic>
        <p:nvPicPr>
          <p:cNvPr id="34" name="图形 33" descr="用户 纯色填充">
            <a:extLst>
              <a:ext uri="{FF2B5EF4-FFF2-40B4-BE49-F238E27FC236}">
                <a16:creationId xmlns:a16="http://schemas.microsoft.com/office/drawing/2014/main" id="{4C651BB6-031E-BF08-766B-1B53D697F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7436" y="4909294"/>
            <a:ext cx="451401" cy="451401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4349919" y="4462307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586535" y="3977037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37" name="图形 36" descr="用户 纯色填充">
            <a:extLst>
              <a:ext uri="{FF2B5EF4-FFF2-40B4-BE49-F238E27FC236}">
                <a16:creationId xmlns:a16="http://schemas.microsoft.com/office/drawing/2014/main" id="{FE01F102-99B9-6A82-8332-C0C281B17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2305" y="4784876"/>
            <a:ext cx="451401" cy="45140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6E3A088-DFC9-CA40-E323-E7CFA429ACE0}"/>
              </a:ext>
            </a:extLst>
          </p:cNvPr>
          <p:cNvSpPr txBox="1"/>
          <p:nvPr/>
        </p:nvSpPr>
        <p:spPr>
          <a:xfrm>
            <a:off x="2842055" y="3085348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A32E5990-8C54-E351-73B4-783647D95F3D}"/>
              </a:ext>
            </a:extLst>
          </p:cNvPr>
          <p:cNvSpPr>
            <a:spLocks noEditPoints="1"/>
          </p:cNvSpPr>
          <p:nvPr/>
        </p:nvSpPr>
        <p:spPr bwMode="auto">
          <a:xfrm rot="11044206">
            <a:off x="2539809" y="4396998"/>
            <a:ext cx="487471" cy="318740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239835" y="4420838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42" name="图形 41" descr="用户 纯色填充">
            <a:extLst>
              <a:ext uri="{FF2B5EF4-FFF2-40B4-BE49-F238E27FC236}">
                <a16:creationId xmlns:a16="http://schemas.microsoft.com/office/drawing/2014/main" id="{07960D96-A620-4E9D-4316-A32EA42E3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6325" y="3010930"/>
            <a:ext cx="487159" cy="487159"/>
          </a:xfrm>
          <a:prstGeom prst="rect">
            <a:avLst/>
          </a:prstGeom>
        </p:spPr>
      </p:pic>
      <p:pic>
        <p:nvPicPr>
          <p:cNvPr id="43" name="图形 42" descr="用户 纯色填充">
            <a:extLst>
              <a:ext uri="{FF2B5EF4-FFF2-40B4-BE49-F238E27FC236}">
                <a16:creationId xmlns:a16="http://schemas.microsoft.com/office/drawing/2014/main" id="{932575E1-3ADF-829C-2DC3-D9DC158AF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1052" y="2837831"/>
            <a:ext cx="517461" cy="51746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4371465" y="4130677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627796" y="4072637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 flipH="1">
            <a:off x="4593849" y="4262364"/>
            <a:ext cx="19969" cy="1999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483765" y="4204324"/>
            <a:ext cx="386384" cy="2165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7"/>
            <a:endCxn id="1048" idx="3"/>
          </p:cNvCxnSpPr>
          <p:nvPr/>
        </p:nvCxnSpPr>
        <p:spPr>
          <a:xfrm flipV="1">
            <a:off x="3272980" y="2082371"/>
            <a:ext cx="698031" cy="59044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连接符 1028">
            <a:extLst>
              <a:ext uri="{FF2B5EF4-FFF2-40B4-BE49-F238E27FC236}">
                <a16:creationId xmlns:a16="http://schemas.microsoft.com/office/drawing/2014/main" id="{4CEC222D-ACB5-410E-7517-8639750633EB}"/>
              </a:ext>
            </a:extLst>
          </p:cNvPr>
          <p:cNvCxnSpPr>
            <a:cxnSpLocks/>
            <a:endCxn id="1048" idx="4"/>
          </p:cNvCxnSpPr>
          <p:nvPr/>
        </p:nvCxnSpPr>
        <p:spPr>
          <a:xfrm flipV="1">
            <a:off x="3432634" y="2228141"/>
            <a:ext cx="1671736" cy="6684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</p:cNvCxnSpPr>
          <p:nvPr/>
        </p:nvCxnSpPr>
        <p:spPr>
          <a:xfrm>
            <a:off x="6100026" y="2122497"/>
            <a:ext cx="418909" cy="63779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线连接符 1034">
            <a:extLst>
              <a:ext uri="{FF2B5EF4-FFF2-40B4-BE49-F238E27FC236}">
                <a16:creationId xmlns:a16="http://schemas.microsoft.com/office/drawing/2014/main" id="{FFDF13DE-E839-9347-0F40-2624037357B3}"/>
              </a:ext>
            </a:extLst>
          </p:cNvPr>
          <p:cNvCxnSpPr>
            <a:cxnSpLocks/>
            <a:stCxn id="1048" idx="4"/>
            <a:endCxn id="1046" idx="1"/>
          </p:cNvCxnSpPr>
          <p:nvPr/>
        </p:nvCxnSpPr>
        <p:spPr>
          <a:xfrm>
            <a:off x="5104370" y="2228141"/>
            <a:ext cx="1030493" cy="6543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4"/>
          </p:cNvCxnSpPr>
          <p:nvPr/>
        </p:nvCxnSpPr>
        <p:spPr>
          <a:xfrm flipH="1" flipV="1">
            <a:off x="2687233" y="3522425"/>
            <a:ext cx="97987" cy="68280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4"/>
          </p:cNvCxnSpPr>
          <p:nvPr/>
        </p:nvCxnSpPr>
        <p:spPr>
          <a:xfrm flipV="1">
            <a:off x="4613818" y="3632692"/>
            <a:ext cx="20877" cy="49798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1046" idx="4"/>
          </p:cNvCxnSpPr>
          <p:nvPr/>
        </p:nvCxnSpPr>
        <p:spPr>
          <a:xfrm flipH="1" flipV="1">
            <a:off x="6728437" y="3734283"/>
            <a:ext cx="141712" cy="33835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078728" y="443349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73" name="图形 1072" descr="用户 纯色填充">
            <a:extLst>
              <a:ext uri="{FF2B5EF4-FFF2-40B4-BE49-F238E27FC236}">
                <a16:creationId xmlns:a16="http://schemas.microsoft.com/office/drawing/2014/main" id="{6FA05DB1-F827-E5EC-4408-A66D645C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6475" y="4740704"/>
            <a:ext cx="451401" cy="451401"/>
          </a:xfrm>
          <a:prstGeom prst="rect">
            <a:avLst/>
          </a:prstGeom>
        </p:spPr>
      </p:pic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6870149" y="4204324"/>
            <a:ext cx="436771" cy="24490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3" name="图形 1082" descr="实心填充的恶魔表情 纯色填充">
            <a:extLst>
              <a:ext uri="{FF2B5EF4-FFF2-40B4-BE49-F238E27FC236}">
                <a16:creationId xmlns:a16="http://schemas.microsoft.com/office/drawing/2014/main" id="{BDF4F8B8-6615-8807-7FE0-928DA6DB69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5222" y="4805994"/>
            <a:ext cx="374428" cy="374428"/>
          </a:xfrm>
          <a:prstGeom prst="rect">
            <a:avLst/>
          </a:prstGeom>
        </p:spPr>
      </p:pic>
      <p:cxnSp>
        <p:nvCxnSpPr>
          <p:cNvPr id="1085" name="直线箭头连接符 1084">
            <a:extLst>
              <a:ext uri="{FF2B5EF4-FFF2-40B4-BE49-F238E27FC236}">
                <a16:creationId xmlns:a16="http://schemas.microsoft.com/office/drawing/2014/main" id="{6C539AB5-772F-4D3B-B759-2C23BDFF25A3}"/>
              </a:ext>
            </a:extLst>
          </p:cNvPr>
          <p:cNvCxnSpPr/>
          <p:nvPr/>
        </p:nvCxnSpPr>
        <p:spPr>
          <a:xfrm flipV="1">
            <a:off x="6357852" y="4235111"/>
            <a:ext cx="181006" cy="122452"/>
          </a:xfrm>
          <a:prstGeom prst="straightConnector1">
            <a:avLst/>
          </a:prstGeom>
          <a:ln w="12700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直线箭头连接符 1085">
            <a:extLst>
              <a:ext uri="{FF2B5EF4-FFF2-40B4-BE49-F238E27FC236}">
                <a16:creationId xmlns:a16="http://schemas.microsoft.com/office/drawing/2014/main" id="{BC944F58-DE18-CD6E-5A9F-04F90B4E2675}"/>
              </a:ext>
            </a:extLst>
          </p:cNvPr>
          <p:cNvCxnSpPr>
            <a:cxnSpLocks/>
          </p:cNvCxnSpPr>
          <p:nvPr/>
        </p:nvCxnSpPr>
        <p:spPr>
          <a:xfrm flipH="1" flipV="1">
            <a:off x="6420091" y="3547358"/>
            <a:ext cx="207705" cy="449893"/>
          </a:xfrm>
          <a:prstGeom prst="straightConnector1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6" name="组合 1095">
            <a:extLst>
              <a:ext uri="{FF2B5EF4-FFF2-40B4-BE49-F238E27FC236}">
                <a16:creationId xmlns:a16="http://schemas.microsoft.com/office/drawing/2014/main" id="{9878DBAD-C592-F882-F0E5-2F3389F5EB56}"/>
              </a:ext>
            </a:extLst>
          </p:cNvPr>
          <p:cNvGrpSpPr/>
          <p:nvPr/>
        </p:nvGrpSpPr>
        <p:grpSpPr>
          <a:xfrm>
            <a:off x="6372436" y="3508411"/>
            <a:ext cx="101189" cy="98216"/>
            <a:chOff x="5697747" y="3878821"/>
            <a:chExt cx="101189" cy="98216"/>
          </a:xfrm>
        </p:grpSpPr>
        <p:cxnSp>
          <p:nvCxnSpPr>
            <p:cNvPr id="1091" name="直线连接符 1090">
              <a:extLst>
                <a:ext uri="{FF2B5EF4-FFF2-40B4-BE49-F238E27FC236}">
                  <a16:creationId xmlns:a16="http://schemas.microsoft.com/office/drawing/2014/main" id="{8B6CE5CD-94B8-F504-E23B-E5329FA02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747" y="3908833"/>
              <a:ext cx="101189" cy="18228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线连接符 1091">
              <a:extLst>
                <a:ext uri="{FF2B5EF4-FFF2-40B4-BE49-F238E27FC236}">
                  <a16:creationId xmlns:a16="http://schemas.microsoft.com/office/drawing/2014/main" id="{A6AFB8D2-D664-D459-A229-6067A2EC6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364" y="3878821"/>
              <a:ext cx="49546" cy="98216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8" name="图形 1097" descr="警告 纯色填充">
            <a:extLst>
              <a:ext uri="{FF2B5EF4-FFF2-40B4-BE49-F238E27FC236}">
                <a16:creationId xmlns:a16="http://schemas.microsoft.com/office/drawing/2014/main" id="{936CAFC2-60E8-4819-B4D4-811D9980A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22628" y="4517938"/>
            <a:ext cx="152839" cy="152839"/>
          </a:xfrm>
          <a:prstGeom prst="rect">
            <a:avLst/>
          </a:prstGeom>
        </p:spPr>
      </p:pic>
      <p:sp>
        <p:nvSpPr>
          <p:cNvPr id="1104" name="右弧形箭头 1103">
            <a:extLst>
              <a:ext uri="{FF2B5EF4-FFF2-40B4-BE49-F238E27FC236}">
                <a16:creationId xmlns:a16="http://schemas.microsoft.com/office/drawing/2014/main" id="{46B7D0D4-6F3A-387A-E9E0-B4E355B2EDCE}"/>
              </a:ext>
            </a:extLst>
          </p:cNvPr>
          <p:cNvSpPr/>
          <p:nvPr/>
        </p:nvSpPr>
        <p:spPr>
          <a:xfrm rot="16200000">
            <a:off x="2659030" y="5117313"/>
            <a:ext cx="212564" cy="698137"/>
          </a:xfrm>
          <a:prstGeom prst="curvedRightArrow">
            <a:avLst/>
          </a:prstGeom>
          <a:solidFill>
            <a:srgbClr val="685B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6" name="右弧形箭头 1105">
            <a:extLst>
              <a:ext uri="{FF2B5EF4-FFF2-40B4-BE49-F238E27FC236}">
                <a16:creationId xmlns:a16="http://schemas.microsoft.com/office/drawing/2014/main" id="{3DDFA3BF-389A-F1AA-61EA-6627FD1E131E}"/>
              </a:ext>
            </a:extLst>
          </p:cNvPr>
          <p:cNvSpPr/>
          <p:nvPr/>
        </p:nvSpPr>
        <p:spPr>
          <a:xfrm rot="15778764">
            <a:off x="3860384" y="4986790"/>
            <a:ext cx="230103" cy="815999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7" name="文本框 1106">
            <a:extLst>
              <a:ext uri="{FF2B5EF4-FFF2-40B4-BE49-F238E27FC236}">
                <a16:creationId xmlns:a16="http://schemas.microsoft.com/office/drawing/2014/main" id="{23F22F22-D291-AC82-2B1D-04A697B7423B}"/>
              </a:ext>
            </a:extLst>
          </p:cNvPr>
          <p:cNvSpPr txBox="1"/>
          <p:nvPr/>
        </p:nvSpPr>
        <p:spPr>
          <a:xfrm>
            <a:off x="2267178" y="555138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Intra-move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8A43417A-80F5-9AA1-261A-56A6BFA53FDB}"/>
              </a:ext>
            </a:extLst>
          </p:cNvPr>
          <p:cNvSpPr txBox="1"/>
          <p:nvPr/>
        </p:nvSpPr>
        <p:spPr>
          <a:xfrm>
            <a:off x="3526017" y="55066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Inter-move</a:t>
            </a:r>
            <a:endParaRPr kumimoji="1" lang="zh-CN" alt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478513" y="9181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240590" y="378536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0"/>
          </p:cNvCxnSpPr>
          <p:nvPr/>
        </p:nvCxnSpPr>
        <p:spPr>
          <a:xfrm flipH="1" flipV="1">
            <a:off x="4400896" y="2179500"/>
            <a:ext cx="233799" cy="4578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1047" idx="7"/>
          </p:cNvCxnSpPr>
          <p:nvPr/>
        </p:nvCxnSpPr>
        <p:spPr>
          <a:xfrm flipV="1">
            <a:off x="5238300" y="2220732"/>
            <a:ext cx="285668" cy="5623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Freeform 35">
            <a:extLst>
              <a:ext uri="{FF2B5EF4-FFF2-40B4-BE49-F238E27FC236}">
                <a16:creationId xmlns:a16="http://schemas.microsoft.com/office/drawing/2014/main" id="{4E7E2EED-3B19-E919-48EB-2F8C374CABFD}"/>
              </a:ext>
            </a:extLst>
          </p:cNvPr>
          <p:cNvSpPr/>
          <p:nvPr/>
        </p:nvSpPr>
        <p:spPr bwMode="auto">
          <a:xfrm>
            <a:off x="6064156" y="3015207"/>
            <a:ext cx="379770" cy="524651"/>
          </a:xfrm>
          <a:custGeom>
            <a:avLst/>
            <a:gdLst>
              <a:gd name="T0" fmla="*/ 0 w 122"/>
              <a:gd name="T1" fmla="*/ 21 h 168"/>
              <a:gd name="T2" fmla="*/ 61 w 122"/>
              <a:gd name="T3" fmla="*/ 0 h 168"/>
              <a:gd name="T4" fmla="*/ 122 w 122"/>
              <a:gd name="T5" fmla="*/ 21 h 168"/>
              <a:gd name="T6" fmla="*/ 122 w 122"/>
              <a:gd name="T7" fmla="*/ 107 h 168"/>
              <a:gd name="T8" fmla="*/ 61 w 122"/>
              <a:gd name="T9" fmla="*/ 168 h 168"/>
              <a:gd name="T10" fmla="*/ 0 w 122"/>
              <a:gd name="T11" fmla="*/ 107 h 168"/>
              <a:gd name="T12" fmla="*/ 0 w 122"/>
              <a:gd name="T13" fmla="*/ 2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68">
                <a:moveTo>
                  <a:pt x="0" y="21"/>
                </a:moveTo>
                <a:cubicBezTo>
                  <a:pt x="53" y="21"/>
                  <a:pt x="61" y="0"/>
                  <a:pt x="61" y="0"/>
                </a:cubicBezTo>
                <a:cubicBezTo>
                  <a:pt x="61" y="0"/>
                  <a:pt x="69" y="21"/>
                  <a:pt x="122" y="21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2" y="141"/>
                  <a:pt x="61" y="168"/>
                  <a:pt x="61" y="168"/>
                </a:cubicBezTo>
                <a:cubicBezTo>
                  <a:pt x="61" y="168"/>
                  <a:pt x="0" y="141"/>
                  <a:pt x="0" y="107"/>
                </a:cubicBezTo>
                <a:lnTo>
                  <a:pt x="0" y="21"/>
                </a:lnTo>
                <a:close/>
              </a:path>
            </a:pathLst>
          </a:custGeom>
          <a:solidFill>
            <a:srgbClr val="F4F8E9"/>
          </a:solidFill>
          <a:ln w="190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123" name="直线箭头连接符 1122">
            <a:extLst>
              <a:ext uri="{FF2B5EF4-FFF2-40B4-BE49-F238E27FC236}">
                <a16:creationId xmlns:a16="http://schemas.microsoft.com/office/drawing/2014/main" id="{E2642B6F-3DBD-730D-A12E-86BCF47B9958}"/>
              </a:ext>
            </a:extLst>
          </p:cNvPr>
          <p:cNvCxnSpPr>
            <a:cxnSpLocks/>
          </p:cNvCxnSpPr>
          <p:nvPr/>
        </p:nvCxnSpPr>
        <p:spPr>
          <a:xfrm flipH="1">
            <a:off x="3333236" y="2133700"/>
            <a:ext cx="567393" cy="487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直线箭头连接符 1124">
            <a:extLst>
              <a:ext uri="{FF2B5EF4-FFF2-40B4-BE49-F238E27FC236}">
                <a16:creationId xmlns:a16="http://schemas.microsoft.com/office/drawing/2014/main" id="{DD57BAA5-7176-D0D2-C8CF-05EBF1F8FB03}"/>
              </a:ext>
            </a:extLst>
          </p:cNvPr>
          <p:cNvCxnSpPr>
            <a:cxnSpLocks/>
          </p:cNvCxnSpPr>
          <p:nvPr/>
        </p:nvCxnSpPr>
        <p:spPr>
          <a:xfrm flipH="1" flipV="1">
            <a:off x="6134863" y="2179500"/>
            <a:ext cx="313184" cy="463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直线箭头连接符 1132">
            <a:extLst>
              <a:ext uri="{FF2B5EF4-FFF2-40B4-BE49-F238E27FC236}">
                <a16:creationId xmlns:a16="http://schemas.microsoft.com/office/drawing/2014/main" id="{57DE4D19-98F0-CB92-5753-0DDB12B66FE5}"/>
              </a:ext>
            </a:extLst>
          </p:cNvPr>
          <p:cNvCxnSpPr>
            <a:cxnSpLocks/>
          </p:cNvCxnSpPr>
          <p:nvPr/>
        </p:nvCxnSpPr>
        <p:spPr>
          <a:xfrm flipH="1">
            <a:off x="3552752" y="2302231"/>
            <a:ext cx="1375676" cy="5463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直线箭头连接符 1134">
            <a:extLst>
              <a:ext uri="{FF2B5EF4-FFF2-40B4-BE49-F238E27FC236}">
                <a16:creationId xmlns:a16="http://schemas.microsoft.com/office/drawing/2014/main" id="{771564DA-5620-50AD-DF0A-5EA3EB00924C}"/>
              </a:ext>
            </a:extLst>
          </p:cNvPr>
          <p:cNvCxnSpPr>
            <a:cxnSpLocks/>
          </p:cNvCxnSpPr>
          <p:nvPr/>
        </p:nvCxnSpPr>
        <p:spPr>
          <a:xfrm flipH="1" flipV="1">
            <a:off x="5329361" y="2366589"/>
            <a:ext cx="713553" cy="4585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图形 1078" descr="用户 纯色填充">
            <a:extLst>
              <a:ext uri="{FF2B5EF4-FFF2-40B4-BE49-F238E27FC236}">
                <a16:creationId xmlns:a16="http://schemas.microsoft.com/office/drawing/2014/main" id="{38953239-59B1-8B10-14E5-8709E4314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0039" y="3060211"/>
            <a:ext cx="379312" cy="379312"/>
          </a:xfrm>
          <a:prstGeom prst="rect">
            <a:avLst/>
          </a:prstGeom>
        </p:spPr>
      </p:pic>
      <p:sp>
        <p:nvSpPr>
          <p:cNvPr id="1183" name="右弧形箭头 1182">
            <a:extLst>
              <a:ext uri="{FF2B5EF4-FFF2-40B4-BE49-F238E27FC236}">
                <a16:creationId xmlns:a16="http://schemas.microsoft.com/office/drawing/2014/main" id="{9243CFAF-1C76-0D6C-4CB8-97169635F1D2}"/>
              </a:ext>
            </a:extLst>
          </p:cNvPr>
          <p:cNvSpPr/>
          <p:nvPr/>
        </p:nvSpPr>
        <p:spPr>
          <a:xfrm rot="16200000">
            <a:off x="3519938" y="3027045"/>
            <a:ext cx="248669" cy="838826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84" name="文本框 1183">
            <a:extLst>
              <a:ext uri="{FF2B5EF4-FFF2-40B4-BE49-F238E27FC236}">
                <a16:creationId xmlns:a16="http://schemas.microsoft.com/office/drawing/2014/main" id="{1403B5A3-172A-6D8D-C28B-792978E3C61E}"/>
              </a:ext>
            </a:extLst>
          </p:cNvPr>
          <p:cNvSpPr txBox="1"/>
          <p:nvPr/>
        </p:nvSpPr>
        <p:spPr>
          <a:xfrm>
            <a:off x="2923550" y="3553998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Cybertwin migration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5" name="文本框 1184">
            <a:extLst>
              <a:ext uri="{FF2B5EF4-FFF2-40B4-BE49-F238E27FC236}">
                <a16:creationId xmlns:a16="http://schemas.microsoft.com/office/drawing/2014/main" id="{BD3BC317-42A0-0D1C-1A00-6363BEEB21B2}"/>
              </a:ext>
            </a:extLst>
          </p:cNvPr>
          <p:cNvSpPr txBox="1"/>
          <p:nvPr/>
        </p:nvSpPr>
        <p:spPr>
          <a:xfrm>
            <a:off x="4000016" y="3115932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6" name="文本框 1185">
            <a:extLst>
              <a:ext uri="{FF2B5EF4-FFF2-40B4-BE49-F238E27FC236}">
                <a16:creationId xmlns:a16="http://schemas.microsoft.com/office/drawing/2014/main" id="{7DC06472-B6FB-753C-872A-E40461519444}"/>
              </a:ext>
            </a:extLst>
          </p:cNvPr>
          <p:cNvSpPr txBox="1"/>
          <p:nvPr/>
        </p:nvSpPr>
        <p:spPr>
          <a:xfrm>
            <a:off x="6930908" y="327001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502680" y="237391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93" name="直线箭头连接符 1192">
            <a:extLst>
              <a:ext uri="{FF2B5EF4-FFF2-40B4-BE49-F238E27FC236}">
                <a16:creationId xmlns:a16="http://schemas.microsoft.com/office/drawing/2014/main" id="{6058DFF3-F110-B5B2-02FC-A13FE974A82D}"/>
              </a:ext>
            </a:extLst>
          </p:cNvPr>
          <p:cNvCxnSpPr>
            <a:cxnSpLocks/>
          </p:cNvCxnSpPr>
          <p:nvPr/>
        </p:nvCxnSpPr>
        <p:spPr>
          <a:xfrm flipV="1">
            <a:off x="3149562" y="1984891"/>
            <a:ext cx="335774" cy="43586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直线箭头连接符 1194">
            <a:extLst>
              <a:ext uri="{FF2B5EF4-FFF2-40B4-BE49-F238E27FC236}">
                <a16:creationId xmlns:a16="http://schemas.microsoft.com/office/drawing/2014/main" id="{B95EFB99-ADDD-DE83-18D8-558436F08678}"/>
              </a:ext>
            </a:extLst>
          </p:cNvPr>
          <p:cNvCxnSpPr>
            <a:cxnSpLocks/>
          </p:cNvCxnSpPr>
          <p:nvPr/>
        </p:nvCxnSpPr>
        <p:spPr>
          <a:xfrm flipH="1">
            <a:off x="2881297" y="1899892"/>
            <a:ext cx="317936" cy="42662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直线箭头连接符 1198">
            <a:extLst>
              <a:ext uri="{FF2B5EF4-FFF2-40B4-BE49-F238E27FC236}">
                <a16:creationId xmlns:a16="http://schemas.microsoft.com/office/drawing/2014/main" id="{5553097F-21F4-CAFB-0F81-0DE02F5F5C1B}"/>
              </a:ext>
            </a:extLst>
          </p:cNvPr>
          <p:cNvCxnSpPr>
            <a:cxnSpLocks/>
          </p:cNvCxnSpPr>
          <p:nvPr/>
        </p:nvCxnSpPr>
        <p:spPr>
          <a:xfrm flipH="1" flipV="1">
            <a:off x="6482884" y="2077019"/>
            <a:ext cx="182877" cy="5444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" name="文本框 1210">
            <a:extLst>
              <a:ext uri="{FF2B5EF4-FFF2-40B4-BE49-F238E27FC236}">
                <a16:creationId xmlns:a16="http://schemas.microsoft.com/office/drawing/2014/main" id="{DF177887-48C1-A90C-0344-2DD373C8DB55}"/>
              </a:ext>
            </a:extLst>
          </p:cNvPr>
          <p:cNvSpPr txBox="1"/>
          <p:nvPr/>
        </p:nvSpPr>
        <p:spPr>
          <a:xfrm>
            <a:off x="5592544" y="3679641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Malicious traffic</a:t>
            </a:r>
            <a:endParaRPr kumimoji="1" lang="zh-CN" altLang="en-US" sz="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B781AAC9-E0B5-2F33-26F3-B4BDFD2C7D9C}"/>
              </a:ext>
            </a:extLst>
          </p:cNvPr>
          <p:cNvGrpSpPr/>
          <p:nvPr/>
        </p:nvGrpSpPr>
        <p:grpSpPr>
          <a:xfrm>
            <a:off x="3040758" y="994026"/>
            <a:ext cx="998648" cy="766528"/>
            <a:chOff x="2347108" y="982513"/>
            <a:chExt cx="998648" cy="766528"/>
          </a:xfrm>
        </p:grpSpPr>
        <p:sp>
          <p:nvSpPr>
            <p:cNvPr id="1218" name="文本框 1217">
              <a:extLst>
                <a:ext uri="{FF2B5EF4-FFF2-40B4-BE49-F238E27FC236}">
                  <a16:creationId xmlns:a16="http://schemas.microsoft.com/office/drawing/2014/main" id="{1A2AADAC-C1A5-1EB9-61E1-F63B27350767}"/>
                </a:ext>
              </a:extLst>
            </p:cNvPr>
            <p:cNvSpPr txBox="1"/>
            <p:nvPr/>
          </p:nvSpPr>
          <p:spPr>
            <a:xfrm>
              <a:off x="2572017" y="982513"/>
              <a:ext cx="53694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CNRS</a:t>
              </a:r>
              <a:endParaRPr lang="zh-CN" altLang="en-US" sz="2800" dirty="0"/>
            </a:p>
          </p:txBody>
        </p:sp>
        <p:grpSp>
          <p:nvGrpSpPr>
            <p:cNvPr id="1232" name="组合 1231">
              <a:extLst>
                <a:ext uri="{FF2B5EF4-FFF2-40B4-BE49-F238E27FC236}">
                  <a16:creationId xmlns:a16="http://schemas.microsoft.com/office/drawing/2014/main" id="{A0C460C4-2822-2E57-3AA7-63719D4E5952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1213" name="一个圆顶角并剪去另一个顶角的矩形 1212">
                <a:extLst>
                  <a:ext uri="{FF2B5EF4-FFF2-40B4-BE49-F238E27FC236}">
                    <a16:creationId xmlns:a16="http://schemas.microsoft.com/office/drawing/2014/main" id="{252D405B-B0E7-8C51-0FB5-B975E763C676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14" name="文本框 1213">
                <a:extLst>
                  <a:ext uri="{FF2B5EF4-FFF2-40B4-BE49-F238E27FC236}">
                    <a16:creationId xmlns:a16="http://schemas.microsoft.com/office/drawing/2014/main" id="{8C515E8F-43BA-3355-D071-727FFDD4790D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5" name="文本框 1214">
                <a:extLst>
                  <a:ext uri="{FF2B5EF4-FFF2-40B4-BE49-F238E27FC236}">
                    <a16:creationId xmlns:a16="http://schemas.microsoft.com/office/drawing/2014/main" id="{E48F2272-532D-3724-62E0-2648CBF03D92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6" name="文本框 1215">
                <a:extLst>
                  <a:ext uri="{FF2B5EF4-FFF2-40B4-BE49-F238E27FC236}">
                    <a16:creationId xmlns:a16="http://schemas.microsoft.com/office/drawing/2014/main" id="{613478D4-1D72-97CE-5949-55C1BA52591F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220" name="直线连接符 1219">
                <a:extLst>
                  <a:ext uri="{FF2B5EF4-FFF2-40B4-BE49-F238E27FC236}">
                    <a16:creationId xmlns:a16="http://schemas.microsoft.com/office/drawing/2014/main" id="{F8EA6351-CFD5-A6BE-0587-B372588A2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直线连接符 1221">
                <a:extLst>
                  <a:ext uri="{FF2B5EF4-FFF2-40B4-BE49-F238E27FC236}">
                    <a16:creationId xmlns:a16="http://schemas.microsoft.com/office/drawing/2014/main" id="{B83E158A-3E1D-C4B2-4F4C-8C364DC1C3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直线连接符 1228">
                <a:extLst>
                  <a:ext uri="{FF2B5EF4-FFF2-40B4-BE49-F238E27FC236}">
                    <a16:creationId xmlns:a16="http://schemas.microsoft.com/office/drawing/2014/main" id="{8317A488-162E-45ED-8ADB-8402A180A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直线连接符 1229">
                <a:extLst>
                  <a:ext uri="{FF2B5EF4-FFF2-40B4-BE49-F238E27FC236}">
                    <a16:creationId xmlns:a16="http://schemas.microsoft.com/office/drawing/2014/main" id="{F34520BD-AC42-90E8-014D-D30037D9EE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6" name="椭圆 1245">
            <a:extLst>
              <a:ext uri="{FF2B5EF4-FFF2-40B4-BE49-F238E27FC236}">
                <a16:creationId xmlns:a16="http://schemas.microsoft.com/office/drawing/2014/main" id="{114D33E6-BD95-2880-B3C0-A4422B66940D}"/>
              </a:ext>
            </a:extLst>
          </p:cNvPr>
          <p:cNvSpPr/>
          <p:nvPr/>
        </p:nvSpPr>
        <p:spPr>
          <a:xfrm>
            <a:off x="6656876" y="222814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7" name="椭圆 1246">
            <a:extLst>
              <a:ext uri="{FF2B5EF4-FFF2-40B4-BE49-F238E27FC236}">
                <a16:creationId xmlns:a16="http://schemas.microsoft.com/office/drawing/2014/main" id="{16793061-A2B8-ACE2-412F-A696285897E2}"/>
              </a:ext>
            </a:extLst>
          </p:cNvPr>
          <p:cNvSpPr/>
          <p:nvPr/>
        </p:nvSpPr>
        <p:spPr>
          <a:xfrm>
            <a:off x="3354266" y="217767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8" name="椭圆 1247">
            <a:extLst>
              <a:ext uri="{FF2B5EF4-FFF2-40B4-BE49-F238E27FC236}">
                <a16:creationId xmlns:a16="http://schemas.microsoft.com/office/drawing/2014/main" id="{5715597E-CA3E-683E-E369-9EE628CF2726}"/>
              </a:ext>
            </a:extLst>
          </p:cNvPr>
          <p:cNvSpPr/>
          <p:nvPr/>
        </p:nvSpPr>
        <p:spPr>
          <a:xfrm>
            <a:off x="2871301" y="1972244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9" name="椭圆 1248">
            <a:extLst>
              <a:ext uri="{FF2B5EF4-FFF2-40B4-BE49-F238E27FC236}">
                <a16:creationId xmlns:a16="http://schemas.microsoft.com/office/drawing/2014/main" id="{C5605185-EC8B-F6EB-F949-CD9348A87AE6}"/>
              </a:ext>
            </a:extLst>
          </p:cNvPr>
          <p:cNvSpPr/>
          <p:nvPr/>
        </p:nvSpPr>
        <p:spPr>
          <a:xfrm>
            <a:off x="1997027" y="1094316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0" name="文本框 1249">
            <a:extLst>
              <a:ext uri="{FF2B5EF4-FFF2-40B4-BE49-F238E27FC236}">
                <a16:creationId xmlns:a16="http://schemas.microsoft.com/office/drawing/2014/main" id="{F22BFCDC-C9C0-4839-FEB7-007091D2C247}"/>
              </a:ext>
            </a:extLst>
          </p:cNvPr>
          <p:cNvSpPr txBox="1"/>
          <p:nvPr/>
        </p:nvSpPr>
        <p:spPr>
          <a:xfrm>
            <a:off x="2136736" y="104951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1" name="椭圆 1250">
            <a:extLst>
              <a:ext uri="{FF2B5EF4-FFF2-40B4-BE49-F238E27FC236}">
                <a16:creationId xmlns:a16="http://schemas.microsoft.com/office/drawing/2014/main" id="{AF00303F-F697-5094-0153-4C3FB4F73F1B}"/>
              </a:ext>
            </a:extLst>
          </p:cNvPr>
          <p:cNvSpPr/>
          <p:nvPr/>
        </p:nvSpPr>
        <p:spPr>
          <a:xfrm>
            <a:off x="1997027" y="1322158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2" name="文本框 1251">
            <a:extLst>
              <a:ext uri="{FF2B5EF4-FFF2-40B4-BE49-F238E27FC236}">
                <a16:creationId xmlns:a16="http://schemas.microsoft.com/office/drawing/2014/main" id="{11876EF2-CAA0-C630-9F68-7BD5F89277E5}"/>
              </a:ext>
            </a:extLst>
          </p:cNvPr>
          <p:cNvSpPr txBox="1"/>
          <p:nvPr/>
        </p:nvSpPr>
        <p:spPr>
          <a:xfrm>
            <a:off x="2147057" y="126491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Query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3" name="椭圆 1252">
            <a:extLst>
              <a:ext uri="{FF2B5EF4-FFF2-40B4-BE49-F238E27FC236}">
                <a16:creationId xmlns:a16="http://schemas.microsoft.com/office/drawing/2014/main" id="{E5A07CB3-D480-30EC-FA92-B3AD176513AB}"/>
              </a:ext>
            </a:extLst>
          </p:cNvPr>
          <p:cNvSpPr/>
          <p:nvPr/>
        </p:nvSpPr>
        <p:spPr>
          <a:xfrm>
            <a:off x="1999826" y="1560213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4" name="文本框 1253">
            <a:extLst>
              <a:ext uri="{FF2B5EF4-FFF2-40B4-BE49-F238E27FC236}">
                <a16:creationId xmlns:a16="http://schemas.microsoft.com/office/drawing/2014/main" id="{384D9A90-FDEA-4263-CDE4-322BB2F8FCB6}"/>
              </a:ext>
            </a:extLst>
          </p:cNvPr>
          <p:cNvSpPr txBox="1"/>
          <p:nvPr/>
        </p:nvSpPr>
        <p:spPr>
          <a:xfrm>
            <a:off x="2139034" y="1497714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Response NA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5" name="文本框 1254">
            <a:extLst>
              <a:ext uri="{FF2B5EF4-FFF2-40B4-BE49-F238E27FC236}">
                <a16:creationId xmlns:a16="http://schemas.microsoft.com/office/drawing/2014/main" id="{8EE95625-9F10-C761-289A-C0952869318C}"/>
              </a:ext>
            </a:extLst>
          </p:cNvPr>
          <p:cNvSpPr txBox="1"/>
          <p:nvPr/>
        </p:nvSpPr>
        <p:spPr>
          <a:xfrm>
            <a:off x="6534961" y="109797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Multipath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6" name="直线箭头连接符 1255">
            <a:extLst>
              <a:ext uri="{FF2B5EF4-FFF2-40B4-BE49-F238E27FC236}">
                <a16:creationId xmlns:a16="http://schemas.microsoft.com/office/drawing/2014/main" id="{2FE9AC6E-B0D6-02FB-3094-DB3148BE7B9B}"/>
              </a:ext>
            </a:extLst>
          </p:cNvPr>
          <p:cNvCxnSpPr>
            <a:cxnSpLocks/>
          </p:cNvCxnSpPr>
          <p:nvPr/>
        </p:nvCxnSpPr>
        <p:spPr>
          <a:xfrm>
            <a:off x="6974673" y="1481461"/>
            <a:ext cx="4708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直线箭头连接符 1257">
            <a:extLst>
              <a:ext uri="{FF2B5EF4-FFF2-40B4-BE49-F238E27FC236}">
                <a16:creationId xmlns:a16="http://schemas.microsoft.com/office/drawing/2014/main" id="{E7A18D1D-C50D-9717-7641-C1B4C5E83A0E}"/>
              </a:ext>
            </a:extLst>
          </p:cNvPr>
          <p:cNvCxnSpPr>
            <a:cxnSpLocks/>
          </p:cNvCxnSpPr>
          <p:nvPr/>
        </p:nvCxnSpPr>
        <p:spPr>
          <a:xfrm flipV="1">
            <a:off x="6974673" y="1695160"/>
            <a:ext cx="470892" cy="27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文本框 1260">
            <a:extLst>
              <a:ext uri="{FF2B5EF4-FFF2-40B4-BE49-F238E27FC236}">
                <a16:creationId xmlns:a16="http://schemas.microsoft.com/office/drawing/2014/main" id="{7961EE57-72C3-317B-3805-1A104918D874}"/>
              </a:ext>
            </a:extLst>
          </p:cNvPr>
          <p:cNvSpPr txBox="1"/>
          <p:nvPr/>
        </p:nvSpPr>
        <p:spPr>
          <a:xfrm>
            <a:off x="6445854" y="134918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1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2" name="文本框 1261">
            <a:extLst>
              <a:ext uri="{FF2B5EF4-FFF2-40B4-BE49-F238E27FC236}">
                <a16:creationId xmlns:a16="http://schemas.microsoft.com/office/drawing/2014/main" id="{19553604-2192-9D25-77BD-7AB02B2F95DD}"/>
              </a:ext>
            </a:extLst>
          </p:cNvPr>
          <p:cNvSpPr txBox="1"/>
          <p:nvPr/>
        </p:nvSpPr>
        <p:spPr>
          <a:xfrm>
            <a:off x="6438320" y="1572425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2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raphic 5" descr="Server">
            <a:extLst>
              <a:ext uri="{FF2B5EF4-FFF2-40B4-BE49-F238E27FC236}">
                <a16:creationId xmlns:a16="http://schemas.microsoft.com/office/drawing/2014/main" id="{C45392C6-5BE3-9AC7-3005-365B7C3E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683" y="1321752"/>
            <a:ext cx="576557" cy="640599"/>
          </a:xfrm>
          <a:prstGeom prst="rect">
            <a:avLst/>
          </a:prstGeom>
        </p:spPr>
      </p:pic>
      <p:sp>
        <p:nvSpPr>
          <p:cNvPr id="1095" name="矩形: 圆角 1094">
            <a:extLst>
              <a:ext uri="{FF2B5EF4-FFF2-40B4-BE49-F238E27FC236}">
                <a16:creationId xmlns:a16="http://schemas.microsoft.com/office/drawing/2014/main" id="{39505800-1B3D-4F0B-BD13-2BB6B3217960}"/>
              </a:ext>
            </a:extLst>
          </p:cNvPr>
          <p:cNvSpPr/>
          <p:nvPr/>
        </p:nvSpPr>
        <p:spPr>
          <a:xfrm>
            <a:off x="2648712" y="3830311"/>
            <a:ext cx="5203734" cy="14823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4" name="矩形: 圆角 1093">
            <a:extLst>
              <a:ext uri="{FF2B5EF4-FFF2-40B4-BE49-F238E27FC236}">
                <a16:creationId xmlns:a16="http://schemas.microsoft.com/office/drawing/2014/main" id="{61DB08CC-AD04-7698-CAD7-1D6533D72D61}"/>
              </a:ext>
            </a:extLst>
          </p:cNvPr>
          <p:cNvSpPr/>
          <p:nvPr/>
        </p:nvSpPr>
        <p:spPr>
          <a:xfrm>
            <a:off x="2648713" y="2301522"/>
            <a:ext cx="5203734" cy="14823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3" name="矩形: 圆角 1092">
            <a:extLst>
              <a:ext uri="{FF2B5EF4-FFF2-40B4-BE49-F238E27FC236}">
                <a16:creationId xmlns:a16="http://schemas.microsoft.com/office/drawing/2014/main" id="{3D7DD5FD-1DFA-9538-B5FE-E1884C172741}"/>
              </a:ext>
            </a:extLst>
          </p:cNvPr>
          <p:cNvSpPr/>
          <p:nvPr/>
        </p:nvSpPr>
        <p:spPr>
          <a:xfrm>
            <a:off x="2648712" y="946390"/>
            <a:ext cx="5203734" cy="132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4051413" y="2721396"/>
            <a:ext cx="782418" cy="666981"/>
          </a:xfrm>
          <a:custGeom>
            <a:avLst/>
            <a:gdLst>
              <a:gd name="connsiteX0" fmla="*/ 0 w 782418"/>
              <a:gd name="connsiteY0" fmla="*/ 333490 h 666981"/>
              <a:gd name="connsiteX1" fmla="*/ 391209 w 782418"/>
              <a:gd name="connsiteY1" fmla="*/ 0 h 666981"/>
              <a:gd name="connsiteX2" fmla="*/ 782418 w 782418"/>
              <a:gd name="connsiteY2" fmla="*/ 333490 h 666981"/>
              <a:gd name="connsiteX3" fmla="*/ 391209 w 782418"/>
              <a:gd name="connsiteY3" fmla="*/ 666981 h 666981"/>
              <a:gd name="connsiteX4" fmla="*/ 0 w 782418"/>
              <a:gd name="connsiteY4" fmla="*/ 333490 h 666981"/>
              <a:gd name="connsiteX0" fmla="*/ 0 w 782418"/>
              <a:gd name="connsiteY0" fmla="*/ 333490 h 666981"/>
              <a:gd name="connsiteX1" fmla="*/ 391209 w 782418"/>
              <a:gd name="connsiteY1" fmla="*/ 0 h 666981"/>
              <a:gd name="connsiteX2" fmla="*/ 782418 w 782418"/>
              <a:gd name="connsiteY2" fmla="*/ 333490 h 666981"/>
              <a:gd name="connsiteX3" fmla="*/ 391209 w 782418"/>
              <a:gd name="connsiteY3" fmla="*/ 666981 h 666981"/>
              <a:gd name="connsiteX4" fmla="*/ 0 w 782418"/>
              <a:gd name="connsiteY4" fmla="*/ 333490 h 666981"/>
              <a:gd name="connsiteX0" fmla="*/ 0 w 782418"/>
              <a:gd name="connsiteY0" fmla="*/ 333490 h 666981"/>
              <a:gd name="connsiteX1" fmla="*/ 391209 w 782418"/>
              <a:gd name="connsiteY1" fmla="*/ 0 h 666981"/>
              <a:gd name="connsiteX2" fmla="*/ 782418 w 782418"/>
              <a:gd name="connsiteY2" fmla="*/ 333490 h 666981"/>
              <a:gd name="connsiteX3" fmla="*/ 391209 w 782418"/>
              <a:gd name="connsiteY3" fmla="*/ 666981 h 666981"/>
              <a:gd name="connsiteX4" fmla="*/ 0 w 782418"/>
              <a:gd name="connsiteY4" fmla="*/ 333490 h 66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418" h="666981" fill="none" extrusionOk="0">
                <a:moveTo>
                  <a:pt x="0" y="333490"/>
                </a:moveTo>
                <a:cubicBezTo>
                  <a:pt x="68329" y="158819"/>
                  <a:pt x="190224" y="-40706"/>
                  <a:pt x="391209" y="0"/>
                </a:cubicBezTo>
                <a:cubicBezTo>
                  <a:pt x="556208" y="-9052"/>
                  <a:pt x="736020" y="200795"/>
                  <a:pt x="782418" y="333490"/>
                </a:cubicBezTo>
                <a:cubicBezTo>
                  <a:pt x="776431" y="445011"/>
                  <a:pt x="557084" y="749691"/>
                  <a:pt x="391209" y="666981"/>
                </a:cubicBezTo>
                <a:cubicBezTo>
                  <a:pt x="195442" y="680773"/>
                  <a:pt x="55039" y="532693"/>
                  <a:pt x="0" y="333490"/>
                </a:cubicBezTo>
                <a:close/>
              </a:path>
              <a:path w="782418" h="666981" stroke="0" extrusionOk="0">
                <a:moveTo>
                  <a:pt x="0" y="333490"/>
                </a:moveTo>
                <a:cubicBezTo>
                  <a:pt x="-77406" y="125878"/>
                  <a:pt x="215155" y="37415"/>
                  <a:pt x="391209" y="0"/>
                </a:cubicBezTo>
                <a:cubicBezTo>
                  <a:pt x="633152" y="13919"/>
                  <a:pt x="776836" y="183643"/>
                  <a:pt x="782418" y="333490"/>
                </a:cubicBezTo>
                <a:cubicBezTo>
                  <a:pt x="789595" y="543408"/>
                  <a:pt x="637097" y="768157"/>
                  <a:pt x="391209" y="666981"/>
                </a:cubicBezTo>
                <a:cubicBezTo>
                  <a:pt x="177455" y="644304"/>
                  <a:pt x="6192" y="500980"/>
                  <a:pt x="0" y="333490"/>
                </a:cubicBezTo>
                <a:close/>
              </a:path>
              <a:path w="782418" h="666981" fill="none" stroke="0" extrusionOk="0">
                <a:moveTo>
                  <a:pt x="0" y="333490"/>
                </a:moveTo>
                <a:cubicBezTo>
                  <a:pt x="-15080" y="138397"/>
                  <a:pt x="145019" y="-22573"/>
                  <a:pt x="391209" y="0"/>
                </a:cubicBezTo>
                <a:cubicBezTo>
                  <a:pt x="597072" y="-1527"/>
                  <a:pt x="743708" y="164257"/>
                  <a:pt x="782418" y="333490"/>
                </a:cubicBezTo>
                <a:cubicBezTo>
                  <a:pt x="773724" y="459356"/>
                  <a:pt x="566526" y="740608"/>
                  <a:pt x="391209" y="666981"/>
                </a:cubicBezTo>
                <a:cubicBezTo>
                  <a:pt x="147501" y="677192"/>
                  <a:pt x="48295" y="542483"/>
                  <a:pt x="0" y="333490"/>
                </a:cubicBezTo>
                <a:close/>
              </a:path>
              <a:path w="782418" h="666981" fill="none" stroke="0" extrusionOk="0">
                <a:moveTo>
                  <a:pt x="0" y="333490"/>
                </a:moveTo>
                <a:cubicBezTo>
                  <a:pt x="22496" y="147941"/>
                  <a:pt x="180163" y="-32583"/>
                  <a:pt x="391209" y="0"/>
                </a:cubicBezTo>
                <a:cubicBezTo>
                  <a:pt x="602126" y="-352"/>
                  <a:pt x="733895" y="180520"/>
                  <a:pt x="782418" y="333490"/>
                </a:cubicBezTo>
                <a:cubicBezTo>
                  <a:pt x="762901" y="462458"/>
                  <a:pt x="572045" y="748427"/>
                  <a:pt x="391209" y="666981"/>
                </a:cubicBezTo>
                <a:cubicBezTo>
                  <a:pt x="166584" y="664951"/>
                  <a:pt x="45100" y="531528"/>
                  <a:pt x="0" y="33349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  <a:gd name="connsiteX0" fmla="*/ 0 w 782418"/>
                      <a:gd name="connsiteY0" fmla="*/ 333490 h 666981"/>
                      <a:gd name="connsiteX1" fmla="*/ 391209 w 782418"/>
                      <a:gd name="connsiteY1" fmla="*/ 0 h 666981"/>
                      <a:gd name="connsiteX2" fmla="*/ 782418 w 782418"/>
                      <a:gd name="connsiteY2" fmla="*/ 333490 h 666981"/>
                      <a:gd name="connsiteX3" fmla="*/ 391209 w 782418"/>
                      <a:gd name="connsiteY3" fmla="*/ 666981 h 666981"/>
                      <a:gd name="connsiteX4" fmla="*/ 0 w 782418"/>
                      <a:gd name="connsiteY4" fmla="*/ 333490 h 666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2418" h="666981" fill="none" extrusionOk="0">
                        <a:moveTo>
                          <a:pt x="0" y="333490"/>
                        </a:moveTo>
                        <a:cubicBezTo>
                          <a:pt x="33416" y="154677"/>
                          <a:pt x="187640" y="-35389"/>
                          <a:pt x="391209" y="0"/>
                        </a:cubicBezTo>
                        <a:cubicBezTo>
                          <a:pt x="573067" y="-6470"/>
                          <a:pt x="758383" y="179741"/>
                          <a:pt x="782418" y="333490"/>
                        </a:cubicBezTo>
                        <a:cubicBezTo>
                          <a:pt x="776834" y="448851"/>
                          <a:pt x="576765" y="722340"/>
                          <a:pt x="391209" y="666981"/>
                        </a:cubicBezTo>
                        <a:cubicBezTo>
                          <a:pt x="192930" y="679366"/>
                          <a:pt x="39941" y="529063"/>
                          <a:pt x="0" y="333490"/>
                        </a:cubicBezTo>
                        <a:close/>
                      </a:path>
                      <a:path w="782418" h="666981" stroke="0" extrusionOk="0">
                        <a:moveTo>
                          <a:pt x="0" y="333490"/>
                        </a:moveTo>
                        <a:cubicBezTo>
                          <a:pt x="-56019" y="129337"/>
                          <a:pt x="200505" y="25434"/>
                          <a:pt x="391209" y="0"/>
                        </a:cubicBezTo>
                        <a:cubicBezTo>
                          <a:pt x="631485" y="11438"/>
                          <a:pt x="774857" y="163142"/>
                          <a:pt x="782418" y="333490"/>
                        </a:cubicBezTo>
                        <a:cubicBezTo>
                          <a:pt x="779743" y="528233"/>
                          <a:pt x="625052" y="753403"/>
                          <a:pt x="391209" y="666981"/>
                        </a:cubicBezTo>
                        <a:cubicBezTo>
                          <a:pt x="175608" y="645922"/>
                          <a:pt x="4414" y="509341"/>
                          <a:pt x="0" y="333490"/>
                        </a:cubicBezTo>
                        <a:close/>
                      </a:path>
                      <a:path w="782418" h="666981" fill="none" stroke="0" extrusionOk="0">
                        <a:moveTo>
                          <a:pt x="0" y="333490"/>
                        </a:moveTo>
                        <a:cubicBezTo>
                          <a:pt x="-2596" y="136347"/>
                          <a:pt x="151649" y="-17999"/>
                          <a:pt x="391209" y="0"/>
                        </a:cubicBezTo>
                        <a:cubicBezTo>
                          <a:pt x="603183" y="-1093"/>
                          <a:pt x="748734" y="174502"/>
                          <a:pt x="782418" y="333490"/>
                        </a:cubicBezTo>
                        <a:cubicBezTo>
                          <a:pt x="772601" y="474545"/>
                          <a:pt x="582908" y="731042"/>
                          <a:pt x="391209" y="666981"/>
                        </a:cubicBezTo>
                        <a:cubicBezTo>
                          <a:pt x="157260" y="659743"/>
                          <a:pt x="34103" y="531937"/>
                          <a:pt x="0" y="33349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356640" y="2680206"/>
            <a:ext cx="831956" cy="767478"/>
          </a:xfrm>
          <a:custGeom>
            <a:avLst/>
            <a:gdLst>
              <a:gd name="connsiteX0" fmla="*/ 0 w 831956"/>
              <a:gd name="connsiteY0" fmla="*/ 383739 h 767478"/>
              <a:gd name="connsiteX1" fmla="*/ 415978 w 831956"/>
              <a:gd name="connsiteY1" fmla="*/ 0 h 767478"/>
              <a:gd name="connsiteX2" fmla="*/ 831956 w 831956"/>
              <a:gd name="connsiteY2" fmla="*/ 383739 h 767478"/>
              <a:gd name="connsiteX3" fmla="*/ 415978 w 831956"/>
              <a:gd name="connsiteY3" fmla="*/ 767478 h 767478"/>
              <a:gd name="connsiteX4" fmla="*/ 0 w 831956"/>
              <a:gd name="connsiteY4" fmla="*/ 383739 h 767478"/>
              <a:gd name="connsiteX0" fmla="*/ 0 w 831956"/>
              <a:gd name="connsiteY0" fmla="*/ 383739 h 767478"/>
              <a:gd name="connsiteX1" fmla="*/ 415978 w 831956"/>
              <a:gd name="connsiteY1" fmla="*/ 0 h 767478"/>
              <a:gd name="connsiteX2" fmla="*/ 831956 w 831956"/>
              <a:gd name="connsiteY2" fmla="*/ 383739 h 767478"/>
              <a:gd name="connsiteX3" fmla="*/ 415978 w 831956"/>
              <a:gd name="connsiteY3" fmla="*/ 767478 h 767478"/>
              <a:gd name="connsiteX4" fmla="*/ 0 w 831956"/>
              <a:gd name="connsiteY4" fmla="*/ 383739 h 767478"/>
              <a:gd name="connsiteX0" fmla="*/ 0 w 831956"/>
              <a:gd name="connsiteY0" fmla="*/ 383739 h 767478"/>
              <a:gd name="connsiteX1" fmla="*/ 415978 w 831956"/>
              <a:gd name="connsiteY1" fmla="*/ 0 h 767478"/>
              <a:gd name="connsiteX2" fmla="*/ 831956 w 831956"/>
              <a:gd name="connsiteY2" fmla="*/ 383739 h 767478"/>
              <a:gd name="connsiteX3" fmla="*/ 415978 w 831956"/>
              <a:gd name="connsiteY3" fmla="*/ 767478 h 767478"/>
              <a:gd name="connsiteX4" fmla="*/ 0 w 831956"/>
              <a:gd name="connsiteY4" fmla="*/ 383739 h 76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956" h="767478" fill="none" extrusionOk="0">
                <a:moveTo>
                  <a:pt x="0" y="383739"/>
                </a:moveTo>
                <a:cubicBezTo>
                  <a:pt x="42202" y="128595"/>
                  <a:pt x="277870" y="6992"/>
                  <a:pt x="415978" y="0"/>
                </a:cubicBezTo>
                <a:cubicBezTo>
                  <a:pt x="677980" y="64610"/>
                  <a:pt x="791095" y="170710"/>
                  <a:pt x="831956" y="383739"/>
                </a:cubicBezTo>
                <a:cubicBezTo>
                  <a:pt x="930578" y="612990"/>
                  <a:pt x="593485" y="740910"/>
                  <a:pt x="415978" y="767478"/>
                </a:cubicBezTo>
                <a:cubicBezTo>
                  <a:pt x="119617" y="790725"/>
                  <a:pt x="32313" y="550207"/>
                  <a:pt x="0" y="383739"/>
                </a:cubicBezTo>
                <a:close/>
              </a:path>
              <a:path w="831956" h="767478" stroke="0" extrusionOk="0">
                <a:moveTo>
                  <a:pt x="0" y="383739"/>
                </a:moveTo>
                <a:cubicBezTo>
                  <a:pt x="-26369" y="261878"/>
                  <a:pt x="190456" y="39012"/>
                  <a:pt x="415978" y="0"/>
                </a:cubicBezTo>
                <a:cubicBezTo>
                  <a:pt x="615802" y="8414"/>
                  <a:pt x="819173" y="149173"/>
                  <a:pt x="831956" y="383739"/>
                </a:cubicBezTo>
                <a:cubicBezTo>
                  <a:pt x="823164" y="665586"/>
                  <a:pt x="666177" y="776526"/>
                  <a:pt x="415978" y="767478"/>
                </a:cubicBezTo>
                <a:cubicBezTo>
                  <a:pt x="192164" y="778157"/>
                  <a:pt x="1168" y="617999"/>
                  <a:pt x="0" y="383739"/>
                </a:cubicBezTo>
                <a:close/>
              </a:path>
              <a:path w="831956" h="767478" fill="none" stroke="0" extrusionOk="0">
                <a:moveTo>
                  <a:pt x="0" y="383739"/>
                </a:moveTo>
                <a:cubicBezTo>
                  <a:pt x="27221" y="184129"/>
                  <a:pt x="176587" y="18481"/>
                  <a:pt x="415978" y="0"/>
                </a:cubicBezTo>
                <a:cubicBezTo>
                  <a:pt x="696673" y="40082"/>
                  <a:pt x="781725" y="160052"/>
                  <a:pt x="831956" y="383739"/>
                </a:cubicBezTo>
                <a:cubicBezTo>
                  <a:pt x="844610" y="614390"/>
                  <a:pt x="656796" y="766816"/>
                  <a:pt x="415978" y="767478"/>
                </a:cubicBezTo>
                <a:cubicBezTo>
                  <a:pt x="171428" y="767556"/>
                  <a:pt x="-2565" y="598900"/>
                  <a:pt x="0" y="383739"/>
                </a:cubicBezTo>
                <a:close/>
              </a:path>
              <a:path w="831956" h="767478" fill="none" stroke="0" extrusionOk="0">
                <a:moveTo>
                  <a:pt x="0" y="383739"/>
                </a:moveTo>
                <a:cubicBezTo>
                  <a:pt x="2965" y="178543"/>
                  <a:pt x="229170" y="-1618"/>
                  <a:pt x="415978" y="0"/>
                </a:cubicBezTo>
                <a:cubicBezTo>
                  <a:pt x="682852" y="57485"/>
                  <a:pt x="799659" y="187298"/>
                  <a:pt x="831956" y="383739"/>
                </a:cubicBezTo>
                <a:cubicBezTo>
                  <a:pt x="897478" y="611478"/>
                  <a:pt x="595852" y="785163"/>
                  <a:pt x="415978" y="767478"/>
                </a:cubicBezTo>
                <a:cubicBezTo>
                  <a:pt x="156610" y="772197"/>
                  <a:pt x="-5071" y="573011"/>
                  <a:pt x="0" y="383739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  <a:gd name="connsiteX0" fmla="*/ 0 w 831956"/>
                      <a:gd name="connsiteY0" fmla="*/ 383739 h 767478"/>
                      <a:gd name="connsiteX1" fmla="*/ 415978 w 831956"/>
                      <a:gd name="connsiteY1" fmla="*/ 0 h 767478"/>
                      <a:gd name="connsiteX2" fmla="*/ 831956 w 831956"/>
                      <a:gd name="connsiteY2" fmla="*/ 383739 h 767478"/>
                      <a:gd name="connsiteX3" fmla="*/ 415978 w 831956"/>
                      <a:gd name="connsiteY3" fmla="*/ 767478 h 767478"/>
                      <a:gd name="connsiteX4" fmla="*/ 0 w 831956"/>
                      <a:gd name="connsiteY4" fmla="*/ 383739 h 767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1956" h="767478" fill="none" extrusionOk="0">
                        <a:moveTo>
                          <a:pt x="0" y="383739"/>
                        </a:moveTo>
                        <a:cubicBezTo>
                          <a:pt x="18706" y="150927"/>
                          <a:pt x="244725" y="4805"/>
                          <a:pt x="415978" y="0"/>
                        </a:cubicBezTo>
                        <a:cubicBezTo>
                          <a:pt x="674530" y="58714"/>
                          <a:pt x="808561" y="171085"/>
                          <a:pt x="831956" y="383739"/>
                        </a:cubicBezTo>
                        <a:cubicBezTo>
                          <a:pt x="904338" y="609185"/>
                          <a:pt x="622195" y="754012"/>
                          <a:pt x="415978" y="767478"/>
                        </a:cubicBezTo>
                        <a:cubicBezTo>
                          <a:pt x="135136" y="786094"/>
                          <a:pt x="19679" y="567334"/>
                          <a:pt x="0" y="383739"/>
                        </a:cubicBezTo>
                        <a:close/>
                      </a:path>
                      <a:path w="831956" h="767478" stroke="0" extrusionOk="0">
                        <a:moveTo>
                          <a:pt x="0" y="383739"/>
                        </a:moveTo>
                        <a:cubicBezTo>
                          <a:pt x="-19635" y="231085"/>
                          <a:pt x="172038" y="4672"/>
                          <a:pt x="415978" y="0"/>
                        </a:cubicBezTo>
                        <a:cubicBezTo>
                          <a:pt x="650763" y="-857"/>
                          <a:pt x="822731" y="160686"/>
                          <a:pt x="831956" y="383739"/>
                        </a:cubicBezTo>
                        <a:cubicBezTo>
                          <a:pt x="818286" y="623558"/>
                          <a:pt x="641876" y="782518"/>
                          <a:pt x="415978" y="767478"/>
                        </a:cubicBezTo>
                        <a:cubicBezTo>
                          <a:pt x="198333" y="764112"/>
                          <a:pt x="-2318" y="601064"/>
                          <a:pt x="0" y="383739"/>
                        </a:cubicBezTo>
                        <a:close/>
                      </a:path>
                      <a:path w="831956" h="767478" fill="none" stroke="0" extrusionOk="0">
                        <a:moveTo>
                          <a:pt x="0" y="383739"/>
                        </a:moveTo>
                        <a:cubicBezTo>
                          <a:pt x="3194" y="167849"/>
                          <a:pt x="185788" y="-8252"/>
                          <a:pt x="415978" y="0"/>
                        </a:cubicBezTo>
                        <a:cubicBezTo>
                          <a:pt x="680612" y="22933"/>
                          <a:pt x="802660" y="191052"/>
                          <a:pt x="831956" y="383739"/>
                        </a:cubicBezTo>
                        <a:cubicBezTo>
                          <a:pt x="853240" y="609636"/>
                          <a:pt x="625042" y="771430"/>
                          <a:pt x="415978" y="767478"/>
                        </a:cubicBezTo>
                        <a:cubicBezTo>
                          <a:pt x="169944" y="774262"/>
                          <a:pt x="-3075" y="592217"/>
                          <a:pt x="0" y="383739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2880312" y="2680088"/>
            <a:ext cx="885689" cy="716665"/>
          </a:xfrm>
          <a:custGeom>
            <a:avLst/>
            <a:gdLst>
              <a:gd name="connsiteX0" fmla="*/ 0 w 885689"/>
              <a:gd name="connsiteY0" fmla="*/ 358332 h 716665"/>
              <a:gd name="connsiteX1" fmla="*/ 442844 w 885689"/>
              <a:gd name="connsiteY1" fmla="*/ 0 h 716665"/>
              <a:gd name="connsiteX2" fmla="*/ 885689 w 885689"/>
              <a:gd name="connsiteY2" fmla="*/ 358332 h 716665"/>
              <a:gd name="connsiteX3" fmla="*/ 442844 w 885689"/>
              <a:gd name="connsiteY3" fmla="*/ 716665 h 716665"/>
              <a:gd name="connsiteX4" fmla="*/ 0 w 885689"/>
              <a:gd name="connsiteY4" fmla="*/ 358332 h 716665"/>
              <a:gd name="connsiteX0" fmla="*/ 0 w 885689"/>
              <a:gd name="connsiteY0" fmla="*/ 358332 h 716665"/>
              <a:gd name="connsiteX1" fmla="*/ 442844 w 885689"/>
              <a:gd name="connsiteY1" fmla="*/ 0 h 716665"/>
              <a:gd name="connsiteX2" fmla="*/ 885689 w 885689"/>
              <a:gd name="connsiteY2" fmla="*/ 358332 h 716665"/>
              <a:gd name="connsiteX3" fmla="*/ 442844 w 885689"/>
              <a:gd name="connsiteY3" fmla="*/ 716665 h 716665"/>
              <a:gd name="connsiteX4" fmla="*/ 0 w 885689"/>
              <a:gd name="connsiteY4" fmla="*/ 358332 h 716665"/>
              <a:gd name="connsiteX0" fmla="*/ 0 w 885689"/>
              <a:gd name="connsiteY0" fmla="*/ 358332 h 716665"/>
              <a:gd name="connsiteX1" fmla="*/ 442844 w 885689"/>
              <a:gd name="connsiteY1" fmla="*/ 0 h 716665"/>
              <a:gd name="connsiteX2" fmla="*/ 885689 w 885689"/>
              <a:gd name="connsiteY2" fmla="*/ 358332 h 716665"/>
              <a:gd name="connsiteX3" fmla="*/ 442844 w 885689"/>
              <a:gd name="connsiteY3" fmla="*/ 716665 h 716665"/>
              <a:gd name="connsiteX4" fmla="*/ 0 w 885689"/>
              <a:gd name="connsiteY4" fmla="*/ 358332 h 71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689" h="716665" fill="none" extrusionOk="0">
                <a:moveTo>
                  <a:pt x="0" y="358332"/>
                </a:moveTo>
                <a:cubicBezTo>
                  <a:pt x="33943" y="123286"/>
                  <a:pt x="267094" y="5302"/>
                  <a:pt x="442844" y="0"/>
                </a:cubicBezTo>
                <a:cubicBezTo>
                  <a:pt x="716881" y="53542"/>
                  <a:pt x="825036" y="158976"/>
                  <a:pt x="885689" y="358332"/>
                </a:cubicBezTo>
                <a:cubicBezTo>
                  <a:pt x="917406" y="561032"/>
                  <a:pt x="624473" y="681819"/>
                  <a:pt x="442844" y="716665"/>
                </a:cubicBezTo>
                <a:cubicBezTo>
                  <a:pt x="167913" y="726178"/>
                  <a:pt x="34690" y="507457"/>
                  <a:pt x="0" y="358332"/>
                </a:cubicBezTo>
                <a:close/>
              </a:path>
              <a:path w="885689" h="716665" stroke="0" extrusionOk="0">
                <a:moveTo>
                  <a:pt x="0" y="358332"/>
                </a:moveTo>
                <a:cubicBezTo>
                  <a:pt x="-28187" y="255600"/>
                  <a:pt x="210487" y="49723"/>
                  <a:pt x="442844" y="0"/>
                </a:cubicBezTo>
                <a:cubicBezTo>
                  <a:pt x="652814" y="10765"/>
                  <a:pt x="870152" y="158807"/>
                  <a:pt x="885689" y="358332"/>
                </a:cubicBezTo>
                <a:cubicBezTo>
                  <a:pt x="889815" y="616830"/>
                  <a:pt x="745890" y="713563"/>
                  <a:pt x="442844" y="716665"/>
                </a:cubicBezTo>
                <a:cubicBezTo>
                  <a:pt x="176270" y="769379"/>
                  <a:pt x="-8293" y="588536"/>
                  <a:pt x="0" y="358332"/>
                </a:cubicBezTo>
                <a:close/>
              </a:path>
              <a:path w="885689" h="716665" fill="none" stroke="0" extrusionOk="0">
                <a:moveTo>
                  <a:pt x="0" y="358332"/>
                </a:moveTo>
                <a:cubicBezTo>
                  <a:pt x="16749" y="182946"/>
                  <a:pt x="183275" y="14233"/>
                  <a:pt x="442844" y="0"/>
                </a:cubicBezTo>
                <a:cubicBezTo>
                  <a:pt x="711756" y="27202"/>
                  <a:pt x="837945" y="158464"/>
                  <a:pt x="885689" y="358332"/>
                </a:cubicBezTo>
                <a:cubicBezTo>
                  <a:pt x="842242" y="575525"/>
                  <a:pt x="663873" y="712816"/>
                  <a:pt x="442844" y="716665"/>
                </a:cubicBezTo>
                <a:cubicBezTo>
                  <a:pt x="217482" y="670837"/>
                  <a:pt x="-4323" y="588048"/>
                  <a:pt x="0" y="358332"/>
                </a:cubicBezTo>
                <a:close/>
              </a:path>
              <a:path w="885689" h="716665" fill="none" stroke="0" extrusionOk="0">
                <a:moveTo>
                  <a:pt x="0" y="358332"/>
                </a:moveTo>
                <a:cubicBezTo>
                  <a:pt x="16186" y="142724"/>
                  <a:pt x="227581" y="-4529"/>
                  <a:pt x="442844" y="0"/>
                </a:cubicBezTo>
                <a:cubicBezTo>
                  <a:pt x="730929" y="17843"/>
                  <a:pt x="830452" y="194203"/>
                  <a:pt x="885689" y="358332"/>
                </a:cubicBezTo>
                <a:cubicBezTo>
                  <a:pt x="898550" y="560398"/>
                  <a:pt x="610109" y="703839"/>
                  <a:pt x="442844" y="716665"/>
                </a:cubicBezTo>
                <a:cubicBezTo>
                  <a:pt x="204024" y="710334"/>
                  <a:pt x="12243" y="522298"/>
                  <a:pt x="0" y="35833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  <a:gd name="connsiteX0" fmla="*/ 0 w 885689"/>
                      <a:gd name="connsiteY0" fmla="*/ 358332 h 716665"/>
                      <a:gd name="connsiteX1" fmla="*/ 442844 w 885689"/>
                      <a:gd name="connsiteY1" fmla="*/ 0 h 716665"/>
                      <a:gd name="connsiteX2" fmla="*/ 885689 w 885689"/>
                      <a:gd name="connsiteY2" fmla="*/ 358332 h 716665"/>
                      <a:gd name="connsiteX3" fmla="*/ 442844 w 885689"/>
                      <a:gd name="connsiteY3" fmla="*/ 716665 h 716665"/>
                      <a:gd name="connsiteX4" fmla="*/ 0 w 885689"/>
                      <a:gd name="connsiteY4" fmla="*/ 358332 h 716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5689" h="716665" fill="none" extrusionOk="0">
                        <a:moveTo>
                          <a:pt x="0" y="358332"/>
                        </a:moveTo>
                        <a:cubicBezTo>
                          <a:pt x="19371" y="137136"/>
                          <a:pt x="248402" y="4069"/>
                          <a:pt x="442844" y="0"/>
                        </a:cubicBezTo>
                        <a:cubicBezTo>
                          <a:pt x="698773" y="22590"/>
                          <a:pt x="849505" y="159502"/>
                          <a:pt x="885689" y="358332"/>
                        </a:cubicBezTo>
                        <a:cubicBezTo>
                          <a:pt x="902932" y="558933"/>
                          <a:pt x="627545" y="683221"/>
                          <a:pt x="442844" y="716665"/>
                        </a:cubicBezTo>
                        <a:cubicBezTo>
                          <a:pt x="189493" y="719738"/>
                          <a:pt x="26084" y="519123"/>
                          <a:pt x="0" y="358332"/>
                        </a:cubicBezTo>
                        <a:close/>
                      </a:path>
                      <a:path w="885689" h="716665" stroke="0" extrusionOk="0">
                        <a:moveTo>
                          <a:pt x="0" y="358332"/>
                        </a:moveTo>
                        <a:cubicBezTo>
                          <a:pt x="-19332" y="215107"/>
                          <a:pt x="194390" y="19710"/>
                          <a:pt x="442844" y="0"/>
                        </a:cubicBezTo>
                        <a:cubicBezTo>
                          <a:pt x="685039" y="2220"/>
                          <a:pt x="874279" y="172161"/>
                          <a:pt x="885689" y="358332"/>
                        </a:cubicBezTo>
                        <a:cubicBezTo>
                          <a:pt x="886518" y="588423"/>
                          <a:pt x="705598" y="723498"/>
                          <a:pt x="442844" y="716665"/>
                        </a:cubicBezTo>
                        <a:cubicBezTo>
                          <a:pt x="191469" y="734780"/>
                          <a:pt x="-9608" y="582147"/>
                          <a:pt x="0" y="358332"/>
                        </a:cubicBezTo>
                        <a:close/>
                      </a:path>
                      <a:path w="885689" h="716665" fill="none" stroke="0" extrusionOk="0">
                        <a:moveTo>
                          <a:pt x="0" y="358332"/>
                        </a:moveTo>
                        <a:cubicBezTo>
                          <a:pt x="-1702" y="170444"/>
                          <a:pt x="192675" y="-13078"/>
                          <a:pt x="442844" y="0"/>
                        </a:cubicBezTo>
                        <a:cubicBezTo>
                          <a:pt x="697257" y="11720"/>
                          <a:pt x="853560" y="181587"/>
                          <a:pt x="885689" y="358332"/>
                        </a:cubicBezTo>
                        <a:cubicBezTo>
                          <a:pt x="854638" y="568697"/>
                          <a:pt x="627448" y="718108"/>
                          <a:pt x="442844" y="716665"/>
                        </a:cubicBezTo>
                        <a:cubicBezTo>
                          <a:pt x="209137" y="708554"/>
                          <a:pt x="-7078" y="551912"/>
                          <a:pt x="0" y="35833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51141" y="4632660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61223" y="4606854"/>
            <a:ext cx="369482" cy="369482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1293" y="2774665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1283" y="2797342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13214" y="2775666"/>
            <a:ext cx="477770" cy="530839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3963260" y="473108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943911" y="4036982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743861" y="473325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3946115" y="4220906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900852" y="4109772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4188468" y="4352593"/>
            <a:ext cx="18722" cy="3784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987791" y="4241459"/>
            <a:ext cx="155414" cy="4917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1"/>
          </p:cNvCxnSpPr>
          <p:nvPr/>
        </p:nvCxnSpPr>
        <p:spPr>
          <a:xfrm flipV="1">
            <a:off x="3323157" y="2154295"/>
            <a:ext cx="926985" cy="5257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endCxn id="1046" idx="1"/>
          </p:cNvCxnSpPr>
          <p:nvPr/>
        </p:nvCxnSpPr>
        <p:spPr>
          <a:xfrm flipH="1">
            <a:off x="5772618" y="2160199"/>
            <a:ext cx="481740" cy="52000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3"/>
          </p:cNvCxnSpPr>
          <p:nvPr/>
        </p:nvCxnSpPr>
        <p:spPr>
          <a:xfrm flipV="1">
            <a:off x="3142596" y="3396754"/>
            <a:ext cx="180561" cy="86842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3"/>
          </p:cNvCxnSpPr>
          <p:nvPr/>
        </p:nvCxnSpPr>
        <p:spPr>
          <a:xfrm flipV="1">
            <a:off x="4188468" y="3388378"/>
            <a:ext cx="254154" cy="83252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29" idx="3"/>
          </p:cNvCxnSpPr>
          <p:nvPr/>
        </p:nvCxnSpPr>
        <p:spPr>
          <a:xfrm flipH="1" flipV="1">
            <a:off x="6862645" y="3426819"/>
            <a:ext cx="280560" cy="68295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375517" y="4681871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7143205" y="4241459"/>
            <a:ext cx="460504" cy="456149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518541" y="946389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314948" y="3826368"/>
            <a:ext cx="15760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1"/>
          </p:cNvCxnSpPr>
          <p:nvPr/>
        </p:nvCxnSpPr>
        <p:spPr>
          <a:xfrm flipH="1" flipV="1">
            <a:off x="4250142" y="2154295"/>
            <a:ext cx="192480" cy="56710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4881537" y="1649902"/>
            <a:ext cx="963768" cy="912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482889" y="2302652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椭圆 1045">
            <a:extLst>
              <a:ext uri="{FF2B5EF4-FFF2-40B4-BE49-F238E27FC236}">
                <a16:creationId xmlns:a16="http://schemas.microsoft.com/office/drawing/2014/main" id="{9FABA892-BD3A-FF0E-9F57-B796087D9BD9}"/>
              </a:ext>
            </a:extLst>
          </p:cNvPr>
          <p:cNvSpPr/>
          <p:nvPr/>
        </p:nvSpPr>
        <p:spPr>
          <a:xfrm>
            <a:off x="6465972" y="2655796"/>
            <a:ext cx="793346" cy="771023"/>
          </a:xfrm>
          <a:custGeom>
            <a:avLst/>
            <a:gdLst>
              <a:gd name="connsiteX0" fmla="*/ 0 w 793346"/>
              <a:gd name="connsiteY0" fmla="*/ 385512 h 771023"/>
              <a:gd name="connsiteX1" fmla="*/ 396673 w 793346"/>
              <a:gd name="connsiteY1" fmla="*/ 0 h 771023"/>
              <a:gd name="connsiteX2" fmla="*/ 793346 w 793346"/>
              <a:gd name="connsiteY2" fmla="*/ 385512 h 771023"/>
              <a:gd name="connsiteX3" fmla="*/ 396673 w 793346"/>
              <a:gd name="connsiteY3" fmla="*/ 771024 h 771023"/>
              <a:gd name="connsiteX4" fmla="*/ 0 w 793346"/>
              <a:gd name="connsiteY4" fmla="*/ 385512 h 771023"/>
              <a:gd name="connsiteX0" fmla="*/ 0 w 793346"/>
              <a:gd name="connsiteY0" fmla="*/ 385512 h 771023"/>
              <a:gd name="connsiteX1" fmla="*/ 396673 w 793346"/>
              <a:gd name="connsiteY1" fmla="*/ 0 h 771023"/>
              <a:gd name="connsiteX2" fmla="*/ 793346 w 793346"/>
              <a:gd name="connsiteY2" fmla="*/ 385512 h 771023"/>
              <a:gd name="connsiteX3" fmla="*/ 396673 w 793346"/>
              <a:gd name="connsiteY3" fmla="*/ 771024 h 771023"/>
              <a:gd name="connsiteX4" fmla="*/ 0 w 793346"/>
              <a:gd name="connsiteY4" fmla="*/ 385512 h 771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346" h="771023" fill="none" extrusionOk="0">
                <a:moveTo>
                  <a:pt x="0" y="385512"/>
                </a:moveTo>
                <a:cubicBezTo>
                  <a:pt x="47354" y="127592"/>
                  <a:pt x="207862" y="1997"/>
                  <a:pt x="396673" y="0"/>
                </a:cubicBezTo>
                <a:cubicBezTo>
                  <a:pt x="639481" y="40566"/>
                  <a:pt x="754780" y="171772"/>
                  <a:pt x="793346" y="385512"/>
                </a:cubicBezTo>
                <a:cubicBezTo>
                  <a:pt x="804415" y="600030"/>
                  <a:pt x="586971" y="757890"/>
                  <a:pt x="396673" y="771024"/>
                </a:cubicBezTo>
                <a:cubicBezTo>
                  <a:pt x="148164" y="779807"/>
                  <a:pt x="33034" y="553644"/>
                  <a:pt x="0" y="385512"/>
                </a:cubicBezTo>
                <a:close/>
              </a:path>
              <a:path w="793346" h="771023" stroke="0" extrusionOk="0">
                <a:moveTo>
                  <a:pt x="0" y="385512"/>
                </a:moveTo>
                <a:cubicBezTo>
                  <a:pt x="-23157" y="231831"/>
                  <a:pt x="175990" y="10600"/>
                  <a:pt x="396673" y="0"/>
                </a:cubicBezTo>
                <a:cubicBezTo>
                  <a:pt x="617801" y="1504"/>
                  <a:pt x="770658" y="165863"/>
                  <a:pt x="793346" y="385512"/>
                </a:cubicBezTo>
                <a:cubicBezTo>
                  <a:pt x="789237" y="612288"/>
                  <a:pt x="613315" y="788647"/>
                  <a:pt x="396673" y="771024"/>
                </a:cubicBezTo>
                <a:cubicBezTo>
                  <a:pt x="205821" y="756022"/>
                  <a:pt x="-34058" y="643299"/>
                  <a:pt x="0" y="385512"/>
                </a:cubicBezTo>
                <a:close/>
              </a:path>
              <a:path w="793346" h="771023" fill="none" stroke="0" extrusionOk="0">
                <a:moveTo>
                  <a:pt x="0" y="385512"/>
                </a:moveTo>
                <a:cubicBezTo>
                  <a:pt x="7997" y="175482"/>
                  <a:pt x="157325" y="-13918"/>
                  <a:pt x="396673" y="0"/>
                </a:cubicBezTo>
                <a:cubicBezTo>
                  <a:pt x="659710" y="28076"/>
                  <a:pt x="785131" y="182807"/>
                  <a:pt x="793346" y="385512"/>
                </a:cubicBezTo>
                <a:cubicBezTo>
                  <a:pt x="774296" y="607626"/>
                  <a:pt x="578357" y="797382"/>
                  <a:pt x="396673" y="771024"/>
                </a:cubicBezTo>
                <a:cubicBezTo>
                  <a:pt x="175220" y="766539"/>
                  <a:pt x="12381" y="568999"/>
                  <a:pt x="0" y="385512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793346"/>
                      <a:gd name="connsiteY0" fmla="*/ 385512 h 771023"/>
                      <a:gd name="connsiteX1" fmla="*/ 396673 w 793346"/>
                      <a:gd name="connsiteY1" fmla="*/ 0 h 771023"/>
                      <a:gd name="connsiteX2" fmla="*/ 793346 w 793346"/>
                      <a:gd name="connsiteY2" fmla="*/ 385512 h 771023"/>
                      <a:gd name="connsiteX3" fmla="*/ 396673 w 793346"/>
                      <a:gd name="connsiteY3" fmla="*/ 771024 h 771023"/>
                      <a:gd name="connsiteX4" fmla="*/ 0 w 793346"/>
                      <a:gd name="connsiteY4" fmla="*/ 385512 h 771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3346" h="771023" fill="none" extrusionOk="0">
                        <a:moveTo>
                          <a:pt x="0" y="385512"/>
                        </a:moveTo>
                        <a:cubicBezTo>
                          <a:pt x="21034" y="152608"/>
                          <a:pt x="193585" y="1055"/>
                          <a:pt x="396673" y="0"/>
                        </a:cubicBezTo>
                        <a:cubicBezTo>
                          <a:pt x="634363" y="31818"/>
                          <a:pt x="790765" y="172545"/>
                          <a:pt x="793346" y="385512"/>
                        </a:cubicBezTo>
                        <a:cubicBezTo>
                          <a:pt x="799260" y="599282"/>
                          <a:pt x="604853" y="766051"/>
                          <a:pt x="396673" y="771024"/>
                        </a:cubicBezTo>
                        <a:cubicBezTo>
                          <a:pt x="160325" y="776178"/>
                          <a:pt x="23606" y="566424"/>
                          <a:pt x="0" y="385512"/>
                        </a:cubicBezTo>
                        <a:close/>
                      </a:path>
                      <a:path w="793346" h="771023" stroke="0" extrusionOk="0">
                        <a:moveTo>
                          <a:pt x="0" y="385512"/>
                        </a:moveTo>
                        <a:cubicBezTo>
                          <a:pt x="-16557" y="201649"/>
                          <a:pt x="168230" y="-3868"/>
                          <a:pt x="396673" y="0"/>
                        </a:cubicBezTo>
                        <a:cubicBezTo>
                          <a:pt x="633176" y="-2573"/>
                          <a:pt x="780161" y="196614"/>
                          <a:pt x="793346" y="385512"/>
                        </a:cubicBezTo>
                        <a:cubicBezTo>
                          <a:pt x="787841" y="600264"/>
                          <a:pt x="597561" y="792531"/>
                          <a:pt x="396673" y="771024"/>
                        </a:cubicBezTo>
                        <a:cubicBezTo>
                          <a:pt x="207824" y="751463"/>
                          <a:pt x="-41343" y="607907"/>
                          <a:pt x="0" y="385512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" name="Graphic 5" descr="Server">
            <a:extLst>
              <a:ext uri="{FF2B5EF4-FFF2-40B4-BE49-F238E27FC236}">
                <a16:creationId xmlns:a16="http://schemas.microsoft.com/office/drawing/2014/main" id="{9CC090D8-C8D4-57C0-F358-56C0C108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9792" y="2774444"/>
            <a:ext cx="477770" cy="530839"/>
          </a:xfrm>
          <a:prstGeom prst="rect">
            <a:avLst/>
          </a:prstGeom>
        </p:spPr>
      </p:pic>
      <p:cxnSp>
        <p:nvCxnSpPr>
          <p:cNvPr id="1055" name="直线连接符 1031">
            <a:extLst>
              <a:ext uri="{FF2B5EF4-FFF2-40B4-BE49-F238E27FC236}">
                <a16:creationId xmlns:a16="http://schemas.microsoft.com/office/drawing/2014/main" id="{6D04C791-FF52-074B-B1EC-72FBC120FC2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254358" y="2160199"/>
            <a:ext cx="608287" cy="49559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CB1C24AD-EE30-C588-FBD8-868E9E38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05" y="4064366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图形 1111" descr="智能手机 纯色填充">
            <a:extLst>
              <a:ext uri="{FF2B5EF4-FFF2-40B4-BE49-F238E27FC236}">
                <a16:creationId xmlns:a16="http://schemas.microsoft.com/office/drawing/2014/main" id="{0FA51F9E-A35D-CB45-0633-4321289DD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3074" y="4682347"/>
            <a:ext cx="369482" cy="369482"/>
          </a:xfrm>
          <a:prstGeom prst="rect">
            <a:avLst/>
          </a:prstGeom>
        </p:spPr>
      </p:pic>
      <p:pic>
        <p:nvPicPr>
          <p:cNvPr id="1114" name="图片 1113">
            <a:extLst>
              <a:ext uri="{FF2B5EF4-FFF2-40B4-BE49-F238E27FC236}">
                <a16:creationId xmlns:a16="http://schemas.microsoft.com/office/drawing/2014/main" id="{E90D3038-CB93-75B0-0439-2F988252FE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4474" y="4625639"/>
            <a:ext cx="606351" cy="606351"/>
          </a:xfrm>
          <a:prstGeom prst="rect">
            <a:avLst/>
          </a:prstGeom>
        </p:spPr>
      </p:pic>
      <p:cxnSp>
        <p:nvCxnSpPr>
          <p:cNvPr id="1118" name="直线连接符 1052">
            <a:extLst>
              <a:ext uri="{FF2B5EF4-FFF2-40B4-BE49-F238E27FC236}">
                <a16:creationId xmlns:a16="http://schemas.microsoft.com/office/drawing/2014/main" id="{3F7D512B-DD48-19B4-36F3-297FE353BB18}"/>
              </a:ext>
            </a:extLst>
          </p:cNvPr>
          <p:cNvCxnSpPr>
            <a:cxnSpLocks/>
            <a:stCxn id="1105" idx="0"/>
            <a:endCxn id="1046" idx="3"/>
          </p:cNvCxnSpPr>
          <p:nvPr/>
        </p:nvCxnSpPr>
        <p:spPr>
          <a:xfrm flipH="1" flipV="1">
            <a:off x="5772618" y="3447684"/>
            <a:ext cx="303981" cy="61668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图形 1130" descr="用户 纯色填充">
            <a:extLst>
              <a:ext uri="{FF2B5EF4-FFF2-40B4-BE49-F238E27FC236}">
                <a16:creationId xmlns:a16="http://schemas.microsoft.com/office/drawing/2014/main" id="{FFB6A5D9-157F-1519-352C-C27B3E6592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46995" y="3142296"/>
            <a:ext cx="467293" cy="467293"/>
          </a:xfrm>
          <a:prstGeom prst="rect">
            <a:avLst/>
          </a:prstGeom>
        </p:spPr>
      </p:pic>
      <p:pic>
        <p:nvPicPr>
          <p:cNvPr id="1145" name="图形 1144" descr="用户 纯色填充">
            <a:extLst>
              <a:ext uri="{FF2B5EF4-FFF2-40B4-BE49-F238E27FC236}">
                <a16:creationId xmlns:a16="http://schemas.microsoft.com/office/drawing/2014/main" id="{BD1FD01D-149B-5197-B179-9A95016A9E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5062" y="3147332"/>
            <a:ext cx="467293" cy="467293"/>
          </a:xfrm>
          <a:prstGeom prst="rect">
            <a:avLst/>
          </a:prstGeom>
        </p:spPr>
      </p:pic>
      <p:pic>
        <p:nvPicPr>
          <p:cNvPr id="1146" name="图形 1145" descr="用户 纯色填充">
            <a:extLst>
              <a:ext uri="{FF2B5EF4-FFF2-40B4-BE49-F238E27FC236}">
                <a16:creationId xmlns:a16="http://schemas.microsoft.com/office/drawing/2014/main" id="{742A14E7-6F9C-77AF-CE2E-153BA25F3F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7065" y="3132289"/>
            <a:ext cx="467293" cy="467293"/>
          </a:xfrm>
          <a:prstGeom prst="rect">
            <a:avLst/>
          </a:prstGeom>
        </p:spPr>
      </p:pic>
      <p:pic>
        <p:nvPicPr>
          <p:cNvPr id="1148" name="图形 1147" descr="用户 纯色填充">
            <a:extLst>
              <a:ext uri="{FF2B5EF4-FFF2-40B4-BE49-F238E27FC236}">
                <a16:creationId xmlns:a16="http://schemas.microsoft.com/office/drawing/2014/main" id="{3497216E-AC09-C1BC-A6F6-4F50BC0F8B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28837" y="3147968"/>
            <a:ext cx="467293" cy="467293"/>
          </a:xfrm>
          <a:prstGeom prst="rect">
            <a:avLst/>
          </a:prstGeom>
        </p:spPr>
      </p:pic>
      <p:sp>
        <p:nvSpPr>
          <p:cNvPr id="1153" name="文本框 1152">
            <a:extLst>
              <a:ext uri="{FF2B5EF4-FFF2-40B4-BE49-F238E27FC236}">
                <a16:creationId xmlns:a16="http://schemas.microsoft.com/office/drawing/2014/main" id="{C3897B89-EB3C-36BA-8C86-B1A429195BF0}"/>
              </a:ext>
            </a:extLst>
          </p:cNvPr>
          <p:cNvSpPr txBox="1"/>
          <p:nvPr/>
        </p:nvSpPr>
        <p:spPr>
          <a:xfrm>
            <a:off x="3359405" y="339992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9AD14DE1-E62D-43A9-E39E-93D04CA3E565}"/>
              </a:ext>
            </a:extLst>
          </p:cNvPr>
          <p:cNvSpPr txBox="1"/>
          <p:nvPr/>
        </p:nvSpPr>
        <p:spPr>
          <a:xfrm>
            <a:off x="4533690" y="3407735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78AC64D6-A86C-39AF-55D9-C005F33A4372}"/>
              </a:ext>
            </a:extLst>
          </p:cNvPr>
          <p:cNvSpPr txBox="1"/>
          <p:nvPr/>
        </p:nvSpPr>
        <p:spPr>
          <a:xfrm>
            <a:off x="5800027" y="3393076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6" name="文本框 1155">
            <a:extLst>
              <a:ext uri="{FF2B5EF4-FFF2-40B4-BE49-F238E27FC236}">
                <a16:creationId xmlns:a16="http://schemas.microsoft.com/office/drawing/2014/main" id="{B801C7A3-17CF-4951-A44B-51D924F416C5}"/>
              </a:ext>
            </a:extLst>
          </p:cNvPr>
          <p:cNvSpPr txBox="1"/>
          <p:nvPr/>
        </p:nvSpPr>
        <p:spPr>
          <a:xfrm>
            <a:off x="6952736" y="340853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79" name="图形 1178" descr="用户 纯色填充">
            <a:extLst>
              <a:ext uri="{FF2B5EF4-FFF2-40B4-BE49-F238E27FC236}">
                <a16:creationId xmlns:a16="http://schemas.microsoft.com/office/drawing/2014/main" id="{BEAD6FB8-4680-6226-ED15-BBB5B5C060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90237" y="4867173"/>
            <a:ext cx="324160" cy="324160"/>
          </a:xfrm>
          <a:prstGeom prst="rect">
            <a:avLst/>
          </a:prstGeom>
        </p:spPr>
      </p:pic>
      <p:pic>
        <p:nvPicPr>
          <p:cNvPr id="1180" name="图形 1179" descr="用户 纯色填充">
            <a:extLst>
              <a:ext uri="{FF2B5EF4-FFF2-40B4-BE49-F238E27FC236}">
                <a16:creationId xmlns:a16="http://schemas.microsoft.com/office/drawing/2014/main" id="{0BCBE46C-CAFA-5E13-B5D2-ACFA18C92E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71854" y="4925982"/>
            <a:ext cx="324160" cy="324160"/>
          </a:xfrm>
          <a:prstGeom prst="rect">
            <a:avLst/>
          </a:prstGeom>
        </p:spPr>
      </p:pic>
      <p:pic>
        <p:nvPicPr>
          <p:cNvPr id="1181" name="图形 1180" descr="用户 纯色填充">
            <a:extLst>
              <a:ext uri="{FF2B5EF4-FFF2-40B4-BE49-F238E27FC236}">
                <a16:creationId xmlns:a16="http://schemas.microsoft.com/office/drawing/2014/main" id="{AC45E77F-CCEF-0565-66DC-D0436F52CD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41218" y="4907830"/>
            <a:ext cx="324160" cy="324160"/>
          </a:xfrm>
          <a:prstGeom prst="rect">
            <a:avLst/>
          </a:prstGeom>
        </p:spPr>
      </p:pic>
      <p:pic>
        <p:nvPicPr>
          <p:cNvPr id="1182" name="图形 1181" descr="用户 纯色填充">
            <a:extLst>
              <a:ext uri="{FF2B5EF4-FFF2-40B4-BE49-F238E27FC236}">
                <a16:creationId xmlns:a16="http://schemas.microsoft.com/office/drawing/2014/main" id="{AA666CF7-2B65-7008-3082-8631703F35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2687" y="4870395"/>
            <a:ext cx="324160" cy="32416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C7B80E-2EE0-C94C-9AC4-4C19886CFE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39268" y="1219319"/>
            <a:ext cx="1042269" cy="879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830D99-C9B8-745D-1707-7C2C35B8BD4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45305" y="1210194"/>
            <a:ext cx="1042269" cy="87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4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1" name="Graphic 5" descr="Server">
            <a:extLst>
              <a:ext uri="{FF2B5EF4-FFF2-40B4-BE49-F238E27FC236}">
                <a16:creationId xmlns:a16="http://schemas.microsoft.com/office/drawing/2014/main" id="{C45392C6-5BE3-9AC7-3005-365B7C3E2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2683" y="1321752"/>
            <a:ext cx="576557" cy="640599"/>
          </a:xfrm>
          <a:prstGeom prst="rect">
            <a:avLst/>
          </a:prstGeom>
        </p:spPr>
      </p:pic>
      <p:sp>
        <p:nvSpPr>
          <p:cNvPr id="1095" name="矩形: 圆角 1094">
            <a:extLst>
              <a:ext uri="{FF2B5EF4-FFF2-40B4-BE49-F238E27FC236}">
                <a16:creationId xmlns:a16="http://schemas.microsoft.com/office/drawing/2014/main" id="{39505800-1B3D-4F0B-BD13-2BB6B3217960}"/>
              </a:ext>
            </a:extLst>
          </p:cNvPr>
          <p:cNvSpPr/>
          <p:nvPr/>
        </p:nvSpPr>
        <p:spPr>
          <a:xfrm>
            <a:off x="2648712" y="3830311"/>
            <a:ext cx="5203734" cy="14823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4" name="矩形: 圆角 1093">
            <a:extLst>
              <a:ext uri="{FF2B5EF4-FFF2-40B4-BE49-F238E27FC236}">
                <a16:creationId xmlns:a16="http://schemas.microsoft.com/office/drawing/2014/main" id="{61DB08CC-AD04-7698-CAD7-1D6533D72D61}"/>
              </a:ext>
            </a:extLst>
          </p:cNvPr>
          <p:cNvSpPr/>
          <p:nvPr/>
        </p:nvSpPr>
        <p:spPr>
          <a:xfrm>
            <a:off x="2648713" y="2301522"/>
            <a:ext cx="5203734" cy="14823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3" name="矩形: 圆角 1092">
            <a:extLst>
              <a:ext uri="{FF2B5EF4-FFF2-40B4-BE49-F238E27FC236}">
                <a16:creationId xmlns:a16="http://schemas.microsoft.com/office/drawing/2014/main" id="{3D7DD5FD-1DFA-9538-B5FE-E1884C172741}"/>
              </a:ext>
            </a:extLst>
          </p:cNvPr>
          <p:cNvSpPr/>
          <p:nvPr/>
        </p:nvSpPr>
        <p:spPr>
          <a:xfrm>
            <a:off x="2648712" y="946390"/>
            <a:ext cx="5203734" cy="13265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0345" y="4561217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9697" y="4571351"/>
            <a:ext cx="369482" cy="369482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4488910" y="4598623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3413700" y="4055683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743861" y="4591846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4469132" y="4131024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775898" y="4009986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>
            <a:off x="4711485" y="4262711"/>
            <a:ext cx="21355" cy="335912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987791" y="4141673"/>
            <a:ext cx="30460" cy="4501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764215" y="2113811"/>
            <a:ext cx="683496" cy="56778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5900535" y="2105421"/>
            <a:ext cx="353822" cy="59306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</p:cNvCxnSpPr>
          <p:nvPr/>
        </p:nvCxnSpPr>
        <p:spPr>
          <a:xfrm flipV="1">
            <a:off x="3631589" y="3329869"/>
            <a:ext cx="88203" cy="9328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V="1">
            <a:off x="4711485" y="3271808"/>
            <a:ext cx="201855" cy="859216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34" idx="2"/>
          </p:cNvCxnSpPr>
          <p:nvPr/>
        </p:nvCxnSpPr>
        <p:spPr>
          <a:xfrm flipH="1" flipV="1">
            <a:off x="6928837" y="3314373"/>
            <a:ext cx="89414" cy="69561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326224" y="4603847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7018251" y="4141673"/>
            <a:ext cx="536165" cy="477911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688336" y="941947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588000" y="3825580"/>
            <a:ext cx="157607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33" idx="0"/>
            <a:endCxn id="19" idx="2"/>
          </p:cNvCxnSpPr>
          <p:nvPr/>
        </p:nvCxnSpPr>
        <p:spPr>
          <a:xfrm flipH="1" flipV="1">
            <a:off x="4472017" y="2107733"/>
            <a:ext cx="441323" cy="57589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20" idx="1"/>
            <a:endCxn id="19" idx="3"/>
          </p:cNvCxnSpPr>
          <p:nvPr/>
        </p:nvCxnSpPr>
        <p:spPr>
          <a:xfrm flipH="1">
            <a:off x="4849881" y="1785122"/>
            <a:ext cx="1026612" cy="231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805653" y="2304018"/>
            <a:ext cx="11785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55" name="直线连接符 1031">
            <a:extLst>
              <a:ext uri="{FF2B5EF4-FFF2-40B4-BE49-F238E27FC236}">
                <a16:creationId xmlns:a16="http://schemas.microsoft.com/office/drawing/2014/main" id="{6D04C791-FF52-074B-B1EC-72FBC120FC2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254358" y="2105421"/>
            <a:ext cx="674479" cy="61042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5" name="Picture 2" descr="Wifi Signal Tower Icon - Free PNG &amp; SVG 1848154 - Noun Project">
            <a:extLst>
              <a:ext uri="{FF2B5EF4-FFF2-40B4-BE49-F238E27FC236}">
                <a16:creationId xmlns:a16="http://schemas.microsoft.com/office/drawing/2014/main" id="{CB1C24AD-EE30-C588-FBD8-868E9E38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94" y="4033382"/>
            <a:ext cx="462588" cy="46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图形 1111" descr="智能手机 纯色填充">
            <a:extLst>
              <a:ext uri="{FF2B5EF4-FFF2-40B4-BE49-F238E27FC236}">
                <a16:creationId xmlns:a16="http://schemas.microsoft.com/office/drawing/2014/main" id="{0FA51F9E-A35D-CB45-0633-4321289DD9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3074" y="4625785"/>
            <a:ext cx="369482" cy="369482"/>
          </a:xfrm>
          <a:prstGeom prst="rect">
            <a:avLst/>
          </a:prstGeom>
        </p:spPr>
      </p:pic>
      <p:pic>
        <p:nvPicPr>
          <p:cNvPr id="1114" name="图片 1113">
            <a:extLst>
              <a:ext uri="{FF2B5EF4-FFF2-40B4-BE49-F238E27FC236}">
                <a16:creationId xmlns:a16="http://schemas.microsoft.com/office/drawing/2014/main" id="{E90D3038-CB93-75B0-0439-2F988252FE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95157" y="4530683"/>
            <a:ext cx="606351" cy="606351"/>
          </a:xfrm>
          <a:prstGeom prst="rect">
            <a:avLst/>
          </a:prstGeom>
        </p:spPr>
      </p:pic>
      <p:cxnSp>
        <p:nvCxnSpPr>
          <p:cNvPr id="1118" name="直线连接符 1052">
            <a:extLst>
              <a:ext uri="{FF2B5EF4-FFF2-40B4-BE49-F238E27FC236}">
                <a16:creationId xmlns:a16="http://schemas.microsoft.com/office/drawing/2014/main" id="{3F7D512B-DD48-19B4-36F3-297FE353BB18}"/>
              </a:ext>
            </a:extLst>
          </p:cNvPr>
          <p:cNvCxnSpPr>
            <a:cxnSpLocks/>
            <a:stCxn id="1105" idx="0"/>
            <a:endCxn id="26" idx="2"/>
          </p:cNvCxnSpPr>
          <p:nvPr/>
        </p:nvCxnSpPr>
        <p:spPr>
          <a:xfrm flipV="1">
            <a:off x="5895588" y="3286669"/>
            <a:ext cx="4947" cy="746713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1" name="图形 1130" descr="用户 纯色填充">
            <a:extLst>
              <a:ext uri="{FF2B5EF4-FFF2-40B4-BE49-F238E27FC236}">
                <a16:creationId xmlns:a16="http://schemas.microsoft.com/office/drawing/2014/main" id="{FFB6A5D9-157F-1519-352C-C27B3E6592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7730" y="3026448"/>
            <a:ext cx="467293" cy="467293"/>
          </a:xfrm>
          <a:prstGeom prst="rect">
            <a:avLst/>
          </a:prstGeom>
        </p:spPr>
      </p:pic>
      <p:pic>
        <p:nvPicPr>
          <p:cNvPr id="1145" name="图形 1144" descr="用户 纯色填充">
            <a:extLst>
              <a:ext uri="{FF2B5EF4-FFF2-40B4-BE49-F238E27FC236}">
                <a16:creationId xmlns:a16="http://schemas.microsoft.com/office/drawing/2014/main" id="{BD1FD01D-149B-5197-B179-9A95016A9E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0025" y="3053023"/>
            <a:ext cx="467293" cy="467293"/>
          </a:xfrm>
          <a:prstGeom prst="rect">
            <a:avLst/>
          </a:prstGeom>
        </p:spPr>
      </p:pic>
      <p:pic>
        <p:nvPicPr>
          <p:cNvPr id="1146" name="图形 1145" descr="用户 纯色填充">
            <a:extLst>
              <a:ext uri="{FF2B5EF4-FFF2-40B4-BE49-F238E27FC236}">
                <a16:creationId xmlns:a16="http://schemas.microsoft.com/office/drawing/2014/main" id="{742A14E7-6F9C-77AF-CE2E-153BA25F3F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0189" y="3028592"/>
            <a:ext cx="467293" cy="467293"/>
          </a:xfrm>
          <a:prstGeom prst="rect">
            <a:avLst/>
          </a:prstGeom>
        </p:spPr>
      </p:pic>
      <p:pic>
        <p:nvPicPr>
          <p:cNvPr id="1148" name="图形 1147" descr="用户 纯色填充">
            <a:extLst>
              <a:ext uri="{FF2B5EF4-FFF2-40B4-BE49-F238E27FC236}">
                <a16:creationId xmlns:a16="http://schemas.microsoft.com/office/drawing/2014/main" id="{3497216E-AC09-C1BC-A6F6-4F50BC0F8B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8837" y="3025417"/>
            <a:ext cx="467293" cy="467293"/>
          </a:xfrm>
          <a:prstGeom prst="rect">
            <a:avLst/>
          </a:prstGeom>
        </p:spPr>
      </p:pic>
      <p:sp>
        <p:nvSpPr>
          <p:cNvPr id="1153" name="文本框 1152">
            <a:extLst>
              <a:ext uri="{FF2B5EF4-FFF2-40B4-BE49-F238E27FC236}">
                <a16:creationId xmlns:a16="http://schemas.microsoft.com/office/drawing/2014/main" id="{C3897B89-EB3C-36BA-8C86-B1A429195BF0}"/>
              </a:ext>
            </a:extLst>
          </p:cNvPr>
          <p:cNvSpPr txBox="1"/>
          <p:nvPr/>
        </p:nvSpPr>
        <p:spPr>
          <a:xfrm>
            <a:off x="3709616" y="3277191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9AD14DE1-E62D-43A9-E39E-93D04CA3E565}"/>
              </a:ext>
            </a:extLst>
          </p:cNvPr>
          <p:cNvSpPr txBox="1"/>
          <p:nvPr/>
        </p:nvSpPr>
        <p:spPr>
          <a:xfrm>
            <a:off x="4909556" y="3304837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111000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5" name="文本框 1154">
            <a:extLst>
              <a:ext uri="{FF2B5EF4-FFF2-40B4-BE49-F238E27FC236}">
                <a16:creationId xmlns:a16="http://schemas.microsoft.com/office/drawing/2014/main" id="{78AC64D6-A86C-39AF-55D9-C005F33A4372}"/>
              </a:ext>
            </a:extLst>
          </p:cNvPr>
          <p:cNvSpPr txBox="1"/>
          <p:nvPr/>
        </p:nvSpPr>
        <p:spPr>
          <a:xfrm>
            <a:off x="5913151" y="3289379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6" name="文本框 1155">
            <a:extLst>
              <a:ext uri="{FF2B5EF4-FFF2-40B4-BE49-F238E27FC236}">
                <a16:creationId xmlns:a16="http://schemas.microsoft.com/office/drawing/2014/main" id="{B801C7A3-17CF-4951-A44B-51D924F416C5}"/>
              </a:ext>
            </a:extLst>
          </p:cNvPr>
          <p:cNvSpPr txBox="1"/>
          <p:nvPr/>
        </p:nvSpPr>
        <p:spPr>
          <a:xfrm>
            <a:off x="6952736" y="3276556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110011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B01CCFA-AE45-26BF-530C-17478F27DB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4152" y="1467134"/>
            <a:ext cx="755729" cy="6405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1C2ABC4-F637-D9F2-B680-B489168B54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76493" y="1464822"/>
            <a:ext cx="755729" cy="64059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4F71E88-C5CA-612E-B087-796B106141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5628272" y="2698489"/>
            <a:ext cx="544526" cy="5881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1157746-BFFE-E1E1-296D-E7D2610F244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3491952" y="2681599"/>
            <a:ext cx="544526" cy="58818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318558F-3C9B-FA8E-EFFE-0639244417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641077" y="2683628"/>
            <a:ext cx="544526" cy="58818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CEFEDDE1-22A6-5C02-C5B1-5E1227E458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6656574" y="2726193"/>
            <a:ext cx="544526" cy="5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712918" y="2244115"/>
            <a:ext cx="834521" cy="5270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20872" y="2771153"/>
            <a:ext cx="9307" cy="662497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510568" y="1933357"/>
            <a:ext cx="826611" cy="459168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825962" y="1698333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EE5B7E-6840-0931-082E-2E3B9B2A23A9}"/>
              </a:ext>
            </a:extLst>
          </p:cNvPr>
          <p:cNvSpPr/>
          <p:nvPr/>
        </p:nvSpPr>
        <p:spPr>
          <a:xfrm>
            <a:off x="1837433" y="2460468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531368" y="1960430"/>
            <a:ext cx="834521" cy="427950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edge-server3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703611" y="3433650"/>
            <a:ext cx="834521" cy="5270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3501921" y="3908072"/>
            <a:ext cx="754994" cy="414120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7526064" y="3850199"/>
            <a:ext cx="754994" cy="432095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edge-server4</a:t>
            </a:r>
            <a:endParaRPr lang="zh-CN" altLang="en-US" sz="12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4337179" y="2162941"/>
            <a:ext cx="1375739" cy="3446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337179" y="2162941"/>
            <a:ext cx="1366432" cy="15342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256915" y="2507634"/>
            <a:ext cx="1456003" cy="16074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256915" y="3697169"/>
            <a:ext cx="1446696" cy="4179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547439" y="2174405"/>
            <a:ext cx="983929" cy="33322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547439" y="2507634"/>
            <a:ext cx="978625" cy="155861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538132" y="3697169"/>
            <a:ext cx="987932" cy="36907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538132" y="2174405"/>
            <a:ext cx="993236" cy="15227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691172" y="1844691"/>
            <a:ext cx="819396" cy="31825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313" idx="3"/>
            <a:endCxn id="293" idx="2"/>
          </p:cNvCxnSpPr>
          <p:nvPr/>
        </p:nvCxnSpPr>
        <p:spPr>
          <a:xfrm flipV="1">
            <a:off x="2702643" y="2162941"/>
            <a:ext cx="807925" cy="4438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1072" idx="3"/>
            <a:endCxn id="318" idx="2"/>
          </p:cNvCxnSpPr>
          <p:nvPr/>
        </p:nvCxnSpPr>
        <p:spPr>
          <a:xfrm>
            <a:off x="2704633" y="3766145"/>
            <a:ext cx="797288" cy="3489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1074" idx="3"/>
            <a:endCxn id="318" idx="2"/>
          </p:cNvCxnSpPr>
          <p:nvPr/>
        </p:nvCxnSpPr>
        <p:spPr>
          <a:xfrm flipV="1">
            <a:off x="2724089" y="4115132"/>
            <a:ext cx="777832" cy="3885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1078" idx="1"/>
          </p:cNvCxnSpPr>
          <p:nvPr/>
        </p:nvCxnSpPr>
        <p:spPr>
          <a:xfrm>
            <a:off x="8365889" y="2174405"/>
            <a:ext cx="947481" cy="4324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1076" idx="1"/>
          </p:cNvCxnSpPr>
          <p:nvPr/>
        </p:nvCxnSpPr>
        <p:spPr>
          <a:xfrm flipV="1">
            <a:off x="8365889" y="1842973"/>
            <a:ext cx="947481" cy="3314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1080" idx="1"/>
          </p:cNvCxnSpPr>
          <p:nvPr/>
        </p:nvCxnSpPr>
        <p:spPr>
          <a:xfrm flipV="1">
            <a:off x="8281058" y="3769270"/>
            <a:ext cx="1027461" cy="2969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1081" idx="1"/>
          </p:cNvCxnSpPr>
          <p:nvPr/>
        </p:nvCxnSpPr>
        <p:spPr>
          <a:xfrm>
            <a:off x="8281058" y="4066247"/>
            <a:ext cx="1027461" cy="434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0441" y="3319720"/>
            <a:ext cx="486239" cy="486239"/>
          </a:xfrm>
          <a:prstGeom prst="rect">
            <a:avLst/>
          </a:prstGeom>
        </p:spPr>
      </p:pic>
      <p:pic>
        <p:nvPicPr>
          <p:cNvPr id="709" name="图形 708" descr="用户 纯色填充">
            <a:extLst>
              <a:ext uri="{FF2B5EF4-FFF2-40B4-BE49-F238E27FC236}">
                <a16:creationId xmlns:a16="http://schemas.microsoft.com/office/drawing/2014/main" id="{4B460CC0-D035-1267-0916-0735CC4D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5267" y="2317203"/>
            <a:ext cx="486239" cy="486239"/>
          </a:xfrm>
          <a:prstGeom prst="rect">
            <a:avLst/>
          </a:prstGeom>
        </p:spPr>
      </p:pic>
      <p:pic>
        <p:nvPicPr>
          <p:cNvPr id="710" name="图形 709" descr="用户 纯色填充">
            <a:extLst>
              <a:ext uri="{FF2B5EF4-FFF2-40B4-BE49-F238E27FC236}">
                <a16:creationId xmlns:a16="http://schemas.microsoft.com/office/drawing/2014/main" id="{BCBAA454-14BB-CF95-7F0C-B74471D89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7105" y="1402785"/>
            <a:ext cx="486239" cy="486239"/>
          </a:xfrm>
          <a:prstGeom prst="rect">
            <a:avLst/>
          </a:prstGeom>
        </p:spPr>
      </p:pic>
      <p:pic>
        <p:nvPicPr>
          <p:cNvPr id="711" name="图形 710" descr="用户 纯色填充">
            <a:extLst>
              <a:ext uri="{FF2B5EF4-FFF2-40B4-BE49-F238E27FC236}">
                <a16:creationId xmlns:a16="http://schemas.microsoft.com/office/drawing/2014/main" id="{F2AC4B08-4A1A-D439-BBE3-1EF6BD9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6916" y="3350869"/>
            <a:ext cx="486239" cy="486239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F8B5FA-4E77-EE7D-A0D8-D27FEDC4983B}"/>
              </a:ext>
            </a:extLst>
          </p:cNvPr>
          <p:cNvCxnSpPr>
            <a:cxnSpLocks/>
          </p:cNvCxnSpPr>
          <p:nvPr/>
        </p:nvCxnSpPr>
        <p:spPr>
          <a:xfrm>
            <a:off x="4823447" y="2170447"/>
            <a:ext cx="541652" cy="1256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78A2519-A787-89F3-B08A-82ECB8B48BCE}"/>
              </a:ext>
            </a:extLst>
          </p:cNvPr>
          <p:cNvCxnSpPr>
            <a:cxnSpLocks/>
          </p:cNvCxnSpPr>
          <p:nvPr/>
        </p:nvCxnSpPr>
        <p:spPr>
          <a:xfrm>
            <a:off x="4791012" y="2407537"/>
            <a:ext cx="543658" cy="1280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0BF65DA-53C5-3032-A2B0-66AEE64CA5B6}"/>
              </a:ext>
            </a:extLst>
          </p:cNvPr>
          <p:cNvCxnSpPr>
            <a:cxnSpLocks/>
          </p:cNvCxnSpPr>
          <p:nvPr/>
        </p:nvCxnSpPr>
        <p:spPr>
          <a:xfrm flipH="1">
            <a:off x="4847506" y="3960688"/>
            <a:ext cx="493087" cy="13357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17F398E-BE50-7C43-DC4A-E5FE148FE8A0}"/>
              </a:ext>
            </a:extLst>
          </p:cNvPr>
          <p:cNvCxnSpPr>
            <a:cxnSpLocks/>
          </p:cNvCxnSpPr>
          <p:nvPr/>
        </p:nvCxnSpPr>
        <p:spPr>
          <a:xfrm flipV="1">
            <a:off x="4790328" y="3687291"/>
            <a:ext cx="515512" cy="1629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3" name="图形 492" descr="用户 纯色填充">
            <a:extLst>
              <a:ext uri="{FF2B5EF4-FFF2-40B4-BE49-F238E27FC236}">
                <a16:creationId xmlns:a16="http://schemas.microsoft.com/office/drawing/2014/main" id="{31DF9BA4-CA54-0A74-4B51-701748F6B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7880" y="1390534"/>
            <a:ext cx="486239" cy="486239"/>
          </a:xfrm>
          <a:prstGeom prst="rect">
            <a:avLst/>
          </a:prstGeom>
        </p:spPr>
      </p:pic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3F17C2B6-3C5C-A87E-87BE-7B1CBDE3ABF6}"/>
              </a:ext>
            </a:extLst>
          </p:cNvPr>
          <p:cNvGrpSpPr/>
          <p:nvPr/>
        </p:nvGrpSpPr>
        <p:grpSpPr>
          <a:xfrm>
            <a:off x="5631888" y="1339336"/>
            <a:ext cx="1044064" cy="837049"/>
            <a:chOff x="2347108" y="983868"/>
            <a:chExt cx="998648" cy="765173"/>
          </a:xfrm>
        </p:grpSpPr>
        <p:sp>
          <p:nvSpPr>
            <p:cNvPr id="501" name="文本框 500">
              <a:extLst>
                <a:ext uri="{FF2B5EF4-FFF2-40B4-BE49-F238E27FC236}">
                  <a16:creationId xmlns:a16="http://schemas.microsoft.com/office/drawing/2014/main" id="{94510AC1-B554-D1F5-C134-B0C1919E4045}"/>
                </a:ext>
              </a:extLst>
            </p:cNvPr>
            <p:cNvSpPr txBox="1"/>
            <p:nvPr/>
          </p:nvSpPr>
          <p:spPr>
            <a:xfrm>
              <a:off x="2416242" y="1000837"/>
              <a:ext cx="817356" cy="211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9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CNRS Table</a:t>
              </a:r>
              <a:endParaRPr lang="zh-CN" altLang="en-US" sz="2000" b="1" dirty="0"/>
            </a:p>
          </p:txBody>
        </p:sp>
        <p:grpSp>
          <p:nvGrpSpPr>
            <p:cNvPr id="502" name="组合 501">
              <a:extLst>
                <a:ext uri="{FF2B5EF4-FFF2-40B4-BE49-F238E27FC236}">
                  <a16:creationId xmlns:a16="http://schemas.microsoft.com/office/drawing/2014/main" id="{D028CC73-47A1-A001-9CB8-CE92793F72B5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503" name="一个圆顶角并剪去另一个顶角的矩形 1212">
                <a:extLst>
                  <a:ext uri="{FF2B5EF4-FFF2-40B4-BE49-F238E27FC236}">
                    <a16:creationId xmlns:a16="http://schemas.microsoft.com/office/drawing/2014/main" id="{18189C5E-B9B8-3D75-07DE-6B2B84488457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1DA27D36-BEB2-AC88-0CD5-44624A8A3AAE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5" name="文本框 504">
                <a:extLst>
                  <a:ext uri="{FF2B5EF4-FFF2-40B4-BE49-F238E27FC236}">
                    <a16:creationId xmlns:a16="http://schemas.microsoft.com/office/drawing/2014/main" id="{77D80FC2-DDC4-789B-76B4-3E6FEB4492E6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6" name="文本框 505">
                <a:extLst>
                  <a:ext uri="{FF2B5EF4-FFF2-40B4-BE49-F238E27FC236}">
                    <a16:creationId xmlns:a16="http://schemas.microsoft.com/office/drawing/2014/main" id="{1F2E4174-8D7C-7B10-5577-E0E82003D18C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7" name="直线连接符 1219">
                <a:extLst>
                  <a:ext uri="{FF2B5EF4-FFF2-40B4-BE49-F238E27FC236}">
                    <a16:creationId xmlns:a16="http://schemas.microsoft.com/office/drawing/2014/main" id="{0C629180-5FBC-3A6A-2E19-CE05D4168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直线连接符 1221">
                <a:extLst>
                  <a:ext uri="{FF2B5EF4-FFF2-40B4-BE49-F238E27FC236}">
                    <a16:creationId xmlns:a16="http://schemas.microsoft.com/office/drawing/2014/main" id="{89B81B9B-3C34-DC61-D3C4-5C69E7317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线连接符 1228">
                <a:extLst>
                  <a:ext uri="{FF2B5EF4-FFF2-40B4-BE49-F238E27FC236}">
                    <a16:creationId xmlns:a16="http://schemas.microsoft.com/office/drawing/2014/main" id="{4C980DD1-9290-4034-CFA0-FECE18633C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线连接符 1229">
                <a:extLst>
                  <a:ext uri="{FF2B5EF4-FFF2-40B4-BE49-F238E27FC236}">
                    <a16:creationId xmlns:a16="http://schemas.microsoft.com/office/drawing/2014/main" id="{CC114844-AFF4-5F48-02B8-A209C3C8E7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30" name="图片 1029">
            <a:extLst>
              <a:ext uri="{FF2B5EF4-FFF2-40B4-BE49-F238E27FC236}">
                <a16:creationId xmlns:a16="http://schemas.microsoft.com/office/drawing/2014/main" id="{93C99F88-2462-4BA9-DED0-D6472035C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890" y="1461468"/>
            <a:ext cx="486268" cy="548390"/>
          </a:xfrm>
          <a:prstGeom prst="rect">
            <a:avLst/>
          </a:prstGeom>
        </p:spPr>
      </p:pic>
      <p:cxnSp>
        <p:nvCxnSpPr>
          <p:cNvPr id="1069" name="连接符: 肘形 1068">
            <a:extLst>
              <a:ext uri="{FF2B5EF4-FFF2-40B4-BE49-F238E27FC236}">
                <a16:creationId xmlns:a16="http://schemas.microsoft.com/office/drawing/2014/main" id="{EAE44369-26FE-1222-EBDB-BB97695CD05A}"/>
              </a:ext>
            </a:extLst>
          </p:cNvPr>
          <p:cNvCxnSpPr>
            <a:stCxn id="1030" idx="3"/>
            <a:endCxn id="493" idx="1"/>
          </p:cNvCxnSpPr>
          <p:nvPr/>
        </p:nvCxnSpPr>
        <p:spPr>
          <a:xfrm flipV="1">
            <a:off x="8008158" y="1633654"/>
            <a:ext cx="379722" cy="10200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连接符: 肘形 1070">
            <a:extLst>
              <a:ext uri="{FF2B5EF4-FFF2-40B4-BE49-F238E27FC236}">
                <a16:creationId xmlns:a16="http://schemas.microsoft.com/office/drawing/2014/main" id="{EC93DE72-1FA3-48D5-804F-DB87FC3F224E}"/>
              </a:ext>
            </a:extLst>
          </p:cNvPr>
          <p:cNvCxnSpPr>
            <a:stCxn id="1030" idx="3"/>
            <a:endCxn id="709" idx="1"/>
          </p:cNvCxnSpPr>
          <p:nvPr/>
        </p:nvCxnSpPr>
        <p:spPr>
          <a:xfrm>
            <a:off x="8008158" y="1735663"/>
            <a:ext cx="387109" cy="824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矩形 1071">
            <a:extLst>
              <a:ext uri="{FF2B5EF4-FFF2-40B4-BE49-F238E27FC236}">
                <a16:creationId xmlns:a16="http://schemas.microsoft.com/office/drawing/2014/main" id="{63F22BAD-E895-FDB1-014B-CDAB4F7E14FD}"/>
              </a:ext>
            </a:extLst>
          </p:cNvPr>
          <p:cNvSpPr/>
          <p:nvPr/>
        </p:nvSpPr>
        <p:spPr>
          <a:xfrm>
            <a:off x="1839423" y="3619787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4" name="矩形 1073">
            <a:extLst>
              <a:ext uri="{FF2B5EF4-FFF2-40B4-BE49-F238E27FC236}">
                <a16:creationId xmlns:a16="http://schemas.microsoft.com/office/drawing/2014/main" id="{F5412A87-85CF-8C3D-634C-39A976A7536D}"/>
              </a:ext>
            </a:extLst>
          </p:cNvPr>
          <p:cNvSpPr/>
          <p:nvPr/>
        </p:nvSpPr>
        <p:spPr>
          <a:xfrm>
            <a:off x="1858879" y="4357301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6" name="矩形 1075">
            <a:extLst>
              <a:ext uri="{FF2B5EF4-FFF2-40B4-BE49-F238E27FC236}">
                <a16:creationId xmlns:a16="http://schemas.microsoft.com/office/drawing/2014/main" id="{73D64AD9-7901-45D2-4790-B7D26437BB21}"/>
              </a:ext>
            </a:extLst>
          </p:cNvPr>
          <p:cNvSpPr/>
          <p:nvPr/>
        </p:nvSpPr>
        <p:spPr>
          <a:xfrm>
            <a:off x="9313370" y="1696614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8" name="矩形 1077">
            <a:extLst>
              <a:ext uri="{FF2B5EF4-FFF2-40B4-BE49-F238E27FC236}">
                <a16:creationId xmlns:a16="http://schemas.microsoft.com/office/drawing/2014/main" id="{1B83A229-DF62-397A-ACBD-EB996F53952F}"/>
              </a:ext>
            </a:extLst>
          </p:cNvPr>
          <p:cNvSpPr/>
          <p:nvPr/>
        </p:nvSpPr>
        <p:spPr>
          <a:xfrm>
            <a:off x="9313370" y="2460468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80" name="矩形 1079">
            <a:extLst>
              <a:ext uri="{FF2B5EF4-FFF2-40B4-BE49-F238E27FC236}">
                <a16:creationId xmlns:a16="http://schemas.microsoft.com/office/drawing/2014/main" id="{82F0B3CB-4D8C-4172-D521-284C690ACD9D}"/>
              </a:ext>
            </a:extLst>
          </p:cNvPr>
          <p:cNvSpPr/>
          <p:nvPr/>
        </p:nvSpPr>
        <p:spPr>
          <a:xfrm>
            <a:off x="9308519" y="3622911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81" name="矩形 1080">
            <a:extLst>
              <a:ext uri="{FF2B5EF4-FFF2-40B4-BE49-F238E27FC236}">
                <a16:creationId xmlns:a16="http://schemas.microsoft.com/office/drawing/2014/main" id="{77A9D253-F49C-351E-D965-7D936C8E5AA5}"/>
              </a:ext>
            </a:extLst>
          </p:cNvPr>
          <p:cNvSpPr/>
          <p:nvPr/>
        </p:nvSpPr>
        <p:spPr>
          <a:xfrm>
            <a:off x="9308519" y="4353956"/>
            <a:ext cx="865210" cy="292717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28" name="文本框 727">
            <a:extLst>
              <a:ext uri="{FF2B5EF4-FFF2-40B4-BE49-F238E27FC236}">
                <a16:creationId xmlns:a16="http://schemas.microsoft.com/office/drawing/2014/main" id="{90005104-BFF5-74FA-DDF7-99B970E9D8F5}"/>
              </a:ext>
            </a:extLst>
          </p:cNvPr>
          <p:cNvSpPr txBox="1"/>
          <p:nvPr/>
        </p:nvSpPr>
        <p:spPr>
          <a:xfrm>
            <a:off x="7347269" y="1063873"/>
            <a:ext cx="8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Cybertwin Controller</a:t>
            </a:r>
            <a:endParaRPr lang="zh-CN" altLang="en-US" sz="1100" b="1" dirty="0"/>
          </a:p>
        </p:txBody>
      </p:sp>
      <p:sp>
        <p:nvSpPr>
          <p:cNvPr id="729" name="文本框 728">
            <a:extLst>
              <a:ext uri="{FF2B5EF4-FFF2-40B4-BE49-F238E27FC236}">
                <a16:creationId xmlns:a16="http://schemas.microsoft.com/office/drawing/2014/main" id="{97B6520C-7A76-94FC-E0E7-4262145E80F3}"/>
              </a:ext>
            </a:extLst>
          </p:cNvPr>
          <p:cNvSpPr txBox="1"/>
          <p:nvPr/>
        </p:nvSpPr>
        <p:spPr>
          <a:xfrm>
            <a:off x="8258412" y="1227888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Cybertwin</a:t>
            </a:r>
            <a:endParaRPr lang="zh-CN" altLang="en-US" sz="1100" b="1" dirty="0"/>
          </a:p>
        </p:txBody>
      </p:sp>
      <p:sp>
        <p:nvSpPr>
          <p:cNvPr id="730" name="文本框 729">
            <a:extLst>
              <a:ext uri="{FF2B5EF4-FFF2-40B4-BE49-F238E27FC236}">
                <a16:creationId xmlns:a16="http://schemas.microsoft.com/office/drawing/2014/main" id="{14E1CF4C-B330-066B-C3D0-AB18C7F8A268}"/>
              </a:ext>
            </a:extLst>
          </p:cNvPr>
          <p:cNvSpPr txBox="1"/>
          <p:nvPr/>
        </p:nvSpPr>
        <p:spPr>
          <a:xfrm>
            <a:off x="8350481" y="1747650"/>
            <a:ext cx="743263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110101</a:t>
            </a:r>
            <a:endParaRPr lang="zh-CN" altLang="en-US" sz="900" b="1" dirty="0"/>
          </a:p>
        </p:txBody>
      </p:sp>
      <p:sp>
        <p:nvSpPr>
          <p:cNvPr id="731" name="文本框 730">
            <a:extLst>
              <a:ext uri="{FF2B5EF4-FFF2-40B4-BE49-F238E27FC236}">
                <a16:creationId xmlns:a16="http://schemas.microsoft.com/office/drawing/2014/main" id="{4236313B-C157-B537-5F74-B4A0CED24117}"/>
              </a:ext>
            </a:extLst>
          </p:cNvPr>
          <p:cNvSpPr txBox="1"/>
          <p:nvPr/>
        </p:nvSpPr>
        <p:spPr>
          <a:xfrm>
            <a:off x="8359686" y="2667824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101010</a:t>
            </a:r>
            <a:endParaRPr lang="zh-CN" altLang="en-US" sz="900" b="1" dirty="0"/>
          </a:p>
        </p:txBody>
      </p:sp>
      <p:sp>
        <p:nvSpPr>
          <p:cNvPr id="732" name="文本框 731">
            <a:extLst>
              <a:ext uri="{FF2B5EF4-FFF2-40B4-BE49-F238E27FC236}">
                <a16:creationId xmlns:a16="http://schemas.microsoft.com/office/drawing/2014/main" id="{885FAE47-5784-D89D-DC0B-927B78D29A47}"/>
              </a:ext>
            </a:extLst>
          </p:cNvPr>
          <p:cNvSpPr txBox="1"/>
          <p:nvPr/>
        </p:nvSpPr>
        <p:spPr>
          <a:xfrm>
            <a:off x="7612705" y="367842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100011</a:t>
            </a:r>
            <a:endParaRPr lang="zh-CN" altLang="en-US" sz="900" b="1" dirty="0"/>
          </a:p>
        </p:txBody>
      </p:sp>
      <p:sp>
        <p:nvSpPr>
          <p:cNvPr id="733" name="文本框 732">
            <a:extLst>
              <a:ext uri="{FF2B5EF4-FFF2-40B4-BE49-F238E27FC236}">
                <a16:creationId xmlns:a16="http://schemas.microsoft.com/office/drawing/2014/main" id="{D825F739-31F6-B39B-E68E-11C22268EB4F}"/>
              </a:ext>
            </a:extLst>
          </p:cNvPr>
          <p:cNvSpPr txBox="1"/>
          <p:nvPr/>
        </p:nvSpPr>
        <p:spPr>
          <a:xfrm>
            <a:off x="3631315" y="175976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111010</a:t>
            </a:r>
            <a:endParaRPr lang="zh-CN" altLang="en-US" sz="900" b="1" dirty="0"/>
          </a:p>
        </p:txBody>
      </p:sp>
      <p:sp>
        <p:nvSpPr>
          <p:cNvPr id="734" name="文本框 733">
            <a:extLst>
              <a:ext uri="{FF2B5EF4-FFF2-40B4-BE49-F238E27FC236}">
                <a16:creationId xmlns:a16="http://schemas.microsoft.com/office/drawing/2014/main" id="{97FEC727-BE3E-00EA-70B8-00E4F9084B2F}"/>
              </a:ext>
            </a:extLst>
          </p:cNvPr>
          <p:cNvSpPr txBox="1"/>
          <p:nvPr/>
        </p:nvSpPr>
        <p:spPr>
          <a:xfrm>
            <a:off x="3580126" y="3718413"/>
            <a:ext cx="743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/>
              <a:t>001100</a:t>
            </a:r>
            <a:endParaRPr lang="zh-CN" altLang="en-US" sz="900" b="1" dirty="0"/>
          </a:p>
        </p:txBody>
      </p:sp>
      <p:sp>
        <p:nvSpPr>
          <p:cNvPr id="736" name="文本框 735">
            <a:extLst>
              <a:ext uri="{FF2B5EF4-FFF2-40B4-BE49-F238E27FC236}">
                <a16:creationId xmlns:a16="http://schemas.microsoft.com/office/drawing/2014/main" id="{144A74A1-49C7-5B99-8C18-F56F9FAE5A63}"/>
              </a:ext>
            </a:extLst>
          </p:cNvPr>
          <p:cNvSpPr txBox="1"/>
          <p:nvPr/>
        </p:nvSpPr>
        <p:spPr>
          <a:xfrm>
            <a:off x="4939995" y="1094320"/>
            <a:ext cx="2371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Cybertwin Name Resolution Service</a:t>
            </a:r>
            <a:endParaRPr lang="zh-CN" altLang="en-US" sz="1050" b="1" dirty="0"/>
          </a:p>
        </p:txBody>
      </p:sp>
      <p:cxnSp>
        <p:nvCxnSpPr>
          <p:cNvPr id="743" name="直接箭头连接符 742">
            <a:extLst>
              <a:ext uri="{FF2B5EF4-FFF2-40B4-BE49-F238E27FC236}">
                <a16:creationId xmlns:a16="http://schemas.microsoft.com/office/drawing/2014/main" id="{D2F2617C-8A71-B46E-36F3-F26A69506423}"/>
              </a:ext>
            </a:extLst>
          </p:cNvPr>
          <p:cNvCxnSpPr>
            <a:cxnSpLocks/>
          </p:cNvCxnSpPr>
          <p:nvPr/>
        </p:nvCxnSpPr>
        <p:spPr>
          <a:xfrm flipV="1">
            <a:off x="5983185" y="2898656"/>
            <a:ext cx="7389" cy="3882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接箭头连接符 746">
            <a:extLst>
              <a:ext uri="{FF2B5EF4-FFF2-40B4-BE49-F238E27FC236}">
                <a16:creationId xmlns:a16="http://schemas.microsoft.com/office/drawing/2014/main" id="{F05E5DF3-7000-DE69-7008-C617E45DD18F}"/>
              </a:ext>
            </a:extLst>
          </p:cNvPr>
          <p:cNvCxnSpPr>
            <a:cxnSpLocks/>
          </p:cNvCxnSpPr>
          <p:nvPr/>
        </p:nvCxnSpPr>
        <p:spPr>
          <a:xfrm>
            <a:off x="6264169" y="2930055"/>
            <a:ext cx="0" cy="3896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图片 755">
            <a:extLst>
              <a:ext uri="{FF2B5EF4-FFF2-40B4-BE49-F238E27FC236}">
                <a16:creationId xmlns:a16="http://schemas.microsoft.com/office/drawing/2014/main" id="{17BA5BA5-6476-947C-DCFD-35C36A002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41" y="3906150"/>
            <a:ext cx="524964" cy="516761"/>
          </a:xfrm>
          <a:prstGeom prst="rect">
            <a:avLst/>
          </a:prstGeom>
        </p:spPr>
      </p:pic>
      <p:sp>
        <p:nvSpPr>
          <p:cNvPr id="757" name="文本框 756">
            <a:extLst>
              <a:ext uri="{FF2B5EF4-FFF2-40B4-BE49-F238E27FC236}">
                <a16:creationId xmlns:a16="http://schemas.microsoft.com/office/drawing/2014/main" id="{97299C34-491E-8F08-AFC1-D17DB6866156}"/>
              </a:ext>
            </a:extLst>
          </p:cNvPr>
          <p:cNvSpPr txBox="1"/>
          <p:nvPr/>
        </p:nvSpPr>
        <p:spPr>
          <a:xfrm>
            <a:off x="5585500" y="4468274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Data Server App</a:t>
            </a:r>
            <a:endParaRPr lang="zh-CN" altLang="en-US" sz="1050" b="1" dirty="0"/>
          </a:p>
        </p:txBody>
      </p:sp>
      <p:pic>
        <p:nvPicPr>
          <p:cNvPr id="759" name="图片 758">
            <a:extLst>
              <a:ext uri="{FF2B5EF4-FFF2-40B4-BE49-F238E27FC236}">
                <a16:creationId xmlns:a16="http://schemas.microsoft.com/office/drawing/2014/main" id="{969F595C-2819-9B9A-2435-B2D817BB1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904" y="1118441"/>
            <a:ext cx="396267" cy="388527"/>
          </a:xfrm>
          <a:prstGeom prst="rect">
            <a:avLst/>
          </a:prstGeom>
        </p:spPr>
      </p:pic>
      <p:sp>
        <p:nvSpPr>
          <p:cNvPr id="760" name="文本框 759">
            <a:extLst>
              <a:ext uri="{FF2B5EF4-FFF2-40B4-BE49-F238E27FC236}">
                <a16:creationId xmlns:a16="http://schemas.microsoft.com/office/drawing/2014/main" id="{AD74137E-05D4-2522-1F68-7766088959B7}"/>
              </a:ext>
            </a:extLst>
          </p:cNvPr>
          <p:cNvSpPr txBox="1"/>
          <p:nvPr/>
        </p:nvSpPr>
        <p:spPr>
          <a:xfrm>
            <a:off x="1749623" y="1461468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Download App</a:t>
            </a:r>
            <a:endParaRPr lang="zh-CN" altLang="en-US" sz="1050" b="1" dirty="0"/>
          </a:p>
        </p:txBody>
      </p:sp>
      <p:pic>
        <p:nvPicPr>
          <p:cNvPr id="762" name="图片 761">
            <a:extLst>
              <a:ext uri="{FF2B5EF4-FFF2-40B4-BE49-F238E27FC236}">
                <a16:creationId xmlns:a16="http://schemas.microsoft.com/office/drawing/2014/main" id="{BC52975F-301F-AB5A-C241-910DBA243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0956" y="1094320"/>
            <a:ext cx="440335" cy="399054"/>
          </a:xfrm>
          <a:prstGeom prst="rect">
            <a:avLst/>
          </a:prstGeom>
        </p:spPr>
      </p:pic>
      <p:sp>
        <p:nvSpPr>
          <p:cNvPr id="763" name="文本框 762">
            <a:extLst>
              <a:ext uri="{FF2B5EF4-FFF2-40B4-BE49-F238E27FC236}">
                <a16:creationId xmlns:a16="http://schemas.microsoft.com/office/drawing/2014/main" id="{B88B5022-8F31-244E-3F21-091DB6886C66}"/>
              </a:ext>
            </a:extLst>
          </p:cNvPr>
          <p:cNvSpPr txBox="1"/>
          <p:nvPr/>
        </p:nvSpPr>
        <p:spPr>
          <a:xfrm>
            <a:off x="9283758" y="1439537"/>
            <a:ext cx="120511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/>
              <a:t>Upload App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20494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3363816" y="1644181"/>
            <a:ext cx="826611" cy="486239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H="1" flipV="1">
            <a:off x="3777122" y="2130420"/>
            <a:ext cx="3244" cy="17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2229660" y="1401062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056905" y="121080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3367060" y="2306897"/>
            <a:ext cx="826611" cy="486238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2229660" y="2672811"/>
            <a:ext cx="826611" cy="486238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1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cxnSpLocks/>
            <a:stCxn id="293" idx="0"/>
            <a:endCxn id="265" idx="1"/>
          </p:cNvCxnSpPr>
          <p:nvPr/>
        </p:nvCxnSpPr>
        <p:spPr>
          <a:xfrm>
            <a:off x="3056271" y="1644182"/>
            <a:ext cx="307545" cy="24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3056271" y="1644182"/>
            <a:ext cx="310789" cy="90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3056271" y="1887301"/>
            <a:ext cx="307545" cy="1028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3056271" y="2550016"/>
            <a:ext cx="310789" cy="36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1922115" y="1357166"/>
            <a:ext cx="307545" cy="28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13876BB6-4CCF-94DB-634D-102815D7146D}"/>
              </a:ext>
            </a:extLst>
          </p:cNvPr>
          <p:cNvSpPr/>
          <p:nvPr/>
        </p:nvSpPr>
        <p:spPr>
          <a:xfrm>
            <a:off x="1056905" y="1638798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9AF84EE-DE1E-7860-B330-A02FC08A0B37}"/>
              </a:ext>
            </a:extLst>
          </p:cNvPr>
          <p:cNvSpPr/>
          <p:nvPr/>
        </p:nvSpPr>
        <p:spPr>
          <a:xfrm>
            <a:off x="1025656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36C13FF-DA55-3349-42F5-009CA420B871}"/>
              </a:ext>
            </a:extLst>
          </p:cNvPr>
          <p:cNvSpPr/>
          <p:nvPr/>
        </p:nvSpPr>
        <p:spPr>
          <a:xfrm>
            <a:off x="1009445" y="3002953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0B047EC-923F-B95D-1826-C718C9B22729}"/>
              </a:ext>
            </a:extLst>
          </p:cNvPr>
          <p:cNvCxnSpPr>
            <a:cxnSpLocks/>
            <a:stCxn id="44" idx="3"/>
            <a:endCxn id="293" idx="2"/>
          </p:cNvCxnSpPr>
          <p:nvPr/>
        </p:nvCxnSpPr>
        <p:spPr>
          <a:xfrm flipV="1">
            <a:off x="1922115" y="1644182"/>
            <a:ext cx="307545" cy="140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9581DD-71E7-FB36-41A8-7E47B003E5DA}"/>
              </a:ext>
            </a:extLst>
          </p:cNvPr>
          <p:cNvCxnSpPr>
            <a:cxnSpLocks/>
            <a:stCxn id="45" idx="3"/>
            <a:endCxn id="318" idx="2"/>
          </p:cNvCxnSpPr>
          <p:nvPr/>
        </p:nvCxnSpPr>
        <p:spPr>
          <a:xfrm>
            <a:off x="1890866" y="2732973"/>
            <a:ext cx="338794" cy="18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9201F57-BA88-56CA-630B-A1761AA50206}"/>
              </a:ext>
            </a:extLst>
          </p:cNvPr>
          <p:cNvCxnSpPr>
            <a:cxnSpLocks/>
            <a:stCxn id="46" idx="3"/>
            <a:endCxn id="318" idx="2"/>
          </p:cNvCxnSpPr>
          <p:nvPr/>
        </p:nvCxnSpPr>
        <p:spPr>
          <a:xfrm flipV="1">
            <a:off x="1874655" y="2915930"/>
            <a:ext cx="355005" cy="23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矩形: 圆顶角 461">
            <a:extLst>
              <a:ext uri="{FF2B5EF4-FFF2-40B4-BE49-F238E27FC236}">
                <a16:creationId xmlns:a16="http://schemas.microsoft.com/office/drawing/2014/main" id="{5B8D9085-C739-CB62-2437-67EC0B45DFB5}"/>
              </a:ext>
            </a:extLst>
          </p:cNvPr>
          <p:cNvSpPr/>
          <p:nvPr/>
        </p:nvSpPr>
        <p:spPr>
          <a:xfrm>
            <a:off x="4576401" y="1404935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矩形: 圆顶角 462">
            <a:extLst>
              <a:ext uri="{FF2B5EF4-FFF2-40B4-BE49-F238E27FC236}">
                <a16:creationId xmlns:a16="http://schemas.microsoft.com/office/drawing/2014/main" id="{32329A4F-AFC2-8B4F-34F8-893B7CBEAD8F}"/>
              </a:ext>
            </a:extLst>
          </p:cNvPr>
          <p:cNvSpPr/>
          <p:nvPr/>
        </p:nvSpPr>
        <p:spPr>
          <a:xfrm>
            <a:off x="4576401" y="2672811"/>
            <a:ext cx="826611" cy="486239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05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702B18DF-450F-5234-DF35-8F56497AF799}"/>
              </a:ext>
            </a:extLst>
          </p:cNvPr>
          <p:cNvCxnSpPr>
            <a:cxnSpLocks/>
            <a:stCxn id="462" idx="2"/>
            <a:endCxn id="265" idx="3"/>
          </p:cNvCxnSpPr>
          <p:nvPr/>
        </p:nvCxnSpPr>
        <p:spPr>
          <a:xfrm flipH="1">
            <a:off x="4190427" y="1648055"/>
            <a:ext cx="385974" cy="239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E763BE04-4E9D-E69F-4D51-EE6A946016E2}"/>
              </a:ext>
            </a:extLst>
          </p:cNvPr>
          <p:cNvCxnSpPr>
            <a:cxnSpLocks/>
            <a:stCxn id="463" idx="2"/>
            <a:endCxn id="265" idx="3"/>
          </p:cNvCxnSpPr>
          <p:nvPr/>
        </p:nvCxnSpPr>
        <p:spPr>
          <a:xfrm flipH="1" flipV="1">
            <a:off x="4190427" y="1887301"/>
            <a:ext cx="385974" cy="102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>
            <a:extLst>
              <a:ext uri="{FF2B5EF4-FFF2-40B4-BE49-F238E27FC236}">
                <a16:creationId xmlns:a16="http://schemas.microsoft.com/office/drawing/2014/main" id="{3631CCB1-D9EE-4247-D57F-FD053815F72C}"/>
              </a:ext>
            </a:extLst>
          </p:cNvPr>
          <p:cNvCxnSpPr>
            <a:cxnSpLocks/>
            <a:stCxn id="462" idx="2"/>
            <a:endCxn id="317" idx="3"/>
          </p:cNvCxnSpPr>
          <p:nvPr/>
        </p:nvCxnSpPr>
        <p:spPr>
          <a:xfrm flipH="1">
            <a:off x="4193671" y="1648055"/>
            <a:ext cx="382730" cy="90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连接符 472">
            <a:extLst>
              <a:ext uri="{FF2B5EF4-FFF2-40B4-BE49-F238E27FC236}">
                <a16:creationId xmlns:a16="http://schemas.microsoft.com/office/drawing/2014/main" id="{232AE651-CE37-DD98-2ACA-B8ADE54A8105}"/>
              </a:ext>
            </a:extLst>
          </p:cNvPr>
          <p:cNvCxnSpPr>
            <a:cxnSpLocks/>
            <a:stCxn id="463" idx="2"/>
            <a:endCxn id="317" idx="3"/>
          </p:cNvCxnSpPr>
          <p:nvPr/>
        </p:nvCxnSpPr>
        <p:spPr>
          <a:xfrm flipH="1" flipV="1">
            <a:off x="4193671" y="2550016"/>
            <a:ext cx="382730" cy="36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 475">
            <a:extLst>
              <a:ext uri="{FF2B5EF4-FFF2-40B4-BE49-F238E27FC236}">
                <a16:creationId xmlns:a16="http://schemas.microsoft.com/office/drawing/2014/main" id="{BC326563-F766-0FAE-BC46-1236C5F5C7F4}"/>
              </a:ext>
            </a:extLst>
          </p:cNvPr>
          <p:cNvSpPr/>
          <p:nvPr/>
        </p:nvSpPr>
        <p:spPr>
          <a:xfrm>
            <a:off x="5747143" y="1263860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1864659A-C289-312C-B1CF-B75905BFB292}"/>
              </a:ext>
            </a:extLst>
          </p:cNvPr>
          <p:cNvSpPr/>
          <p:nvPr/>
        </p:nvSpPr>
        <p:spPr>
          <a:xfrm>
            <a:off x="5747143" y="1682694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矩形 477">
            <a:extLst>
              <a:ext uri="{FF2B5EF4-FFF2-40B4-BE49-F238E27FC236}">
                <a16:creationId xmlns:a16="http://schemas.microsoft.com/office/drawing/2014/main" id="{4FD16868-2ACD-B92B-DA7C-58A1597DC4C0}"/>
              </a:ext>
            </a:extLst>
          </p:cNvPr>
          <p:cNvSpPr/>
          <p:nvPr/>
        </p:nvSpPr>
        <p:spPr>
          <a:xfrm>
            <a:off x="5808475" y="2586615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A60A7763-4C59-AF6C-0C3C-9BB30B1C4380}"/>
              </a:ext>
            </a:extLst>
          </p:cNvPr>
          <p:cNvSpPr/>
          <p:nvPr/>
        </p:nvSpPr>
        <p:spPr>
          <a:xfrm>
            <a:off x="5808475" y="3062289"/>
            <a:ext cx="865210" cy="292716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80" name="直接连接符 479">
            <a:extLst>
              <a:ext uri="{FF2B5EF4-FFF2-40B4-BE49-F238E27FC236}">
                <a16:creationId xmlns:a16="http://schemas.microsoft.com/office/drawing/2014/main" id="{1941A8A2-1B92-AB4E-9249-E9A878BEC361}"/>
              </a:ext>
            </a:extLst>
          </p:cNvPr>
          <p:cNvCxnSpPr>
            <a:cxnSpLocks/>
            <a:stCxn id="476" idx="1"/>
            <a:endCxn id="462" idx="0"/>
          </p:cNvCxnSpPr>
          <p:nvPr/>
        </p:nvCxnSpPr>
        <p:spPr>
          <a:xfrm flipH="1">
            <a:off x="5403012" y="1410218"/>
            <a:ext cx="344131" cy="237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接连接符 482">
            <a:extLst>
              <a:ext uri="{FF2B5EF4-FFF2-40B4-BE49-F238E27FC236}">
                <a16:creationId xmlns:a16="http://schemas.microsoft.com/office/drawing/2014/main" id="{AAF5EF66-FFA2-3025-96D9-1DBDE10AFA0C}"/>
              </a:ext>
            </a:extLst>
          </p:cNvPr>
          <p:cNvCxnSpPr>
            <a:cxnSpLocks/>
            <a:stCxn id="477" idx="1"/>
            <a:endCxn id="462" idx="0"/>
          </p:cNvCxnSpPr>
          <p:nvPr/>
        </p:nvCxnSpPr>
        <p:spPr>
          <a:xfrm flipH="1" flipV="1">
            <a:off x="5403012" y="1648055"/>
            <a:ext cx="344131" cy="180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接连接符 485">
            <a:extLst>
              <a:ext uri="{FF2B5EF4-FFF2-40B4-BE49-F238E27FC236}">
                <a16:creationId xmlns:a16="http://schemas.microsoft.com/office/drawing/2014/main" id="{4901E965-462C-D152-3D0E-6D661C78A12D}"/>
              </a:ext>
            </a:extLst>
          </p:cNvPr>
          <p:cNvCxnSpPr>
            <a:cxnSpLocks/>
            <a:stCxn id="478" idx="1"/>
            <a:endCxn id="463" idx="0"/>
          </p:cNvCxnSpPr>
          <p:nvPr/>
        </p:nvCxnSpPr>
        <p:spPr>
          <a:xfrm flipH="1">
            <a:off x="5403012" y="2732973"/>
            <a:ext cx="405463" cy="182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接连接符 488">
            <a:extLst>
              <a:ext uri="{FF2B5EF4-FFF2-40B4-BE49-F238E27FC236}">
                <a16:creationId xmlns:a16="http://schemas.microsoft.com/office/drawing/2014/main" id="{F82DD56E-3948-901E-EB01-DB1FE79AAF52}"/>
              </a:ext>
            </a:extLst>
          </p:cNvPr>
          <p:cNvCxnSpPr>
            <a:cxnSpLocks/>
            <a:stCxn id="479" idx="1"/>
            <a:endCxn id="463" idx="0"/>
          </p:cNvCxnSpPr>
          <p:nvPr/>
        </p:nvCxnSpPr>
        <p:spPr>
          <a:xfrm flipH="1" flipV="1">
            <a:off x="5403012" y="2915931"/>
            <a:ext cx="405463" cy="29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8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: 圆角 264">
            <a:extLst>
              <a:ext uri="{FF2B5EF4-FFF2-40B4-BE49-F238E27FC236}">
                <a16:creationId xmlns:a16="http://schemas.microsoft.com/office/drawing/2014/main" id="{F5C104C4-2261-9AC6-AAED-D927F94B7A48}"/>
              </a:ext>
            </a:extLst>
          </p:cNvPr>
          <p:cNvSpPr/>
          <p:nvPr/>
        </p:nvSpPr>
        <p:spPr>
          <a:xfrm>
            <a:off x="5599774" y="2092321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Server1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6F7D8B01-1639-A37E-67C4-48DE6B71299A}"/>
              </a:ext>
            </a:extLst>
          </p:cNvPr>
          <p:cNvCxnSpPr>
            <a:cxnSpLocks/>
            <a:stCxn id="317" idx="0"/>
            <a:endCxn id="265" idx="2"/>
          </p:cNvCxnSpPr>
          <p:nvPr/>
        </p:nvCxnSpPr>
        <p:spPr>
          <a:xfrm flipV="1">
            <a:off x="6133705" y="2724472"/>
            <a:ext cx="4095" cy="69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: 圆顶角 292">
            <a:extLst>
              <a:ext uri="{FF2B5EF4-FFF2-40B4-BE49-F238E27FC236}">
                <a16:creationId xmlns:a16="http://schemas.microsoft.com/office/drawing/2014/main" id="{616BE70D-EA55-33A7-094D-4DA577A0841F}"/>
              </a:ext>
            </a:extLst>
          </p:cNvPr>
          <p:cNvSpPr/>
          <p:nvPr/>
        </p:nvSpPr>
        <p:spPr>
          <a:xfrm>
            <a:off x="3395185" y="1829170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edge-server1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61E0A646-538F-729F-3ABA-7888284D2915}"/>
              </a:ext>
            </a:extLst>
          </p:cNvPr>
          <p:cNvSpPr/>
          <p:nvPr/>
        </p:nvSpPr>
        <p:spPr>
          <a:xfrm>
            <a:off x="1168603" y="109787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EDEE5B7E-6840-0931-082E-2E3B9B2A23A9}"/>
              </a:ext>
            </a:extLst>
          </p:cNvPr>
          <p:cNvSpPr/>
          <p:nvPr/>
        </p:nvSpPr>
        <p:spPr>
          <a:xfrm>
            <a:off x="1168603" y="2304441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矩形: 圆顶角 313">
            <a:extLst>
              <a:ext uri="{FF2B5EF4-FFF2-40B4-BE49-F238E27FC236}">
                <a16:creationId xmlns:a16="http://schemas.microsoft.com/office/drawing/2014/main" id="{BB28FBA5-5A7C-5151-F8D7-CF10BDD7EFEB}"/>
              </a:ext>
            </a:extLst>
          </p:cNvPr>
          <p:cNvSpPr/>
          <p:nvPr/>
        </p:nvSpPr>
        <p:spPr>
          <a:xfrm>
            <a:off x="7985113" y="1605884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edge-server3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BAB3FE23-903A-4E74-FC0D-BB50D54A6DA1}"/>
              </a:ext>
            </a:extLst>
          </p:cNvPr>
          <p:cNvSpPr/>
          <p:nvPr/>
        </p:nvSpPr>
        <p:spPr>
          <a:xfrm>
            <a:off x="10229037" y="9881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4481FB29-6707-F7F4-F278-3FE3F0B0F1EA}"/>
              </a:ext>
            </a:extLst>
          </p:cNvPr>
          <p:cNvSpPr/>
          <p:nvPr/>
        </p:nvSpPr>
        <p:spPr>
          <a:xfrm>
            <a:off x="10264627" y="2088828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矩形: 圆角 316">
            <a:extLst>
              <a:ext uri="{FF2B5EF4-FFF2-40B4-BE49-F238E27FC236}">
                <a16:creationId xmlns:a16="http://schemas.microsoft.com/office/drawing/2014/main" id="{88DF55D9-BFB4-622E-EB72-4E6AAF2AB367}"/>
              </a:ext>
            </a:extLst>
          </p:cNvPr>
          <p:cNvSpPr/>
          <p:nvPr/>
        </p:nvSpPr>
        <p:spPr>
          <a:xfrm>
            <a:off x="5595679" y="3423047"/>
            <a:ext cx="1076052" cy="632151"/>
          </a:xfrm>
          <a:prstGeom prst="roundRect">
            <a:avLst/>
          </a:prstGeom>
          <a:solidFill>
            <a:srgbClr val="0F52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Core Server2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矩形: 圆顶角 317">
            <a:extLst>
              <a:ext uri="{FF2B5EF4-FFF2-40B4-BE49-F238E27FC236}">
                <a16:creationId xmlns:a16="http://schemas.microsoft.com/office/drawing/2014/main" id="{7432CF7B-44E7-D342-DD5A-B6639A4D0916}"/>
              </a:ext>
            </a:extLst>
          </p:cNvPr>
          <p:cNvSpPr/>
          <p:nvPr/>
        </p:nvSpPr>
        <p:spPr>
          <a:xfrm>
            <a:off x="3455770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edge-server2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矩形: 圆顶角 318">
            <a:extLst>
              <a:ext uri="{FF2B5EF4-FFF2-40B4-BE49-F238E27FC236}">
                <a16:creationId xmlns:a16="http://schemas.microsoft.com/office/drawing/2014/main" id="{F67000F9-BA1B-F002-0AEC-A00DF343F9A4}"/>
              </a:ext>
            </a:extLst>
          </p:cNvPr>
          <p:cNvSpPr/>
          <p:nvPr/>
        </p:nvSpPr>
        <p:spPr>
          <a:xfrm>
            <a:off x="8027839" y="3766606"/>
            <a:ext cx="1076052" cy="632151"/>
          </a:xfrm>
          <a:prstGeom prst="round2SameRect">
            <a:avLst/>
          </a:prstGeom>
          <a:solidFill>
            <a:srgbClr val="2A9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edge-server4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8540D96-195D-00E5-9782-DB04B875DC34}"/>
              </a:ext>
            </a:extLst>
          </p:cNvPr>
          <p:cNvCxnSpPr>
            <a:stCxn id="293" idx="0"/>
            <a:endCxn id="265" idx="1"/>
          </p:cNvCxnSpPr>
          <p:nvPr/>
        </p:nvCxnSpPr>
        <p:spPr>
          <a:xfrm>
            <a:off x="4471237" y="2145246"/>
            <a:ext cx="1128537" cy="263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684E64A-BEBA-BB95-AF91-58B539D07795}"/>
              </a:ext>
            </a:extLst>
          </p:cNvPr>
          <p:cNvCxnSpPr>
            <a:cxnSpLocks/>
            <a:stCxn id="293" idx="0"/>
            <a:endCxn id="317" idx="1"/>
          </p:cNvCxnSpPr>
          <p:nvPr/>
        </p:nvCxnSpPr>
        <p:spPr>
          <a:xfrm>
            <a:off x="4471237" y="2145246"/>
            <a:ext cx="1124442" cy="1593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3F86B33D-0F93-33B9-EA20-D2A29ABC14E3}"/>
              </a:ext>
            </a:extLst>
          </p:cNvPr>
          <p:cNvCxnSpPr>
            <a:cxnSpLocks/>
            <a:stCxn id="318" idx="0"/>
            <a:endCxn id="265" idx="1"/>
          </p:cNvCxnSpPr>
          <p:nvPr/>
        </p:nvCxnSpPr>
        <p:spPr>
          <a:xfrm flipV="1">
            <a:off x="4531822" y="2408397"/>
            <a:ext cx="1067952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ABC3B2E3-821D-4CC3-FD67-2094E52D45DF}"/>
              </a:ext>
            </a:extLst>
          </p:cNvPr>
          <p:cNvCxnSpPr>
            <a:cxnSpLocks/>
            <a:stCxn id="318" idx="0"/>
            <a:endCxn id="317" idx="1"/>
          </p:cNvCxnSpPr>
          <p:nvPr/>
        </p:nvCxnSpPr>
        <p:spPr>
          <a:xfrm flipV="1">
            <a:off x="4531822" y="3739123"/>
            <a:ext cx="1063857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C65EEE5D-86DE-9985-DB63-EEE8470DC55E}"/>
              </a:ext>
            </a:extLst>
          </p:cNvPr>
          <p:cNvCxnSpPr>
            <a:cxnSpLocks/>
            <a:stCxn id="314" idx="2"/>
            <a:endCxn id="265" idx="3"/>
          </p:cNvCxnSpPr>
          <p:nvPr/>
        </p:nvCxnSpPr>
        <p:spPr>
          <a:xfrm flipH="1">
            <a:off x="6675826" y="1921960"/>
            <a:ext cx="1309287" cy="48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23A62930-BDA3-E0E0-3577-5890632A25D4}"/>
              </a:ext>
            </a:extLst>
          </p:cNvPr>
          <p:cNvCxnSpPr>
            <a:cxnSpLocks/>
            <a:stCxn id="265" idx="3"/>
            <a:endCxn id="319" idx="2"/>
          </p:cNvCxnSpPr>
          <p:nvPr/>
        </p:nvCxnSpPr>
        <p:spPr>
          <a:xfrm>
            <a:off x="6675826" y="2408397"/>
            <a:ext cx="1352013" cy="1674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3D8231CC-2B96-AF5B-85CC-B9E271F08A6B}"/>
              </a:ext>
            </a:extLst>
          </p:cNvPr>
          <p:cNvCxnSpPr>
            <a:cxnSpLocks/>
            <a:stCxn id="317" idx="3"/>
            <a:endCxn id="319" idx="2"/>
          </p:cNvCxnSpPr>
          <p:nvPr/>
        </p:nvCxnSpPr>
        <p:spPr>
          <a:xfrm>
            <a:off x="6671731" y="3739123"/>
            <a:ext cx="1356108" cy="343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A6855A9C-85C4-9C33-4B27-C61250AC38DF}"/>
              </a:ext>
            </a:extLst>
          </p:cNvPr>
          <p:cNvCxnSpPr>
            <a:cxnSpLocks/>
            <a:stCxn id="317" idx="3"/>
            <a:endCxn id="314" idx="2"/>
          </p:cNvCxnSpPr>
          <p:nvPr/>
        </p:nvCxnSpPr>
        <p:spPr>
          <a:xfrm flipV="1">
            <a:off x="6671731" y="1921960"/>
            <a:ext cx="1313382" cy="181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矩形 342">
            <a:extLst>
              <a:ext uri="{FF2B5EF4-FFF2-40B4-BE49-F238E27FC236}">
                <a16:creationId xmlns:a16="http://schemas.microsoft.com/office/drawing/2014/main" id="{625F700E-6D2E-A9D9-30AF-A97A5C202887}"/>
              </a:ext>
            </a:extLst>
          </p:cNvPr>
          <p:cNvSpPr/>
          <p:nvPr/>
        </p:nvSpPr>
        <p:spPr>
          <a:xfrm>
            <a:off x="10279634" y="371730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E0CCF4CE-1384-FD9B-211B-DF72C9A02D44}"/>
              </a:ext>
            </a:extLst>
          </p:cNvPr>
          <p:cNvSpPr/>
          <p:nvPr/>
        </p:nvSpPr>
        <p:spPr>
          <a:xfrm>
            <a:off x="10229037" y="4931409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D1F3DDBB-6DCB-B787-BFC3-9ACDA36512B2}"/>
              </a:ext>
            </a:extLst>
          </p:cNvPr>
          <p:cNvSpPr/>
          <p:nvPr/>
        </p:nvSpPr>
        <p:spPr>
          <a:xfrm>
            <a:off x="1168603" y="4789554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64153BFB-0ABF-28E5-6A96-CC9A1F766A94}"/>
              </a:ext>
            </a:extLst>
          </p:cNvPr>
          <p:cNvSpPr/>
          <p:nvPr/>
        </p:nvSpPr>
        <p:spPr>
          <a:xfrm>
            <a:off x="1168603" y="3852216"/>
            <a:ext cx="1045354" cy="544061"/>
          </a:xfrm>
          <a:prstGeom prst="rect">
            <a:avLst/>
          </a:prstGeom>
          <a:solidFill>
            <a:srgbClr val="D9F7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end-host</a:t>
            </a:r>
            <a:endParaRPr lang="zh-CN" altLang="en-US" sz="14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A7086806-D740-162A-BB21-687966B7C203}"/>
              </a:ext>
            </a:extLst>
          </p:cNvPr>
          <p:cNvCxnSpPr>
            <a:cxnSpLocks/>
            <a:stCxn id="309" idx="3"/>
            <a:endCxn id="293" idx="2"/>
          </p:cNvCxnSpPr>
          <p:nvPr/>
        </p:nvCxnSpPr>
        <p:spPr>
          <a:xfrm>
            <a:off x="2213957" y="1369907"/>
            <a:ext cx="1181228" cy="7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A7313D46-F20B-4014-8D90-3AB3C4277A80}"/>
              </a:ext>
            </a:extLst>
          </p:cNvPr>
          <p:cNvCxnSpPr>
            <a:cxnSpLocks/>
            <a:stCxn id="313" idx="3"/>
            <a:endCxn id="293" idx="2"/>
          </p:cNvCxnSpPr>
          <p:nvPr/>
        </p:nvCxnSpPr>
        <p:spPr>
          <a:xfrm flipV="1">
            <a:off x="2213957" y="2145246"/>
            <a:ext cx="1181228" cy="43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20288D38-734D-A21B-8F85-E25685FBC35B}"/>
              </a:ext>
            </a:extLst>
          </p:cNvPr>
          <p:cNvCxnSpPr>
            <a:cxnSpLocks/>
            <a:stCxn id="346" idx="3"/>
            <a:endCxn id="318" idx="2"/>
          </p:cNvCxnSpPr>
          <p:nvPr/>
        </p:nvCxnSpPr>
        <p:spPr>
          <a:xfrm flipV="1">
            <a:off x="2213957" y="4082682"/>
            <a:ext cx="1241813" cy="41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9638652D-5FC4-7CEB-BE6A-B63F1C8A66B9}"/>
              </a:ext>
            </a:extLst>
          </p:cNvPr>
          <p:cNvCxnSpPr>
            <a:cxnSpLocks/>
            <a:stCxn id="345" idx="3"/>
            <a:endCxn id="318" idx="2"/>
          </p:cNvCxnSpPr>
          <p:nvPr/>
        </p:nvCxnSpPr>
        <p:spPr>
          <a:xfrm flipV="1">
            <a:off x="2213957" y="4082682"/>
            <a:ext cx="1241813" cy="97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1EFC827F-1602-DAE7-3B2D-AB0D71B8CBD8}"/>
              </a:ext>
            </a:extLst>
          </p:cNvPr>
          <p:cNvCxnSpPr>
            <a:cxnSpLocks/>
            <a:stCxn id="314" idx="0"/>
            <a:endCxn id="316" idx="1"/>
          </p:cNvCxnSpPr>
          <p:nvPr/>
        </p:nvCxnSpPr>
        <p:spPr>
          <a:xfrm>
            <a:off x="9061165" y="1921960"/>
            <a:ext cx="1203462" cy="4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C472789C-7E8A-AC2A-D9D4-C05FDF0B1909}"/>
              </a:ext>
            </a:extLst>
          </p:cNvPr>
          <p:cNvCxnSpPr>
            <a:cxnSpLocks/>
            <a:stCxn id="314" idx="0"/>
            <a:endCxn id="315" idx="1"/>
          </p:cNvCxnSpPr>
          <p:nvPr/>
        </p:nvCxnSpPr>
        <p:spPr>
          <a:xfrm flipV="1">
            <a:off x="9061165" y="1260159"/>
            <a:ext cx="1167872" cy="66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9227BC07-C627-338A-28C0-2FDEB8CD2971}"/>
              </a:ext>
            </a:extLst>
          </p:cNvPr>
          <p:cNvCxnSpPr>
            <a:cxnSpLocks/>
            <a:stCxn id="319" idx="0"/>
            <a:endCxn id="343" idx="1"/>
          </p:cNvCxnSpPr>
          <p:nvPr/>
        </p:nvCxnSpPr>
        <p:spPr>
          <a:xfrm flipV="1">
            <a:off x="9103891" y="3989337"/>
            <a:ext cx="1175743" cy="9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连接符 368">
            <a:extLst>
              <a:ext uri="{FF2B5EF4-FFF2-40B4-BE49-F238E27FC236}">
                <a16:creationId xmlns:a16="http://schemas.microsoft.com/office/drawing/2014/main" id="{D55A04AE-0107-EA89-5919-0DDDA10E9D54}"/>
              </a:ext>
            </a:extLst>
          </p:cNvPr>
          <p:cNvCxnSpPr>
            <a:cxnSpLocks/>
            <a:stCxn id="319" idx="0"/>
            <a:endCxn id="344" idx="1"/>
          </p:cNvCxnSpPr>
          <p:nvPr/>
        </p:nvCxnSpPr>
        <p:spPr>
          <a:xfrm>
            <a:off x="9103891" y="4082682"/>
            <a:ext cx="1125146" cy="112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ADB5AEF6-9653-1176-8E72-D5BC7B488B89}"/>
              </a:ext>
            </a:extLst>
          </p:cNvPr>
          <p:cNvCxnSpPr>
            <a:cxnSpLocks/>
          </p:cNvCxnSpPr>
          <p:nvPr/>
        </p:nvCxnSpPr>
        <p:spPr>
          <a:xfrm>
            <a:off x="4576413" y="2174474"/>
            <a:ext cx="985579" cy="225587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箭头连接符 455">
            <a:extLst>
              <a:ext uri="{FF2B5EF4-FFF2-40B4-BE49-F238E27FC236}">
                <a16:creationId xmlns:a16="http://schemas.microsoft.com/office/drawing/2014/main" id="{8BE09BD5-AB3D-1858-02EC-B187A03F1186}"/>
              </a:ext>
            </a:extLst>
          </p:cNvPr>
          <p:cNvCxnSpPr>
            <a:cxnSpLocks/>
          </p:cNvCxnSpPr>
          <p:nvPr/>
        </p:nvCxnSpPr>
        <p:spPr>
          <a:xfrm>
            <a:off x="6759815" y="2499000"/>
            <a:ext cx="1040034" cy="1344368"/>
          </a:xfrm>
          <a:prstGeom prst="straightConnector1">
            <a:avLst/>
          </a:prstGeom>
          <a:ln w="38100">
            <a:solidFill>
              <a:srgbClr val="D5333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箭头连接符 461">
            <a:extLst>
              <a:ext uri="{FF2B5EF4-FFF2-40B4-BE49-F238E27FC236}">
                <a16:creationId xmlns:a16="http://schemas.microsoft.com/office/drawing/2014/main" id="{E7F07971-2AC1-6A62-85E6-4A3901873D9C}"/>
              </a:ext>
            </a:extLst>
          </p:cNvPr>
          <p:cNvCxnSpPr>
            <a:cxnSpLocks/>
          </p:cNvCxnSpPr>
          <p:nvPr/>
        </p:nvCxnSpPr>
        <p:spPr>
          <a:xfrm>
            <a:off x="4631379" y="2400061"/>
            <a:ext cx="784658" cy="1105139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>
            <a:extLst>
              <a:ext uri="{FF2B5EF4-FFF2-40B4-BE49-F238E27FC236}">
                <a16:creationId xmlns:a16="http://schemas.microsoft.com/office/drawing/2014/main" id="{BAFD57DB-8A2A-EE61-3A9B-F9AE151487C9}"/>
              </a:ext>
            </a:extLst>
          </p:cNvPr>
          <p:cNvCxnSpPr>
            <a:cxnSpLocks/>
          </p:cNvCxnSpPr>
          <p:nvPr/>
        </p:nvCxnSpPr>
        <p:spPr>
          <a:xfrm>
            <a:off x="6783951" y="3766606"/>
            <a:ext cx="971927" cy="252491"/>
          </a:xfrm>
          <a:prstGeom prst="straightConnector1">
            <a:avLst/>
          </a:prstGeom>
          <a:ln w="38100">
            <a:solidFill>
              <a:srgbClr val="008D5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7" name="图形 486">
            <a:extLst>
              <a:ext uri="{FF2B5EF4-FFF2-40B4-BE49-F238E27FC236}">
                <a16:creationId xmlns:a16="http://schemas.microsoft.com/office/drawing/2014/main" id="{008DA785-1812-2C4B-B7C0-5C5DD5EA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0773" y="951969"/>
            <a:ext cx="514178" cy="580220"/>
          </a:xfrm>
          <a:prstGeom prst="rect">
            <a:avLst/>
          </a:prstGeom>
        </p:spPr>
      </p:pic>
      <p:sp>
        <p:nvSpPr>
          <p:cNvPr id="488" name="文本框 487">
            <a:extLst>
              <a:ext uri="{FF2B5EF4-FFF2-40B4-BE49-F238E27FC236}">
                <a16:creationId xmlns:a16="http://schemas.microsoft.com/office/drawing/2014/main" id="{B3225B26-4235-4B19-D395-6D2B56D90EA3}"/>
              </a:ext>
            </a:extLst>
          </p:cNvPr>
          <p:cNvSpPr txBox="1"/>
          <p:nvPr/>
        </p:nvSpPr>
        <p:spPr>
          <a:xfrm>
            <a:off x="3290041" y="150181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download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A21A0AAC-4DF9-6262-F1D6-BC9784751B1A}"/>
              </a:ext>
            </a:extLst>
          </p:cNvPr>
          <p:cNvSpPr txBox="1"/>
          <p:nvPr/>
        </p:nvSpPr>
        <p:spPr>
          <a:xfrm>
            <a:off x="7985371" y="347776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file receiver</a:t>
            </a:r>
            <a:endParaRPr lang="zh-CN" altLang="en-US" sz="1100" dirty="0">
              <a:latin typeface="Consolas" panose="020B0609020204030204" pitchFamily="49" charset="0"/>
            </a:endParaRPr>
          </a:p>
        </p:txBody>
      </p:sp>
      <p:pic>
        <p:nvPicPr>
          <p:cNvPr id="497" name="图形 496" descr="用户 纯色填充">
            <a:extLst>
              <a:ext uri="{FF2B5EF4-FFF2-40B4-BE49-F238E27FC236}">
                <a16:creationId xmlns:a16="http://schemas.microsoft.com/office/drawing/2014/main" id="{95209FE1-7344-61E5-69B0-922D950E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66" y="3785451"/>
            <a:ext cx="467293" cy="467293"/>
          </a:xfrm>
          <a:prstGeom prst="rect">
            <a:avLst/>
          </a:prstGeom>
        </p:spPr>
      </p:pic>
      <p:pic>
        <p:nvPicPr>
          <p:cNvPr id="499" name="图形 498" descr="用户 纯色填充">
            <a:extLst>
              <a:ext uri="{FF2B5EF4-FFF2-40B4-BE49-F238E27FC236}">
                <a16:creationId xmlns:a16="http://schemas.microsoft.com/office/drawing/2014/main" id="{B9F318F2-6C20-0639-2CDE-35C5D85F9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1756" y="3717306"/>
            <a:ext cx="467293" cy="467293"/>
          </a:xfrm>
          <a:prstGeom prst="rect">
            <a:avLst/>
          </a:prstGeom>
        </p:spPr>
      </p:pic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4995" y="3073521"/>
            <a:ext cx="467293" cy="467293"/>
          </a:xfrm>
          <a:prstGeom prst="rect">
            <a:avLst/>
          </a:prstGeom>
        </p:spPr>
      </p:pic>
      <p:pic>
        <p:nvPicPr>
          <p:cNvPr id="502" name="图形 501" descr="用户 纯色填充">
            <a:extLst>
              <a:ext uri="{FF2B5EF4-FFF2-40B4-BE49-F238E27FC236}">
                <a16:creationId xmlns:a16="http://schemas.microsoft.com/office/drawing/2014/main" id="{71E4137C-4175-5A51-B741-B3FB6E2D2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5551" y="3285571"/>
            <a:ext cx="467293" cy="467293"/>
          </a:xfrm>
          <a:prstGeom prst="rect">
            <a:avLst/>
          </a:prstGeom>
        </p:spPr>
      </p:pic>
      <p:pic>
        <p:nvPicPr>
          <p:cNvPr id="509" name="图形 508">
            <a:extLst>
              <a:ext uri="{FF2B5EF4-FFF2-40B4-BE49-F238E27FC236}">
                <a16:creationId xmlns:a16="http://schemas.microsoft.com/office/drawing/2014/main" id="{26E6FC49-4130-77F3-0DDB-690BAA1C8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3275" y="3752878"/>
            <a:ext cx="418313" cy="302682"/>
          </a:xfrm>
          <a:prstGeom prst="rect">
            <a:avLst/>
          </a:prstGeom>
        </p:spPr>
      </p:pic>
      <p:pic>
        <p:nvPicPr>
          <p:cNvPr id="529" name="图形 528">
            <a:extLst>
              <a:ext uri="{FF2B5EF4-FFF2-40B4-BE49-F238E27FC236}">
                <a16:creationId xmlns:a16="http://schemas.microsoft.com/office/drawing/2014/main" id="{1147C0C3-9C68-66EA-1C87-DB0F59355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6939" y="3382591"/>
            <a:ext cx="418313" cy="302682"/>
          </a:xfrm>
          <a:prstGeom prst="rect">
            <a:avLst/>
          </a:prstGeom>
        </p:spPr>
      </p:pic>
      <p:pic>
        <p:nvPicPr>
          <p:cNvPr id="530" name="图形 529">
            <a:extLst>
              <a:ext uri="{FF2B5EF4-FFF2-40B4-BE49-F238E27FC236}">
                <a16:creationId xmlns:a16="http://schemas.microsoft.com/office/drawing/2014/main" id="{C98F3C7A-10D3-246E-F20D-3B01C89A8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1589" y="4572133"/>
            <a:ext cx="418313" cy="302682"/>
          </a:xfrm>
          <a:prstGeom prst="rect">
            <a:avLst/>
          </a:prstGeom>
        </p:spPr>
      </p:pic>
      <p:pic>
        <p:nvPicPr>
          <p:cNvPr id="531" name="图形 530" descr="用户 纯色填充">
            <a:extLst>
              <a:ext uri="{FF2B5EF4-FFF2-40B4-BE49-F238E27FC236}">
                <a16:creationId xmlns:a16="http://schemas.microsoft.com/office/drawing/2014/main" id="{26EC01AC-8E11-E195-5CD1-1A7E15E2E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8572" y="4499712"/>
            <a:ext cx="467293" cy="467293"/>
          </a:xfrm>
          <a:prstGeom prst="rect">
            <a:avLst/>
          </a:prstGeom>
        </p:spPr>
      </p:pic>
      <p:pic>
        <p:nvPicPr>
          <p:cNvPr id="532" name="图形 531">
            <a:extLst>
              <a:ext uri="{FF2B5EF4-FFF2-40B4-BE49-F238E27FC236}">
                <a16:creationId xmlns:a16="http://schemas.microsoft.com/office/drawing/2014/main" id="{B7A1BA8F-8036-775C-C7CA-BE95780E8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4548" y="4162630"/>
            <a:ext cx="418313" cy="302682"/>
          </a:xfrm>
          <a:prstGeom prst="rect">
            <a:avLst/>
          </a:prstGeom>
        </p:spPr>
      </p:pic>
      <p:pic>
        <p:nvPicPr>
          <p:cNvPr id="533" name="图形 532">
            <a:extLst>
              <a:ext uri="{FF2B5EF4-FFF2-40B4-BE49-F238E27FC236}">
                <a16:creationId xmlns:a16="http://schemas.microsoft.com/office/drawing/2014/main" id="{7E171A14-25AC-E56B-6DF6-E908926D5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9573" y="5052098"/>
            <a:ext cx="418313" cy="302682"/>
          </a:xfrm>
          <a:prstGeom prst="rect">
            <a:avLst/>
          </a:prstGeom>
        </p:spPr>
      </p:pic>
      <p:pic>
        <p:nvPicPr>
          <p:cNvPr id="534" name="图形 533" descr="用户 纯色填充">
            <a:extLst>
              <a:ext uri="{FF2B5EF4-FFF2-40B4-BE49-F238E27FC236}">
                <a16:creationId xmlns:a16="http://schemas.microsoft.com/office/drawing/2014/main" id="{122B5FE2-7F02-6575-2088-54B141C41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5" y="4985421"/>
            <a:ext cx="467293" cy="467293"/>
          </a:xfrm>
          <a:prstGeom prst="rect">
            <a:avLst/>
          </a:prstGeom>
        </p:spPr>
      </p:pic>
      <p:pic>
        <p:nvPicPr>
          <p:cNvPr id="538" name="图形 537" descr="用户 纯色填充">
            <a:extLst>
              <a:ext uri="{FF2B5EF4-FFF2-40B4-BE49-F238E27FC236}">
                <a16:creationId xmlns:a16="http://schemas.microsoft.com/office/drawing/2014/main" id="{EA5A9485-5874-57A1-9151-88A77536D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71684" y="2137251"/>
            <a:ext cx="467293" cy="467293"/>
          </a:xfrm>
          <a:prstGeom prst="rect">
            <a:avLst/>
          </a:prstGeom>
        </p:spPr>
      </p:pic>
      <p:pic>
        <p:nvPicPr>
          <p:cNvPr id="539" name="图形 538" descr="用户 纯色填充">
            <a:extLst>
              <a:ext uri="{FF2B5EF4-FFF2-40B4-BE49-F238E27FC236}">
                <a16:creationId xmlns:a16="http://schemas.microsoft.com/office/drawing/2014/main" id="{BB8EC1BA-57BA-51FC-D729-9C0CFB67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6527" y="2242141"/>
            <a:ext cx="467293" cy="467293"/>
          </a:xfrm>
          <a:prstGeom prst="rect">
            <a:avLst/>
          </a:prstGeom>
        </p:spPr>
      </p:pic>
      <p:sp>
        <p:nvSpPr>
          <p:cNvPr id="554" name="弧形 553">
            <a:extLst>
              <a:ext uri="{FF2B5EF4-FFF2-40B4-BE49-F238E27FC236}">
                <a16:creationId xmlns:a16="http://schemas.microsoft.com/office/drawing/2014/main" id="{211E0EBA-A8B2-4E3B-4979-038AB0FE516F}"/>
              </a:ext>
            </a:extLst>
          </p:cNvPr>
          <p:cNvSpPr/>
          <p:nvPr/>
        </p:nvSpPr>
        <p:spPr>
          <a:xfrm rot="3357787">
            <a:off x="11131528" y="4206161"/>
            <a:ext cx="647698" cy="65510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5" name="弧形 554">
            <a:extLst>
              <a:ext uri="{FF2B5EF4-FFF2-40B4-BE49-F238E27FC236}">
                <a16:creationId xmlns:a16="http://schemas.microsoft.com/office/drawing/2014/main" id="{75B9E228-18ED-2B47-0410-0EFB2B98B154}"/>
              </a:ext>
            </a:extLst>
          </p:cNvPr>
          <p:cNvSpPr/>
          <p:nvPr/>
        </p:nvSpPr>
        <p:spPr>
          <a:xfrm rot="3357787">
            <a:off x="11026392" y="2598043"/>
            <a:ext cx="857968" cy="790413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弧形 555">
            <a:extLst>
              <a:ext uri="{FF2B5EF4-FFF2-40B4-BE49-F238E27FC236}">
                <a16:creationId xmlns:a16="http://schemas.microsoft.com/office/drawing/2014/main" id="{55514E5B-FE00-2DFB-10F2-9E90E22F465B}"/>
              </a:ext>
            </a:extLst>
          </p:cNvPr>
          <p:cNvSpPr/>
          <p:nvPr/>
        </p:nvSpPr>
        <p:spPr>
          <a:xfrm rot="2845415">
            <a:off x="8388692" y="2579217"/>
            <a:ext cx="646115" cy="698017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43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图形 498" descr="用户 纯色填充">
            <a:extLst>
              <a:ext uri="{FF2B5EF4-FFF2-40B4-BE49-F238E27FC236}">
                <a16:creationId xmlns:a16="http://schemas.microsoft.com/office/drawing/2014/main" id="{B9F318F2-6C20-0639-2CDE-35C5D85F9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5700" y="4545620"/>
            <a:ext cx="467293" cy="467293"/>
          </a:xfrm>
          <a:prstGeom prst="rect">
            <a:avLst/>
          </a:prstGeom>
        </p:spPr>
      </p:pic>
      <p:pic>
        <p:nvPicPr>
          <p:cNvPr id="500" name="图形 499" descr="用户 纯色填充">
            <a:extLst>
              <a:ext uri="{FF2B5EF4-FFF2-40B4-BE49-F238E27FC236}">
                <a16:creationId xmlns:a16="http://schemas.microsoft.com/office/drawing/2014/main" id="{890E8601-277C-F641-DD00-A1FDD9B19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6687" y="2381080"/>
            <a:ext cx="595676" cy="595676"/>
          </a:xfrm>
          <a:prstGeom prst="rect">
            <a:avLst/>
          </a:prstGeom>
        </p:spPr>
      </p:pic>
      <p:pic>
        <p:nvPicPr>
          <p:cNvPr id="531" name="图形 530" descr="用户 纯色填充">
            <a:extLst>
              <a:ext uri="{FF2B5EF4-FFF2-40B4-BE49-F238E27FC236}">
                <a16:creationId xmlns:a16="http://schemas.microsoft.com/office/drawing/2014/main" id="{26EC01AC-8E11-E195-5CD1-1A7E15E2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4624" y="4482144"/>
            <a:ext cx="467293" cy="467293"/>
          </a:xfrm>
          <a:prstGeom prst="rect">
            <a:avLst/>
          </a:prstGeom>
        </p:spPr>
      </p:pic>
      <p:pic>
        <p:nvPicPr>
          <p:cNvPr id="534" name="图形 533" descr="用户 纯色填充">
            <a:extLst>
              <a:ext uri="{FF2B5EF4-FFF2-40B4-BE49-F238E27FC236}">
                <a16:creationId xmlns:a16="http://schemas.microsoft.com/office/drawing/2014/main" id="{122B5FE2-7F02-6575-2088-54B141C41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342" y="4506327"/>
            <a:ext cx="467293" cy="467293"/>
          </a:xfrm>
          <a:prstGeom prst="rect">
            <a:avLst/>
          </a:prstGeom>
        </p:spPr>
      </p:pic>
      <p:pic>
        <p:nvPicPr>
          <p:cNvPr id="539" name="图形 538" descr="用户 纯色填充">
            <a:extLst>
              <a:ext uri="{FF2B5EF4-FFF2-40B4-BE49-F238E27FC236}">
                <a16:creationId xmlns:a16="http://schemas.microsoft.com/office/drawing/2014/main" id="{BB8EC1BA-57BA-51FC-D729-9C0CFB67C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9039" y="2434727"/>
            <a:ext cx="595676" cy="595676"/>
          </a:xfrm>
          <a:prstGeom prst="rect">
            <a:avLst/>
          </a:prstGeom>
        </p:spPr>
      </p:pic>
      <p:sp>
        <p:nvSpPr>
          <p:cNvPr id="555" name="弧形 554">
            <a:extLst>
              <a:ext uri="{FF2B5EF4-FFF2-40B4-BE49-F238E27FC236}">
                <a16:creationId xmlns:a16="http://schemas.microsoft.com/office/drawing/2014/main" id="{75B9E228-18ED-2B47-0410-0EFB2B98B154}"/>
              </a:ext>
            </a:extLst>
          </p:cNvPr>
          <p:cNvSpPr/>
          <p:nvPr/>
        </p:nvSpPr>
        <p:spPr>
          <a:xfrm rot="7831684">
            <a:off x="4886660" y="1519713"/>
            <a:ext cx="1752032" cy="1686581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56" name="弧形 555">
            <a:extLst>
              <a:ext uri="{FF2B5EF4-FFF2-40B4-BE49-F238E27FC236}">
                <a16:creationId xmlns:a16="http://schemas.microsoft.com/office/drawing/2014/main" id="{55514E5B-FE00-2DFB-10F2-9E90E22F465B}"/>
              </a:ext>
            </a:extLst>
          </p:cNvPr>
          <p:cNvSpPr/>
          <p:nvPr/>
        </p:nvSpPr>
        <p:spPr>
          <a:xfrm rot="8728272">
            <a:off x="3447282" y="4278253"/>
            <a:ext cx="1331621" cy="875076"/>
          </a:xfrm>
          <a:prstGeom prst="arc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555">
            <a:extLst>
              <a:ext uri="{FF2B5EF4-FFF2-40B4-BE49-F238E27FC236}">
                <a16:creationId xmlns:a16="http://schemas.microsoft.com/office/drawing/2014/main" id="{560B7862-6965-571B-1146-F3D31C840D69}"/>
              </a:ext>
            </a:extLst>
          </p:cNvPr>
          <p:cNvSpPr/>
          <p:nvPr/>
        </p:nvSpPr>
        <p:spPr>
          <a:xfrm rot="8728272">
            <a:off x="5653610" y="3679962"/>
            <a:ext cx="2220033" cy="1410281"/>
          </a:xfrm>
          <a:prstGeom prst="arc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8B5482-99AA-0D80-91F8-0B4C4430C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521" y="864077"/>
            <a:ext cx="1115103" cy="94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DD9CA2-F049-F63E-C6B9-710330FCC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499" y="2223959"/>
            <a:ext cx="964540" cy="7573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E048E48-6CA2-E401-DCB4-2640F2472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415" y="2221079"/>
            <a:ext cx="964540" cy="7573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8F50512-81ED-CDF2-C386-C0385ED9D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42" y="3899873"/>
            <a:ext cx="331279" cy="5653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0E38018-628F-DA3B-E0D5-E4956678C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816" y="3925756"/>
            <a:ext cx="813789" cy="46729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0B60A1F-71D7-D36F-063D-E1B9F75CE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42" y="3848988"/>
            <a:ext cx="331279" cy="56538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76C44D4-22E4-BFFE-18F4-08673562CF96}"/>
              </a:ext>
            </a:extLst>
          </p:cNvPr>
          <p:cNvSpPr txBox="1"/>
          <p:nvPr/>
        </p:nvSpPr>
        <p:spPr>
          <a:xfrm>
            <a:off x="5259358" y="172285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Core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cloud</a:t>
            </a:r>
            <a:endParaRPr kumimoji="1"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7C3CBE-0700-4300-481D-5EC2AEA69134}"/>
              </a:ext>
            </a:extLst>
          </p:cNvPr>
          <p:cNvSpPr txBox="1"/>
          <p:nvPr/>
        </p:nvSpPr>
        <p:spPr>
          <a:xfrm>
            <a:off x="7033706" y="293770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edge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cloud2</a:t>
            </a:r>
            <a:endParaRPr kumimoji="1" lang="zh-CN" altLang="en-US" sz="14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EABF0D-B0C9-FEA2-278B-9EBCA4BF1589}"/>
              </a:ext>
            </a:extLst>
          </p:cNvPr>
          <p:cNvSpPr txBox="1"/>
          <p:nvPr/>
        </p:nvSpPr>
        <p:spPr>
          <a:xfrm>
            <a:off x="3444115" y="2925365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edge</a:t>
            </a:r>
            <a:r>
              <a:rPr kumimoji="1" lang="zh-CN" altLang="en-US" sz="1400" b="1" dirty="0"/>
              <a:t> </a:t>
            </a:r>
            <a:r>
              <a:rPr kumimoji="1" lang="en-US" altLang="zh-CN" sz="1400" b="1" dirty="0"/>
              <a:t>cloud1</a:t>
            </a:r>
            <a:endParaRPr kumimoji="1" lang="zh-CN" altLang="en-US" sz="1400" b="1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010B6832-68BA-F0DD-B6F8-3C127A0192D5}"/>
              </a:ext>
            </a:extLst>
          </p:cNvPr>
          <p:cNvCxnSpPr>
            <a:stCxn id="18" idx="0"/>
            <a:endCxn id="16" idx="2"/>
          </p:cNvCxnSpPr>
          <p:nvPr/>
        </p:nvCxnSpPr>
        <p:spPr>
          <a:xfrm flipV="1">
            <a:off x="4006769" y="1804945"/>
            <a:ext cx="1888304" cy="419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AD1066C-3B34-4737-9367-78878A23C2A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5895073" y="1804945"/>
            <a:ext cx="1674612" cy="41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EDAB7260-0A07-6BA1-213B-D4CA76C81A89}"/>
              </a:ext>
            </a:extLst>
          </p:cNvPr>
          <p:cNvCxnSpPr>
            <a:cxnSpLocks/>
            <a:stCxn id="27" idx="0"/>
            <a:endCxn id="23" idx="0"/>
          </p:cNvCxnSpPr>
          <p:nvPr/>
        </p:nvCxnSpPr>
        <p:spPr>
          <a:xfrm flipH="1">
            <a:off x="3409711" y="2925365"/>
            <a:ext cx="630080" cy="100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C19F337-7AAC-DA36-F070-2875DC8EFEDF}"/>
              </a:ext>
            </a:extLst>
          </p:cNvPr>
          <p:cNvCxnSpPr>
            <a:cxnSpLocks/>
            <a:stCxn id="27" idx="0"/>
            <a:endCxn id="21" idx="0"/>
          </p:cNvCxnSpPr>
          <p:nvPr/>
        </p:nvCxnSpPr>
        <p:spPr>
          <a:xfrm>
            <a:off x="4039791" y="2925365"/>
            <a:ext cx="704191" cy="974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0A58578-7E73-632D-E510-DB40E43BE9F3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>
            <a:off x="7569685" y="2978394"/>
            <a:ext cx="185697" cy="87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A71B0D3-6D38-3359-79E7-F433F94A592D}"/>
              </a:ext>
            </a:extLst>
          </p:cNvPr>
          <p:cNvSpPr txBox="1"/>
          <p:nvPr/>
        </p:nvSpPr>
        <p:spPr>
          <a:xfrm>
            <a:off x="3279402" y="5288547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Intra-move</a:t>
            </a:r>
            <a:endParaRPr kumimoji="1"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59EE038-577B-6B4B-3EFA-5BEE5BB13F0E}"/>
              </a:ext>
            </a:extLst>
          </p:cNvPr>
          <p:cNvSpPr txBox="1"/>
          <p:nvPr/>
        </p:nvSpPr>
        <p:spPr>
          <a:xfrm>
            <a:off x="5888226" y="527175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/>
              <a:t>Inter-move</a:t>
            </a:r>
            <a:endParaRPr kumimoji="1"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CF33D8E-77E0-CD52-A2B1-AE22A40C87F5}"/>
              </a:ext>
            </a:extLst>
          </p:cNvPr>
          <p:cNvSpPr txBox="1"/>
          <p:nvPr/>
        </p:nvSpPr>
        <p:spPr>
          <a:xfrm>
            <a:off x="5012826" y="3283780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Cybertwin migration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695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B59613B-062D-00EE-F721-1D6A8B2BA4AE}"/>
              </a:ext>
            </a:extLst>
          </p:cNvPr>
          <p:cNvSpPr/>
          <p:nvPr/>
        </p:nvSpPr>
        <p:spPr>
          <a:xfrm>
            <a:off x="1012137" y="1251865"/>
            <a:ext cx="5399314" cy="682171"/>
          </a:xfrm>
          <a:prstGeom prst="roundRect">
            <a:avLst/>
          </a:prstGeom>
          <a:solidFill>
            <a:srgbClr val="006E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Cybertwin Application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2F4B2B-F9C9-66C1-57A5-8A38DD80D94A}"/>
              </a:ext>
            </a:extLst>
          </p:cNvPr>
          <p:cNvSpPr/>
          <p:nvPr/>
        </p:nvSpPr>
        <p:spPr>
          <a:xfrm>
            <a:off x="1012137" y="1977578"/>
            <a:ext cx="5399314" cy="682171"/>
          </a:xfrm>
          <a:prstGeom prst="roundRect">
            <a:avLst/>
          </a:prstGeom>
          <a:solidFill>
            <a:srgbClr val="007E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MDTP Connection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2DD113-5322-DB46-B576-8BFB4592239B}"/>
              </a:ext>
            </a:extLst>
          </p:cNvPr>
          <p:cNvSpPr/>
          <p:nvPr/>
        </p:nvSpPr>
        <p:spPr>
          <a:xfrm>
            <a:off x="1012137" y="2703291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Path1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ACDBF2-823B-EB8E-D5F4-36AC8DB1A8BE}"/>
              </a:ext>
            </a:extLst>
          </p:cNvPr>
          <p:cNvSpPr/>
          <p:nvPr/>
        </p:nvSpPr>
        <p:spPr>
          <a:xfrm>
            <a:off x="2623221" y="2703290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Path2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5A7D95F-1DBA-A83D-9E03-12FCF1442B5C}"/>
              </a:ext>
            </a:extLst>
          </p:cNvPr>
          <p:cNvSpPr/>
          <p:nvPr/>
        </p:nvSpPr>
        <p:spPr>
          <a:xfrm>
            <a:off x="4858423" y="2703289"/>
            <a:ext cx="1553028" cy="682171"/>
          </a:xfrm>
          <a:prstGeom prst="roundRect">
            <a:avLst/>
          </a:prstGeom>
          <a:solidFill>
            <a:srgbClr val="6388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Consolas" panose="020B0609020204030204" pitchFamily="49" charset="0"/>
              </a:rPr>
              <a:t>MDTP </a:t>
            </a:r>
            <a:r>
              <a:rPr lang="en-US" altLang="zh-CN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Pathn</a:t>
            </a:r>
            <a:endParaRPr lang="zh-CN" alt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DE531DB-C454-84B6-7940-7055FC0B3124}"/>
              </a:ext>
            </a:extLst>
          </p:cNvPr>
          <p:cNvSpPr/>
          <p:nvPr/>
        </p:nvSpPr>
        <p:spPr>
          <a:xfrm>
            <a:off x="1012137" y="3429000"/>
            <a:ext cx="5399314" cy="682171"/>
          </a:xfrm>
          <a:prstGeom prst="roundRect">
            <a:avLst/>
          </a:prstGeom>
          <a:solidFill>
            <a:srgbClr val="AD91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Transport Layer(TCP/UDP/QUIC</a:t>
            </a:r>
            <a:r>
              <a:rPr lang="zh-CN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CED64C6-3846-FDEC-FED6-3FCA636B56B0}"/>
              </a:ext>
            </a:extLst>
          </p:cNvPr>
          <p:cNvSpPr/>
          <p:nvPr/>
        </p:nvSpPr>
        <p:spPr>
          <a:xfrm>
            <a:off x="1012137" y="4147438"/>
            <a:ext cx="5399314" cy="682171"/>
          </a:xfrm>
          <a:prstGeom prst="roundRect">
            <a:avLst/>
          </a:prstGeom>
          <a:solidFill>
            <a:srgbClr val="DF9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Network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26140D3-F92F-5D45-33DD-6E4010F04D1D}"/>
              </a:ext>
            </a:extLst>
          </p:cNvPr>
          <p:cNvSpPr/>
          <p:nvPr/>
        </p:nvSpPr>
        <p:spPr>
          <a:xfrm>
            <a:off x="1019397" y="4873162"/>
            <a:ext cx="5399314" cy="682171"/>
          </a:xfrm>
          <a:prstGeom prst="roundRect">
            <a:avLst/>
          </a:prstGeom>
          <a:solidFill>
            <a:srgbClr val="FA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Data Link &amp; Physical Layer</a:t>
            </a:r>
            <a:endParaRPr lang="zh-CN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551BA6-7EE2-480D-0AE9-23DD9E817A23}"/>
              </a:ext>
            </a:extLst>
          </p:cNvPr>
          <p:cNvSpPr/>
          <p:nvPr/>
        </p:nvSpPr>
        <p:spPr>
          <a:xfrm>
            <a:off x="4280753" y="30102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7B8FEA-88DA-3CD0-F09B-B9F3B81E342F}"/>
              </a:ext>
            </a:extLst>
          </p:cNvPr>
          <p:cNvSpPr/>
          <p:nvPr/>
        </p:nvSpPr>
        <p:spPr>
          <a:xfrm>
            <a:off x="4448757" y="30071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12A82F-A476-9BD4-BBD4-68653DBC2E6C}"/>
              </a:ext>
            </a:extLst>
          </p:cNvPr>
          <p:cNvSpPr/>
          <p:nvPr/>
        </p:nvSpPr>
        <p:spPr>
          <a:xfrm>
            <a:off x="4616761" y="30055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D2D5C9-05D0-EF5C-5B95-262A956E9955}"/>
              </a:ext>
            </a:extLst>
          </p:cNvPr>
          <p:cNvGrpSpPr/>
          <p:nvPr/>
        </p:nvGrpSpPr>
        <p:grpSpPr>
          <a:xfrm>
            <a:off x="7107691" y="1675330"/>
            <a:ext cx="3971531" cy="1853287"/>
            <a:chOff x="2468883" y="1894863"/>
            <a:chExt cx="7249635" cy="3161060"/>
          </a:xfrm>
          <a:solidFill>
            <a:srgbClr val="C6CA99"/>
          </a:solidFill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14:cNvPr>
                <p14:cNvContentPartPr/>
                <p14:nvPr/>
              </p14:nvContentPartPr>
              <p14:xfrm>
                <a:off x="3437502" y="5055563"/>
                <a:ext cx="36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BC9BB17F-9F4E-9105-5A14-4C7E06CE5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28502" y="50465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9C4FDF6-2360-9DBF-917C-925BAF4E3B83}"/>
                </a:ext>
              </a:extLst>
            </p:cNvPr>
            <p:cNvSpPr/>
            <p:nvPr/>
          </p:nvSpPr>
          <p:spPr>
            <a:xfrm>
              <a:off x="2468883" y="1974049"/>
              <a:ext cx="7234389" cy="2902268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DF28566-ABBD-896F-2FBC-1EC5A99B8A43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3429000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BEDBC41-BB78-B4C4-84C7-59A54FC47D99}"/>
                </a:ext>
              </a:extLst>
            </p:cNvPr>
            <p:cNvSpPr txBox="1"/>
            <p:nvPr/>
          </p:nvSpPr>
          <p:spPr>
            <a:xfrm>
              <a:off x="5210568" y="2119660"/>
              <a:ext cx="204384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Cybertwin ID</a:t>
              </a:r>
              <a:endParaRPr lang="zh-CN" altLang="en-US" sz="1600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19537C0-A884-1DCF-43D4-46F6A2A77B5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086078" y="1956425"/>
              <a:ext cx="66050" cy="176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06E9839-0D62-747B-2C91-9F385EA7EF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8DF0DA6-B063-F9CE-2553-87B0FF43D6C2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F9AB874-1AEB-9393-A724-658113FD1AC7}"/>
                </a:ext>
              </a:extLst>
            </p:cNvPr>
            <p:cNvSpPr txBox="1"/>
            <p:nvPr/>
          </p:nvSpPr>
          <p:spPr>
            <a:xfrm>
              <a:off x="5286018" y="2931674"/>
              <a:ext cx="2237972" cy="47825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Connection ID</a:t>
              </a:r>
              <a:endParaRPr lang="zh-CN" altLang="en-US" sz="1600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DD6A337-EAC7-805A-6483-AFF3623A4EAD}"/>
                </a:ext>
              </a:extLst>
            </p:cNvPr>
            <p:cNvCxnSpPr>
              <a:cxnSpLocks/>
            </p:cNvCxnSpPr>
            <p:nvPr/>
          </p:nvCxnSpPr>
          <p:spPr>
            <a:xfrm>
              <a:off x="2484129" y="4148328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DEC79FE-D3FC-4AF0-DE67-596A52DD8EB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978DD9-6495-1DA6-DC41-9DF5786F1052}"/>
                </a:ext>
              </a:extLst>
            </p:cNvPr>
            <p:cNvSpPr txBox="1"/>
            <p:nvPr/>
          </p:nvSpPr>
          <p:spPr>
            <a:xfrm>
              <a:off x="3464073" y="3575913"/>
              <a:ext cx="1295548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Sender Key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BADAC-0D6B-8B9B-2DBF-639609F155DF}"/>
                </a:ext>
              </a:extLst>
            </p:cNvPr>
            <p:cNvSpPr txBox="1"/>
            <p:nvPr/>
          </p:nvSpPr>
          <p:spPr>
            <a:xfrm>
              <a:off x="6951435" y="3536044"/>
              <a:ext cx="2223039" cy="52173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Receiver Key</a:t>
              </a:r>
              <a:endParaRPr lang="zh-CN" alt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26981DA-7FAA-6CFA-6DA1-CF8B228C341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177972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7D923E5-4E76-CFA6-657D-CC6A985923C8}"/>
                </a:ext>
              </a:extLst>
            </p:cNvPr>
            <p:cNvSpPr txBox="1"/>
            <p:nvPr/>
          </p:nvSpPr>
          <p:spPr>
            <a:xfrm>
              <a:off x="3493582" y="4292101"/>
              <a:ext cx="906017" cy="369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1A90B-ED78-B6A0-DBAB-02CD35897B7A}"/>
              </a:ext>
            </a:extLst>
          </p:cNvPr>
          <p:cNvGrpSpPr/>
          <p:nvPr/>
        </p:nvGrpSpPr>
        <p:grpSpPr>
          <a:xfrm>
            <a:off x="7092497" y="4343527"/>
            <a:ext cx="3963179" cy="867076"/>
            <a:chOff x="2468883" y="1894863"/>
            <a:chExt cx="7234389" cy="1534137"/>
          </a:xfrm>
          <a:solidFill>
            <a:srgbClr val="ABAD9A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0763761-CAD6-4CA9-548A-29374CE1760A}"/>
                </a:ext>
              </a:extLst>
            </p:cNvPr>
            <p:cNvSpPr/>
            <p:nvPr/>
          </p:nvSpPr>
          <p:spPr>
            <a:xfrm>
              <a:off x="2468883" y="1974049"/>
              <a:ext cx="7234389" cy="1454951"/>
            </a:xfrm>
            <a:prstGeom prst="rect">
              <a:avLst/>
            </a:prstGeom>
            <a:grp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7BED617-9BD7-8D82-9B6A-5D651430D82B}"/>
                </a:ext>
              </a:extLst>
            </p:cNvPr>
            <p:cNvSpPr txBox="1"/>
            <p:nvPr/>
          </p:nvSpPr>
          <p:spPr>
            <a:xfrm>
              <a:off x="4927869" y="2115246"/>
              <a:ext cx="1675460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Data Sequence</a:t>
              </a:r>
              <a:endParaRPr lang="zh-CN" altLang="en-US" dirty="0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812CC09-ECBA-2FC6-EA8E-6BCD44C69B0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6086077" y="1910053"/>
              <a:ext cx="3935" cy="6399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9287213-DB71-7CA5-0C92-93B07C45367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077" y="1894863"/>
              <a:ext cx="0" cy="79186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B27A95F-BEC1-AC1D-5F94-A36B24D2ACB5}"/>
                </a:ext>
              </a:extLst>
            </p:cNvPr>
            <p:cNvCxnSpPr>
              <a:cxnSpLocks/>
            </p:cNvCxnSpPr>
            <p:nvPr/>
          </p:nvCxnSpPr>
          <p:spPr>
            <a:xfrm>
              <a:off x="2468883" y="2730656"/>
              <a:ext cx="7234389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77D4712-F0CC-BF94-2F3C-5C483E14071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30656"/>
              <a:ext cx="0" cy="698344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B266D3C-F600-A5C2-DB63-77376A9B3ABD}"/>
                </a:ext>
              </a:extLst>
            </p:cNvPr>
            <p:cNvSpPr txBox="1"/>
            <p:nvPr/>
          </p:nvSpPr>
          <p:spPr>
            <a:xfrm>
              <a:off x="3627391" y="2877542"/>
              <a:ext cx="90601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Path ID</a:t>
              </a:r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6BE09E3-6EC7-196F-F6BA-3A5BE41C4896}"/>
              </a:ext>
            </a:extLst>
          </p:cNvPr>
          <p:cNvSpPr txBox="1"/>
          <p:nvPr/>
        </p:nvSpPr>
        <p:spPr>
          <a:xfrm>
            <a:off x="8320597" y="3458754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1C6E67E-3FE1-FF7F-C7FF-E85C02BECB0B}"/>
              </a:ext>
            </a:extLst>
          </p:cNvPr>
          <p:cNvSpPr txBox="1"/>
          <p:nvPr/>
        </p:nvSpPr>
        <p:spPr>
          <a:xfrm>
            <a:off x="8393749" y="5247093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Header</a:t>
            </a:r>
            <a:endParaRPr lang="zh-CN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497310F-205B-9819-980C-CEE83E320BFA}"/>
              </a:ext>
            </a:extLst>
          </p:cNvPr>
          <p:cNvSpPr txBox="1"/>
          <p:nvPr/>
        </p:nvSpPr>
        <p:spPr>
          <a:xfrm>
            <a:off x="2393096" y="67609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Network Protocol Stack</a:t>
            </a:r>
            <a:endParaRPr lang="zh-CN" altLang="en-US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A2F889-15B7-F701-B694-A44A5799DF38}"/>
              </a:ext>
            </a:extLst>
          </p:cNvPr>
          <p:cNvSpPr txBox="1"/>
          <p:nvPr/>
        </p:nvSpPr>
        <p:spPr>
          <a:xfrm>
            <a:off x="7853753" y="673617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MDTP Protocol Header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4E0965-B175-D9A2-0A08-E69E7AEC03C0}"/>
              </a:ext>
            </a:extLst>
          </p:cNvPr>
          <p:cNvSpPr txBox="1"/>
          <p:nvPr/>
        </p:nvSpPr>
        <p:spPr>
          <a:xfrm>
            <a:off x="7007380" y="1402210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92AAED-F868-EF61-3054-D23A693CC273}"/>
              </a:ext>
            </a:extLst>
          </p:cNvPr>
          <p:cNvSpPr txBox="1"/>
          <p:nvPr/>
        </p:nvSpPr>
        <p:spPr>
          <a:xfrm>
            <a:off x="8890668" y="1396250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C12924B-0D9F-3E47-7A95-2FBA7524DC5B}"/>
              </a:ext>
            </a:extLst>
          </p:cNvPr>
          <p:cNvSpPr txBox="1"/>
          <p:nvPr/>
        </p:nvSpPr>
        <p:spPr>
          <a:xfrm>
            <a:off x="10839682" y="1387435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0F702FF-9AA0-87B9-B1CD-0ADA5575F636}"/>
              </a:ext>
            </a:extLst>
          </p:cNvPr>
          <p:cNvSpPr txBox="1"/>
          <p:nvPr/>
        </p:nvSpPr>
        <p:spPr>
          <a:xfrm>
            <a:off x="6982381" y="4085294"/>
            <a:ext cx="3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0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74AD2AC-25D3-22F5-FF5D-FDEC11FE644E}"/>
              </a:ext>
            </a:extLst>
          </p:cNvPr>
          <p:cNvSpPr txBox="1"/>
          <p:nvPr/>
        </p:nvSpPr>
        <p:spPr>
          <a:xfrm>
            <a:off x="8870925" y="4058127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31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4B0679-ABC8-0956-AAD0-5F5F678EFDFD}"/>
              </a:ext>
            </a:extLst>
          </p:cNvPr>
          <p:cNvSpPr txBox="1"/>
          <p:nvPr/>
        </p:nvSpPr>
        <p:spPr>
          <a:xfrm>
            <a:off x="10834422" y="4056436"/>
            <a:ext cx="397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63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4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16938</TotalTime>
  <Words>381</Words>
  <Application>Microsoft Macintosh PowerPoint</Application>
  <PresentationFormat>宽屏</PresentationFormat>
  <Paragraphs>189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Consolas</vt:lpstr>
      <vt:lpstr>Office 主题​​</vt:lpstr>
      <vt:lpstr>CybertwinSim 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背景：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Cybertwin-ns3仿真报告</dc:title>
  <dc:creator>马 玉柯</dc:creator>
  <cp:lastModifiedBy>玉柯 马</cp:lastModifiedBy>
  <cp:revision>371</cp:revision>
  <dcterms:created xsi:type="dcterms:W3CDTF">2023-01-18T07:34:01Z</dcterms:created>
  <dcterms:modified xsi:type="dcterms:W3CDTF">2023-06-17T10:21:31Z</dcterms:modified>
</cp:coreProperties>
</file>