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8E9"/>
    <a:srgbClr val="D72111"/>
    <a:srgbClr val="B49916"/>
    <a:srgbClr val="9D3217"/>
    <a:srgbClr val="685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15"/>
    <p:restoredTop sz="94640"/>
  </p:normalViewPr>
  <p:slideViewPr>
    <p:cSldViewPr snapToGrid="0">
      <p:cViewPr varScale="1">
        <p:scale>
          <a:sx n="99" d="100"/>
          <a:sy n="99" d="100"/>
        </p:scale>
        <p:origin x="15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3DC8C-93B3-6741-B9FD-FAE061E511F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3528C-9C8E-B642-9D25-B939DC5FFD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11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3528C-9C8E-B642-9D25-B939DC5FFD1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33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D23DC-B252-A0B7-7146-999D887DF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5BED8-66CC-214D-0BD6-352B074C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33262-A0A6-E73B-F9D6-5DC7E1C9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EA9B9E-874A-0B26-E156-57C9A9B8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9DA90-482C-BAC3-98AC-3A440C82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24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6A785-616A-D760-511E-192555A6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FD598-C0CC-8BBB-D43B-5E2DEFF5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46B81-7DC5-6E75-4134-41620D09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D6715-6FA5-E4A0-70C1-66D8C229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51F42-8808-CF36-836A-68397360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5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8B6B81-3335-DE22-ADC7-8364E5FB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FC3C27-0736-72A9-D682-E7399BF58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C122E-79D1-046B-F03D-3CA760F5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57434-55E9-4D9F-7A68-EC39FBD2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CA76F-F403-F2FC-0993-87BD7414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335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27E81-1491-9F37-E29D-2D14C02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52A8F-9995-00A9-3E2E-B617314F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8460B-507D-8366-F065-8361FCCA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DE3A4-8E0E-80E2-6100-0D11E58D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C4C55-F2BB-0663-64EC-A00E3C1B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6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9CD38-D403-64A9-2581-CD8BC2A5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ABE28-CDB5-8242-2D97-89D29D4A8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716B7-2993-5E9C-EF53-D872ACE5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687D83-0774-4F87-D7EF-2D50E23B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1BF03-AC3F-18F3-C7CB-5936F9A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23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DA6C2-CCEC-D0E0-65AC-DAB3D51C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1F465-98CC-B226-197E-6748AFECE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865B29-682E-BDCB-83A8-263B54D9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3A039-7957-00EC-0D48-A6702F56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49692-DB12-039B-FE7E-21E3E380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1A2D2-BBA2-26BD-20B6-D5AE1C6F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31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69DAB-2585-7A1C-7ECE-0FB3FA0E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0F9D1-A635-BA42-7523-DA18770D0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B4CE0-442B-3B3C-AE2C-E8704D613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65D924-932F-DE27-9E94-62D12CFCC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9FB9D8-30F9-593F-E1B5-F850DC8B1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639AA-4D2A-6CD9-3381-8889E6E7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68585-2A06-40BA-91B8-CAAC8C10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62A337-2C9E-C17A-F397-0508FE3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78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0020D-AEC6-C41D-194B-C8DE04EE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E8B5BB-69FB-0CE7-DA40-BE20D588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704E80-EC24-AC4D-9C72-27F0291A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16AB3-964C-3D3E-4BB4-2C870E39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F59CAB-66B4-CF6D-14DF-5590EA9D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BEB0C3-C014-346E-1980-04891403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BE9DFC-F71A-CE8A-20DF-F651291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01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4F59D-59C1-0FDE-E478-DEE18400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501C92-AFEE-3942-FEB2-AEC832CE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59DB51-99BE-EC00-F474-2B493A5A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22111-C97B-40AB-7A94-148A7B04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91E22-14C6-DADC-8639-B2B5F5FB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F5DA1-1D38-348F-1915-01DE94E9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44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0F1C4-1CB5-6195-9475-38965294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5C27DD-8DA3-4555-BCCE-864316480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DAFAC-402A-E35A-CDD4-568609817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079E4-1A77-C32D-DFE8-22D9C949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586D-C04B-DD40-AE90-D0D282D0CC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D86595-38C0-3C68-8E07-6A53F710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E24FD0-B9B0-D338-A816-515BA586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99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1CCE63-63CB-E4CA-B46D-A47C9264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06207-FA9D-77C3-E399-8A86C5A5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93F492-4B04-895F-6F2A-39DA5F503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586D-C04B-DD40-AE90-D0D282D0CC3F}" type="datetimeFigureOut">
              <a:rPr kumimoji="1" lang="zh-CN" altLang="en-US" smtClean="0"/>
              <a:t>2023/5/23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1243-439A-37F5-CBCB-3CBA1065E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9202F-7AA5-152F-5BEF-E3F91E74A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CFAA-1E4A-E249-9C81-CA061C6A17E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06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F43F-8301-92E4-DC7A-8D0039841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CybertwinSim</a:t>
            </a:r>
            <a:r>
              <a:rPr kumimoji="1" lang="en-US" altLang="zh-CN" dirty="0"/>
              <a:t> Arch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543596-2009-3A98-8EAA-0F3DD436B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27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椭圆 1047">
            <a:extLst>
              <a:ext uri="{FF2B5EF4-FFF2-40B4-BE49-F238E27FC236}">
                <a16:creationId xmlns:a16="http://schemas.microsoft.com/office/drawing/2014/main" id="{093F8C8B-C8ED-4014-6CDA-697C4E5A7779}"/>
              </a:ext>
            </a:extLst>
          </p:cNvPr>
          <p:cNvSpPr/>
          <p:nvPr/>
        </p:nvSpPr>
        <p:spPr>
          <a:xfrm>
            <a:off x="3501559" y="1232764"/>
            <a:ext cx="3205622" cy="995377"/>
          </a:xfrm>
          <a:custGeom>
            <a:avLst/>
            <a:gdLst>
              <a:gd name="connsiteX0" fmla="*/ 0 w 3205622"/>
              <a:gd name="connsiteY0" fmla="*/ 497689 h 995377"/>
              <a:gd name="connsiteX1" fmla="*/ 1602811 w 3205622"/>
              <a:gd name="connsiteY1" fmla="*/ 0 h 995377"/>
              <a:gd name="connsiteX2" fmla="*/ 3205622 w 3205622"/>
              <a:gd name="connsiteY2" fmla="*/ 497689 h 995377"/>
              <a:gd name="connsiteX3" fmla="*/ 1602811 w 3205622"/>
              <a:gd name="connsiteY3" fmla="*/ 995378 h 995377"/>
              <a:gd name="connsiteX4" fmla="*/ 0 w 3205622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5622" h="995377" fill="none" extrusionOk="0">
                <a:moveTo>
                  <a:pt x="0" y="497689"/>
                </a:moveTo>
                <a:cubicBezTo>
                  <a:pt x="16001" y="236195"/>
                  <a:pt x="682740" y="-43720"/>
                  <a:pt x="1602811" y="0"/>
                </a:cubicBezTo>
                <a:cubicBezTo>
                  <a:pt x="2442540" y="2856"/>
                  <a:pt x="3198090" y="253261"/>
                  <a:pt x="3205622" y="497689"/>
                </a:cubicBezTo>
                <a:cubicBezTo>
                  <a:pt x="3205819" y="713765"/>
                  <a:pt x="2352577" y="1041729"/>
                  <a:pt x="1602811" y="995378"/>
                </a:cubicBezTo>
                <a:cubicBezTo>
                  <a:pt x="705788" y="980090"/>
                  <a:pt x="47762" y="745767"/>
                  <a:pt x="0" y="497689"/>
                </a:cubicBezTo>
                <a:close/>
              </a:path>
              <a:path w="3205622" h="995377" stroke="0" extrusionOk="0">
                <a:moveTo>
                  <a:pt x="0" y="497689"/>
                </a:moveTo>
                <a:cubicBezTo>
                  <a:pt x="-29702" y="168052"/>
                  <a:pt x="758893" y="-18414"/>
                  <a:pt x="1602811" y="0"/>
                </a:cubicBezTo>
                <a:cubicBezTo>
                  <a:pt x="2508152" y="42681"/>
                  <a:pt x="3176909" y="236210"/>
                  <a:pt x="3205622" y="497689"/>
                </a:cubicBezTo>
                <a:cubicBezTo>
                  <a:pt x="3160763" y="733628"/>
                  <a:pt x="2595984" y="955252"/>
                  <a:pt x="1602811" y="995378"/>
                </a:cubicBezTo>
                <a:cubicBezTo>
                  <a:pt x="694755" y="971565"/>
                  <a:pt x="30021" y="795304"/>
                  <a:pt x="0" y="49768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3978248048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7" name="椭圆 1046">
            <a:extLst>
              <a:ext uri="{FF2B5EF4-FFF2-40B4-BE49-F238E27FC236}">
                <a16:creationId xmlns:a16="http://schemas.microsoft.com/office/drawing/2014/main" id="{CC3D40CE-D033-3DF8-3079-E821E1E819FA}"/>
              </a:ext>
            </a:extLst>
          </p:cNvPr>
          <p:cNvSpPr/>
          <p:nvPr/>
        </p:nvSpPr>
        <p:spPr>
          <a:xfrm>
            <a:off x="3781068" y="2637315"/>
            <a:ext cx="1707253" cy="995377"/>
          </a:xfrm>
          <a:custGeom>
            <a:avLst/>
            <a:gdLst>
              <a:gd name="connsiteX0" fmla="*/ 0 w 1707253"/>
              <a:gd name="connsiteY0" fmla="*/ 497689 h 995377"/>
              <a:gd name="connsiteX1" fmla="*/ 853627 w 1707253"/>
              <a:gd name="connsiteY1" fmla="*/ 0 h 995377"/>
              <a:gd name="connsiteX2" fmla="*/ 1707254 w 1707253"/>
              <a:gd name="connsiteY2" fmla="*/ 497689 h 995377"/>
              <a:gd name="connsiteX3" fmla="*/ 853627 w 1707253"/>
              <a:gd name="connsiteY3" fmla="*/ 995378 h 995377"/>
              <a:gd name="connsiteX4" fmla="*/ 0 w 1707253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7253" h="995377" fill="none" extrusionOk="0">
                <a:moveTo>
                  <a:pt x="0" y="497689"/>
                </a:moveTo>
                <a:cubicBezTo>
                  <a:pt x="55914" y="229456"/>
                  <a:pt x="404401" y="-45726"/>
                  <a:pt x="853627" y="0"/>
                </a:cubicBezTo>
                <a:cubicBezTo>
                  <a:pt x="1287063" y="-5820"/>
                  <a:pt x="1668114" y="259673"/>
                  <a:pt x="1707254" y="497689"/>
                </a:cubicBezTo>
                <a:cubicBezTo>
                  <a:pt x="1699545" y="699035"/>
                  <a:pt x="1281010" y="1056612"/>
                  <a:pt x="853627" y="995378"/>
                </a:cubicBezTo>
                <a:cubicBezTo>
                  <a:pt x="402682" y="1006855"/>
                  <a:pt x="35090" y="780992"/>
                  <a:pt x="0" y="497689"/>
                </a:cubicBezTo>
                <a:close/>
              </a:path>
              <a:path w="1707253" h="995377" stroke="0" extrusionOk="0">
                <a:moveTo>
                  <a:pt x="0" y="497689"/>
                </a:moveTo>
                <a:cubicBezTo>
                  <a:pt x="-32166" y="202982"/>
                  <a:pt x="374679" y="2816"/>
                  <a:pt x="853627" y="0"/>
                </a:cubicBezTo>
                <a:cubicBezTo>
                  <a:pt x="1370553" y="9575"/>
                  <a:pt x="1687929" y="223437"/>
                  <a:pt x="1707254" y="497689"/>
                </a:cubicBezTo>
                <a:cubicBezTo>
                  <a:pt x="1696462" y="783094"/>
                  <a:pt x="1309917" y="1079142"/>
                  <a:pt x="853627" y="995378"/>
                </a:cubicBezTo>
                <a:cubicBezTo>
                  <a:pt x="355277" y="980658"/>
                  <a:pt x="5022" y="774955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6" name="椭圆 1045">
            <a:extLst>
              <a:ext uri="{FF2B5EF4-FFF2-40B4-BE49-F238E27FC236}">
                <a16:creationId xmlns:a16="http://schemas.microsoft.com/office/drawing/2014/main" id="{EB1CAB0B-8E52-3324-D6CF-A7710F5224E4}"/>
              </a:ext>
            </a:extLst>
          </p:cNvPr>
          <p:cNvSpPr/>
          <p:nvPr/>
        </p:nvSpPr>
        <p:spPr>
          <a:xfrm>
            <a:off x="5888997" y="2736397"/>
            <a:ext cx="1678879" cy="997886"/>
          </a:xfrm>
          <a:custGeom>
            <a:avLst/>
            <a:gdLst>
              <a:gd name="connsiteX0" fmla="*/ 0 w 1678879"/>
              <a:gd name="connsiteY0" fmla="*/ 498943 h 997886"/>
              <a:gd name="connsiteX1" fmla="*/ 839440 w 1678879"/>
              <a:gd name="connsiteY1" fmla="*/ 0 h 997886"/>
              <a:gd name="connsiteX2" fmla="*/ 1678880 w 1678879"/>
              <a:gd name="connsiteY2" fmla="*/ 498943 h 997886"/>
              <a:gd name="connsiteX3" fmla="*/ 839440 w 1678879"/>
              <a:gd name="connsiteY3" fmla="*/ 997886 h 997886"/>
              <a:gd name="connsiteX4" fmla="*/ 0 w 1678879"/>
              <a:gd name="connsiteY4" fmla="*/ 498943 h 99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879" h="997886" fill="none" extrusionOk="0">
                <a:moveTo>
                  <a:pt x="0" y="498943"/>
                </a:moveTo>
                <a:cubicBezTo>
                  <a:pt x="11913" y="212061"/>
                  <a:pt x="428246" y="3459"/>
                  <a:pt x="839440" y="0"/>
                </a:cubicBezTo>
                <a:cubicBezTo>
                  <a:pt x="1323288" y="34592"/>
                  <a:pt x="1641766" y="222587"/>
                  <a:pt x="1678880" y="498943"/>
                </a:cubicBezTo>
                <a:cubicBezTo>
                  <a:pt x="1754929" y="785530"/>
                  <a:pt x="1281177" y="987904"/>
                  <a:pt x="839440" y="997886"/>
                </a:cubicBezTo>
                <a:cubicBezTo>
                  <a:pt x="334584" y="1010194"/>
                  <a:pt x="4478" y="768431"/>
                  <a:pt x="0" y="498943"/>
                </a:cubicBezTo>
                <a:close/>
              </a:path>
              <a:path w="1678879" h="997886" stroke="0" extrusionOk="0">
                <a:moveTo>
                  <a:pt x="0" y="498943"/>
                </a:moveTo>
                <a:cubicBezTo>
                  <a:pt x="-33273" y="281759"/>
                  <a:pt x="324455" y="-21215"/>
                  <a:pt x="839440" y="0"/>
                </a:cubicBezTo>
                <a:cubicBezTo>
                  <a:pt x="1329957" y="-3972"/>
                  <a:pt x="1672645" y="234740"/>
                  <a:pt x="1678880" y="498943"/>
                </a:cubicBezTo>
                <a:cubicBezTo>
                  <a:pt x="1646701" y="785257"/>
                  <a:pt x="1285149" y="1019054"/>
                  <a:pt x="839440" y="997886"/>
                </a:cubicBezTo>
                <a:cubicBezTo>
                  <a:pt x="414166" y="973077"/>
                  <a:pt x="-6444" y="775980"/>
                  <a:pt x="0" y="49894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5" name="椭圆 1044">
            <a:extLst>
              <a:ext uri="{FF2B5EF4-FFF2-40B4-BE49-F238E27FC236}">
                <a16:creationId xmlns:a16="http://schemas.microsoft.com/office/drawing/2014/main" id="{6E29AB3E-7F66-637D-8CBA-15B951E3696D}"/>
              </a:ext>
            </a:extLst>
          </p:cNvPr>
          <p:cNvSpPr/>
          <p:nvPr/>
        </p:nvSpPr>
        <p:spPr>
          <a:xfrm>
            <a:off x="1858860" y="2527048"/>
            <a:ext cx="1656745" cy="995377"/>
          </a:xfrm>
          <a:custGeom>
            <a:avLst/>
            <a:gdLst>
              <a:gd name="connsiteX0" fmla="*/ 0 w 1656745"/>
              <a:gd name="connsiteY0" fmla="*/ 497689 h 995377"/>
              <a:gd name="connsiteX1" fmla="*/ 828373 w 1656745"/>
              <a:gd name="connsiteY1" fmla="*/ 0 h 995377"/>
              <a:gd name="connsiteX2" fmla="*/ 1656746 w 1656745"/>
              <a:gd name="connsiteY2" fmla="*/ 497689 h 995377"/>
              <a:gd name="connsiteX3" fmla="*/ 828373 w 1656745"/>
              <a:gd name="connsiteY3" fmla="*/ 995378 h 995377"/>
              <a:gd name="connsiteX4" fmla="*/ 0 w 1656745"/>
              <a:gd name="connsiteY4" fmla="*/ 497689 h 99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6745" h="995377" fill="none" extrusionOk="0">
                <a:moveTo>
                  <a:pt x="0" y="497689"/>
                </a:moveTo>
                <a:cubicBezTo>
                  <a:pt x="27714" y="196483"/>
                  <a:pt x="433031" y="4102"/>
                  <a:pt x="828373" y="0"/>
                </a:cubicBezTo>
                <a:cubicBezTo>
                  <a:pt x="1295929" y="17192"/>
                  <a:pt x="1618975" y="222011"/>
                  <a:pt x="1656746" y="497689"/>
                </a:cubicBezTo>
                <a:cubicBezTo>
                  <a:pt x="1664110" y="773623"/>
                  <a:pt x="1213556" y="962376"/>
                  <a:pt x="828373" y="995378"/>
                </a:cubicBezTo>
                <a:cubicBezTo>
                  <a:pt x="362656" y="997831"/>
                  <a:pt x="6967" y="763110"/>
                  <a:pt x="0" y="497689"/>
                </a:cubicBezTo>
                <a:close/>
              </a:path>
              <a:path w="1656745" h="995377" stroke="0" extrusionOk="0">
                <a:moveTo>
                  <a:pt x="0" y="497689"/>
                </a:moveTo>
                <a:cubicBezTo>
                  <a:pt x="-28544" y="272902"/>
                  <a:pt x="332358" y="-15905"/>
                  <a:pt x="828373" y="0"/>
                </a:cubicBezTo>
                <a:cubicBezTo>
                  <a:pt x="1330669" y="-6613"/>
                  <a:pt x="1640748" y="251960"/>
                  <a:pt x="1656746" y="497689"/>
                </a:cubicBezTo>
                <a:cubicBezTo>
                  <a:pt x="1651578" y="774282"/>
                  <a:pt x="1270148" y="1013971"/>
                  <a:pt x="828373" y="995378"/>
                </a:cubicBezTo>
                <a:cubicBezTo>
                  <a:pt x="374387" y="993105"/>
                  <a:pt x="-26279" y="778583"/>
                  <a:pt x="0" y="497689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形 9" descr="便携式计算机 纯色填充">
            <a:extLst>
              <a:ext uri="{FF2B5EF4-FFF2-40B4-BE49-F238E27FC236}">
                <a16:creationId xmlns:a16="http://schemas.microsoft.com/office/drawing/2014/main" id="{B581652F-FFBA-AD0F-210B-7E98A3965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6233" y="4592686"/>
            <a:ext cx="436776" cy="436776"/>
          </a:xfrm>
          <a:prstGeom prst="rect">
            <a:avLst/>
          </a:prstGeom>
        </p:spPr>
      </p:pic>
      <p:pic>
        <p:nvPicPr>
          <p:cNvPr id="12" name="图形 11" descr="智能手机 纯色填充">
            <a:extLst>
              <a:ext uri="{FF2B5EF4-FFF2-40B4-BE49-F238E27FC236}">
                <a16:creationId xmlns:a16="http://schemas.microsoft.com/office/drawing/2014/main" id="{7003604B-9EE7-96EB-4B92-FF81C502E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09629" y="4590015"/>
            <a:ext cx="369482" cy="369482"/>
          </a:xfrm>
          <a:prstGeom prst="rect">
            <a:avLst/>
          </a:prstGeom>
        </p:spPr>
      </p:pic>
      <p:pic>
        <p:nvPicPr>
          <p:cNvPr id="14" name="图形 13" descr="用户 纯色填充">
            <a:extLst>
              <a:ext uri="{FF2B5EF4-FFF2-40B4-BE49-F238E27FC236}">
                <a16:creationId xmlns:a16="http://schemas.microsoft.com/office/drawing/2014/main" id="{20A44BD6-F6AF-C007-4139-1432DE978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2870" y="2789715"/>
            <a:ext cx="540366" cy="540366"/>
          </a:xfrm>
          <a:prstGeom prst="rect">
            <a:avLst/>
          </a:prstGeom>
        </p:spPr>
      </p:pic>
      <p:pic>
        <p:nvPicPr>
          <p:cNvPr id="27" name="Graphic 5" descr="Server">
            <a:extLst>
              <a:ext uri="{FF2B5EF4-FFF2-40B4-BE49-F238E27FC236}">
                <a16:creationId xmlns:a16="http://schemas.microsoft.com/office/drawing/2014/main" id="{3675E66B-0046-023D-A7F8-E662E5C924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69593" y="2799243"/>
            <a:ext cx="477769" cy="530838"/>
          </a:xfrm>
          <a:prstGeom prst="rect">
            <a:avLst/>
          </a:prstGeom>
        </p:spPr>
      </p:pic>
      <p:pic>
        <p:nvPicPr>
          <p:cNvPr id="28" name="Graphic 5" descr="Server">
            <a:extLst>
              <a:ext uri="{FF2B5EF4-FFF2-40B4-BE49-F238E27FC236}">
                <a16:creationId xmlns:a16="http://schemas.microsoft.com/office/drawing/2014/main" id="{966675DC-A48B-8A93-18C2-50800C7195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0658" y="2836044"/>
            <a:ext cx="477770" cy="530839"/>
          </a:xfrm>
          <a:prstGeom prst="rect">
            <a:avLst/>
          </a:prstGeom>
        </p:spPr>
      </p:pic>
      <p:pic>
        <p:nvPicPr>
          <p:cNvPr id="30" name="Graphic 5" descr="Server">
            <a:extLst>
              <a:ext uri="{FF2B5EF4-FFF2-40B4-BE49-F238E27FC236}">
                <a16:creationId xmlns:a16="http://schemas.microsoft.com/office/drawing/2014/main" id="{4C8E4CA6-FC3D-EE37-BDF8-FAA31FDCE3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5467" y="2956858"/>
            <a:ext cx="477770" cy="530839"/>
          </a:xfrm>
          <a:prstGeom prst="rect">
            <a:avLst/>
          </a:prstGeom>
        </p:spPr>
      </p:pic>
      <p:pic>
        <p:nvPicPr>
          <p:cNvPr id="31" name="Graphic 5" descr="Server">
            <a:extLst>
              <a:ext uri="{FF2B5EF4-FFF2-40B4-BE49-F238E27FC236}">
                <a16:creationId xmlns:a16="http://schemas.microsoft.com/office/drawing/2014/main" id="{734777CF-1576-3F41-5945-750A89ABB6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66357" y="1436420"/>
            <a:ext cx="576557" cy="640599"/>
          </a:xfrm>
          <a:prstGeom prst="rect">
            <a:avLst/>
          </a:prstGeom>
        </p:spPr>
      </p:pic>
      <p:pic>
        <p:nvPicPr>
          <p:cNvPr id="32" name="Graphic 5" descr="Server">
            <a:extLst>
              <a:ext uri="{FF2B5EF4-FFF2-40B4-BE49-F238E27FC236}">
                <a16:creationId xmlns:a16="http://schemas.microsoft.com/office/drawing/2014/main" id="{D722B605-DC43-5744-9616-5B3EA5A4B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4026" y="1398228"/>
            <a:ext cx="576557" cy="640599"/>
          </a:xfrm>
          <a:prstGeom prst="rect">
            <a:avLst/>
          </a:prstGeom>
        </p:spPr>
      </p:pic>
      <p:pic>
        <p:nvPicPr>
          <p:cNvPr id="33" name="图形 32" descr="用户 纯色填充">
            <a:extLst>
              <a:ext uri="{FF2B5EF4-FFF2-40B4-BE49-F238E27FC236}">
                <a16:creationId xmlns:a16="http://schemas.microsoft.com/office/drawing/2014/main" id="{2AB2DB83-D9E6-227D-15A2-2E9207382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8236" y="4907830"/>
            <a:ext cx="452268" cy="452268"/>
          </a:xfrm>
          <a:prstGeom prst="rect">
            <a:avLst/>
          </a:prstGeom>
        </p:spPr>
      </p:pic>
      <p:pic>
        <p:nvPicPr>
          <p:cNvPr id="34" name="图形 33" descr="用户 纯色填充">
            <a:extLst>
              <a:ext uri="{FF2B5EF4-FFF2-40B4-BE49-F238E27FC236}">
                <a16:creationId xmlns:a16="http://schemas.microsoft.com/office/drawing/2014/main" id="{4C651BB6-031E-BF08-766B-1B53D697F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7436" y="4909294"/>
            <a:ext cx="451401" cy="451401"/>
          </a:xfrm>
          <a:prstGeom prst="rect">
            <a:avLst/>
          </a:prstGeom>
        </p:spPr>
      </p:pic>
      <p:sp>
        <p:nvSpPr>
          <p:cNvPr id="35" name="Freeform 457">
            <a:extLst>
              <a:ext uri="{FF2B5EF4-FFF2-40B4-BE49-F238E27FC236}">
                <a16:creationId xmlns:a16="http://schemas.microsoft.com/office/drawing/2014/main" id="{7A92007E-30E6-2758-7D72-F716D5598870}"/>
              </a:ext>
            </a:extLst>
          </p:cNvPr>
          <p:cNvSpPr>
            <a:spLocks noEditPoints="1"/>
          </p:cNvSpPr>
          <p:nvPr/>
        </p:nvSpPr>
        <p:spPr bwMode="auto">
          <a:xfrm>
            <a:off x="4349919" y="4462307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sp>
        <p:nvSpPr>
          <p:cNvPr id="36" name="Freeform 469">
            <a:extLst>
              <a:ext uri="{FF2B5EF4-FFF2-40B4-BE49-F238E27FC236}">
                <a16:creationId xmlns:a16="http://schemas.microsoft.com/office/drawing/2014/main" id="{A68B04EA-9C66-ED75-5626-41C2DA0F0B50}"/>
              </a:ext>
            </a:extLst>
          </p:cNvPr>
          <p:cNvSpPr>
            <a:spLocks noEditPoints="1"/>
          </p:cNvSpPr>
          <p:nvPr/>
        </p:nvSpPr>
        <p:spPr bwMode="auto">
          <a:xfrm>
            <a:off x="2586535" y="3977037"/>
            <a:ext cx="397370" cy="322617"/>
          </a:xfrm>
          <a:custGeom>
            <a:avLst/>
            <a:gdLst>
              <a:gd name="T0" fmla="*/ 7 w 50"/>
              <a:gd name="T1" fmla="*/ 12 h 41"/>
              <a:gd name="T2" fmla="*/ 8 w 50"/>
              <a:gd name="T3" fmla="*/ 1 h 41"/>
              <a:gd name="T4" fmla="*/ 10 w 50"/>
              <a:gd name="T5" fmla="*/ 1 h 41"/>
              <a:gd name="T6" fmla="*/ 11 w 50"/>
              <a:gd name="T7" fmla="*/ 12 h 41"/>
              <a:gd name="T8" fmla="*/ 39 w 50"/>
              <a:gd name="T9" fmla="*/ 20 h 41"/>
              <a:gd name="T10" fmla="*/ 40 w 50"/>
              <a:gd name="T11" fmla="*/ 10 h 41"/>
              <a:gd name="T12" fmla="*/ 41 w 50"/>
              <a:gd name="T13" fmla="*/ 0 h 41"/>
              <a:gd name="T14" fmla="*/ 43 w 50"/>
              <a:gd name="T15" fmla="*/ 10 h 41"/>
              <a:gd name="T16" fmla="*/ 43 w 50"/>
              <a:gd name="T17" fmla="*/ 20 h 41"/>
              <a:gd name="T18" fmla="*/ 49 w 50"/>
              <a:gd name="T19" fmla="*/ 22 h 41"/>
              <a:gd name="T20" fmla="*/ 50 w 50"/>
              <a:gd name="T21" fmla="*/ 37 h 41"/>
              <a:gd name="T22" fmla="*/ 46 w 50"/>
              <a:gd name="T23" fmla="*/ 41 h 41"/>
              <a:gd name="T24" fmla="*/ 2 w 50"/>
              <a:gd name="T25" fmla="*/ 40 h 41"/>
              <a:gd name="T26" fmla="*/ 0 w 50"/>
              <a:gd name="T27" fmla="*/ 25 h 41"/>
              <a:gd name="T28" fmla="*/ 5 w 50"/>
              <a:gd name="T29" fmla="*/ 20 h 41"/>
              <a:gd name="T30" fmla="*/ 13 w 50"/>
              <a:gd name="T31" fmla="*/ 29 h 41"/>
              <a:gd name="T32" fmla="*/ 15 w 50"/>
              <a:gd name="T33" fmla="*/ 31 h 41"/>
              <a:gd name="T34" fmla="*/ 11 w 50"/>
              <a:gd name="T35" fmla="*/ 31 h 41"/>
              <a:gd name="T36" fmla="*/ 25 w 50"/>
              <a:gd name="T37" fmla="*/ 29 h 41"/>
              <a:gd name="T38" fmla="*/ 27 w 50"/>
              <a:gd name="T39" fmla="*/ 31 h 41"/>
              <a:gd name="T40" fmla="*/ 23 w 50"/>
              <a:gd name="T41" fmla="*/ 31 h 41"/>
              <a:gd name="T42" fmla="*/ 31 w 50"/>
              <a:gd name="T43" fmla="*/ 29 h 41"/>
              <a:gd name="T44" fmla="*/ 33 w 50"/>
              <a:gd name="T45" fmla="*/ 31 h 41"/>
              <a:gd name="T46" fmla="*/ 29 w 50"/>
              <a:gd name="T47" fmla="*/ 31 h 41"/>
              <a:gd name="T48" fmla="*/ 38 w 50"/>
              <a:gd name="T49" fmla="*/ 29 h 41"/>
              <a:gd name="T50" fmla="*/ 39 w 50"/>
              <a:gd name="T51" fmla="*/ 31 h 41"/>
              <a:gd name="T52" fmla="*/ 36 w 50"/>
              <a:gd name="T53" fmla="*/ 31 h 41"/>
              <a:gd name="T54" fmla="*/ 46 w 50"/>
              <a:gd name="T55" fmla="*/ 24 h 41"/>
              <a:gd name="T56" fmla="*/ 5 w 50"/>
              <a:gd name="T57" fmla="*/ 24 h 41"/>
              <a:gd name="T58" fmla="*/ 4 w 50"/>
              <a:gd name="T59" fmla="*/ 25 h 41"/>
              <a:gd name="T60" fmla="*/ 4 w 50"/>
              <a:gd name="T61" fmla="*/ 37 h 41"/>
              <a:gd name="T62" fmla="*/ 46 w 50"/>
              <a:gd name="T63" fmla="*/ 37 h 41"/>
              <a:gd name="T64" fmla="*/ 46 w 50"/>
              <a:gd name="T65" fmla="*/ 37 h 41"/>
              <a:gd name="T66" fmla="*/ 46 w 50"/>
              <a:gd name="T67" fmla="*/ 2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0" h="41">
                <a:moveTo>
                  <a:pt x="7" y="20"/>
                </a:moveTo>
                <a:cubicBezTo>
                  <a:pt x="7" y="12"/>
                  <a:pt x="7" y="12"/>
                  <a:pt x="7" y="12"/>
                </a:cubicBezTo>
                <a:cubicBezTo>
                  <a:pt x="7" y="11"/>
                  <a:pt x="8" y="11"/>
                  <a:pt x="8" y="10"/>
                </a:cubicBezTo>
                <a:cubicBezTo>
                  <a:pt x="8" y="1"/>
                  <a:pt x="8" y="1"/>
                  <a:pt x="8" y="1"/>
                </a:cubicBezTo>
                <a:cubicBezTo>
                  <a:pt x="8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11" y="20"/>
                  <a:pt x="11" y="20"/>
                  <a:pt x="11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1"/>
                  <a:pt x="40" y="11"/>
                  <a:pt x="40" y="10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0"/>
                  <a:pt x="41" y="0"/>
                  <a:pt x="41" y="0"/>
                </a:cubicBezTo>
                <a:cubicBezTo>
                  <a:pt x="42" y="0"/>
                  <a:pt x="43" y="0"/>
                  <a:pt x="43" y="1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1"/>
                  <a:pt x="43" y="12"/>
                </a:cubicBezTo>
                <a:cubicBezTo>
                  <a:pt x="43" y="20"/>
                  <a:pt x="43" y="20"/>
                  <a:pt x="43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9" y="22"/>
                </a:cubicBezTo>
                <a:cubicBezTo>
                  <a:pt x="50" y="23"/>
                  <a:pt x="50" y="24"/>
                  <a:pt x="50" y="25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8"/>
                  <a:pt x="50" y="39"/>
                  <a:pt x="49" y="40"/>
                </a:cubicBezTo>
                <a:cubicBezTo>
                  <a:pt x="48" y="41"/>
                  <a:pt x="47" y="41"/>
                  <a:pt x="46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4" y="41"/>
                  <a:pt x="3" y="41"/>
                  <a:pt x="2" y="40"/>
                </a:cubicBezTo>
                <a:cubicBezTo>
                  <a:pt x="1" y="39"/>
                  <a:pt x="0" y="38"/>
                  <a:pt x="0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2"/>
                </a:cubicBezTo>
                <a:cubicBezTo>
                  <a:pt x="3" y="21"/>
                  <a:pt x="4" y="20"/>
                  <a:pt x="5" y="20"/>
                </a:cubicBezTo>
                <a:cubicBezTo>
                  <a:pt x="7" y="20"/>
                  <a:pt x="7" y="20"/>
                  <a:pt x="7" y="20"/>
                </a:cubicBezTo>
                <a:close/>
                <a:moveTo>
                  <a:pt x="13" y="29"/>
                </a:moveTo>
                <a:cubicBezTo>
                  <a:pt x="13" y="29"/>
                  <a:pt x="13" y="29"/>
                  <a:pt x="13" y="29"/>
                </a:cubicBezTo>
                <a:cubicBezTo>
                  <a:pt x="14" y="29"/>
                  <a:pt x="15" y="30"/>
                  <a:pt x="15" y="31"/>
                </a:cubicBezTo>
                <a:cubicBezTo>
                  <a:pt x="15" y="32"/>
                  <a:pt x="14" y="33"/>
                  <a:pt x="13" y="33"/>
                </a:cubicBezTo>
                <a:cubicBezTo>
                  <a:pt x="12" y="33"/>
                  <a:pt x="11" y="32"/>
                  <a:pt x="11" y="31"/>
                </a:cubicBezTo>
                <a:cubicBezTo>
                  <a:pt x="11" y="30"/>
                  <a:pt x="12" y="29"/>
                  <a:pt x="13" y="29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6" y="29"/>
                  <a:pt x="27" y="30"/>
                  <a:pt x="27" y="31"/>
                </a:cubicBezTo>
                <a:cubicBezTo>
                  <a:pt x="27" y="32"/>
                  <a:pt x="26" y="33"/>
                  <a:pt x="25" y="33"/>
                </a:cubicBezTo>
                <a:cubicBezTo>
                  <a:pt x="24" y="33"/>
                  <a:pt x="23" y="32"/>
                  <a:pt x="23" y="31"/>
                </a:cubicBezTo>
                <a:cubicBezTo>
                  <a:pt x="23" y="30"/>
                  <a:pt x="24" y="29"/>
                  <a:pt x="25" y="29"/>
                </a:cubicBezTo>
                <a:close/>
                <a:moveTo>
                  <a:pt x="31" y="29"/>
                </a:moveTo>
                <a:cubicBezTo>
                  <a:pt x="31" y="29"/>
                  <a:pt x="31" y="29"/>
                  <a:pt x="31" y="29"/>
                </a:cubicBezTo>
                <a:cubicBezTo>
                  <a:pt x="32" y="29"/>
                  <a:pt x="33" y="30"/>
                  <a:pt x="33" y="31"/>
                </a:cubicBezTo>
                <a:cubicBezTo>
                  <a:pt x="33" y="32"/>
                  <a:pt x="32" y="33"/>
                  <a:pt x="31" y="33"/>
                </a:cubicBezTo>
                <a:cubicBezTo>
                  <a:pt x="30" y="33"/>
                  <a:pt x="29" y="32"/>
                  <a:pt x="29" y="31"/>
                </a:cubicBezTo>
                <a:cubicBezTo>
                  <a:pt x="29" y="30"/>
                  <a:pt x="30" y="29"/>
                  <a:pt x="31" y="29"/>
                </a:cubicBezTo>
                <a:close/>
                <a:moveTo>
                  <a:pt x="38" y="29"/>
                </a:moveTo>
                <a:cubicBezTo>
                  <a:pt x="38" y="29"/>
                  <a:pt x="38" y="29"/>
                  <a:pt x="38" y="29"/>
                </a:cubicBezTo>
                <a:cubicBezTo>
                  <a:pt x="39" y="29"/>
                  <a:pt x="39" y="30"/>
                  <a:pt x="39" y="31"/>
                </a:cubicBezTo>
                <a:cubicBezTo>
                  <a:pt x="39" y="32"/>
                  <a:pt x="39" y="33"/>
                  <a:pt x="38" y="33"/>
                </a:cubicBezTo>
                <a:cubicBezTo>
                  <a:pt x="36" y="33"/>
                  <a:pt x="36" y="32"/>
                  <a:pt x="36" y="31"/>
                </a:cubicBezTo>
                <a:cubicBezTo>
                  <a:pt x="36" y="30"/>
                  <a:pt x="36" y="29"/>
                  <a:pt x="38" y="29"/>
                </a:cubicBezTo>
                <a:close/>
                <a:moveTo>
                  <a:pt x="46" y="24"/>
                </a:moveTo>
                <a:cubicBezTo>
                  <a:pt x="46" y="24"/>
                  <a:pt x="46" y="24"/>
                  <a:pt x="46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4" y="25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6" y="24"/>
                  <a:pt x="46" y="24"/>
                  <a:pt x="4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37" name="图形 36" descr="用户 纯色填充">
            <a:extLst>
              <a:ext uri="{FF2B5EF4-FFF2-40B4-BE49-F238E27FC236}">
                <a16:creationId xmlns:a16="http://schemas.microsoft.com/office/drawing/2014/main" id="{FE01F102-99B9-6A82-8332-C0C281B17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2305" y="4784876"/>
            <a:ext cx="451401" cy="45140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96E3A088-DFC9-CA40-E323-E7CFA429ACE0}"/>
              </a:ext>
            </a:extLst>
          </p:cNvPr>
          <p:cNvSpPr txBox="1"/>
          <p:nvPr/>
        </p:nvSpPr>
        <p:spPr>
          <a:xfrm>
            <a:off x="2842055" y="3085348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Freeform 54">
            <a:extLst>
              <a:ext uri="{FF2B5EF4-FFF2-40B4-BE49-F238E27FC236}">
                <a16:creationId xmlns:a16="http://schemas.microsoft.com/office/drawing/2014/main" id="{A32E5990-8C54-E351-73B4-783647D95F3D}"/>
              </a:ext>
            </a:extLst>
          </p:cNvPr>
          <p:cNvSpPr>
            <a:spLocks noEditPoints="1"/>
          </p:cNvSpPr>
          <p:nvPr/>
        </p:nvSpPr>
        <p:spPr bwMode="auto">
          <a:xfrm rot="11044206">
            <a:off x="2539809" y="4396998"/>
            <a:ext cx="487471" cy="318740"/>
          </a:xfrm>
          <a:custGeom>
            <a:avLst/>
            <a:gdLst>
              <a:gd name="T0" fmla="*/ 51 w 178"/>
              <a:gd name="T1" fmla="*/ 100 h 138"/>
              <a:gd name="T2" fmla="*/ 63 w 178"/>
              <a:gd name="T3" fmla="*/ 112 h 138"/>
              <a:gd name="T4" fmla="*/ 89 w 178"/>
              <a:gd name="T5" fmla="*/ 101 h 138"/>
              <a:gd name="T6" fmla="*/ 115 w 178"/>
              <a:gd name="T7" fmla="*/ 112 h 138"/>
              <a:gd name="T8" fmla="*/ 127 w 178"/>
              <a:gd name="T9" fmla="*/ 100 h 138"/>
              <a:gd name="T10" fmla="*/ 89 w 178"/>
              <a:gd name="T11" fmla="*/ 84 h 138"/>
              <a:gd name="T12" fmla="*/ 51 w 178"/>
              <a:gd name="T13" fmla="*/ 100 h 138"/>
              <a:gd name="T14" fmla="*/ 89 w 178"/>
              <a:gd name="T15" fmla="*/ 120 h 138"/>
              <a:gd name="T16" fmla="*/ 76 w 178"/>
              <a:gd name="T17" fmla="*/ 125 h 138"/>
              <a:gd name="T18" fmla="*/ 89 w 178"/>
              <a:gd name="T19" fmla="*/ 138 h 138"/>
              <a:gd name="T20" fmla="*/ 102 w 178"/>
              <a:gd name="T21" fmla="*/ 125 h 138"/>
              <a:gd name="T22" fmla="*/ 89 w 178"/>
              <a:gd name="T23" fmla="*/ 120 h 138"/>
              <a:gd name="T24" fmla="*/ 177 w 178"/>
              <a:gd name="T25" fmla="*/ 49 h 138"/>
              <a:gd name="T26" fmla="*/ 1 w 178"/>
              <a:gd name="T27" fmla="*/ 49 h 138"/>
              <a:gd name="T28" fmla="*/ 0 w 178"/>
              <a:gd name="T29" fmla="*/ 49 h 138"/>
              <a:gd name="T30" fmla="*/ 13 w 178"/>
              <a:gd name="T31" fmla="*/ 62 h 138"/>
              <a:gd name="T32" fmla="*/ 89 w 178"/>
              <a:gd name="T33" fmla="*/ 29 h 138"/>
              <a:gd name="T34" fmla="*/ 165 w 178"/>
              <a:gd name="T35" fmla="*/ 62 h 138"/>
              <a:gd name="T36" fmla="*/ 178 w 178"/>
              <a:gd name="T37" fmla="*/ 49 h 138"/>
              <a:gd name="T38" fmla="*/ 177 w 178"/>
              <a:gd name="T39" fmla="*/ 49 h 138"/>
              <a:gd name="T40" fmla="*/ 89 w 178"/>
              <a:gd name="T41" fmla="*/ 48 h 138"/>
              <a:gd name="T42" fmla="*/ 26 w 178"/>
              <a:gd name="T43" fmla="*/ 74 h 138"/>
              <a:gd name="T44" fmla="*/ 26 w 178"/>
              <a:gd name="T45" fmla="*/ 75 h 138"/>
              <a:gd name="T46" fmla="*/ 38 w 178"/>
              <a:gd name="T47" fmla="*/ 87 h 138"/>
              <a:gd name="T48" fmla="*/ 89 w 178"/>
              <a:gd name="T49" fmla="*/ 66 h 138"/>
              <a:gd name="T50" fmla="*/ 140 w 178"/>
              <a:gd name="T51" fmla="*/ 87 h 138"/>
              <a:gd name="T52" fmla="*/ 152 w 178"/>
              <a:gd name="T53" fmla="*/ 75 h 138"/>
              <a:gd name="T54" fmla="*/ 152 w 178"/>
              <a:gd name="T55" fmla="*/ 74 h 138"/>
              <a:gd name="T56" fmla="*/ 89 w 178"/>
              <a:gd name="T57" fmla="*/ 4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8" h="138">
                <a:moveTo>
                  <a:pt x="51" y="100"/>
                </a:moveTo>
                <a:cubicBezTo>
                  <a:pt x="63" y="112"/>
                  <a:pt x="63" y="112"/>
                  <a:pt x="63" y="112"/>
                </a:cubicBezTo>
                <a:cubicBezTo>
                  <a:pt x="70" y="106"/>
                  <a:pt x="79" y="101"/>
                  <a:pt x="89" y="101"/>
                </a:cubicBezTo>
                <a:cubicBezTo>
                  <a:pt x="99" y="101"/>
                  <a:pt x="108" y="106"/>
                  <a:pt x="115" y="112"/>
                </a:cubicBezTo>
                <a:cubicBezTo>
                  <a:pt x="127" y="100"/>
                  <a:pt x="127" y="100"/>
                  <a:pt x="127" y="100"/>
                </a:cubicBezTo>
                <a:cubicBezTo>
                  <a:pt x="117" y="90"/>
                  <a:pt x="104" y="84"/>
                  <a:pt x="89" y="84"/>
                </a:cubicBezTo>
                <a:cubicBezTo>
                  <a:pt x="74" y="84"/>
                  <a:pt x="61" y="90"/>
                  <a:pt x="51" y="100"/>
                </a:cubicBezTo>
                <a:close/>
                <a:moveTo>
                  <a:pt x="89" y="120"/>
                </a:moveTo>
                <a:cubicBezTo>
                  <a:pt x="84" y="120"/>
                  <a:pt x="79" y="122"/>
                  <a:pt x="76" y="125"/>
                </a:cubicBezTo>
                <a:cubicBezTo>
                  <a:pt x="89" y="138"/>
                  <a:pt x="89" y="138"/>
                  <a:pt x="89" y="138"/>
                </a:cubicBezTo>
                <a:cubicBezTo>
                  <a:pt x="102" y="125"/>
                  <a:pt x="102" y="125"/>
                  <a:pt x="102" y="125"/>
                </a:cubicBezTo>
                <a:cubicBezTo>
                  <a:pt x="99" y="122"/>
                  <a:pt x="94" y="120"/>
                  <a:pt x="89" y="120"/>
                </a:cubicBezTo>
                <a:close/>
                <a:moveTo>
                  <a:pt x="177" y="49"/>
                </a:moveTo>
                <a:cubicBezTo>
                  <a:pt x="128" y="0"/>
                  <a:pt x="50" y="0"/>
                  <a:pt x="1" y="49"/>
                </a:cubicBezTo>
                <a:cubicBezTo>
                  <a:pt x="1" y="49"/>
                  <a:pt x="1" y="49"/>
                  <a:pt x="0" y="49"/>
                </a:cubicBezTo>
                <a:cubicBezTo>
                  <a:pt x="13" y="62"/>
                  <a:pt x="13" y="62"/>
                  <a:pt x="13" y="62"/>
                </a:cubicBezTo>
                <a:cubicBezTo>
                  <a:pt x="32" y="42"/>
                  <a:pt x="59" y="29"/>
                  <a:pt x="89" y="29"/>
                </a:cubicBezTo>
                <a:cubicBezTo>
                  <a:pt x="119" y="29"/>
                  <a:pt x="146" y="42"/>
                  <a:pt x="165" y="62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7" y="49"/>
                  <a:pt x="177" y="49"/>
                  <a:pt x="177" y="49"/>
                </a:cubicBezTo>
                <a:close/>
                <a:moveTo>
                  <a:pt x="89" y="48"/>
                </a:moveTo>
                <a:cubicBezTo>
                  <a:pt x="65" y="48"/>
                  <a:pt x="43" y="57"/>
                  <a:pt x="26" y="74"/>
                </a:cubicBezTo>
                <a:cubicBezTo>
                  <a:pt x="26" y="74"/>
                  <a:pt x="26" y="74"/>
                  <a:pt x="26" y="75"/>
                </a:cubicBezTo>
                <a:cubicBezTo>
                  <a:pt x="38" y="87"/>
                  <a:pt x="38" y="87"/>
                  <a:pt x="38" y="87"/>
                </a:cubicBezTo>
                <a:cubicBezTo>
                  <a:pt x="51" y="74"/>
                  <a:pt x="69" y="66"/>
                  <a:pt x="89" y="66"/>
                </a:cubicBezTo>
                <a:cubicBezTo>
                  <a:pt x="109" y="66"/>
                  <a:pt x="127" y="74"/>
                  <a:pt x="140" y="87"/>
                </a:cubicBezTo>
                <a:cubicBezTo>
                  <a:pt x="152" y="75"/>
                  <a:pt x="152" y="75"/>
                  <a:pt x="152" y="75"/>
                </a:cubicBezTo>
                <a:cubicBezTo>
                  <a:pt x="152" y="74"/>
                  <a:pt x="152" y="74"/>
                  <a:pt x="152" y="74"/>
                </a:cubicBezTo>
                <a:cubicBezTo>
                  <a:pt x="135" y="57"/>
                  <a:pt x="113" y="48"/>
                  <a:pt x="89" y="4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sp>
        <p:nvSpPr>
          <p:cNvPr id="40" name="Freeform 457">
            <a:extLst>
              <a:ext uri="{FF2B5EF4-FFF2-40B4-BE49-F238E27FC236}">
                <a16:creationId xmlns:a16="http://schemas.microsoft.com/office/drawing/2014/main" id="{F89B1ECF-E2A4-289C-920F-C315C4564810}"/>
              </a:ext>
            </a:extLst>
          </p:cNvPr>
          <p:cNvSpPr>
            <a:spLocks noEditPoints="1"/>
          </p:cNvSpPr>
          <p:nvPr/>
        </p:nvSpPr>
        <p:spPr bwMode="auto">
          <a:xfrm>
            <a:off x="6239835" y="4420838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42" name="图形 41" descr="用户 纯色填充">
            <a:extLst>
              <a:ext uri="{FF2B5EF4-FFF2-40B4-BE49-F238E27FC236}">
                <a16:creationId xmlns:a16="http://schemas.microsoft.com/office/drawing/2014/main" id="{07960D96-A620-4E9D-4316-A32EA42E3E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6325" y="3010930"/>
            <a:ext cx="487159" cy="487159"/>
          </a:xfrm>
          <a:prstGeom prst="rect">
            <a:avLst/>
          </a:prstGeom>
        </p:spPr>
      </p:pic>
      <p:pic>
        <p:nvPicPr>
          <p:cNvPr id="43" name="图形 42" descr="用户 纯色填充">
            <a:extLst>
              <a:ext uri="{FF2B5EF4-FFF2-40B4-BE49-F238E27FC236}">
                <a16:creationId xmlns:a16="http://schemas.microsoft.com/office/drawing/2014/main" id="{932575E1-3ADF-829C-2DC3-D9DC158AF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61052" y="2837831"/>
            <a:ext cx="517461" cy="517461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88E7C1C2-0922-070D-7886-693D9F23637E}"/>
              </a:ext>
            </a:extLst>
          </p:cNvPr>
          <p:cNvGrpSpPr/>
          <p:nvPr/>
        </p:nvGrpSpPr>
        <p:grpSpPr>
          <a:xfrm>
            <a:off x="4371465" y="4130677"/>
            <a:ext cx="484706" cy="131687"/>
            <a:chOff x="3848100" y="3954843"/>
            <a:chExt cx="484706" cy="131687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D2911F49-03F3-66B1-34CF-9B28AC9F9CD7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ABDAA54-74AA-17AD-3401-C73F7F3BC3E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20068C3-46BE-7C24-791F-58280292D5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A7080DE-6C5D-0187-DFC3-C5722BD7355C}"/>
              </a:ext>
            </a:extLst>
          </p:cNvPr>
          <p:cNvGrpSpPr/>
          <p:nvPr/>
        </p:nvGrpSpPr>
        <p:grpSpPr>
          <a:xfrm>
            <a:off x="6627796" y="4072637"/>
            <a:ext cx="484706" cy="131687"/>
            <a:chOff x="3848100" y="3954843"/>
            <a:chExt cx="484706" cy="131687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3CAB743B-9173-AED4-A483-81CD7134001A}"/>
                </a:ext>
              </a:extLst>
            </p:cNvPr>
            <p:cNvSpPr/>
            <p:nvPr/>
          </p:nvSpPr>
          <p:spPr>
            <a:xfrm>
              <a:off x="3848100" y="3954843"/>
              <a:ext cx="484706" cy="131687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4CD878E-655D-8271-9C5F-B08B570E8AA7}"/>
                </a:ext>
              </a:extLst>
            </p:cNvPr>
            <p:cNvSpPr/>
            <p:nvPr/>
          </p:nvSpPr>
          <p:spPr>
            <a:xfrm>
              <a:off x="409045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FCC1CFD-65C8-D413-399B-86D3EDC432E9}"/>
                </a:ext>
              </a:extLst>
            </p:cNvPr>
            <p:cNvSpPr/>
            <p:nvPr/>
          </p:nvSpPr>
          <p:spPr>
            <a:xfrm>
              <a:off x="4195633" y="3997325"/>
              <a:ext cx="6903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6F076367-9816-CF42-96CD-29C119BF047F}"/>
              </a:ext>
            </a:extLst>
          </p:cNvPr>
          <p:cNvCxnSpPr>
            <a:cxnSpLocks/>
            <a:stCxn id="44" idx="2"/>
            <a:endCxn id="35" idx="27"/>
          </p:cNvCxnSpPr>
          <p:nvPr/>
        </p:nvCxnSpPr>
        <p:spPr>
          <a:xfrm flipH="1">
            <a:off x="4593849" y="4262364"/>
            <a:ext cx="19969" cy="19994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5EE62FB-F1C7-0727-B26D-23912D83BD60}"/>
              </a:ext>
            </a:extLst>
          </p:cNvPr>
          <p:cNvCxnSpPr>
            <a:cxnSpLocks/>
            <a:stCxn id="51" idx="2"/>
            <a:endCxn id="40" idx="27"/>
          </p:cNvCxnSpPr>
          <p:nvPr/>
        </p:nvCxnSpPr>
        <p:spPr>
          <a:xfrm flipH="1">
            <a:off x="6483765" y="4204324"/>
            <a:ext cx="386384" cy="21651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线连接符 1027">
            <a:extLst>
              <a:ext uri="{FF2B5EF4-FFF2-40B4-BE49-F238E27FC236}">
                <a16:creationId xmlns:a16="http://schemas.microsoft.com/office/drawing/2014/main" id="{FD6352EB-A62A-8B4C-398F-ED364B80754C}"/>
              </a:ext>
            </a:extLst>
          </p:cNvPr>
          <p:cNvCxnSpPr>
            <a:cxnSpLocks/>
            <a:stCxn id="1045" idx="7"/>
            <a:endCxn id="1048" idx="3"/>
          </p:cNvCxnSpPr>
          <p:nvPr/>
        </p:nvCxnSpPr>
        <p:spPr>
          <a:xfrm flipV="1">
            <a:off x="3272980" y="2082371"/>
            <a:ext cx="698031" cy="590447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线连接符 1028">
            <a:extLst>
              <a:ext uri="{FF2B5EF4-FFF2-40B4-BE49-F238E27FC236}">
                <a16:creationId xmlns:a16="http://schemas.microsoft.com/office/drawing/2014/main" id="{4CEC222D-ACB5-410E-7517-8639750633EB}"/>
              </a:ext>
            </a:extLst>
          </p:cNvPr>
          <p:cNvCxnSpPr>
            <a:cxnSpLocks/>
            <a:endCxn id="1048" idx="4"/>
          </p:cNvCxnSpPr>
          <p:nvPr/>
        </p:nvCxnSpPr>
        <p:spPr>
          <a:xfrm flipV="1">
            <a:off x="3432634" y="2228141"/>
            <a:ext cx="1671736" cy="66847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线连接符 1031">
            <a:extLst>
              <a:ext uri="{FF2B5EF4-FFF2-40B4-BE49-F238E27FC236}">
                <a16:creationId xmlns:a16="http://schemas.microsoft.com/office/drawing/2014/main" id="{BD7C18CB-6C52-7D71-D39A-7CBE039EEBDD}"/>
              </a:ext>
            </a:extLst>
          </p:cNvPr>
          <p:cNvCxnSpPr>
            <a:cxnSpLocks/>
          </p:cNvCxnSpPr>
          <p:nvPr/>
        </p:nvCxnSpPr>
        <p:spPr>
          <a:xfrm>
            <a:off x="6100026" y="2122497"/>
            <a:ext cx="418909" cy="63779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线连接符 1034">
            <a:extLst>
              <a:ext uri="{FF2B5EF4-FFF2-40B4-BE49-F238E27FC236}">
                <a16:creationId xmlns:a16="http://schemas.microsoft.com/office/drawing/2014/main" id="{FFDF13DE-E839-9347-0F40-2624037357B3}"/>
              </a:ext>
            </a:extLst>
          </p:cNvPr>
          <p:cNvCxnSpPr>
            <a:cxnSpLocks/>
            <a:stCxn id="1048" idx="4"/>
            <a:endCxn id="1046" idx="1"/>
          </p:cNvCxnSpPr>
          <p:nvPr/>
        </p:nvCxnSpPr>
        <p:spPr>
          <a:xfrm>
            <a:off x="5104370" y="2228141"/>
            <a:ext cx="1030493" cy="65439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直线连接符 1048">
            <a:extLst>
              <a:ext uri="{FF2B5EF4-FFF2-40B4-BE49-F238E27FC236}">
                <a16:creationId xmlns:a16="http://schemas.microsoft.com/office/drawing/2014/main" id="{5FA6D48D-508F-2676-793F-D0C1AB7C2DFA}"/>
              </a:ext>
            </a:extLst>
          </p:cNvPr>
          <p:cNvCxnSpPr>
            <a:cxnSpLocks/>
            <a:stCxn id="36" idx="18"/>
            <a:endCxn id="1045" idx="4"/>
          </p:cNvCxnSpPr>
          <p:nvPr/>
        </p:nvCxnSpPr>
        <p:spPr>
          <a:xfrm flipH="1" flipV="1">
            <a:off x="2687233" y="3522425"/>
            <a:ext cx="97987" cy="68280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直线连接符 1052">
            <a:extLst>
              <a:ext uri="{FF2B5EF4-FFF2-40B4-BE49-F238E27FC236}">
                <a16:creationId xmlns:a16="http://schemas.microsoft.com/office/drawing/2014/main" id="{86E6884D-AE11-5859-A19C-8F25EC648634}"/>
              </a:ext>
            </a:extLst>
          </p:cNvPr>
          <p:cNvCxnSpPr>
            <a:cxnSpLocks/>
            <a:stCxn id="44" idx="0"/>
            <a:endCxn id="1047" idx="4"/>
          </p:cNvCxnSpPr>
          <p:nvPr/>
        </p:nvCxnSpPr>
        <p:spPr>
          <a:xfrm flipV="1">
            <a:off x="4613818" y="3632692"/>
            <a:ext cx="20877" cy="497985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直线连接符 1055">
            <a:extLst>
              <a:ext uri="{FF2B5EF4-FFF2-40B4-BE49-F238E27FC236}">
                <a16:creationId xmlns:a16="http://schemas.microsoft.com/office/drawing/2014/main" id="{634FE30A-95AF-CAB6-8A79-5AFCC5ED88B9}"/>
              </a:ext>
            </a:extLst>
          </p:cNvPr>
          <p:cNvCxnSpPr>
            <a:cxnSpLocks/>
            <a:stCxn id="51" idx="0"/>
            <a:endCxn id="1046" idx="4"/>
          </p:cNvCxnSpPr>
          <p:nvPr/>
        </p:nvCxnSpPr>
        <p:spPr>
          <a:xfrm flipH="1" flipV="1">
            <a:off x="6728437" y="3734283"/>
            <a:ext cx="141712" cy="338354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1" name="Freeform 457">
            <a:extLst>
              <a:ext uri="{FF2B5EF4-FFF2-40B4-BE49-F238E27FC236}">
                <a16:creationId xmlns:a16="http://schemas.microsoft.com/office/drawing/2014/main" id="{DFEE3C2D-7FE4-79D2-2263-62BC8C8373EE}"/>
              </a:ext>
            </a:extLst>
          </p:cNvPr>
          <p:cNvSpPr>
            <a:spLocks noEditPoints="1"/>
          </p:cNvSpPr>
          <p:nvPr/>
        </p:nvSpPr>
        <p:spPr bwMode="auto">
          <a:xfrm>
            <a:off x="7078728" y="4433492"/>
            <a:ext cx="417041" cy="338354"/>
          </a:xfrm>
          <a:custGeom>
            <a:avLst/>
            <a:gdLst>
              <a:gd name="T0" fmla="*/ 37 w 53"/>
              <a:gd name="T1" fmla="*/ 13 h 43"/>
              <a:gd name="T2" fmla="*/ 4 w 53"/>
              <a:gd name="T3" fmla="*/ 33 h 43"/>
              <a:gd name="T4" fmla="*/ 40 w 53"/>
              <a:gd name="T5" fmla="*/ 26 h 43"/>
              <a:gd name="T6" fmla="*/ 40 w 53"/>
              <a:gd name="T7" fmla="*/ 26 h 43"/>
              <a:gd name="T8" fmla="*/ 38 w 53"/>
              <a:gd name="T9" fmla="*/ 37 h 43"/>
              <a:gd name="T10" fmla="*/ 33 w 53"/>
              <a:gd name="T11" fmla="*/ 37 h 43"/>
              <a:gd name="T12" fmla="*/ 49 w 53"/>
              <a:gd name="T13" fmla="*/ 39 h 43"/>
              <a:gd name="T14" fmla="*/ 33 w 53"/>
              <a:gd name="T15" fmla="*/ 4 h 43"/>
              <a:gd name="T16" fmla="*/ 38 w 53"/>
              <a:gd name="T17" fmla="*/ 9 h 43"/>
              <a:gd name="T18" fmla="*/ 40 w 53"/>
              <a:gd name="T19" fmla="*/ 11 h 43"/>
              <a:gd name="T20" fmla="*/ 40 w 53"/>
              <a:gd name="T21" fmla="*/ 12 h 43"/>
              <a:gd name="T22" fmla="*/ 48 w 53"/>
              <a:gd name="T23" fmla="*/ 13 h 43"/>
              <a:gd name="T24" fmla="*/ 40 w 53"/>
              <a:gd name="T25" fmla="*/ 14 h 43"/>
              <a:gd name="T26" fmla="*/ 40 w 53"/>
              <a:gd name="T27" fmla="*/ 18 h 43"/>
              <a:gd name="T28" fmla="*/ 46 w 53"/>
              <a:gd name="T29" fmla="*/ 18 h 43"/>
              <a:gd name="T30" fmla="*/ 46 w 53"/>
              <a:gd name="T31" fmla="*/ 20 h 43"/>
              <a:gd name="T32" fmla="*/ 40 w 53"/>
              <a:gd name="T33" fmla="*/ 20 h 43"/>
              <a:gd name="T34" fmla="*/ 40 w 53"/>
              <a:gd name="T35" fmla="*/ 24 h 43"/>
              <a:gd name="T36" fmla="*/ 48 w 53"/>
              <a:gd name="T37" fmla="*/ 25 h 43"/>
              <a:gd name="T38" fmla="*/ 40 w 53"/>
              <a:gd name="T39" fmla="*/ 26 h 43"/>
              <a:gd name="T40" fmla="*/ 14 w 53"/>
              <a:gd name="T41" fmla="*/ 43 h 43"/>
              <a:gd name="T42" fmla="*/ 14 w 53"/>
              <a:gd name="T43" fmla="*/ 40 h 43"/>
              <a:gd name="T44" fmla="*/ 18 w 53"/>
              <a:gd name="T45" fmla="*/ 37 h 43"/>
              <a:gd name="T46" fmla="*/ 0 w 53"/>
              <a:gd name="T47" fmla="*/ 35 h 43"/>
              <a:gd name="T48" fmla="*/ 0 w 53"/>
              <a:gd name="T49" fmla="*/ 11 h 43"/>
              <a:gd name="T50" fmla="*/ 2 w 53"/>
              <a:gd name="T51" fmla="*/ 9 h 43"/>
              <a:gd name="T52" fmla="*/ 29 w 53"/>
              <a:gd name="T53" fmla="*/ 2 h 43"/>
              <a:gd name="T54" fmla="*/ 31 w 53"/>
              <a:gd name="T55" fmla="*/ 0 h 43"/>
              <a:gd name="T56" fmla="*/ 53 w 53"/>
              <a:gd name="T57" fmla="*/ 2 h 43"/>
              <a:gd name="T58" fmla="*/ 53 w 53"/>
              <a:gd name="T59" fmla="*/ 41 h 43"/>
              <a:gd name="T60" fmla="*/ 51 w 53"/>
              <a:gd name="T61" fmla="*/ 43 h 43"/>
              <a:gd name="T62" fmla="*/ 29 w 53"/>
              <a:gd name="T63" fmla="*/ 41 h 43"/>
              <a:gd name="T64" fmla="*/ 29 w 53"/>
              <a:gd name="T65" fmla="*/ 37 h 43"/>
              <a:gd name="T66" fmla="*/ 22 w 53"/>
              <a:gd name="T67" fmla="*/ 40 h 43"/>
              <a:gd name="T68" fmla="*/ 28 w 53"/>
              <a:gd name="T69" fmla="*/ 42 h 43"/>
              <a:gd name="T70" fmla="*/ 14 w 53"/>
              <a:gd name="T7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" h="43">
                <a:moveTo>
                  <a:pt x="37" y="33"/>
                </a:moveTo>
                <a:cubicBezTo>
                  <a:pt x="37" y="13"/>
                  <a:pt x="37" y="13"/>
                  <a:pt x="37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33"/>
                  <a:pt x="4" y="33"/>
                  <a:pt x="4" y="33"/>
                </a:cubicBezTo>
                <a:cubicBezTo>
                  <a:pt x="15" y="33"/>
                  <a:pt x="26" y="33"/>
                  <a:pt x="37" y="33"/>
                </a:cubicBezTo>
                <a:close/>
                <a:moveTo>
                  <a:pt x="40" y="26"/>
                </a:move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36"/>
                  <a:pt x="40" y="37"/>
                  <a:pt x="38" y="37"/>
                </a:cubicBezTo>
                <a:cubicBezTo>
                  <a:pt x="38" y="37"/>
                  <a:pt x="38" y="37"/>
                  <a:pt x="38" y="37"/>
                </a:cubicBezTo>
                <a:cubicBezTo>
                  <a:pt x="33" y="37"/>
                  <a:pt x="33" y="37"/>
                  <a:pt x="33" y="37"/>
                </a:cubicBezTo>
                <a:cubicBezTo>
                  <a:pt x="33" y="39"/>
                  <a:pt x="33" y="39"/>
                  <a:pt x="33" y="39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4"/>
                  <a:pt x="49" y="4"/>
                  <a:pt x="49" y="4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9"/>
                  <a:pt x="33" y="9"/>
                  <a:pt x="3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0" y="9"/>
                  <a:pt x="40" y="10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8" y="12"/>
                  <a:pt x="48" y="13"/>
                </a:cubicBezTo>
                <a:cubicBezTo>
                  <a:pt x="48" y="13"/>
                  <a:pt x="47" y="14"/>
                  <a:pt x="46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6" y="18"/>
                  <a:pt x="46" y="18"/>
                  <a:pt x="46" y="18"/>
                </a:cubicBezTo>
                <a:cubicBezTo>
                  <a:pt x="47" y="18"/>
                  <a:pt x="48" y="18"/>
                  <a:pt x="48" y="19"/>
                </a:cubicBezTo>
                <a:cubicBezTo>
                  <a:pt x="48" y="20"/>
                  <a:pt x="47" y="20"/>
                  <a:pt x="46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4"/>
                  <a:pt x="48" y="25"/>
                </a:cubicBezTo>
                <a:cubicBezTo>
                  <a:pt x="48" y="26"/>
                  <a:pt x="47" y="26"/>
                  <a:pt x="46" y="26"/>
                </a:cubicBezTo>
                <a:cubicBezTo>
                  <a:pt x="40" y="26"/>
                  <a:pt x="40" y="26"/>
                  <a:pt x="40" y="26"/>
                </a:cubicBezTo>
                <a:close/>
                <a:moveTo>
                  <a:pt x="14" y="43"/>
                </a:moveTo>
                <a:cubicBezTo>
                  <a:pt x="14" y="43"/>
                  <a:pt x="14" y="43"/>
                  <a:pt x="14" y="43"/>
                </a:cubicBezTo>
                <a:cubicBezTo>
                  <a:pt x="13" y="43"/>
                  <a:pt x="13" y="42"/>
                  <a:pt x="13" y="42"/>
                </a:cubicBezTo>
                <a:cubicBezTo>
                  <a:pt x="13" y="41"/>
                  <a:pt x="13" y="40"/>
                  <a:pt x="14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2" y="37"/>
                  <a:pt x="2" y="37"/>
                  <a:pt x="2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1" y="9"/>
                  <a:pt x="2" y="9"/>
                </a:cubicBezTo>
                <a:cubicBezTo>
                  <a:pt x="2" y="9"/>
                  <a:pt x="2" y="9"/>
                  <a:pt x="2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30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2"/>
                  <a:pt x="52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2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2" y="40"/>
                  <a:pt x="22" y="40"/>
                  <a:pt x="22" y="40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8" y="41"/>
                  <a:pt x="28" y="42"/>
                </a:cubicBezTo>
                <a:cubicBezTo>
                  <a:pt x="28" y="42"/>
                  <a:pt x="27" y="43"/>
                  <a:pt x="27" y="43"/>
                </a:cubicBezTo>
                <a:cubicBezTo>
                  <a:pt x="22" y="43"/>
                  <a:pt x="18" y="43"/>
                  <a:pt x="14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sym typeface="微软雅黑"/>
            </a:endParaRPr>
          </a:p>
        </p:txBody>
      </p:sp>
      <p:pic>
        <p:nvPicPr>
          <p:cNvPr id="1073" name="图形 1072" descr="用户 纯色填充">
            <a:extLst>
              <a:ext uri="{FF2B5EF4-FFF2-40B4-BE49-F238E27FC236}">
                <a16:creationId xmlns:a16="http://schemas.microsoft.com/office/drawing/2014/main" id="{6FA05DB1-F827-E5EC-4408-A66D645CC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6475" y="4740704"/>
            <a:ext cx="451401" cy="451401"/>
          </a:xfrm>
          <a:prstGeom prst="rect">
            <a:avLst/>
          </a:prstGeom>
        </p:spPr>
      </p:pic>
      <p:cxnSp>
        <p:nvCxnSpPr>
          <p:cNvPr id="1074" name="直线箭头连接符 1073">
            <a:extLst>
              <a:ext uri="{FF2B5EF4-FFF2-40B4-BE49-F238E27FC236}">
                <a16:creationId xmlns:a16="http://schemas.microsoft.com/office/drawing/2014/main" id="{D171384E-7A95-D269-A0FB-4F9F83AFF316}"/>
              </a:ext>
            </a:extLst>
          </p:cNvPr>
          <p:cNvCxnSpPr>
            <a:cxnSpLocks/>
            <a:stCxn id="51" idx="2"/>
            <a:endCxn id="1071" idx="26"/>
          </p:cNvCxnSpPr>
          <p:nvPr/>
        </p:nvCxnSpPr>
        <p:spPr>
          <a:xfrm>
            <a:off x="6870149" y="4204324"/>
            <a:ext cx="436771" cy="24490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3" name="图形 1082" descr="实心填充的恶魔表情 纯色填充">
            <a:extLst>
              <a:ext uri="{FF2B5EF4-FFF2-40B4-BE49-F238E27FC236}">
                <a16:creationId xmlns:a16="http://schemas.microsoft.com/office/drawing/2014/main" id="{BDF4F8B8-6615-8807-7FE0-928DA6DB69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5222" y="4805994"/>
            <a:ext cx="374428" cy="374428"/>
          </a:xfrm>
          <a:prstGeom prst="rect">
            <a:avLst/>
          </a:prstGeom>
        </p:spPr>
      </p:pic>
      <p:cxnSp>
        <p:nvCxnSpPr>
          <p:cNvPr id="1085" name="直线箭头连接符 1084">
            <a:extLst>
              <a:ext uri="{FF2B5EF4-FFF2-40B4-BE49-F238E27FC236}">
                <a16:creationId xmlns:a16="http://schemas.microsoft.com/office/drawing/2014/main" id="{6C539AB5-772F-4D3B-B759-2C23BDFF25A3}"/>
              </a:ext>
            </a:extLst>
          </p:cNvPr>
          <p:cNvCxnSpPr/>
          <p:nvPr/>
        </p:nvCxnSpPr>
        <p:spPr>
          <a:xfrm flipV="1">
            <a:off x="6357852" y="4235111"/>
            <a:ext cx="181006" cy="122452"/>
          </a:xfrm>
          <a:prstGeom prst="straightConnector1">
            <a:avLst/>
          </a:prstGeom>
          <a:ln w="12700">
            <a:solidFill>
              <a:srgbClr val="D721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直线箭头连接符 1085">
            <a:extLst>
              <a:ext uri="{FF2B5EF4-FFF2-40B4-BE49-F238E27FC236}">
                <a16:creationId xmlns:a16="http://schemas.microsoft.com/office/drawing/2014/main" id="{BC944F58-DE18-CD6E-5A9F-04F90B4E2675}"/>
              </a:ext>
            </a:extLst>
          </p:cNvPr>
          <p:cNvCxnSpPr>
            <a:cxnSpLocks/>
          </p:cNvCxnSpPr>
          <p:nvPr/>
        </p:nvCxnSpPr>
        <p:spPr>
          <a:xfrm flipH="1" flipV="1">
            <a:off x="6420091" y="3547358"/>
            <a:ext cx="207705" cy="449893"/>
          </a:xfrm>
          <a:prstGeom prst="straightConnector1">
            <a:avLst/>
          </a:prstGeom>
          <a:ln w="127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6" name="组合 1095">
            <a:extLst>
              <a:ext uri="{FF2B5EF4-FFF2-40B4-BE49-F238E27FC236}">
                <a16:creationId xmlns:a16="http://schemas.microsoft.com/office/drawing/2014/main" id="{9878DBAD-C592-F882-F0E5-2F3389F5EB56}"/>
              </a:ext>
            </a:extLst>
          </p:cNvPr>
          <p:cNvGrpSpPr/>
          <p:nvPr/>
        </p:nvGrpSpPr>
        <p:grpSpPr>
          <a:xfrm>
            <a:off x="6372436" y="3508411"/>
            <a:ext cx="101189" cy="98216"/>
            <a:chOff x="5697747" y="3878821"/>
            <a:chExt cx="101189" cy="98216"/>
          </a:xfrm>
        </p:grpSpPr>
        <p:cxnSp>
          <p:nvCxnSpPr>
            <p:cNvPr id="1091" name="直线连接符 1090">
              <a:extLst>
                <a:ext uri="{FF2B5EF4-FFF2-40B4-BE49-F238E27FC236}">
                  <a16:creationId xmlns:a16="http://schemas.microsoft.com/office/drawing/2014/main" id="{8B6CE5CD-94B8-F504-E23B-E5329FA02DF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747" y="3908833"/>
              <a:ext cx="101189" cy="18228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直线连接符 1091">
              <a:extLst>
                <a:ext uri="{FF2B5EF4-FFF2-40B4-BE49-F238E27FC236}">
                  <a16:creationId xmlns:a16="http://schemas.microsoft.com/office/drawing/2014/main" id="{A6AFB8D2-D664-D459-A229-6067A2EC6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2364" y="3878821"/>
              <a:ext cx="49546" cy="98216"/>
            </a:xfrm>
            <a:prstGeom prst="line">
              <a:avLst/>
            </a:prstGeom>
            <a:ln w="12700">
              <a:solidFill>
                <a:srgbClr val="9D32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98" name="图形 1097" descr="警告 纯色填充">
            <a:extLst>
              <a:ext uri="{FF2B5EF4-FFF2-40B4-BE49-F238E27FC236}">
                <a16:creationId xmlns:a16="http://schemas.microsoft.com/office/drawing/2014/main" id="{936CAFC2-60E8-4819-B4D4-811D9980A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22628" y="4517938"/>
            <a:ext cx="152839" cy="152839"/>
          </a:xfrm>
          <a:prstGeom prst="rect">
            <a:avLst/>
          </a:prstGeom>
        </p:spPr>
      </p:pic>
      <p:sp>
        <p:nvSpPr>
          <p:cNvPr id="1104" name="右弧形箭头 1103">
            <a:extLst>
              <a:ext uri="{FF2B5EF4-FFF2-40B4-BE49-F238E27FC236}">
                <a16:creationId xmlns:a16="http://schemas.microsoft.com/office/drawing/2014/main" id="{46B7D0D4-6F3A-387A-E9E0-B4E355B2EDCE}"/>
              </a:ext>
            </a:extLst>
          </p:cNvPr>
          <p:cNvSpPr/>
          <p:nvPr/>
        </p:nvSpPr>
        <p:spPr>
          <a:xfrm rot="16200000">
            <a:off x="2659030" y="5117313"/>
            <a:ext cx="212564" cy="698137"/>
          </a:xfrm>
          <a:prstGeom prst="curvedRightArrow">
            <a:avLst/>
          </a:prstGeom>
          <a:solidFill>
            <a:srgbClr val="685B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6" name="右弧形箭头 1105">
            <a:extLst>
              <a:ext uri="{FF2B5EF4-FFF2-40B4-BE49-F238E27FC236}">
                <a16:creationId xmlns:a16="http://schemas.microsoft.com/office/drawing/2014/main" id="{3DDFA3BF-389A-F1AA-61EA-6627FD1E131E}"/>
              </a:ext>
            </a:extLst>
          </p:cNvPr>
          <p:cNvSpPr/>
          <p:nvPr/>
        </p:nvSpPr>
        <p:spPr>
          <a:xfrm rot="15778764">
            <a:off x="3860384" y="4986790"/>
            <a:ext cx="230103" cy="815999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07" name="文本框 1106">
            <a:extLst>
              <a:ext uri="{FF2B5EF4-FFF2-40B4-BE49-F238E27FC236}">
                <a16:creationId xmlns:a16="http://schemas.microsoft.com/office/drawing/2014/main" id="{23F22F22-D291-AC82-2B1D-04A697B7423B}"/>
              </a:ext>
            </a:extLst>
          </p:cNvPr>
          <p:cNvSpPr txBox="1"/>
          <p:nvPr/>
        </p:nvSpPr>
        <p:spPr>
          <a:xfrm>
            <a:off x="2267178" y="5551389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Intra-move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8" name="文本框 1107">
            <a:extLst>
              <a:ext uri="{FF2B5EF4-FFF2-40B4-BE49-F238E27FC236}">
                <a16:creationId xmlns:a16="http://schemas.microsoft.com/office/drawing/2014/main" id="{8A43417A-80F5-9AA1-261A-56A6BFA53FDB}"/>
              </a:ext>
            </a:extLst>
          </p:cNvPr>
          <p:cNvSpPr txBox="1"/>
          <p:nvPr/>
        </p:nvSpPr>
        <p:spPr>
          <a:xfrm>
            <a:off x="3526017" y="5506620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Inter-move</a:t>
            </a:r>
            <a:endParaRPr kumimoji="1" lang="zh-CN" altLang="en-US" sz="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AEA947E5-0597-0599-FE45-8D2CF39BD566}"/>
              </a:ext>
            </a:extLst>
          </p:cNvPr>
          <p:cNvSpPr txBox="1"/>
          <p:nvPr/>
        </p:nvSpPr>
        <p:spPr>
          <a:xfrm>
            <a:off x="4478513" y="9181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 Cloud</a:t>
            </a:r>
            <a:endParaRPr kumimoji="1" lang="zh-CN" altLang="en-US" sz="14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2A7413D1-774B-609B-D102-C1059F43FF7C}"/>
              </a:ext>
            </a:extLst>
          </p:cNvPr>
          <p:cNvSpPr txBox="1"/>
          <p:nvPr/>
        </p:nvSpPr>
        <p:spPr>
          <a:xfrm>
            <a:off x="4240590" y="378536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Access Network</a:t>
            </a:r>
            <a:endParaRPr kumimoji="1" lang="zh-CN" altLang="en-US" sz="14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16" name="直线连接符 1115">
            <a:extLst>
              <a:ext uri="{FF2B5EF4-FFF2-40B4-BE49-F238E27FC236}">
                <a16:creationId xmlns:a16="http://schemas.microsoft.com/office/drawing/2014/main" id="{2412731F-0A51-4C6E-D22D-39DBFADBF68B}"/>
              </a:ext>
            </a:extLst>
          </p:cNvPr>
          <p:cNvCxnSpPr>
            <a:cxnSpLocks/>
            <a:stCxn id="1047" idx="0"/>
          </p:cNvCxnSpPr>
          <p:nvPr/>
        </p:nvCxnSpPr>
        <p:spPr>
          <a:xfrm flipH="1" flipV="1">
            <a:off x="4400896" y="2179500"/>
            <a:ext cx="233799" cy="457815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直线连接符 1118">
            <a:extLst>
              <a:ext uri="{FF2B5EF4-FFF2-40B4-BE49-F238E27FC236}">
                <a16:creationId xmlns:a16="http://schemas.microsoft.com/office/drawing/2014/main" id="{4D39FDBF-B517-2E7A-369B-7B407EBAB07B}"/>
              </a:ext>
            </a:extLst>
          </p:cNvPr>
          <p:cNvCxnSpPr>
            <a:cxnSpLocks/>
            <a:stCxn id="1047" idx="7"/>
          </p:cNvCxnSpPr>
          <p:nvPr/>
        </p:nvCxnSpPr>
        <p:spPr>
          <a:xfrm flipV="1">
            <a:off x="5238300" y="2220732"/>
            <a:ext cx="285668" cy="56235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8" name="Freeform 35">
            <a:extLst>
              <a:ext uri="{FF2B5EF4-FFF2-40B4-BE49-F238E27FC236}">
                <a16:creationId xmlns:a16="http://schemas.microsoft.com/office/drawing/2014/main" id="{4E7E2EED-3B19-E919-48EB-2F8C374CABFD}"/>
              </a:ext>
            </a:extLst>
          </p:cNvPr>
          <p:cNvSpPr/>
          <p:nvPr/>
        </p:nvSpPr>
        <p:spPr bwMode="auto">
          <a:xfrm>
            <a:off x="6064156" y="3015207"/>
            <a:ext cx="379770" cy="524651"/>
          </a:xfrm>
          <a:custGeom>
            <a:avLst/>
            <a:gdLst>
              <a:gd name="T0" fmla="*/ 0 w 122"/>
              <a:gd name="T1" fmla="*/ 21 h 168"/>
              <a:gd name="T2" fmla="*/ 61 w 122"/>
              <a:gd name="T3" fmla="*/ 0 h 168"/>
              <a:gd name="T4" fmla="*/ 122 w 122"/>
              <a:gd name="T5" fmla="*/ 21 h 168"/>
              <a:gd name="T6" fmla="*/ 122 w 122"/>
              <a:gd name="T7" fmla="*/ 107 h 168"/>
              <a:gd name="T8" fmla="*/ 61 w 122"/>
              <a:gd name="T9" fmla="*/ 168 h 168"/>
              <a:gd name="T10" fmla="*/ 0 w 122"/>
              <a:gd name="T11" fmla="*/ 107 h 168"/>
              <a:gd name="T12" fmla="*/ 0 w 122"/>
              <a:gd name="T13" fmla="*/ 2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68">
                <a:moveTo>
                  <a:pt x="0" y="21"/>
                </a:moveTo>
                <a:cubicBezTo>
                  <a:pt x="53" y="21"/>
                  <a:pt x="61" y="0"/>
                  <a:pt x="61" y="0"/>
                </a:cubicBezTo>
                <a:cubicBezTo>
                  <a:pt x="61" y="0"/>
                  <a:pt x="69" y="21"/>
                  <a:pt x="122" y="21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2" y="141"/>
                  <a:pt x="61" y="168"/>
                  <a:pt x="61" y="168"/>
                </a:cubicBezTo>
                <a:cubicBezTo>
                  <a:pt x="61" y="168"/>
                  <a:pt x="0" y="141"/>
                  <a:pt x="0" y="107"/>
                </a:cubicBezTo>
                <a:lnTo>
                  <a:pt x="0" y="21"/>
                </a:lnTo>
                <a:close/>
              </a:path>
            </a:pathLst>
          </a:custGeom>
          <a:solidFill>
            <a:srgbClr val="F4F8E9"/>
          </a:solidFill>
          <a:ln w="19050">
            <a:solidFill>
              <a:schemeClr val="tx1"/>
            </a:solidFill>
          </a:ln>
        </p:spPr>
        <p:txBody>
          <a:bodyPr lIns="91434" tIns="45717" rIns="91434" bIns="45717"/>
          <a:lstStyle/>
          <a:p>
            <a:pPr defTabSz="685165">
              <a:defRPr/>
            </a:pPr>
            <a:endParaRPr lang="zh-CN" altLang="en-US" sz="1800">
              <a:solidFill>
                <a:prstClr val="black"/>
              </a:solidFill>
              <a:latin typeface="Arial"/>
              <a:ea typeface="微软雅黑"/>
              <a:sym typeface="Arial"/>
            </a:endParaRPr>
          </a:p>
        </p:txBody>
      </p:sp>
      <p:cxnSp>
        <p:nvCxnSpPr>
          <p:cNvPr id="1123" name="直线箭头连接符 1122">
            <a:extLst>
              <a:ext uri="{FF2B5EF4-FFF2-40B4-BE49-F238E27FC236}">
                <a16:creationId xmlns:a16="http://schemas.microsoft.com/office/drawing/2014/main" id="{E2642B6F-3DBD-730D-A12E-86BCF47B9958}"/>
              </a:ext>
            </a:extLst>
          </p:cNvPr>
          <p:cNvCxnSpPr>
            <a:cxnSpLocks/>
          </p:cNvCxnSpPr>
          <p:nvPr/>
        </p:nvCxnSpPr>
        <p:spPr>
          <a:xfrm flipH="1">
            <a:off x="3333236" y="2133700"/>
            <a:ext cx="567393" cy="48778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直线箭头连接符 1124">
            <a:extLst>
              <a:ext uri="{FF2B5EF4-FFF2-40B4-BE49-F238E27FC236}">
                <a16:creationId xmlns:a16="http://schemas.microsoft.com/office/drawing/2014/main" id="{DD57BAA5-7176-D0D2-C8CF-05EBF1F8FB03}"/>
              </a:ext>
            </a:extLst>
          </p:cNvPr>
          <p:cNvCxnSpPr>
            <a:cxnSpLocks/>
          </p:cNvCxnSpPr>
          <p:nvPr/>
        </p:nvCxnSpPr>
        <p:spPr>
          <a:xfrm flipH="1" flipV="1">
            <a:off x="6134863" y="2179500"/>
            <a:ext cx="313184" cy="4630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直线箭头连接符 1132">
            <a:extLst>
              <a:ext uri="{FF2B5EF4-FFF2-40B4-BE49-F238E27FC236}">
                <a16:creationId xmlns:a16="http://schemas.microsoft.com/office/drawing/2014/main" id="{57DE4D19-98F0-CB92-5753-0DDB12B66FE5}"/>
              </a:ext>
            </a:extLst>
          </p:cNvPr>
          <p:cNvCxnSpPr>
            <a:cxnSpLocks/>
          </p:cNvCxnSpPr>
          <p:nvPr/>
        </p:nvCxnSpPr>
        <p:spPr>
          <a:xfrm flipH="1">
            <a:off x="3552752" y="2302231"/>
            <a:ext cx="1375676" cy="5463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直线箭头连接符 1134">
            <a:extLst>
              <a:ext uri="{FF2B5EF4-FFF2-40B4-BE49-F238E27FC236}">
                <a16:creationId xmlns:a16="http://schemas.microsoft.com/office/drawing/2014/main" id="{771564DA-5620-50AD-DF0A-5EA3EB00924C}"/>
              </a:ext>
            </a:extLst>
          </p:cNvPr>
          <p:cNvCxnSpPr>
            <a:cxnSpLocks/>
          </p:cNvCxnSpPr>
          <p:nvPr/>
        </p:nvCxnSpPr>
        <p:spPr>
          <a:xfrm flipH="1" flipV="1">
            <a:off x="5329361" y="2366589"/>
            <a:ext cx="713553" cy="4585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图形 1078" descr="用户 纯色填充">
            <a:extLst>
              <a:ext uri="{FF2B5EF4-FFF2-40B4-BE49-F238E27FC236}">
                <a16:creationId xmlns:a16="http://schemas.microsoft.com/office/drawing/2014/main" id="{38953239-59B1-8B10-14E5-8709E4314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0039" y="3060211"/>
            <a:ext cx="379312" cy="379312"/>
          </a:xfrm>
          <a:prstGeom prst="rect">
            <a:avLst/>
          </a:prstGeom>
        </p:spPr>
      </p:pic>
      <p:sp>
        <p:nvSpPr>
          <p:cNvPr id="1183" name="右弧形箭头 1182">
            <a:extLst>
              <a:ext uri="{FF2B5EF4-FFF2-40B4-BE49-F238E27FC236}">
                <a16:creationId xmlns:a16="http://schemas.microsoft.com/office/drawing/2014/main" id="{9243CFAF-1C76-0D6C-4CB8-97169635F1D2}"/>
              </a:ext>
            </a:extLst>
          </p:cNvPr>
          <p:cNvSpPr/>
          <p:nvPr/>
        </p:nvSpPr>
        <p:spPr>
          <a:xfrm rot="16200000">
            <a:off x="3519938" y="3027045"/>
            <a:ext cx="248669" cy="838826"/>
          </a:xfrm>
          <a:prstGeom prst="curvedRightArrow">
            <a:avLst/>
          </a:prstGeom>
          <a:solidFill>
            <a:srgbClr val="B499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84" name="文本框 1183">
            <a:extLst>
              <a:ext uri="{FF2B5EF4-FFF2-40B4-BE49-F238E27FC236}">
                <a16:creationId xmlns:a16="http://schemas.microsoft.com/office/drawing/2014/main" id="{1403B5A3-172A-6D8D-C28B-792978E3C61E}"/>
              </a:ext>
            </a:extLst>
          </p:cNvPr>
          <p:cNvSpPr txBox="1"/>
          <p:nvPr/>
        </p:nvSpPr>
        <p:spPr>
          <a:xfrm>
            <a:off x="2923550" y="3553998"/>
            <a:ext cx="1524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Cybertwin migration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5" name="文本框 1184">
            <a:extLst>
              <a:ext uri="{FF2B5EF4-FFF2-40B4-BE49-F238E27FC236}">
                <a16:creationId xmlns:a16="http://schemas.microsoft.com/office/drawing/2014/main" id="{BD3BC317-42A0-0D1C-1A00-6363BEEB21B2}"/>
              </a:ext>
            </a:extLst>
          </p:cNvPr>
          <p:cNvSpPr txBox="1"/>
          <p:nvPr/>
        </p:nvSpPr>
        <p:spPr>
          <a:xfrm>
            <a:off x="4000016" y="3115932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86" name="文本框 1185">
            <a:extLst>
              <a:ext uri="{FF2B5EF4-FFF2-40B4-BE49-F238E27FC236}">
                <a16:creationId xmlns:a16="http://schemas.microsoft.com/office/drawing/2014/main" id="{7DC06472-B6FB-753C-872A-E40461519444}"/>
              </a:ext>
            </a:extLst>
          </p:cNvPr>
          <p:cNvSpPr txBox="1"/>
          <p:nvPr/>
        </p:nvSpPr>
        <p:spPr>
          <a:xfrm>
            <a:off x="6930908" y="3270014"/>
            <a:ext cx="4347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101101</a:t>
            </a:r>
            <a:endParaRPr kumimoji="1" lang="zh-CN" altLang="en-US" sz="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0" name="文本框 1109">
            <a:extLst>
              <a:ext uri="{FF2B5EF4-FFF2-40B4-BE49-F238E27FC236}">
                <a16:creationId xmlns:a16="http://schemas.microsoft.com/office/drawing/2014/main" id="{87FDBFB2-B0CC-1CC6-A2C9-54595E3B41E6}"/>
              </a:ext>
            </a:extLst>
          </p:cNvPr>
          <p:cNvSpPr txBox="1"/>
          <p:nvPr/>
        </p:nvSpPr>
        <p:spPr>
          <a:xfrm>
            <a:off x="4502680" y="2373911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Edge Cloud</a:t>
            </a:r>
            <a:endParaRPr kumimoji="1" lang="zh-CN" alt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93" name="直线箭头连接符 1192">
            <a:extLst>
              <a:ext uri="{FF2B5EF4-FFF2-40B4-BE49-F238E27FC236}">
                <a16:creationId xmlns:a16="http://schemas.microsoft.com/office/drawing/2014/main" id="{6058DFF3-F110-B5B2-02FC-A13FE974A82D}"/>
              </a:ext>
            </a:extLst>
          </p:cNvPr>
          <p:cNvCxnSpPr>
            <a:cxnSpLocks/>
          </p:cNvCxnSpPr>
          <p:nvPr/>
        </p:nvCxnSpPr>
        <p:spPr>
          <a:xfrm flipV="1">
            <a:off x="3149562" y="1984891"/>
            <a:ext cx="335774" cy="435864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直线箭头连接符 1194">
            <a:extLst>
              <a:ext uri="{FF2B5EF4-FFF2-40B4-BE49-F238E27FC236}">
                <a16:creationId xmlns:a16="http://schemas.microsoft.com/office/drawing/2014/main" id="{B95EFB99-ADDD-DE83-18D8-558436F08678}"/>
              </a:ext>
            </a:extLst>
          </p:cNvPr>
          <p:cNvCxnSpPr>
            <a:cxnSpLocks/>
          </p:cNvCxnSpPr>
          <p:nvPr/>
        </p:nvCxnSpPr>
        <p:spPr>
          <a:xfrm flipH="1">
            <a:off x="2881297" y="1899892"/>
            <a:ext cx="317936" cy="42662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直线箭头连接符 1198">
            <a:extLst>
              <a:ext uri="{FF2B5EF4-FFF2-40B4-BE49-F238E27FC236}">
                <a16:creationId xmlns:a16="http://schemas.microsoft.com/office/drawing/2014/main" id="{5553097F-21F4-CAFB-0F81-0DE02F5F5C1B}"/>
              </a:ext>
            </a:extLst>
          </p:cNvPr>
          <p:cNvCxnSpPr>
            <a:cxnSpLocks/>
          </p:cNvCxnSpPr>
          <p:nvPr/>
        </p:nvCxnSpPr>
        <p:spPr>
          <a:xfrm flipH="1" flipV="1">
            <a:off x="6482884" y="2077019"/>
            <a:ext cx="182877" cy="54447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1" name="文本框 1210">
            <a:extLst>
              <a:ext uri="{FF2B5EF4-FFF2-40B4-BE49-F238E27FC236}">
                <a16:creationId xmlns:a16="http://schemas.microsoft.com/office/drawing/2014/main" id="{DF177887-48C1-A90C-0344-2DD373C8DB55}"/>
              </a:ext>
            </a:extLst>
          </p:cNvPr>
          <p:cNvSpPr txBox="1"/>
          <p:nvPr/>
        </p:nvSpPr>
        <p:spPr>
          <a:xfrm>
            <a:off x="5592544" y="3679641"/>
            <a:ext cx="11384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Malicious traffic</a:t>
            </a:r>
            <a:endParaRPr kumimoji="1" lang="zh-CN" altLang="en-US" sz="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33" name="组合 1232">
            <a:extLst>
              <a:ext uri="{FF2B5EF4-FFF2-40B4-BE49-F238E27FC236}">
                <a16:creationId xmlns:a16="http://schemas.microsoft.com/office/drawing/2014/main" id="{B781AAC9-E0B5-2F33-26F3-B4BDFD2C7D9C}"/>
              </a:ext>
            </a:extLst>
          </p:cNvPr>
          <p:cNvGrpSpPr/>
          <p:nvPr/>
        </p:nvGrpSpPr>
        <p:grpSpPr>
          <a:xfrm>
            <a:off x="3040758" y="994026"/>
            <a:ext cx="998648" cy="766528"/>
            <a:chOff x="2347108" y="982513"/>
            <a:chExt cx="998648" cy="766528"/>
          </a:xfrm>
        </p:grpSpPr>
        <p:sp>
          <p:nvSpPr>
            <p:cNvPr id="1218" name="文本框 1217">
              <a:extLst>
                <a:ext uri="{FF2B5EF4-FFF2-40B4-BE49-F238E27FC236}">
                  <a16:creationId xmlns:a16="http://schemas.microsoft.com/office/drawing/2014/main" id="{1A2AADAC-C1A5-1EB9-61E1-F63B27350767}"/>
                </a:ext>
              </a:extLst>
            </p:cNvPr>
            <p:cNvSpPr txBox="1"/>
            <p:nvPr/>
          </p:nvSpPr>
          <p:spPr>
            <a:xfrm>
              <a:off x="2572017" y="982513"/>
              <a:ext cx="53694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050" dirty="0">
                  <a:latin typeface="Consolas" panose="020B0609020204030204" pitchFamily="49" charset="0"/>
                  <a:cs typeface="Consolas" panose="020B0609020204030204" pitchFamily="49" charset="0"/>
                </a:rPr>
                <a:t>CNRS</a:t>
              </a:r>
              <a:endParaRPr lang="zh-CN" altLang="en-US" sz="2800" dirty="0"/>
            </a:p>
          </p:txBody>
        </p:sp>
        <p:grpSp>
          <p:nvGrpSpPr>
            <p:cNvPr id="1232" name="组合 1231">
              <a:extLst>
                <a:ext uri="{FF2B5EF4-FFF2-40B4-BE49-F238E27FC236}">
                  <a16:creationId xmlns:a16="http://schemas.microsoft.com/office/drawing/2014/main" id="{A0C460C4-2822-2E57-3AA7-63719D4E5952}"/>
                </a:ext>
              </a:extLst>
            </p:cNvPr>
            <p:cNvGrpSpPr/>
            <p:nvPr/>
          </p:nvGrpSpPr>
          <p:grpSpPr>
            <a:xfrm>
              <a:off x="2347108" y="983868"/>
              <a:ext cx="998648" cy="765173"/>
              <a:chOff x="2347108" y="983868"/>
              <a:chExt cx="998648" cy="765173"/>
            </a:xfrm>
          </p:grpSpPr>
          <p:sp>
            <p:nvSpPr>
              <p:cNvPr id="1213" name="一个圆顶角并剪去另一个顶角的矩形 1212">
                <a:extLst>
                  <a:ext uri="{FF2B5EF4-FFF2-40B4-BE49-F238E27FC236}">
                    <a16:creationId xmlns:a16="http://schemas.microsoft.com/office/drawing/2014/main" id="{252D405B-B0E7-8C51-0FB5-B975E763C676}"/>
                  </a:ext>
                </a:extLst>
              </p:cNvPr>
              <p:cNvSpPr/>
              <p:nvPr/>
            </p:nvSpPr>
            <p:spPr>
              <a:xfrm>
                <a:off x="2416243" y="983868"/>
                <a:ext cx="817356" cy="765173"/>
              </a:xfrm>
              <a:prstGeom prst="snip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14" name="文本框 1213">
                <a:extLst>
                  <a:ext uri="{FF2B5EF4-FFF2-40B4-BE49-F238E27FC236}">
                    <a16:creationId xmlns:a16="http://schemas.microsoft.com/office/drawing/2014/main" id="{8C515E8F-43BA-3355-D071-727FFDD4790D}"/>
                  </a:ext>
                </a:extLst>
              </p:cNvPr>
              <p:cNvSpPr txBox="1"/>
              <p:nvPr/>
            </p:nvSpPr>
            <p:spPr>
              <a:xfrm>
                <a:off x="2351920" y="1250398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110101..  10.1.1.1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5" name="文本框 1214">
                <a:extLst>
                  <a:ext uri="{FF2B5EF4-FFF2-40B4-BE49-F238E27FC236}">
                    <a16:creationId xmlns:a16="http://schemas.microsoft.com/office/drawing/2014/main" id="{E48F2272-532D-3724-62E0-2648CBF03D92}"/>
                  </a:ext>
                </a:extLst>
              </p:cNvPr>
              <p:cNvSpPr txBox="1"/>
              <p:nvPr/>
            </p:nvSpPr>
            <p:spPr>
              <a:xfrm>
                <a:off x="2350444" y="138911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101101..  10.4.1.1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216" name="文本框 1215">
                <a:extLst>
                  <a:ext uri="{FF2B5EF4-FFF2-40B4-BE49-F238E27FC236}">
                    <a16:creationId xmlns:a16="http://schemas.microsoft.com/office/drawing/2014/main" id="{613478D4-1D72-97CE-5949-55C1BA52591F}"/>
                  </a:ext>
                </a:extLst>
              </p:cNvPr>
              <p:cNvSpPr txBox="1"/>
              <p:nvPr/>
            </p:nvSpPr>
            <p:spPr>
              <a:xfrm>
                <a:off x="2347108" y="1519389"/>
                <a:ext cx="99383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110.....  10.x.x.x</a:t>
                </a:r>
                <a:endParaRPr kumimoji="1" lang="zh-CN" altLang="en-US" sz="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1220" name="直线连接符 1219">
                <a:extLst>
                  <a:ext uri="{FF2B5EF4-FFF2-40B4-BE49-F238E27FC236}">
                    <a16:creationId xmlns:a16="http://schemas.microsoft.com/office/drawing/2014/main" id="{F8EA6351-CFD5-A6BE-0587-B372588A2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6243" y="1206366"/>
                <a:ext cx="817356" cy="4082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直线连接符 1221">
                <a:extLst>
                  <a:ext uri="{FF2B5EF4-FFF2-40B4-BE49-F238E27FC236}">
                    <a16:creationId xmlns:a16="http://schemas.microsoft.com/office/drawing/2014/main" id="{B83E158A-3E1D-C4B2-4F4C-8C364DC1C3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34456" y="13982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直线连接符 1228">
                <a:extLst>
                  <a:ext uri="{FF2B5EF4-FFF2-40B4-BE49-F238E27FC236}">
                    <a16:creationId xmlns:a16="http://schemas.microsoft.com/office/drawing/2014/main" id="{8317A488-162E-45ED-8ADB-8402A180A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8027" y="1550628"/>
                <a:ext cx="799143" cy="0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直线连接符 1229">
                <a:extLst>
                  <a:ext uri="{FF2B5EF4-FFF2-40B4-BE49-F238E27FC236}">
                    <a16:creationId xmlns:a16="http://schemas.microsoft.com/office/drawing/2014/main" id="{F34520BD-AC42-90E8-014D-D30037D9EE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0994" y="1257823"/>
                <a:ext cx="0" cy="435385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46" name="椭圆 1245">
            <a:extLst>
              <a:ext uri="{FF2B5EF4-FFF2-40B4-BE49-F238E27FC236}">
                <a16:creationId xmlns:a16="http://schemas.microsoft.com/office/drawing/2014/main" id="{114D33E6-BD95-2880-B3C0-A4422B66940D}"/>
              </a:ext>
            </a:extLst>
          </p:cNvPr>
          <p:cNvSpPr/>
          <p:nvPr/>
        </p:nvSpPr>
        <p:spPr>
          <a:xfrm>
            <a:off x="6656876" y="2228141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7" name="椭圆 1246">
            <a:extLst>
              <a:ext uri="{FF2B5EF4-FFF2-40B4-BE49-F238E27FC236}">
                <a16:creationId xmlns:a16="http://schemas.microsoft.com/office/drawing/2014/main" id="{16793061-A2B8-ACE2-412F-A696285897E2}"/>
              </a:ext>
            </a:extLst>
          </p:cNvPr>
          <p:cNvSpPr/>
          <p:nvPr/>
        </p:nvSpPr>
        <p:spPr>
          <a:xfrm>
            <a:off x="3354266" y="2177671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8" name="椭圆 1247">
            <a:extLst>
              <a:ext uri="{FF2B5EF4-FFF2-40B4-BE49-F238E27FC236}">
                <a16:creationId xmlns:a16="http://schemas.microsoft.com/office/drawing/2014/main" id="{5715597E-CA3E-683E-E369-9EE628CF2726}"/>
              </a:ext>
            </a:extLst>
          </p:cNvPr>
          <p:cNvSpPr/>
          <p:nvPr/>
        </p:nvSpPr>
        <p:spPr>
          <a:xfrm>
            <a:off x="2871301" y="1972244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49" name="椭圆 1248">
            <a:extLst>
              <a:ext uri="{FF2B5EF4-FFF2-40B4-BE49-F238E27FC236}">
                <a16:creationId xmlns:a16="http://schemas.microsoft.com/office/drawing/2014/main" id="{C5605185-EC8B-F6EB-F949-CD9348A87AE6}"/>
              </a:ext>
            </a:extLst>
          </p:cNvPr>
          <p:cNvSpPr/>
          <p:nvPr/>
        </p:nvSpPr>
        <p:spPr>
          <a:xfrm>
            <a:off x="1997027" y="1094316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0" name="文本框 1249">
            <a:extLst>
              <a:ext uri="{FF2B5EF4-FFF2-40B4-BE49-F238E27FC236}">
                <a16:creationId xmlns:a16="http://schemas.microsoft.com/office/drawing/2014/main" id="{F22BFCDC-C9C0-4839-FEB7-007091D2C247}"/>
              </a:ext>
            </a:extLst>
          </p:cNvPr>
          <p:cNvSpPr txBox="1"/>
          <p:nvPr/>
        </p:nvSpPr>
        <p:spPr>
          <a:xfrm>
            <a:off x="2136736" y="1049516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Insert CUID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1" name="椭圆 1250">
            <a:extLst>
              <a:ext uri="{FF2B5EF4-FFF2-40B4-BE49-F238E27FC236}">
                <a16:creationId xmlns:a16="http://schemas.microsoft.com/office/drawing/2014/main" id="{AF00303F-F697-5094-0153-4C3FB4F73F1B}"/>
              </a:ext>
            </a:extLst>
          </p:cNvPr>
          <p:cNvSpPr/>
          <p:nvPr/>
        </p:nvSpPr>
        <p:spPr>
          <a:xfrm>
            <a:off x="1997027" y="1322158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2" name="文本框 1251">
            <a:extLst>
              <a:ext uri="{FF2B5EF4-FFF2-40B4-BE49-F238E27FC236}">
                <a16:creationId xmlns:a16="http://schemas.microsoft.com/office/drawing/2014/main" id="{11876EF2-CAA0-C630-9F68-7BD5F89277E5}"/>
              </a:ext>
            </a:extLst>
          </p:cNvPr>
          <p:cNvSpPr txBox="1"/>
          <p:nvPr/>
        </p:nvSpPr>
        <p:spPr>
          <a:xfrm>
            <a:off x="2147057" y="1264911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Query CUID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3" name="椭圆 1252">
            <a:extLst>
              <a:ext uri="{FF2B5EF4-FFF2-40B4-BE49-F238E27FC236}">
                <a16:creationId xmlns:a16="http://schemas.microsoft.com/office/drawing/2014/main" id="{E5A07CB3-D480-30EC-FA92-B3AD176513AB}"/>
              </a:ext>
            </a:extLst>
          </p:cNvPr>
          <p:cNvSpPr/>
          <p:nvPr/>
        </p:nvSpPr>
        <p:spPr>
          <a:xfrm>
            <a:off x="1999826" y="1560213"/>
            <a:ext cx="142417" cy="1384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1" lang="zh-CN" altLang="en-US" sz="11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4" name="文本框 1253">
            <a:extLst>
              <a:ext uri="{FF2B5EF4-FFF2-40B4-BE49-F238E27FC236}">
                <a16:creationId xmlns:a16="http://schemas.microsoft.com/office/drawing/2014/main" id="{384D9A90-FDEA-4263-CDE4-322BB2F8FCB6}"/>
              </a:ext>
            </a:extLst>
          </p:cNvPr>
          <p:cNvSpPr txBox="1"/>
          <p:nvPr/>
        </p:nvSpPr>
        <p:spPr>
          <a:xfrm>
            <a:off x="2139034" y="1497714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Response NA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55" name="文本框 1254">
            <a:extLst>
              <a:ext uri="{FF2B5EF4-FFF2-40B4-BE49-F238E27FC236}">
                <a16:creationId xmlns:a16="http://schemas.microsoft.com/office/drawing/2014/main" id="{8EE95625-9F10-C761-289A-C0952869318C}"/>
              </a:ext>
            </a:extLst>
          </p:cNvPr>
          <p:cNvSpPr txBox="1"/>
          <p:nvPr/>
        </p:nvSpPr>
        <p:spPr>
          <a:xfrm>
            <a:off x="6534961" y="1097973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b="1" dirty="0">
                <a:latin typeface="Consolas" panose="020B0609020204030204" pitchFamily="49" charset="0"/>
                <a:cs typeface="Consolas" panose="020B0609020204030204" pitchFamily="49" charset="0"/>
              </a:rPr>
              <a:t>Multipath</a:t>
            </a:r>
            <a:endParaRPr kumimoji="1" lang="zh-CN" altLang="en-US" sz="1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56" name="直线箭头连接符 1255">
            <a:extLst>
              <a:ext uri="{FF2B5EF4-FFF2-40B4-BE49-F238E27FC236}">
                <a16:creationId xmlns:a16="http://schemas.microsoft.com/office/drawing/2014/main" id="{2FE9AC6E-B0D6-02FB-3094-DB3148BE7B9B}"/>
              </a:ext>
            </a:extLst>
          </p:cNvPr>
          <p:cNvCxnSpPr>
            <a:cxnSpLocks/>
          </p:cNvCxnSpPr>
          <p:nvPr/>
        </p:nvCxnSpPr>
        <p:spPr>
          <a:xfrm>
            <a:off x="6974673" y="1481461"/>
            <a:ext cx="4708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8" name="直线箭头连接符 1257">
            <a:extLst>
              <a:ext uri="{FF2B5EF4-FFF2-40B4-BE49-F238E27FC236}">
                <a16:creationId xmlns:a16="http://schemas.microsoft.com/office/drawing/2014/main" id="{E7A18D1D-C50D-9717-7641-C1B4C5E83A0E}"/>
              </a:ext>
            </a:extLst>
          </p:cNvPr>
          <p:cNvCxnSpPr>
            <a:cxnSpLocks/>
          </p:cNvCxnSpPr>
          <p:nvPr/>
        </p:nvCxnSpPr>
        <p:spPr>
          <a:xfrm flipV="1">
            <a:off x="6974673" y="1695160"/>
            <a:ext cx="470892" cy="277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1" name="文本框 1260">
            <a:extLst>
              <a:ext uri="{FF2B5EF4-FFF2-40B4-BE49-F238E27FC236}">
                <a16:creationId xmlns:a16="http://schemas.microsoft.com/office/drawing/2014/main" id="{7961EE57-72C3-317B-3805-1A104918D874}"/>
              </a:ext>
            </a:extLst>
          </p:cNvPr>
          <p:cNvSpPr txBox="1"/>
          <p:nvPr/>
        </p:nvSpPr>
        <p:spPr>
          <a:xfrm>
            <a:off x="6445854" y="1349183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1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62" name="文本框 1261">
            <a:extLst>
              <a:ext uri="{FF2B5EF4-FFF2-40B4-BE49-F238E27FC236}">
                <a16:creationId xmlns:a16="http://schemas.microsoft.com/office/drawing/2014/main" id="{19553604-2192-9D25-77BD-7AB02B2F95DD}"/>
              </a:ext>
            </a:extLst>
          </p:cNvPr>
          <p:cNvSpPr txBox="1"/>
          <p:nvPr/>
        </p:nvSpPr>
        <p:spPr>
          <a:xfrm>
            <a:off x="6438320" y="1572425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>
                <a:latin typeface="Consolas" panose="020B0609020204030204" pitchFamily="49" charset="0"/>
                <a:cs typeface="Consolas" panose="020B0609020204030204" pitchFamily="49" charset="0"/>
              </a:rPr>
              <a:t>Path 2</a:t>
            </a:r>
            <a:endParaRPr kumimoji="1" lang="zh-CN" altLang="en-US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9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F375B-E1F0-0B38-0345-F8CFD100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背景：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3DD0F-D5F8-AA84-E412-1E415B7E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00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53</Words>
  <Application>Microsoft Office PowerPoint</Application>
  <PresentationFormat>宽屏</PresentationFormat>
  <Paragraphs>29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Consolas</vt:lpstr>
      <vt:lpstr>Office 主题​​</vt:lpstr>
      <vt:lpstr>CybertwinSim Arch</vt:lpstr>
      <vt:lpstr>PowerPoint 演示文稿</vt:lpstr>
      <vt:lpstr>背景：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Cybertwin-ns3仿真报告</dc:title>
  <dc:creator>马 玉柯</dc:creator>
  <cp:lastModifiedBy>马 玉柯</cp:lastModifiedBy>
  <cp:revision>58</cp:revision>
  <dcterms:created xsi:type="dcterms:W3CDTF">2023-01-18T07:34:01Z</dcterms:created>
  <dcterms:modified xsi:type="dcterms:W3CDTF">2023-05-23T04:15:59Z</dcterms:modified>
</cp:coreProperties>
</file>