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31385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ArialBlack-regular.fntdata"/><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693"/>
          </a:xfrm>
          <a:prstGeom prst="rect">
            <a:avLst/>
          </a:prstGeom>
          <a:noFill/>
          <a:ln>
            <a:noFill/>
          </a:ln>
        </p:spPr>
        <p:txBody>
          <a:bodyPr anchorCtr="0" anchor="t" bIns="45650" lIns="91325" spcFirstLastPara="1" rIns="91325" wrap="square" tIns="456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65693"/>
          </a:xfrm>
          <a:prstGeom prst="rect">
            <a:avLst/>
          </a:prstGeom>
          <a:noFill/>
          <a:ln>
            <a:noFill/>
          </a:ln>
        </p:spPr>
        <p:txBody>
          <a:bodyPr anchorCtr="0" anchor="t" bIns="45650" lIns="91325" spcFirstLastPara="1" rIns="91325" wrap="square" tIns="4565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24085"/>
            <a:ext cx="5486400" cy="4191238"/>
          </a:xfrm>
          <a:prstGeom prst="rect">
            <a:avLst/>
          </a:prstGeom>
          <a:noFill/>
          <a:ln>
            <a:noFill/>
          </a:ln>
        </p:spPr>
        <p:txBody>
          <a:bodyPr anchorCtr="0" anchor="t" bIns="45650" lIns="91325" spcFirstLastPara="1" rIns="91325" wrap="square" tIns="4565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6554"/>
            <a:ext cx="2971800" cy="465693"/>
          </a:xfrm>
          <a:prstGeom prst="rect">
            <a:avLst/>
          </a:prstGeom>
          <a:noFill/>
          <a:ln>
            <a:noFill/>
          </a:ln>
        </p:spPr>
        <p:txBody>
          <a:bodyPr anchorCtr="0" anchor="b" bIns="45650" lIns="91325" spcFirstLastPara="1" rIns="91325" wrap="square" tIns="456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846554"/>
            <a:ext cx="2971800" cy="465693"/>
          </a:xfrm>
          <a:prstGeom prst="rect">
            <a:avLst/>
          </a:prstGeom>
          <a:noFill/>
          <a:ln>
            <a:noFill/>
          </a:ln>
        </p:spPr>
        <p:txBody>
          <a:bodyPr anchorCtr="0" anchor="b" bIns="45650" lIns="91325" spcFirstLastPara="1" rIns="91325" wrap="square" tIns="45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 name="Google Shape;83;p1:notes"/>
          <p:cNvSpPr txBox="1"/>
          <p:nvPr>
            <p:ph idx="1" type="body"/>
          </p:nvPr>
        </p:nvSpPr>
        <p:spPr>
          <a:xfrm>
            <a:off x="685800" y="4424085"/>
            <a:ext cx="5486400" cy="4191238"/>
          </a:xfrm>
          <a:prstGeom prst="rect">
            <a:avLst/>
          </a:prstGeom>
          <a:noFill/>
          <a:ln>
            <a:noFill/>
          </a:ln>
        </p:spPr>
        <p:txBody>
          <a:bodyPr anchorCtr="0" anchor="t" bIns="45650" lIns="91325" spcFirstLastPara="1" rIns="91325" wrap="square" tIns="45650">
            <a:noAutofit/>
          </a:bodyPr>
          <a:lstStyle/>
          <a:p>
            <a:pPr indent="0" lvl="0" marL="0" rtl="0" algn="l">
              <a:lnSpc>
                <a:spcPct val="115000"/>
              </a:lnSpc>
              <a:spcBef>
                <a:spcPts val="1200"/>
              </a:spcBef>
              <a:spcAft>
                <a:spcPts val="0"/>
              </a:spcAft>
              <a:buClr>
                <a:schemeClr val="dk1"/>
              </a:buClr>
              <a:buSzPts val="1100"/>
              <a:buFont typeface="Arial"/>
              <a:buNone/>
            </a:pPr>
            <a:r>
              <a:rPr lang="en-US"/>
              <a:t>Hello everyone</a:t>
            </a:r>
            <a:r>
              <a:rPr lang="en-US"/>
              <a:t>. I'm Mykel, and together with Alejandro, representing our group 'Using NN to predict mortality rate'. Today we'll present our hybrid approach to COVID-19 mortality prediction.</a:t>
            </a:r>
            <a:endParaRPr/>
          </a:p>
          <a:p>
            <a:pPr indent="0" lvl="0" marL="0" rtl="0" algn="l">
              <a:lnSpc>
                <a:spcPct val="115000"/>
              </a:lnSpc>
              <a:spcBef>
                <a:spcPts val="1200"/>
              </a:spcBef>
              <a:spcAft>
                <a:spcPts val="0"/>
              </a:spcAft>
              <a:buClr>
                <a:schemeClr val="dk1"/>
              </a:buClr>
              <a:buSzPts val="1100"/>
              <a:buFont typeface="Arial"/>
              <a:buNone/>
            </a:pPr>
            <a:r>
              <a:rPr lang="en-US"/>
              <a:t>Our research combines traditional Random Forest analysis with BlueBERT, a healthcare-specific language model, to better understand and predict COVID-19 patient outcomes.</a:t>
            </a:r>
            <a:endParaRPr/>
          </a:p>
          <a:p>
            <a:pPr indent="0" lvl="0" marL="0" rtl="0" algn="l">
              <a:spcBef>
                <a:spcPts val="1200"/>
              </a:spcBef>
              <a:spcAft>
                <a:spcPts val="0"/>
              </a:spcAft>
              <a:buNone/>
            </a:pPr>
            <a:r>
              <a:t/>
            </a:r>
            <a:endParaRPr/>
          </a:p>
        </p:txBody>
      </p:sp>
      <p:sp>
        <p:nvSpPr>
          <p:cNvPr id="84" name="Google Shape;84;p1:notes"/>
          <p:cNvSpPr txBox="1"/>
          <p:nvPr>
            <p:ph idx="12" type="sldNum"/>
          </p:nvPr>
        </p:nvSpPr>
        <p:spPr>
          <a:xfrm>
            <a:off x="3884613" y="8846554"/>
            <a:ext cx="2971800" cy="465693"/>
          </a:xfrm>
          <a:prstGeom prst="rect">
            <a:avLst/>
          </a:prstGeom>
          <a:noFill/>
          <a:ln>
            <a:noFill/>
          </a:ln>
        </p:spPr>
        <p:txBody>
          <a:bodyPr anchorCtr="0" anchor="b" bIns="45650" lIns="91325" spcFirstLastPara="1" rIns="91325" wrap="square" tIns="45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lnSpc>
                <a:spcPct val="115000"/>
              </a:lnSpc>
              <a:spcBef>
                <a:spcPts val="1200"/>
              </a:spcBef>
              <a:spcAft>
                <a:spcPts val="0"/>
              </a:spcAft>
              <a:buClr>
                <a:schemeClr val="dk1"/>
              </a:buClr>
              <a:buSzPts val="1100"/>
              <a:buFont typeface="Arial"/>
              <a:buNone/>
            </a:pPr>
            <a:r>
              <a:rPr lang="en-US"/>
              <a:t>The COVID-19 pandemic has highlighted a critical need for accurate mortality prediction models in healthcare systems. Currently, most prediction approaches fall into two distinct categories: they either rely on structured clinical data, such as vital signs, or they use traditional natural language processing to analyze medical notes.</a:t>
            </a:r>
            <a:endParaRPr/>
          </a:p>
          <a:p>
            <a:pPr indent="0" lvl="0" marL="0" rtl="0" algn="l">
              <a:lnSpc>
                <a:spcPct val="115000"/>
              </a:lnSpc>
              <a:spcBef>
                <a:spcPts val="1200"/>
              </a:spcBef>
              <a:spcAft>
                <a:spcPts val="0"/>
              </a:spcAft>
              <a:buClr>
                <a:schemeClr val="dk1"/>
              </a:buClr>
              <a:buSzPts val="1100"/>
              <a:buFont typeface="Arial"/>
              <a:buNone/>
            </a:pPr>
            <a:r>
              <a:rPr lang="en-US"/>
              <a:t>However, there's a significant gap in our understanding of how to effectively integrate these different types of medical data. What we're missing is a comprehensive approach that can combine both structured and unstructured data to create more robust prediction systems.</a:t>
            </a:r>
            <a:endParaRPr/>
          </a:p>
          <a:p>
            <a:pPr indent="0" lvl="0" marL="0" rtl="0" algn="l">
              <a:lnSpc>
                <a:spcPct val="115000"/>
              </a:lnSpc>
              <a:spcBef>
                <a:spcPts val="1200"/>
              </a:spcBef>
              <a:spcAft>
                <a:spcPts val="0"/>
              </a:spcAft>
              <a:buClr>
                <a:schemeClr val="dk1"/>
              </a:buClr>
              <a:buSzPts val="1100"/>
              <a:buFont typeface="Arial"/>
              <a:buNone/>
            </a:pPr>
            <a:r>
              <a:rPr lang="en-US"/>
              <a:t>Our research addresses this gap by developing a hybrid methodology that leverages both clinical metrics and text analysis to improve mortality predictions.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95" name="Google Shape;95;p6: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lnSpc>
                <a:spcPct val="115000"/>
              </a:lnSpc>
              <a:spcBef>
                <a:spcPts val="1200"/>
              </a:spcBef>
              <a:spcAft>
                <a:spcPts val="0"/>
              </a:spcAft>
              <a:buClr>
                <a:schemeClr val="dk1"/>
              </a:buClr>
              <a:buSzPts val="1100"/>
              <a:buFont typeface="Arial"/>
              <a:buNone/>
            </a:pPr>
            <a:r>
              <a:rPr lang="en-US"/>
              <a:t>Our approach uses two main tools: Random Forest and BlueBERT. Our dataset is made up of 10,000 COVID-19 patient records.</a:t>
            </a:r>
            <a:endParaRPr/>
          </a:p>
          <a:p>
            <a:pPr indent="0" lvl="0" marL="0" rtl="0" algn="l">
              <a:lnSpc>
                <a:spcPct val="115000"/>
              </a:lnSpc>
              <a:spcBef>
                <a:spcPts val="1200"/>
              </a:spcBef>
              <a:spcAft>
                <a:spcPts val="0"/>
              </a:spcAft>
              <a:buClr>
                <a:schemeClr val="dk1"/>
              </a:buClr>
              <a:buSzPts val="1100"/>
              <a:buFont typeface="Arial"/>
              <a:buNone/>
            </a:pPr>
            <a:r>
              <a:rPr lang="en-US"/>
              <a:t>For each patient, we looked at:</a:t>
            </a:r>
            <a:endParaRPr/>
          </a:p>
          <a:p>
            <a:pPr indent="-298450" lvl="0" marL="457200" rtl="0" algn="l">
              <a:lnSpc>
                <a:spcPct val="115000"/>
              </a:lnSpc>
              <a:spcBef>
                <a:spcPts val="1200"/>
              </a:spcBef>
              <a:spcAft>
                <a:spcPts val="0"/>
              </a:spcAft>
              <a:buClr>
                <a:schemeClr val="dk1"/>
              </a:buClr>
              <a:buSzPts val="1100"/>
              <a:buChar char="●"/>
            </a:pPr>
            <a:r>
              <a:rPr lang="en-US"/>
              <a:t>Basic measurements like blood pressure and heart rate</a:t>
            </a:r>
            <a:endParaRPr/>
          </a:p>
          <a:p>
            <a:pPr indent="-298450" lvl="0" marL="457200" rtl="0" algn="l">
              <a:lnSpc>
                <a:spcPct val="115000"/>
              </a:lnSpc>
              <a:spcBef>
                <a:spcPts val="0"/>
              </a:spcBef>
              <a:spcAft>
                <a:spcPts val="0"/>
              </a:spcAft>
              <a:buClr>
                <a:schemeClr val="dk1"/>
              </a:buClr>
              <a:buSzPts val="1100"/>
              <a:buChar char="●"/>
            </a:pPr>
            <a:r>
              <a:rPr lang="en-US"/>
              <a:t>Personal information like age and gender</a:t>
            </a:r>
            <a:endParaRPr/>
          </a:p>
          <a:p>
            <a:pPr indent="-298450" lvl="0" marL="457200" rtl="0" algn="l">
              <a:lnSpc>
                <a:spcPct val="115000"/>
              </a:lnSpc>
              <a:spcBef>
                <a:spcPts val="0"/>
              </a:spcBef>
              <a:spcAft>
                <a:spcPts val="0"/>
              </a:spcAft>
              <a:buClr>
                <a:schemeClr val="dk1"/>
              </a:buClr>
              <a:buSzPts val="1100"/>
              <a:buChar char="●"/>
            </a:pPr>
            <a:r>
              <a:rPr lang="en-US"/>
              <a:t>Their medical conditions and medications</a:t>
            </a:r>
            <a:endParaRPr/>
          </a:p>
          <a:p>
            <a:pPr indent="-298450" lvl="0" marL="457200" rtl="0" algn="l">
              <a:lnSpc>
                <a:spcPct val="115000"/>
              </a:lnSpc>
              <a:spcBef>
                <a:spcPts val="0"/>
              </a:spcBef>
              <a:spcAft>
                <a:spcPts val="0"/>
              </a:spcAft>
              <a:buClr>
                <a:schemeClr val="dk1"/>
              </a:buClr>
              <a:buSzPts val="1100"/>
              <a:buChar char="●"/>
            </a:pPr>
            <a:r>
              <a:rPr lang="en-US"/>
              <a:t>What procedures they received</a:t>
            </a:r>
            <a:endParaRPr/>
          </a:p>
          <a:p>
            <a:pPr indent="0" lvl="0" marL="0" rtl="0" algn="l">
              <a:lnSpc>
                <a:spcPct val="115000"/>
              </a:lnSpc>
              <a:spcBef>
                <a:spcPts val="1200"/>
              </a:spcBef>
              <a:spcAft>
                <a:spcPts val="0"/>
              </a:spcAft>
              <a:buClr>
                <a:schemeClr val="dk1"/>
              </a:buClr>
              <a:buSzPts val="1100"/>
              <a:buFont typeface="Arial"/>
              <a:buNone/>
            </a:pPr>
            <a:r>
              <a:rPr lang="en-US"/>
              <a:t>Random Forest helps us understand the numbers, while BlueBERT makes sense of the written medical notes. Together, they help us better predict which patients might be at higher risk.</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101" name="Google Shape;101;p7: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47b3ee610_0_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47b3ee610_0_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sz="1100">
                <a:latin typeface="Arial"/>
                <a:ea typeface="Arial"/>
                <a:cs typeface="Arial"/>
                <a:sym typeface="Arial"/>
              </a:rPr>
              <a:t>Before training our models, we hypothesized—based on anecdotal evidence—that age would be a significant factor in predicting mortality. To validate this assumption, we created a visualization using the </a:t>
            </a:r>
            <a:r>
              <a:rPr b="1" lang="en-US" sz="1100">
                <a:latin typeface="Arial"/>
                <a:ea typeface="Arial"/>
                <a:cs typeface="Arial"/>
                <a:sym typeface="Arial"/>
              </a:rPr>
              <a:t>preprocessed data</a:t>
            </a:r>
            <a:r>
              <a:rPr lang="en-US" sz="1100">
                <a:latin typeface="Arial"/>
                <a:ea typeface="Arial"/>
                <a:cs typeface="Arial"/>
                <a:sym typeface="Arial"/>
              </a:rPr>
              <a:t>, showing the age distribution of patients who survived versus those who died.</a:t>
            </a:r>
            <a:endParaRPr/>
          </a:p>
        </p:txBody>
      </p:sp>
      <p:sp>
        <p:nvSpPr>
          <p:cNvPr id="108" name="Google Shape;108;g2a47b3ee610_0_0: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685800" y="4424085"/>
            <a:ext cx="5486400" cy="4191238"/>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To train a machine learning algorithm, the following steps must be accomplished. </a:t>
            </a:r>
            <a:endParaRPr/>
          </a:p>
          <a:p>
            <a:pPr indent="-317500" lvl="0" marL="457200" rtl="0" algn="l">
              <a:lnSpc>
                <a:spcPct val="115000"/>
              </a:lnSpc>
              <a:spcBef>
                <a:spcPts val="0"/>
              </a:spcBef>
              <a:spcAft>
                <a:spcPts val="0"/>
              </a:spcAft>
              <a:buSzPts val="1400"/>
              <a:buAutoNum type="arabicPeriod"/>
            </a:pPr>
            <a:r>
              <a:rPr lang="en-US"/>
              <a:t>First, we must identify the problem: Our problem space decision support and our goal is to a mortality risk assessment for a patient infected with COVID-19.</a:t>
            </a:r>
            <a:endParaRPr/>
          </a:p>
          <a:p>
            <a:pPr indent="-317500" lvl="0" marL="457200" rtl="0" algn="l">
              <a:spcBef>
                <a:spcPts val="0"/>
              </a:spcBef>
              <a:spcAft>
                <a:spcPts val="0"/>
              </a:spcAft>
              <a:buSzPts val="1400"/>
              <a:buAutoNum type="arabicPeriod"/>
            </a:pPr>
            <a:r>
              <a:rPr lang="en-US"/>
              <a:t>Next, we will need to collect the data that is relevant to the problem space which is the Synthea 10K COVID Dataset which includes clinical features such as demographics, comorbidities, conditions, medications, and procedures.</a:t>
            </a:r>
            <a:endParaRPr/>
          </a:p>
          <a:p>
            <a:pPr indent="-317500" lvl="0" marL="457200" rtl="0" algn="l">
              <a:spcBef>
                <a:spcPts val="0"/>
              </a:spcBef>
              <a:spcAft>
                <a:spcPts val="0"/>
              </a:spcAft>
              <a:buSzPts val="1400"/>
              <a:buAutoNum type="arabicPeriod"/>
            </a:pPr>
            <a:r>
              <a:rPr lang="en-US"/>
              <a:t>Next, the raw data must be preprocessed to facilitate the model training. </a:t>
            </a:r>
            <a:endParaRPr/>
          </a:p>
          <a:p>
            <a:pPr indent="-317500" lvl="1" marL="914400" rtl="0" algn="l">
              <a:spcBef>
                <a:spcPts val="0"/>
              </a:spcBef>
              <a:spcAft>
                <a:spcPts val="0"/>
              </a:spcAft>
              <a:buSzPts val="1400"/>
              <a:buAutoNum type="alphaLcPeriod"/>
            </a:pPr>
            <a:r>
              <a:rPr lang="en-US"/>
              <a:t>Numerical: Extract measurable variables. </a:t>
            </a:r>
            <a:endParaRPr/>
          </a:p>
          <a:p>
            <a:pPr indent="-317500" lvl="1" marL="914400" rtl="0" algn="l">
              <a:spcBef>
                <a:spcPts val="0"/>
              </a:spcBef>
              <a:spcAft>
                <a:spcPts val="0"/>
              </a:spcAft>
              <a:buSzPts val="1400"/>
              <a:buAutoNum type="alphaLcPeriod"/>
            </a:pPr>
            <a:r>
              <a:rPr lang="en-US"/>
              <a:t>Categorical: Convert attributes to text descriptions and generate word embedding using BlueBERT. </a:t>
            </a:r>
            <a:endParaRPr/>
          </a:p>
          <a:p>
            <a:pPr indent="-317500" lvl="0" marL="457200" rtl="0" algn="l">
              <a:spcBef>
                <a:spcPts val="0"/>
              </a:spcBef>
              <a:spcAft>
                <a:spcPts val="0"/>
              </a:spcAft>
              <a:buSzPts val="1400"/>
              <a:buAutoNum type="arabicPeriod"/>
            </a:pPr>
            <a:r>
              <a:rPr lang="en-US"/>
              <a:t>Next, we selected four classifiers to train: Logistic Regression, Random Forest Classifier, Gradient Boosting Classifier, and Ada Boost Classifier. </a:t>
            </a:r>
            <a:endParaRPr/>
          </a:p>
          <a:p>
            <a:pPr indent="-317500" lvl="0" marL="457200" rtl="0" algn="l">
              <a:spcBef>
                <a:spcPts val="0"/>
              </a:spcBef>
              <a:spcAft>
                <a:spcPts val="0"/>
              </a:spcAft>
              <a:buSzPts val="1400"/>
              <a:buAutoNum type="arabicPeriod"/>
            </a:pPr>
            <a:r>
              <a:rPr lang="en-US"/>
              <a:t>Assess the best performing classifier based on recall score because false negatives are the more critical failure mode. </a:t>
            </a:r>
            <a:endParaRPr/>
          </a:p>
          <a:p>
            <a:pPr indent="-317500" lvl="0" marL="457200" rtl="0" algn="l">
              <a:spcBef>
                <a:spcPts val="0"/>
              </a:spcBef>
              <a:spcAft>
                <a:spcPts val="0"/>
              </a:spcAft>
              <a:buSzPts val="1400"/>
              <a:buAutoNum type="arabicPeriod"/>
            </a:pPr>
            <a:r>
              <a:rPr lang="en-US"/>
              <a:t>Deploy this model for clinical decision support to mitigate mortality in the next pandemic. </a:t>
            </a:r>
            <a:endParaRPr/>
          </a:p>
        </p:txBody>
      </p:sp>
      <p:sp>
        <p:nvSpPr>
          <p:cNvPr id="115" name="Google Shape;115;p8: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e3068db51_0_16: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The results demonstrate that both methods achieved high accuracy, but the recall score is the most critical metric in a mortality risk assessment dataset due to the high cost of a false negative. The numerical method performed exceptionally well with a recall score of 0.98, while the natural language processing model yielded a slightly lower score of 0.91, which is still impressive. Feature importance in the numerical method revealed that viral sepsis was the most significant feature, followed by age and acute respiratory failure. While age did not appear as a significant factor in the NLP model, the tokens of importance may suggest contraindications of ages such as heart and respiratory issues. </a:t>
            </a:r>
            <a:endParaRPr/>
          </a:p>
        </p:txBody>
      </p:sp>
      <p:sp>
        <p:nvSpPr>
          <p:cNvPr id="121" name="Google Shape;121;g31e3068db51_0_16: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e3068db51_0_38: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lnSpc>
                <a:spcPct val="115000"/>
              </a:lnSpc>
              <a:spcBef>
                <a:spcPts val="1200"/>
              </a:spcBef>
              <a:spcAft>
                <a:spcPts val="0"/>
              </a:spcAft>
              <a:buClr>
                <a:schemeClr val="dk1"/>
              </a:buClr>
              <a:buSzPts val="1100"/>
              <a:buFont typeface="Arial"/>
              <a:buNone/>
            </a:pPr>
            <a:r>
              <a:rPr lang="en-US"/>
              <a:t>Looking ahead, we've identified several key areas for improvement and expansion of this research. A significant limitation of our current study was the inability to include immunization data, as our dataset predated COVID-19 vaccine availability. Future work should incorporate both vaccination status and booster information to provide a more complete picture of patient outcomes.</a:t>
            </a:r>
            <a:endParaRPr/>
          </a:p>
          <a:p>
            <a:pPr indent="0" lvl="0" marL="0" rtl="0" algn="l">
              <a:lnSpc>
                <a:spcPct val="115000"/>
              </a:lnSpc>
              <a:spcBef>
                <a:spcPts val="1200"/>
              </a:spcBef>
              <a:spcAft>
                <a:spcPts val="0"/>
              </a:spcAft>
              <a:buClr>
                <a:schemeClr val="dk1"/>
              </a:buClr>
              <a:buSzPts val="1100"/>
              <a:buFont typeface="Arial"/>
              <a:buNone/>
            </a:pPr>
            <a:r>
              <a:rPr lang="en-US"/>
              <a:t>Moreover, while our simulated dataset provided valuable insights, expanding to real-world patient data would strengthen our findings. We envision developing this into a real-time risk assessment tool that could be integrated with existing clinical systems, helping healthcare providers make more informed decisions at the point of care.</a:t>
            </a:r>
            <a:endParaRPr/>
          </a:p>
          <a:p>
            <a:pPr indent="0" lvl="0" marL="0" rtl="0" algn="l">
              <a:lnSpc>
                <a:spcPct val="115000"/>
              </a:lnSpc>
              <a:spcBef>
                <a:spcPts val="1200"/>
              </a:spcBef>
              <a:spcAft>
                <a:spcPts val="0"/>
              </a:spcAft>
              <a:buClr>
                <a:schemeClr val="dk1"/>
              </a:buClr>
              <a:buSzPts val="1100"/>
              <a:buFont typeface="Arial"/>
              <a:buNone/>
            </a:pPr>
            <a:r>
              <a:rPr lang="en-US"/>
              <a:t>As demonstrated by Tenforde et al. (2021), vaccination status significantly impacts patient outcomes, making this a crucial variable for future analyses.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127" name="Google Shape;127;g31e3068db51_0_38: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e3068db51_0_45: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e3068db51_0_45: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lnSpc>
                <a:spcPct val="115000"/>
              </a:lnSpc>
              <a:spcBef>
                <a:spcPts val="1200"/>
              </a:spcBef>
              <a:spcAft>
                <a:spcPts val="0"/>
              </a:spcAft>
              <a:buClr>
                <a:schemeClr val="dk1"/>
              </a:buClr>
              <a:buSzPts val="1100"/>
              <a:buFont typeface="Arial"/>
              <a:buNone/>
            </a:pPr>
            <a:r>
              <a:rPr lang="en-US"/>
              <a:t>In conclusion,.</a:t>
            </a:r>
            <a:endParaRPr/>
          </a:p>
          <a:p>
            <a:pPr indent="0" lvl="0" marL="0" rtl="0" algn="l">
              <a:lnSpc>
                <a:spcPct val="115000"/>
              </a:lnSpc>
              <a:spcBef>
                <a:spcPts val="1200"/>
              </a:spcBef>
              <a:spcAft>
                <a:spcPts val="0"/>
              </a:spcAft>
              <a:buClr>
                <a:schemeClr val="dk1"/>
              </a:buClr>
              <a:buSzPts val="1100"/>
              <a:buFont typeface="Arial"/>
              <a:buNone/>
            </a:pPr>
            <a:r>
              <a:rPr lang="en-US"/>
              <a:t>Our hybrid model successfully achieved over 90% accuracy in predicting COVID-19 mortality. By combining both numbers and text data, we uncovered three key risk factors that doctors should watch for:</a:t>
            </a:r>
            <a:endParaRPr/>
          </a:p>
          <a:p>
            <a:pPr indent="-298450" lvl="0" marL="457200" rtl="0" algn="l">
              <a:lnSpc>
                <a:spcPct val="115000"/>
              </a:lnSpc>
              <a:spcBef>
                <a:spcPts val="1200"/>
              </a:spcBef>
              <a:spcAft>
                <a:spcPts val="0"/>
              </a:spcAft>
              <a:buClr>
                <a:schemeClr val="dk1"/>
              </a:buClr>
              <a:buSzPts val="1100"/>
              <a:buChar char="●"/>
            </a:pPr>
            <a:r>
              <a:rPr lang="en-US"/>
              <a:t>Patient age</a:t>
            </a:r>
            <a:endParaRPr/>
          </a:p>
          <a:p>
            <a:pPr indent="-298450" lvl="0" marL="457200" rtl="0" algn="l">
              <a:lnSpc>
                <a:spcPct val="115000"/>
              </a:lnSpc>
              <a:spcBef>
                <a:spcPts val="0"/>
              </a:spcBef>
              <a:spcAft>
                <a:spcPts val="0"/>
              </a:spcAft>
              <a:buClr>
                <a:schemeClr val="dk1"/>
              </a:buClr>
              <a:buSzPts val="1100"/>
              <a:buChar char="●"/>
            </a:pPr>
            <a:r>
              <a:rPr lang="en-US"/>
              <a:t>Viral sepsis</a:t>
            </a:r>
            <a:endParaRPr/>
          </a:p>
          <a:p>
            <a:pPr indent="-298450" lvl="0" marL="457200" rtl="0" algn="l">
              <a:lnSpc>
                <a:spcPct val="115000"/>
              </a:lnSpc>
              <a:spcBef>
                <a:spcPts val="0"/>
              </a:spcBef>
              <a:spcAft>
                <a:spcPts val="0"/>
              </a:spcAft>
              <a:buClr>
                <a:schemeClr val="dk1"/>
              </a:buClr>
              <a:buSzPts val="1100"/>
              <a:buChar char="●"/>
            </a:pPr>
            <a:r>
              <a:rPr lang="en-US"/>
              <a:t>Respiratory conditions</a:t>
            </a:r>
            <a:endParaRPr/>
          </a:p>
          <a:p>
            <a:pPr indent="0" lvl="0" marL="0" rtl="0" algn="l">
              <a:lnSpc>
                <a:spcPct val="115000"/>
              </a:lnSpc>
              <a:spcBef>
                <a:spcPts val="1200"/>
              </a:spcBef>
              <a:spcAft>
                <a:spcPts val="0"/>
              </a:spcAft>
              <a:buNone/>
            </a:pPr>
            <a:r>
              <a:rPr lang="en-US"/>
              <a:t>This work lays the foundation for more comprehensive COVID-19 risk assessment tools that could help improve patient outcomes in pandemics.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134" name="Google Shape;134;g31e3068db51_0_45: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e3068db51_0_53: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e3068db51_0_53: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t/>
            </a:r>
            <a:endParaRPr/>
          </a:p>
        </p:txBody>
      </p:sp>
      <p:sp>
        <p:nvSpPr>
          <p:cNvPr id="141" name="Google Shape;141;g31e3068db51_0_53: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2"/>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2"/>
              </a:buClr>
              <a:buSzPts val="4000"/>
              <a:buFont typeface="Arial"/>
              <a:buNone/>
              <a:defRPr b="1" sz="40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lt2"/>
              </a:buClr>
              <a:buSzPts val="2000"/>
              <a:buNone/>
              <a:defRPr sz="2000">
                <a:solidFill>
                  <a:schemeClr val="lt2"/>
                </a:solidFill>
                <a:latin typeface="Arial"/>
                <a:ea typeface="Arial"/>
                <a:cs typeface="Arial"/>
                <a:sym typeface="Arial"/>
              </a:defRPr>
            </a:lvl1pPr>
            <a:lvl2pPr indent="-228600" lvl="1" marL="914400" algn="l">
              <a:spcBef>
                <a:spcPts val="360"/>
              </a:spcBef>
              <a:spcAft>
                <a:spcPts val="0"/>
              </a:spcAft>
              <a:buClr>
                <a:srgbClr val="D19888"/>
              </a:buClr>
              <a:buSzPts val="1800"/>
              <a:buNone/>
              <a:defRPr sz="1800">
                <a:solidFill>
                  <a:srgbClr val="D19888"/>
                </a:solidFill>
              </a:defRPr>
            </a:lvl2pPr>
            <a:lvl3pPr indent="-228600" lvl="2" marL="1371600" algn="l">
              <a:spcBef>
                <a:spcPts val="320"/>
              </a:spcBef>
              <a:spcAft>
                <a:spcPts val="0"/>
              </a:spcAft>
              <a:buClr>
                <a:srgbClr val="D19888"/>
              </a:buClr>
              <a:buSzPts val="1600"/>
              <a:buNone/>
              <a:defRPr sz="1600">
                <a:solidFill>
                  <a:srgbClr val="D19888"/>
                </a:solidFill>
              </a:defRPr>
            </a:lvl3pPr>
            <a:lvl4pPr indent="-228600" lvl="3" marL="1828800" algn="l">
              <a:spcBef>
                <a:spcPts val="280"/>
              </a:spcBef>
              <a:spcAft>
                <a:spcPts val="0"/>
              </a:spcAft>
              <a:buClr>
                <a:srgbClr val="D19888"/>
              </a:buClr>
              <a:buSzPts val="1400"/>
              <a:buNone/>
              <a:defRPr sz="1400">
                <a:solidFill>
                  <a:srgbClr val="D19888"/>
                </a:solidFill>
              </a:defRPr>
            </a:lvl4pPr>
            <a:lvl5pPr indent="-228600" lvl="4" marL="2286000" algn="l">
              <a:spcBef>
                <a:spcPts val="280"/>
              </a:spcBef>
              <a:spcAft>
                <a:spcPts val="0"/>
              </a:spcAft>
              <a:buClr>
                <a:srgbClr val="D19888"/>
              </a:buClr>
              <a:buSzPts val="1400"/>
              <a:buNone/>
              <a:defRPr sz="1400">
                <a:solidFill>
                  <a:srgbClr val="D19888"/>
                </a:solidFill>
              </a:defRPr>
            </a:lvl5pPr>
            <a:lvl6pPr indent="-228600" lvl="5" marL="2743200" algn="l">
              <a:spcBef>
                <a:spcPts val="280"/>
              </a:spcBef>
              <a:spcAft>
                <a:spcPts val="0"/>
              </a:spcAft>
              <a:buClr>
                <a:srgbClr val="D19888"/>
              </a:buClr>
              <a:buSzPts val="1400"/>
              <a:buNone/>
              <a:defRPr sz="1400">
                <a:solidFill>
                  <a:srgbClr val="D19888"/>
                </a:solidFill>
              </a:defRPr>
            </a:lvl6pPr>
            <a:lvl7pPr indent="-228600" lvl="6" marL="3200400" algn="l">
              <a:spcBef>
                <a:spcPts val="280"/>
              </a:spcBef>
              <a:spcAft>
                <a:spcPts val="0"/>
              </a:spcAft>
              <a:buClr>
                <a:srgbClr val="D19888"/>
              </a:buClr>
              <a:buSzPts val="1400"/>
              <a:buNone/>
              <a:defRPr sz="1400">
                <a:solidFill>
                  <a:srgbClr val="D19888"/>
                </a:solidFill>
              </a:defRPr>
            </a:lvl7pPr>
            <a:lvl8pPr indent="-228600" lvl="7" marL="3657600" algn="l">
              <a:spcBef>
                <a:spcPts val="280"/>
              </a:spcBef>
              <a:spcAft>
                <a:spcPts val="0"/>
              </a:spcAft>
              <a:buClr>
                <a:srgbClr val="D19888"/>
              </a:buClr>
              <a:buSzPts val="1400"/>
              <a:buNone/>
              <a:defRPr sz="1400">
                <a:solidFill>
                  <a:srgbClr val="D19888"/>
                </a:solidFill>
              </a:defRPr>
            </a:lvl8pPr>
            <a:lvl9pPr indent="-228600" lvl="8" marL="4114800" algn="l">
              <a:spcBef>
                <a:spcPts val="280"/>
              </a:spcBef>
              <a:spcAft>
                <a:spcPts val="0"/>
              </a:spcAft>
              <a:buClr>
                <a:srgbClr val="D19888"/>
              </a:buClr>
              <a:buSzPts val="1400"/>
              <a:buNone/>
              <a:defRPr sz="1400">
                <a:solidFill>
                  <a:srgbClr val="D19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2"/>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 type="body"/>
          </p:nvPr>
        </p:nvSpPr>
        <p:spPr>
          <a:xfrm>
            <a:off x="457200" y="1682496"/>
            <a:ext cx="4038600" cy="32004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12"/>
          <p:cNvSpPr txBox="1"/>
          <p:nvPr>
            <p:ph idx="2" type="body"/>
          </p:nvPr>
        </p:nvSpPr>
        <p:spPr>
          <a:xfrm>
            <a:off x="4648200" y="1682496"/>
            <a:ext cx="4038600" cy="32004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9" name="Shape 49"/>
        <p:cNvGrpSpPr/>
        <p:nvPr/>
      </p:nvGrpSpPr>
      <p:grpSpPr>
        <a:xfrm>
          <a:off x="0" y="0"/>
          <a:ext cx="0" cy="0"/>
          <a:chOff x="0" y="0"/>
          <a:chExt cx="0" cy="0"/>
        </a:xfrm>
      </p:grpSpPr>
      <p:sp>
        <p:nvSpPr>
          <p:cNvPr id="50" name="Google Shape;50;p13"/>
          <p:cNvSpPr txBox="1"/>
          <p:nvPr>
            <p:ph type="title"/>
          </p:nvPr>
        </p:nvSpPr>
        <p:spPr>
          <a:xfrm>
            <a:off x="420688" y="641510"/>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 type="body"/>
          </p:nvPr>
        </p:nvSpPr>
        <p:spPr>
          <a:xfrm>
            <a:off x="3575050" y="920884"/>
            <a:ext cx="5111750" cy="4051166"/>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lt1"/>
              </a:buClr>
              <a:buSzPts val="3200"/>
              <a:buChar char="•"/>
              <a:defRPr sz="3200"/>
            </a:lvl1pPr>
            <a:lvl2pPr indent="-406400" lvl="1" marL="914400" algn="l">
              <a:spcBef>
                <a:spcPts val="560"/>
              </a:spcBef>
              <a:spcAft>
                <a:spcPts val="0"/>
              </a:spcAft>
              <a:buClr>
                <a:schemeClr val="lt1"/>
              </a:buClr>
              <a:buSzPts val="2800"/>
              <a:buChar char="–"/>
              <a:defRPr sz="2800"/>
            </a:lvl2pPr>
            <a:lvl3pPr indent="-381000" lvl="2" marL="1371600" algn="l">
              <a:spcBef>
                <a:spcPts val="480"/>
              </a:spcBef>
              <a:spcAft>
                <a:spcPts val="0"/>
              </a:spcAft>
              <a:buClr>
                <a:schemeClr val="lt1"/>
              </a:buClr>
              <a:buSzPts val="2400"/>
              <a:buChar char="•"/>
              <a:defRPr sz="2400"/>
            </a:lvl3pPr>
            <a:lvl4pPr indent="-355600" lvl="3" marL="1828800" algn="l">
              <a:spcBef>
                <a:spcPts val="400"/>
              </a:spcBef>
              <a:spcAft>
                <a:spcPts val="0"/>
              </a:spcAft>
              <a:buClr>
                <a:schemeClr val="lt1"/>
              </a:buClr>
              <a:buSzPts val="2000"/>
              <a:buChar char="–"/>
              <a:defRPr sz="2000"/>
            </a:lvl4pPr>
            <a:lvl5pPr indent="-355600" lvl="4" marL="2286000" algn="l">
              <a:spcBef>
                <a:spcPts val="400"/>
              </a:spcBef>
              <a:spcAft>
                <a:spcPts val="0"/>
              </a:spcAft>
              <a:buClr>
                <a:schemeClr val="lt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2" name="Google Shape;52;p13"/>
          <p:cNvSpPr txBox="1"/>
          <p:nvPr>
            <p:ph idx="2" type="body"/>
          </p:nvPr>
        </p:nvSpPr>
        <p:spPr>
          <a:xfrm>
            <a:off x="420688" y="1601629"/>
            <a:ext cx="3008313" cy="314182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3" name="Shape 53"/>
        <p:cNvGrpSpPr/>
        <p:nvPr/>
      </p:nvGrpSpPr>
      <p:grpSpPr>
        <a:xfrm>
          <a:off x="0" y="0"/>
          <a:ext cx="0" cy="0"/>
          <a:chOff x="0" y="0"/>
          <a:chExt cx="0" cy="0"/>
        </a:xfrm>
      </p:grpSpPr>
      <p:sp>
        <p:nvSpPr>
          <p:cNvPr id="54" name="Google Shape;54;p14"/>
          <p:cNvSpPr txBox="1"/>
          <p:nvPr>
            <p:ph type="title"/>
          </p:nvPr>
        </p:nvSpPr>
        <p:spPr>
          <a:xfrm>
            <a:off x="1792288" y="3829050"/>
            <a:ext cx="5486400" cy="4257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4"/>
          <p:cNvSpPr/>
          <p:nvPr>
            <p:ph idx="2" type="pic"/>
          </p:nvPr>
        </p:nvSpPr>
        <p:spPr>
          <a:xfrm>
            <a:off x="1792288" y="685800"/>
            <a:ext cx="5486400" cy="3086100"/>
          </a:xfrm>
          <a:prstGeom prst="rect">
            <a:avLst/>
          </a:prstGeom>
          <a:noFill/>
          <a:ln>
            <a:noFill/>
          </a:ln>
        </p:spPr>
      </p:sp>
      <p:sp>
        <p:nvSpPr>
          <p:cNvPr id="56" name="Google Shape;56;p14"/>
          <p:cNvSpPr txBox="1"/>
          <p:nvPr>
            <p:ph idx="1" type="body"/>
          </p:nvPr>
        </p:nvSpPr>
        <p:spPr>
          <a:xfrm>
            <a:off x="1792288" y="4254817"/>
            <a:ext cx="5486400" cy="60293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6"/>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6"/>
          <p:cNvSpPr txBox="1"/>
          <p:nvPr>
            <p:ph idx="1" type="body"/>
          </p:nvPr>
        </p:nvSpPr>
        <p:spPr>
          <a:xfrm>
            <a:off x="457200" y="1682496"/>
            <a:ext cx="8229600" cy="294894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2"/>
              </a:buClr>
              <a:buSzPts val="1800"/>
              <a:buChar char="•"/>
              <a:defRPr/>
            </a:lvl1pPr>
            <a:lvl2pPr indent="-342900" lvl="1" marL="914400" algn="l">
              <a:spcBef>
                <a:spcPts val="360"/>
              </a:spcBef>
              <a:spcAft>
                <a:spcPts val="0"/>
              </a:spcAft>
              <a:buClr>
                <a:schemeClr val="lt2"/>
              </a:buClr>
              <a:buSzPts val="1800"/>
              <a:buChar char="–"/>
              <a:defRPr/>
            </a:lvl2pPr>
            <a:lvl3pPr indent="-342900" lvl="2" marL="1371600" algn="l">
              <a:spcBef>
                <a:spcPts val="360"/>
              </a:spcBef>
              <a:spcAft>
                <a:spcPts val="0"/>
              </a:spcAft>
              <a:buClr>
                <a:schemeClr val="lt2"/>
              </a:buClr>
              <a:buSzPts val="1800"/>
              <a:buChar char="•"/>
              <a:defRPr/>
            </a:lvl3pPr>
            <a:lvl4pPr indent="-342900" lvl="3" marL="1828800" algn="l">
              <a:spcBef>
                <a:spcPts val="360"/>
              </a:spcBef>
              <a:spcAft>
                <a:spcPts val="0"/>
              </a:spcAft>
              <a:buClr>
                <a:schemeClr val="lt2"/>
              </a:buClr>
              <a:buSzPts val="1800"/>
              <a:buChar char="–"/>
              <a:defRPr/>
            </a:lvl4pPr>
            <a:lvl5pPr indent="-342900" lvl="4" marL="2286000" algn="l">
              <a:spcBef>
                <a:spcPts val="360"/>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7"/>
          <p:cNvSpPr txBox="1"/>
          <p:nvPr>
            <p:ph type="ctrTitle"/>
          </p:nvPr>
        </p:nvSpPr>
        <p:spPr>
          <a:xfrm>
            <a:off x="685800" y="1597343"/>
            <a:ext cx="7772400" cy="110299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4400"/>
              <a:buFont typeface="Arial"/>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2"/>
              </a:buClr>
              <a:buSzPts val="3200"/>
              <a:buNone/>
              <a:defRPr>
                <a:solidFill>
                  <a:schemeClr val="lt2"/>
                </a:solidFill>
                <a:latin typeface="Arial"/>
                <a:ea typeface="Arial"/>
                <a:cs typeface="Arial"/>
                <a:sym typeface="Arial"/>
              </a:defRPr>
            </a:lvl1pPr>
            <a:lvl2pPr lvl="1" algn="ctr">
              <a:spcBef>
                <a:spcPts val="560"/>
              </a:spcBef>
              <a:spcAft>
                <a:spcPts val="0"/>
              </a:spcAft>
              <a:buClr>
                <a:srgbClr val="D19888"/>
              </a:buClr>
              <a:buSzPts val="2800"/>
              <a:buNone/>
              <a:defRPr>
                <a:solidFill>
                  <a:srgbClr val="D19888"/>
                </a:solidFill>
              </a:defRPr>
            </a:lvl2pPr>
            <a:lvl3pPr lvl="2" algn="ctr">
              <a:spcBef>
                <a:spcPts val="480"/>
              </a:spcBef>
              <a:spcAft>
                <a:spcPts val="0"/>
              </a:spcAft>
              <a:buClr>
                <a:srgbClr val="D19888"/>
              </a:buClr>
              <a:buSzPts val="2400"/>
              <a:buNone/>
              <a:defRPr>
                <a:solidFill>
                  <a:srgbClr val="D19888"/>
                </a:solidFill>
              </a:defRPr>
            </a:lvl3pPr>
            <a:lvl4pPr lvl="3" algn="ctr">
              <a:spcBef>
                <a:spcPts val="400"/>
              </a:spcBef>
              <a:spcAft>
                <a:spcPts val="0"/>
              </a:spcAft>
              <a:buClr>
                <a:srgbClr val="D19888"/>
              </a:buClr>
              <a:buSzPts val="2000"/>
              <a:buNone/>
              <a:defRPr>
                <a:solidFill>
                  <a:srgbClr val="D19888"/>
                </a:solidFill>
              </a:defRPr>
            </a:lvl4pPr>
            <a:lvl5pPr lvl="4" algn="ctr">
              <a:spcBef>
                <a:spcPts val="400"/>
              </a:spcBef>
              <a:spcAft>
                <a:spcPts val="0"/>
              </a:spcAft>
              <a:buClr>
                <a:srgbClr val="D19888"/>
              </a:buClr>
              <a:buSzPts val="2000"/>
              <a:buNone/>
              <a:defRPr>
                <a:solidFill>
                  <a:srgbClr val="D19888"/>
                </a:solidFill>
              </a:defRPr>
            </a:lvl5pPr>
            <a:lvl6pPr lvl="5" algn="ctr">
              <a:spcBef>
                <a:spcPts val="400"/>
              </a:spcBef>
              <a:spcAft>
                <a:spcPts val="0"/>
              </a:spcAft>
              <a:buClr>
                <a:srgbClr val="D19888"/>
              </a:buClr>
              <a:buSzPts val="2000"/>
              <a:buNone/>
              <a:defRPr>
                <a:solidFill>
                  <a:srgbClr val="D19888"/>
                </a:solidFill>
              </a:defRPr>
            </a:lvl6pPr>
            <a:lvl7pPr lvl="6" algn="ctr">
              <a:spcBef>
                <a:spcPts val="400"/>
              </a:spcBef>
              <a:spcAft>
                <a:spcPts val="0"/>
              </a:spcAft>
              <a:buClr>
                <a:srgbClr val="D19888"/>
              </a:buClr>
              <a:buSzPts val="2000"/>
              <a:buNone/>
              <a:defRPr>
                <a:solidFill>
                  <a:srgbClr val="D19888"/>
                </a:solidFill>
              </a:defRPr>
            </a:lvl7pPr>
            <a:lvl8pPr lvl="7" algn="ctr">
              <a:spcBef>
                <a:spcPts val="400"/>
              </a:spcBef>
              <a:spcAft>
                <a:spcPts val="0"/>
              </a:spcAft>
              <a:buClr>
                <a:srgbClr val="D19888"/>
              </a:buClr>
              <a:buSzPts val="2000"/>
              <a:buNone/>
              <a:defRPr>
                <a:solidFill>
                  <a:srgbClr val="D19888"/>
                </a:solidFill>
              </a:defRPr>
            </a:lvl8pPr>
            <a:lvl9pPr lvl="8" algn="ctr">
              <a:spcBef>
                <a:spcPts val="400"/>
              </a:spcBef>
              <a:spcAft>
                <a:spcPts val="0"/>
              </a:spcAft>
              <a:buClr>
                <a:srgbClr val="D19888"/>
              </a:buClr>
              <a:buSzPts val="2000"/>
              <a:buNone/>
              <a:defRPr>
                <a:solidFill>
                  <a:srgbClr val="D19888"/>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6" name="Shape 66"/>
        <p:cNvGrpSpPr/>
        <p:nvPr/>
      </p:nvGrpSpPr>
      <p:grpSpPr>
        <a:xfrm>
          <a:off x="0" y="0"/>
          <a:ext cx="0" cy="0"/>
          <a:chOff x="0" y="0"/>
          <a:chExt cx="0" cy="0"/>
        </a:xfrm>
      </p:grpSpPr>
      <p:sp>
        <p:nvSpPr>
          <p:cNvPr id="67" name="Google Shape;67;p18"/>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2"/>
              </a:buClr>
              <a:buSzPts val="4000"/>
              <a:buFont typeface="Arial"/>
              <a:buNone/>
              <a:defRPr b="1" sz="40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lt2"/>
              </a:buClr>
              <a:buSzPts val="2000"/>
              <a:buNone/>
              <a:defRPr sz="2000">
                <a:solidFill>
                  <a:schemeClr val="lt2"/>
                </a:solidFill>
                <a:latin typeface="Arial"/>
                <a:ea typeface="Arial"/>
                <a:cs typeface="Arial"/>
                <a:sym typeface="Arial"/>
              </a:defRPr>
            </a:lvl1pPr>
            <a:lvl2pPr indent="-228600" lvl="1" marL="914400" algn="l">
              <a:spcBef>
                <a:spcPts val="360"/>
              </a:spcBef>
              <a:spcAft>
                <a:spcPts val="0"/>
              </a:spcAft>
              <a:buClr>
                <a:srgbClr val="D19888"/>
              </a:buClr>
              <a:buSzPts val="1800"/>
              <a:buNone/>
              <a:defRPr sz="1800">
                <a:solidFill>
                  <a:srgbClr val="D19888"/>
                </a:solidFill>
              </a:defRPr>
            </a:lvl2pPr>
            <a:lvl3pPr indent="-228600" lvl="2" marL="1371600" algn="l">
              <a:spcBef>
                <a:spcPts val="320"/>
              </a:spcBef>
              <a:spcAft>
                <a:spcPts val="0"/>
              </a:spcAft>
              <a:buClr>
                <a:srgbClr val="D19888"/>
              </a:buClr>
              <a:buSzPts val="1600"/>
              <a:buNone/>
              <a:defRPr sz="1600">
                <a:solidFill>
                  <a:srgbClr val="D19888"/>
                </a:solidFill>
              </a:defRPr>
            </a:lvl3pPr>
            <a:lvl4pPr indent="-228600" lvl="3" marL="1828800" algn="l">
              <a:spcBef>
                <a:spcPts val="280"/>
              </a:spcBef>
              <a:spcAft>
                <a:spcPts val="0"/>
              </a:spcAft>
              <a:buClr>
                <a:srgbClr val="D19888"/>
              </a:buClr>
              <a:buSzPts val="1400"/>
              <a:buNone/>
              <a:defRPr sz="1400">
                <a:solidFill>
                  <a:srgbClr val="D19888"/>
                </a:solidFill>
              </a:defRPr>
            </a:lvl4pPr>
            <a:lvl5pPr indent="-228600" lvl="4" marL="2286000" algn="l">
              <a:spcBef>
                <a:spcPts val="280"/>
              </a:spcBef>
              <a:spcAft>
                <a:spcPts val="0"/>
              </a:spcAft>
              <a:buClr>
                <a:srgbClr val="D19888"/>
              </a:buClr>
              <a:buSzPts val="1400"/>
              <a:buNone/>
              <a:defRPr sz="1400">
                <a:solidFill>
                  <a:srgbClr val="D19888"/>
                </a:solidFill>
              </a:defRPr>
            </a:lvl5pPr>
            <a:lvl6pPr indent="-228600" lvl="5" marL="2743200" algn="l">
              <a:spcBef>
                <a:spcPts val="280"/>
              </a:spcBef>
              <a:spcAft>
                <a:spcPts val="0"/>
              </a:spcAft>
              <a:buClr>
                <a:srgbClr val="D19888"/>
              </a:buClr>
              <a:buSzPts val="1400"/>
              <a:buNone/>
              <a:defRPr sz="1400">
                <a:solidFill>
                  <a:srgbClr val="D19888"/>
                </a:solidFill>
              </a:defRPr>
            </a:lvl6pPr>
            <a:lvl7pPr indent="-228600" lvl="6" marL="3200400" algn="l">
              <a:spcBef>
                <a:spcPts val="280"/>
              </a:spcBef>
              <a:spcAft>
                <a:spcPts val="0"/>
              </a:spcAft>
              <a:buClr>
                <a:srgbClr val="D19888"/>
              </a:buClr>
              <a:buSzPts val="1400"/>
              <a:buNone/>
              <a:defRPr sz="1400">
                <a:solidFill>
                  <a:srgbClr val="D19888"/>
                </a:solidFill>
              </a:defRPr>
            </a:lvl7pPr>
            <a:lvl8pPr indent="-228600" lvl="7" marL="3657600" algn="l">
              <a:spcBef>
                <a:spcPts val="280"/>
              </a:spcBef>
              <a:spcAft>
                <a:spcPts val="0"/>
              </a:spcAft>
              <a:buClr>
                <a:srgbClr val="D19888"/>
              </a:buClr>
              <a:buSzPts val="1400"/>
              <a:buNone/>
              <a:defRPr sz="1400">
                <a:solidFill>
                  <a:srgbClr val="D19888"/>
                </a:solidFill>
              </a:defRPr>
            </a:lvl8pPr>
            <a:lvl9pPr indent="-228600" lvl="8" marL="4114800" algn="l">
              <a:spcBef>
                <a:spcPts val="280"/>
              </a:spcBef>
              <a:spcAft>
                <a:spcPts val="0"/>
              </a:spcAft>
              <a:buClr>
                <a:srgbClr val="D19888"/>
              </a:buClr>
              <a:buSzPts val="1400"/>
              <a:buNone/>
              <a:defRPr sz="1400">
                <a:solidFill>
                  <a:srgbClr val="D19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9"/>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9"/>
          <p:cNvSpPr txBox="1"/>
          <p:nvPr>
            <p:ph idx="1" type="body"/>
          </p:nvPr>
        </p:nvSpPr>
        <p:spPr>
          <a:xfrm>
            <a:off x="457200" y="1682496"/>
            <a:ext cx="4038600" cy="301752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2"/>
              </a:buClr>
              <a:buSzPts val="2800"/>
              <a:buChar char="•"/>
              <a:defRPr sz="2800"/>
            </a:lvl1pPr>
            <a:lvl2pPr indent="-381000" lvl="1" marL="914400" algn="l">
              <a:spcBef>
                <a:spcPts val="480"/>
              </a:spcBef>
              <a:spcAft>
                <a:spcPts val="0"/>
              </a:spcAft>
              <a:buClr>
                <a:schemeClr val="lt2"/>
              </a:buClr>
              <a:buSzPts val="2400"/>
              <a:buChar char="–"/>
              <a:defRPr sz="2400"/>
            </a:lvl2pPr>
            <a:lvl3pPr indent="-355600" lvl="2" marL="1371600" algn="l">
              <a:spcBef>
                <a:spcPts val="400"/>
              </a:spcBef>
              <a:spcAft>
                <a:spcPts val="0"/>
              </a:spcAft>
              <a:buClr>
                <a:schemeClr val="lt2"/>
              </a:buClr>
              <a:buSzPts val="2000"/>
              <a:buChar char="•"/>
              <a:defRPr sz="2000"/>
            </a:lvl3pPr>
            <a:lvl4pPr indent="-342900" lvl="3" marL="1828800" algn="l">
              <a:spcBef>
                <a:spcPts val="360"/>
              </a:spcBef>
              <a:spcAft>
                <a:spcPts val="0"/>
              </a:spcAft>
              <a:buClr>
                <a:schemeClr val="lt2"/>
              </a:buClr>
              <a:buSzPts val="1800"/>
              <a:buChar char="–"/>
              <a:defRPr sz="1800"/>
            </a:lvl4pPr>
            <a:lvl5pPr indent="-342900" lvl="4" marL="2286000" algn="l">
              <a:spcBef>
                <a:spcPts val="360"/>
              </a:spcBef>
              <a:spcAft>
                <a:spcPts val="0"/>
              </a:spcAft>
              <a:buClr>
                <a:schemeClr val="lt2"/>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2" name="Google Shape;72;p19"/>
          <p:cNvSpPr txBox="1"/>
          <p:nvPr>
            <p:ph idx="2" type="body"/>
          </p:nvPr>
        </p:nvSpPr>
        <p:spPr>
          <a:xfrm>
            <a:off x="4648200" y="1682496"/>
            <a:ext cx="4038600" cy="301752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2"/>
              </a:buClr>
              <a:buSzPts val="2800"/>
              <a:buChar char="•"/>
              <a:defRPr sz="2800"/>
            </a:lvl1pPr>
            <a:lvl2pPr indent="-381000" lvl="1" marL="914400" algn="l">
              <a:spcBef>
                <a:spcPts val="480"/>
              </a:spcBef>
              <a:spcAft>
                <a:spcPts val="0"/>
              </a:spcAft>
              <a:buClr>
                <a:schemeClr val="lt2"/>
              </a:buClr>
              <a:buSzPts val="2400"/>
              <a:buChar char="–"/>
              <a:defRPr sz="2400"/>
            </a:lvl2pPr>
            <a:lvl3pPr indent="-355600" lvl="2" marL="1371600" algn="l">
              <a:spcBef>
                <a:spcPts val="400"/>
              </a:spcBef>
              <a:spcAft>
                <a:spcPts val="0"/>
              </a:spcAft>
              <a:buClr>
                <a:schemeClr val="lt2"/>
              </a:buClr>
              <a:buSzPts val="2000"/>
              <a:buChar char="•"/>
              <a:defRPr sz="2000"/>
            </a:lvl3pPr>
            <a:lvl4pPr indent="-342900" lvl="3" marL="1828800" algn="l">
              <a:spcBef>
                <a:spcPts val="360"/>
              </a:spcBef>
              <a:spcAft>
                <a:spcPts val="0"/>
              </a:spcAft>
              <a:buClr>
                <a:schemeClr val="lt2"/>
              </a:buClr>
              <a:buSzPts val="1800"/>
              <a:buChar char="–"/>
              <a:defRPr sz="1800"/>
            </a:lvl4pPr>
            <a:lvl5pPr indent="-342900" lvl="4" marL="2286000" algn="l">
              <a:spcBef>
                <a:spcPts val="360"/>
              </a:spcBef>
              <a:spcAft>
                <a:spcPts val="0"/>
              </a:spcAft>
              <a:buClr>
                <a:schemeClr val="lt2"/>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20"/>
          <p:cNvSpPr txBox="1"/>
          <p:nvPr>
            <p:ph type="title"/>
          </p:nvPr>
        </p:nvSpPr>
        <p:spPr>
          <a:xfrm>
            <a:off x="420688" y="641510"/>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0"/>
          <p:cNvSpPr txBox="1"/>
          <p:nvPr>
            <p:ph idx="1" type="body"/>
          </p:nvPr>
        </p:nvSpPr>
        <p:spPr>
          <a:xfrm>
            <a:off x="3575050" y="920884"/>
            <a:ext cx="5111750" cy="4051166"/>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lt2"/>
              </a:buClr>
              <a:buSzPts val="3200"/>
              <a:buChar char="•"/>
              <a:defRPr sz="3200"/>
            </a:lvl1pPr>
            <a:lvl2pPr indent="-406400" lvl="1" marL="914400" algn="l">
              <a:spcBef>
                <a:spcPts val="560"/>
              </a:spcBef>
              <a:spcAft>
                <a:spcPts val="0"/>
              </a:spcAft>
              <a:buClr>
                <a:schemeClr val="lt2"/>
              </a:buClr>
              <a:buSzPts val="2800"/>
              <a:buChar char="–"/>
              <a:defRPr sz="2800"/>
            </a:lvl2pPr>
            <a:lvl3pPr indent="-381000" lvl="2" marL="1371600" algn="l">
              <a:spcBef>
                <a:spcPts val="480"/>
              </a:spcBef>
              <a:spcAft>
                <a:spcPts val="0"/>
              </a:spcAft>
              <a:buClr>
                <a:schemeClr val="lt2"/>
              </a:buClr>
              <a:buSzPts val="2400"/>
              <a:buChar char="•"/>
              <a:defRPr sz="2400"/>
            </a:lvl3pPr>
            <a:lvl4pPr indent="-355600" lvl="3" marL="1828800" algn="l">
              <a:spcBef>
                <a:spcPts val="400"/>
              </a:spcBef>
              <a:spcAft>
                <a:spcPts val="0"/>
              </a:spcAft>
              <a:buClr>
                <a:schemeClr val="lt2"/>
              </a:buClr>
              <a:buSzPts val="2000"/>
              <a:buChar char="–"/>
              <a:defRPr sz="2000"/>
            </a:lvl4pPr>
            <a:lvl5pPr indent="-355600" lvl="4" marL="2286000" algn="l">
              <a:spcBef>
                <a:spcPts val="400"/>
              </a:spcBef>
              <a:spcAft>
                <a:spcPts val="0"/>
              </a:spcAft>
              <a:buClr>
                <a:schemeClr val="lt2"/>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6" name="Google Shape;76;p20"/>
          <p:cNvSpPr txBox="1"/>
          <p:nvPr>
            <p:ph idx="2" type="body"/>
          </p:nvPr>
        </p:nvSpPr>
        <p:spPr>
          <a:xfrm>
            <a:off x="420688" y="1601629"/>
            <a:ext cx="3008313" cy="314182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2"/>
              </a:buClr>
              <a:buSzPts val="1400"/>
              <a:buNone/>
              <a:defRPr sz="1400"/>
            </a:lvl1pPr>
            <a:lvl2pPr indent="-228600" lvl="1" marL="914400" algn="l">
              <a:spcBef>
                <a:spcPts val="240"/>
              </a:spcBef>
              <a:spcAft>
                <a:spcPts val="0"/>
              </a:spcAft>
              <a:buClr>
                <a:schemeClr val="lt2"/>
              </a:buClr>
              <a:buSzPts val="1200"/>
              <a:buNone/>
              <a:defRPr sz="1200"/>
            </a:lvl2pPr>
            <a:lvl3pPr indent="-228600" lvl="2" marL="1371600" algn="l">
              <a:spcBef>
                <a:spcPts val="200"/>
              </a:spcBef>
              <a:spcAft>
                <a:spcPts val="0"/>
              </a:spcAft>
              <a:buClr>
                <a:schemeClr val="lt2"/>
              </a:buClr>
              <a:buSzPts val="1000"/>
              <a:buNone/>
              <a:defRPr sz="1000"/>
            </a:lvl3pPr>
            <a:lvl4pPr indent="-228600" lvl="3" marL="1828800" algn="l">
              <a:spcBef>
                <a:spcPts val="180"/>
              </a:spcBef>
              <a:spcAft>
                <a:spcPts val="0"/>
              </a:spcAft>
              <a:buClr>
                <a:schemeClr val="lt2"/>
              </a:buClr>
              <a:buSzPts val="900"/>
              <a:buNone/>
              <a:defRPr sz="900"/>
            </a:lvl4pPr>
            <a:lvl5pPr indent="-228600" lvl="4" marL="2286000" algn="l">
              <a:spcBef>
                <a:spcPts val="180"/>
              </a:spcBef>
              <a:spcAft>
                <a:spcPts val="0"/>
              </a:spcAft>
              <a:buClr>
                <a:schemeClr val="lt2"/>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21"/>
          <p:cNvSpPr txBox="1"/>
          <p:nvPr>
            <p:ph type="title"/>
          </p:nvPr>
        </p:nvSpPr>
        <p:spPr>
          <a:xfrm>
            <a:off x="1792288" y="3829050"/>
            <a:ext cx="5486400" cy="4257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1"/>
          <p:cNvSpPr/>
          <p:nvPr>
            <p:ph idx="2" type="pic"/>
          </p:nvPr>
        </p:nvSpPr>
        <p:spPr>
          <a:xfrm>
            <a:off x="1792288" y="685800"/>
            <a:ext cx="5486400" cy="3086100"/>
          </a:xfrm>
          <a:prstGeom prst="rect">
            <a:avLst/>
          </a:prstGeom>
          <a:noFill/>
          <a:ln>
            <a:noFill/>
          </a:ln>
        </p:spPr>
      </p:sp>
      <p:sp>
        <p:nvSpPr>
          <p:cNvPr id="80" name="Google Shape;80;p21"/>
          <p:cNvSpPr txBox="1"/>
          <p:nvPr>
            <p:ph idx="1" type="body"/>
          </p:nvPr>
        </p:nvSpPr>
        <p:spPr>
          <a:xfrm>
            <a:off x="1792288" y="4254817"/>
            <a:ext cx="5486400" cy="60293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2"/>
              </a:buClr>
              <a:buSzPts val="1400"/>
              <a:buNone/>
              <a:defRPr sz="1400"/>
            </a:lvl1pPr>
            <a:lvl2pPr indent="-228600" lvl="1" marL="914400" algn="l">
              <a:spcBef>
                <a:spcPts val="240"/>
              </a:spcBef>
              <a:spcAft>
                <a:spcPts val="0"/>
              </a:spcAft>
              <a:buClr>
                <a:schemeClr val="lt2"/>
              </a:buClr>
              <a:buSzPts val="1200"/>
              <a:buNone/>
              <a:defRPr sz="1200"/>
            </a:lvl2pPr>
            <a:lvl3pPr indent="-228600" lvl="2" marL="1371600" algn="l">
              <a:spcBef>
                <a:spcPts val="200"/>
              </a:spcBef>
              <a:spcAft>
                <a:spcPts val="0"/>
              </a:spcAft>
              <a:buClr>
                <a:schemeClr val="lt2"/>
              </a:buClr>
              <a:buSzPts val="1000"/>
              <a:buNone/>
              <a:defRPr sz="1000"/>
            </a:lvl3pPr>
            <a:lvl4pPr indent="-228600" lvl="3" marL="1828800" algn="l">
              <a:spcBef>
                <a:spcPts val="180"/>
              </a:spcBef>
              <a:spcAft>
                <a:spcPts val="0"/>
              </a:spcAft>
              <a:buClr>
                <a:schemeClr val="lt2"/>
              </a:buClr>
              <a:buSzPts val="900"/>
              <a:buNone/>
              <a:defRPr sz="900"/>
            </a:lvl4pPr>
            <a:lvl5pPr indent="-228600" lvl="4" marL="2286000" algn="l">
              <a:spcBef>
                <a:spcPts val="180"/>
              </a:spcBef>
              <a:spcAft>
                <a:spcPts val="0"/>
              </a:spcAft>
              <a:buClr>
                <a:schemeClr val="lt2"/>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457200" y="1682496"/>
            <a:ext cx="8229600" cy="29146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2"/>
              </a:buClr>
              <a:buSzPts val="1800"/>
              <a:buChar char="•"/>
              <a:defRPr/>
            </a:lvl1pPr>
            <a:lvl2pPr indent="-342900" lvl="1" marL="914400" algn="l">
              <a:spcBef>
                <a:spcPts val="360"/>
              </a:spcBef>
              <a:spcAft>
                <a:spcPts val="0"/>
              </a:spcAft>
              <a:buClr>
                <a:schemeClr val="lt2"/>
              </a:buClr>
              <a:buSzPts val="1800"/>
              <a:buChar char="–"/>
              <a:defRPr/>
            </a:lvl2pPr>
            <a:lvl3pPr indent="-342900" lvl="2" marL="1371600" algn="l">
              <a:spcBef>
                <a:spcPts val="360"/>
              </a:spcBef>
              <a:spcAft>
                <a:spcPts val="0"/>
              </a:spcAft>
              <a:buClr>
                <a:schemeClr val="lt2"/>
              </a:buClr>
              <a:buSzPts val="1800"/>
              <a:buChar char="•"/>
              <a:defRPr/>
            </a:lvl3pPr>
            <a:lvl4pPr indent="-342900" lvl="3" marL="1828800" algn="l">
              <a:spcBef>
                <a:spcPts val="360"/>
              </a:spcBef>
              <a:spcAft>
                <a:spcPts val="0"/>
              </a:spcAft>
              <a:buClr>
                <a:schemeClr val="lt2"/>
              </a:buClr>
              <a:buSzPts val="1800"/>
              <a:buChar char="–"/>
              <a:defRPr/>
            </a:lvl4pPr>
            <a:lvl5pPr indent="-342900" lvl="4" marL="2286000" algn="l">
              <a:spcBef>
                <a:spcPts val="360"/>
              </a:spcBef>
              <a:spcAft>
                <a:spcPts val="0"/>
              </a:spcAft>
              <a:buClr>
                <a:schemeClr val="l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2"/>
              </a:buClr>
              <a:buSzPts val="3200"/>
              <a:buNone/>
              <a:defRPr>
                <a:solidFill>
                  <a:schemeClr val="lt2"/>
                </a:solidFill>
              </a:defRPr>
            </a:lvl1pPr>
            <a:lvl2pPr lvl="1" algn="ctr">
              <a:spcBef>
                <a:spcPts val="560"/>
              </a:spcBef>
              <a:spcAft>
                <a:spcPts val="0"/>
              </a:spcAft>
              <a:buClr>
                <a:srgbClr val="D19888"/>
              </a:buClr>
              <a:buSzPts val="2800"/>
              <a:buNone/>
              <a:defRPr>
                <a:solidFill>
                  <a:srgbClr val="D19888"/>
                </a:solidFill>
              </a:defRPr>
            </a:lvl2pPr>
            <a:lvl3pPr lvl="2" algn="ctr">
              <a:spcBef>
                <a:spcPts val="480"/>
              </a:spcBef>
              <a:spcAft>
                <a:spcPts val="0"/>
              </a:spcAft>
              <a:buClr>
                <a:srgbClr val="D19888"/>
              </a:buClr>
              <a:buSzPts val="2400"/>
              <a:buNone/>
              <a:defRPr>
                <a:solidFill>
                  <a:srgbClr val="D19888"/>
                </a:solidFill>
              </a:defRPr>
            </a:lvl3pPr>
            <a:lvl4pPr lvl="3" algn="ctr">
              <a:spcBef>
                <a:spcPts val="400"/>
              </a:spcBef>
              <a:spcAft>
                <a:spcPts val="0"/>
              </a:spcAft>
              <a:buClr>
                <a:srgbClr val="D19888"/>
              </a:buClr>
              <a:buSzPts val="2000"/>
              <a:buNone/>
              <a:defRPr>
                <a:solidFill>
                  <a:srgbClr val="D19888"/>
                </a:solidFill>
              </a:defRPr>
            </a:lvl4pPr>
            <a:lvl5pPr lvl="4" algn="ctr">
              <a:spcBef>
                <a:spcPts val="400"/>
              </a:spcBef>
              <a:spcAft>
                <a:spcPts val="0"/>
              </a:spcAft>
              <a:buClr>
                <a:srgbClr val="D19888"/>
              </a:buClr>
              <a:buSzPts val="2000"/>
              <a:buNone/>
              <a:defRPr>
                <a:solidFill>
                  <a:srgbClr val="D19888"/>
                </a:solidFill>
              </a:defRPr>
            </a:lvl5pPr>
            <a:lvl6pPr lvl="5" algn="ctr">
              <a:spcBef>
                <a:spcPts val="400"/>
              </a:spcBef>
              <a:spcAft>
                <a:spcPts val="0"/>
              </a:spcAft>
              <a:buClr>
                <a:srgbClr val="D19888"/>
              </a:buClr>
              <a:buSzPts val="2000"/>
              <a:buNone/>
              <a:defRPr>
                <a:solidFill>
                  <a:srgbClr val="D19888"/>
                </a:solidFill>
              </a:defRPr>
            </a:lvl6pPr>
            <a:lvl7pPr lvl="6" algn="ctr">
              <a:spcBef>
                <a:spcPts val="400"/>
              </a:spcBef>
              <a:spcAft>
                <a:spcPts val="0"/>
              </a:spcAft>
              <a:buClr>
                <a:srgbClr val="D19888"/>
              </a:buClr>
              <a:buSzPts val="2000"/>
              <a:buNone/>
              <a:defRPr>
                <a:solidFill>
                  <a:srgbClr val="D19888"/>
                </a:solidFill>
              </a:defRPr>
            </a:lvl7pPr>
            <a:lvl8pPr lvl="7" algn="ctr">
              <a:spcBef>
                <a:spcPts val="400"/>
              </a:spcBef>
              <a:spcAft>
                <a:spcPts val="0"/>
              </a:spcAft>
              <a:buClr>
                <a:srgbClr val="D19888"/>
              </a:buClr>
              <a:buSzPts val="2000"/>
              <a:buNone/>
              <a:defRPr>
                <a:solidFill>
                  <a:srgbClr val="D19888"/>
                </a:solidFill>
              </a:defRPr>
            </a:lvl8pPr>
            <a:lvl9pPr lvl="8" algn="ctr">
              <a:spcBef>
                <a:spcPts val="400"/>
              </a:spcBef>
              <a:spcAft>
                <a:spcPts val="0"/>
              </a:spcAft>
              <a:buClr>
                <a:srgbClr val="D19888"/>
              </a:buClr>
              <a:buSzPts val="2000"/>
              <a:buNone/>
              <a:defRPr>
                <a:solidFill>
                  <a:srgbClr val="D19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457200" y="1682496"/>
            <a:ext cx="4038600" cy="310872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2"/>
              </a:buClr>
              <a:buSzPts val="2800"/>
              <a:buChar char="•"/>
              <a:defRPr sz="2800"/>
            </a:lvl1pPr>
            <a:lvl2pPr indent="-381000" lvl="1" marL="914400" algn="l">
              <a:spcBef>
                <a:spcPts val="480"/>
              </a:spcBef>
              <a:spcAft>
                <a:spcPts val="0"/>
              </a:spcAft>
              <a:buClr>
                <a:schemeClr val="lt2"/>
              </a:buClr>
              <a:buSzPts val="2400"/>
              <a:buChar char="–"/>
              <a:defRPr sz="2400"/>
            </a:lvl2pPr>
            <a:lvl3pPr indent="-355600" lvl="2" marL="1371600" algn="l">
              <a:spcBef>
                <a:spcPts val="400"/>
              </a:spcBef>
              <a:spcAft>
                <a:spcPts val="0"/>
              </a:spcAft>
              <a:buClr>
                <a:schemeClr val="lt2"/>
              </a:buClr>
              <a:buSzPts val="2000"/>
              <a:buChar char="•"/>
              <a:defRPr sz="2000"/>
            </a:lvl3pPr>
            <a:lvl4pPr indent="-342900" lvl="3" marL="1828800" algn="l">
              <a:spcBef>
                <a:spcPts val="360"/>
              </a:spcBef>
              <a:spcAft>
                <a:spcPts val="0"/>
              </a:spcAft>
              <a:buClr>
                <a:schemeClr val="lt2"/>
              </a:buClr>
              <a:buSzPts val="1800"/>
              <a:buChar char="–"/>
              <a:defRPr sz="1800"/>
            </a:lvl4pPr>
            <a:lvl5pPr indent="-342900" lvl="4" marL="2286000" algn="l">
              <a:spcBef>
                <a:spcPts val="360"/>
              </a:spcBef>
              <a:spcAft>
                <a:spcPts val="0"/>
              </a:spcAft>
              <a:buClr>
                <a:schemeClr val="lt2"/>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4" name="Google Shape;24;p5"/>
          <p:cNvSpPr txBox="1"/>
          <p:nvPr>
            <p:ph idx="2" type="body"/>
          </p:nvPr>
        </p:nvSpPr>
        <p:spPr>
          <a:xfrm>
            <a:off x="4648200" y="1682496"/>
            <a:ext cx="4038600" cy="310872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2"/>
              </a:buClr>
              <a:buSzPts val="2800"/>
              <a:buChar char="•"/>
              <a:defRPr sz="2800"/>
            </a:lvl1pPr>
            <a:lvl2pPr indent="-381000" lvl="1" marL="914400" algn="l">
              <a:spcBef>
                <a:spcPts val="480"/>
              </a:spcBef>
              <a:spcAft>
                <a:spcPts val="0"/>
              </a:spcAft>
              <a:buClr>
                <a:schemeClr val="lt2"/>
              </a:buClr>
              <a:buSzPts val="2400"/>
              <a:buChar char="–"/>
              <a:defRPr sz="2400"/>
            </a:lvl2pPr>
            <a:lvl3pPr indent="-355600" lvl="2" marL="1371600" algn="l">
              <a:spcBef>
                <a:spcPts val="400"/>
              </a:spcBef>
              <a:spcAft>
                <a:spcPts val="0"/>
              </a:spcAft>
              <a:buClr>
                <a:schemeClr val="lt2"/>
              </a:buClr>
              <a:buSzPts val="2000"/>
              <a:buChar char="•"/>
              <a:defRPr sz="2000"/>
            </a:lvl3pPr>
            <a:lvl4pPr indent="-342900" lvl="3" marL="1828800" algn="l">
              <a:spcBef>
                <a:spcPts val="360"/>
              </a:spcBef>
              <a:spcAft>
                <a:spcPts val="0"/>
              </a:spcAft>
              <a:buClr>
                <a:schemeClr val="lt2"/>
              </a:buClr>
              <a:buSzPts val="1800"/>
              <a:buChar char="–"/>
              <a:defRPr sz="1800"/>
            </a:lvl4pPr>
            <a:lvl5pPr indent="-342900" lvl="4" marL="2286000" algn="l">
              <a:spcBef>
                <a:spcPts val="360"/>
              </a:spcBef>
              <a:spcAft>
                <a:spcPts val="0"/>
              </a:spcAft>
              <a:buClr>
                <a:schemeClr val="lt2"/>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5" name="Shape 25"/>
        <p:cNvGrpSpPr/>
        <p:nvPr/>
      </p:nvGrpSpPr>
      <p:grpSpPr>
        <a:xfrm>
          <a:off x="0" y="0"/>
          <a:ext cx="0" cy="0"/>
          <a:chOff x="0" y="0"/>
          <a:chExt cx="0" cy="0"/>
        </a:xfrm>
      </p:grpSpPr>
      <p:sp>
        <p:nvSpPr>
          <p:cNvPr id="26" name="Google Shape;26;p6"/>
          <p:cNvSpPr txBox="1"/>
          <p:nvPr>
            <p:ph type="title"/>
          </p:nvPr>
        </p:nvSpPr>
        <p:spPr>
          <a:xfrm>
            <a:off x="420688" y="641510"/>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 type="body"/>
          </p:nvPr>
        </p:nvSpPr>
        <p:spPr>
          <a:xfrm>
            <a:off x="3575050" y="920884"/>
            <a:ext cx="5111750" cy="4051166"/>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lt2"/>
              </a:buClr>
              <a:buSzPts val="3200"/>
              <a:buChar char="•"/>
              <a:defRPr sz="3200"/>
            </a:lvl1pPr>
            <a:lvl2pPr indent="-406400" lvl="1" marL="914400" algn="l">
              <a:spcBef>
                <a:spcPts val="560"/>
              </a:spcBef>
              <a:spcAft>
                <a:spcPts val="0"/>
              </a:spcAft>
              <a:buClr>
                <a:schemeClr val="lt2"/>
              </a:buClr>
              <a:buSzPts val="2800"/>
              <a:buChar char="–"/>
              <a:defRPr sz="2800"/>
            </a:lvl2pPr>
            <a:lvl3pPr indent="-381000" lvl="2" marL="1371600" algn="l">
              <a:spcBef>
                <a:spcPts val="480"/>
              </a:spcBef>
              <a:spcAft>
                <a:spcPts val="0"/>
              </a:spcAft>
              <a:buClr>
                <a:schemeClr val="lt2"/>
              </a:buClr>
              <a:buSzPts val="2400"/>
              <a:buChar char="•"/>
              <a:defRPr sz="2400"/>
            </a:lvl3pPr>
            <a:lvl4pPr indent="-355600" lvl="3" marL="1828800" algn="l">
              <a:spcBef>
                <a:spcPts val="400"/>
              </a:spcBef>
              <a:spcAft>
                <a:spcPts val="0"/>
              </a:spcAft>
              <a:buClr>
                <a:schemeClr val="lt2"/>
              </a:buClr>
              <a:buSzPts val="2000"/>
              <a:buChar char="–"/>
              <a:defRPr sz="2000"/>
            </a:lvl4pPr>
            <a:lvl5pPr indent="-355600" lvl="4" marL="2286000" algn="l">
              <a:spcBef>
                <a:spcPts val="400"/>
              </a:spcBef>
              <a:spcAft>
                <a:spcPts val="0"/>
              </a:spcAft>
              <a:buClr>
                <a:schemeClr val="lt2"/>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8" name="Google Shape;28;p6"/>
          <p:cNvSpPr txBox="1"/>
          <p:nvPr>
            <p:ph idx="2" type="body"/>
          </p:nvPr>
        </p:nvSpPr>
        <p:spPr>
          <a:xfrm>
            <a:off x="420688" y="1601629"/>
            <a:ext cx="3008313" cy="314182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2"/>
              </a:buClr>
              <a:buSzPts val="1400"/>
              <a:buNone/>
              <a:defRPr sz="1400"/>
            </a:lvl1pPr>
            <a:lvl2pPr indent="-228600" lvl="1" marL="914400" algn="l">
              <a:spcBef>
                <a:spcPts val="240"/>
              </a:spcBef>
              <a:spcAft>
                <a:spcPts val="0"/>
              </a:spcAft>
              <a:buClr>
                <a:schemeClr val="lt2"/>
              </a:buClr>
              <a:buSzPts val="1200"/>
              <a:buNone/>
              <a:defRPr sz="1200"/>
            </a:lvl2pPr>
            <a:lvl3pPr indent="-228600" lvl="2" marL="1371600" algn="l">
              <a:spcBef>
                <a:spcPts val="200"/>
              </a:spcBef>
              <a:spcAft>
                <a:spcPts val="0"/>
              </a:spcAft>
              <a:buClr>
                <a:schemeClr val="lt2"/>
              </a:buClr>
              <a:buSzPts val="1000"/>
              <a:buNone/>
              <a:defRPr sz="1000"/>
            </a:lvl3pPr>
            <a:lvl4pPr indent="-228600" lvl="3" marL="1828800" algn="l">
              <a:spcBef>
                <a:spcPts val="180"/>
              </a:spcBef>
              <a:spcAft>
                <a:spcPts val="0"/>
              </a:spcAft>
              <a:buClr>
                <a:schemeClr val="lt2"/>
              </a:buClr>
              <a:buSzPts val="900"/>
              <a:buNone/>
              <a:defRPr sz="900"/>
            </a:lvl4pPr>
            <a:lvl5pPr indent="-228600" lvl="4" marL="2286000" algn="l">
              <a:spcBef>
                <a:spcPts val="180"/>
              </a:spcBef>
              <a:spcAft>
                <a:spcPts val="0"/>
              </a:spcAft>
              <a:buClr>
                <a:schemeClr val="lt2"/>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9" name="Shape 29"/>
        <p:cNvGrpSpPr/>
        <p:nvPr/>
      </p:nvGrpSpPr>
      <p:grpSpPr>
        <a:xfrm>
          <a:off x="0" y="0"/>
          <a:ext cx="0" cy="0"/>
          <a:chOff x="0" y="0"/>
          <a:chExt cx="0" cy="0"/>
        </a:xfrm>
      </p:grpSpPr>
      <p:sp>
        <p:nvSpPr>
          <p:cNvPr id="30" name="Google Shape;30;p7"/>
          <p:cNvSpPr txBox="1"/>
          <p:nvPr>
            <p:ph type="title"/>
          </p:nvPr>
        </p:nvSpPr>
        <p:spPr>
          <a:xfrm>
            <a:off x="1792288" y="3829050"/>
            <a:ext cx="5486400" cy="4257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p:nvPr>
            <p:ph idx="2" type="pic"/>
          </p:nvPr>
        </p:nvSpPr>
        <p:spPr>
          <a:xfrm>
            <a:off x="1792288" y="685800"/>
            <a:ext cx="5486400" cy="3086100"/>
          </a:xfrm>
          <a:prstGeom prst="rect">
            <a:avLst/>
          </a:prstGeom>
          <a:noFill/>
          <a:ln>
            <a:noFill/>
          </a:ln>
        </p:spPr>
      </p:sp>
      <p:sp>
        <p:nvSpPr>
          <p:cNvPr id="32" name="Google Shape;32;p7"/>
          <p:cNvSpPr txBox="1"/>
          <p:nvPr>
            <p:ph idx="1" type="body"/>
          </p:nvPr>
        </p:nvSpPr>
        <p:spPr>
          <a:xfrm>
            <a:off x="1792288" y="4254817"/>
            <a:ext cx="5486400" cy="60293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2"/>
              </a:buClr>
              <a:buSzPts val="1400"/>
              <a:buNone/>
              <a:defRPr sz="1400"/>
            </a:lvl1pPr>
            <a:lvl2pPr indent="-228600" lvl="1" marL="914400" algn="l">
              <a:spcBef>
                <a:spcPts val="240"/>
              </a:spcBef>
              <a:spcAft>
                <a:spcPts val="0"/>
              </a:spcAft>
              <a:buClr>
                <a:schemeClr val="lt2"/>
              </a:buClr>
              <a:buSzPts val="1200"/>
              <a:buNone/>
              <a:defRPr sz="1200"/>
            </a:lvl2pPr>
            <a:lvl3pPr indent="-228600" lvl="2" marL="1371600" algn="l">
              <a:spcBef>
                <a:spcPts val="200"/>
              </a:spcBef>
              <a:spcAft>
                <a:spcPts val="0"/>
              </a:spcAft>
              <a:buClr>
                <a:schemeClr val="lt2"/>
              </a:buClr>
              <a:buSzPts val="1000"/>
              <a:buNone/>
              <a:defRPr sz="1000"/>
            </a:lvl3pPr>
            <a:lvl4pPr indent="-228600" lvl="3" marL="1828800" algn="l">
              <a:spcBef>
                <a:spcPts val="180"/>
              </a:spcBef>
              <a:spcAft>
                <a:spcPts val="0"/>
              </a:spcAft>
              <a:buClr>
                <a:schemeClr val="lt2"/>
              </a:buClr>
              <a:buSzPts val="900"/>
              <a:buNone/>
              <a:defRPr sz="900"/>
            </a:lvl4pPr>
            <a:lvl5pPr indent="-228600" lvl="4" marL="2286000" algn="l">
              <a:spcBef>
                <a:spcPts val="180"/>
              </a:spcBef>
              <a:spcAft>
                <a:spcPts val="0"/>
              </a:spcAft>
              <a:buClr>
                <a:schemeClr val="lt2"/>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9"/>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457200" y="1682496"/>
            <a:ext cx="8229600" cy="295351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10"/>
          <p:cNvSpPr txBox="1"/>
          <p:nvPr>
            <p:ph type="ctrTitle"/>
          </p:nvPr>
        </p:nvSpPr>
        <p:spPr>
          <a:xfrm>
            <a:off x="685800" y="1597821"/>
            <a:ext cx="7772400" cy="110251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0"/>
          <p:cNvSpPr txBox="1"/>
          <p:nvPr>
            <p:ph idx="1" type="subTitle"/>
          </p:nvPr>
        </p:nvSpPr>
        <p:spPr>
          <a:xfrm>
            <a:off x="685800" y="2914650"/>
            <a:ext cx="7772400" cy="1314450"/>
          </a:xfrm>
          <a:prstGeom prst="rect">
            <a:avLst/>
          </a:prstGeom>
          <a:noFill/>
          <a:ln>
            <a:noFill/>
          </a:ln>
        </p:spPr>
        <p:txBody>
          <a:bodyPr anchorCtr="0" anchor="t" bIns="45700" lIns="91425" spcFirstLastPara="1" rIns="91425" wrap="square" tIns="45700">
            <a:normAutofit/>
          </a:bodyPr>
          <a:lstStyle>
            <a:lvl1pPr lvl="0" algn="l">
              <a:spcBef>
                <a:spcPts val="640"/>
              </a:spcBef>
              <a:spcAft>
                <a:spcPts val="0"/>
              </a:spcAft>
              <a:buClr>
                <a:schemeClr val="lt1"/>
              </a:buClr>
              <a:buSzPts val="3200"/>
              <a:buNone/>
              <a:defRPr>
                <a:solidFill>
                  <a:schemeClr val="lt1"/>
                </a:solidFill>
              </a:defRPr>
            </a:lvl1pPr>
            <a:lvl2pPr lvl="1" algn="ctr">
              <a:spcBef>
                <a:spcPts val="560"/>
              </a:spcBef>
              <a:spcAft>
                <a:spcPts val="0"/>
              </a:spcAft>
              <a:buClr>
                <a:srgbClr val="D19888"/>
              </a:buClr>
              <a:buSzPts val="2800"/>
              <a:buNone/>
              <a:defRPr>
                <a:solidFill>
                  <a:srgbClr val="D19888"/>
                </a:solidFill>
              </a:defRPr>
            </a:lvl2pPr>
            <a:lvl3pPr lvl="2" algn="ctr">
              <a:spcBef>
                <a:spcPts val="480"/>
              </a:spcBef>
              <a:spcAft>
                <a:spcPts val="0"/>
              </a:spcAft>
              <a:buClr>
                <a:srgbClr val="D19888"/>
              </a:buClr>
              <a:buSzPts val="2400"/>
              <a:buNone/>
              <a:defRPr>
                <a:solidFill>
                  <a:srgbClr val="D19888"/>
                </a:solidFill>
              </a:defRPr>
            </a:lvl3pPr>
            <a:lvl4pPr lvl="3" algn="ctr">
              <a:spcBef>
                <a:spcPts val="400"/>
              </a:spcBef>
              <a:spcAft>
                <a:spcPts val="0"/>
              </a:spcAft>
              <a:buClr>
                <a:srgbClr val="D19888"/>
              </a:buClr>
              <a:buSzPts val="2000"/>
              <a:buNone/>
              <a:defRPr>
                <a:solidFill>
                  <a:srgbClr val="D19888"/>
                </a:solidFill>
              </a:defRPr>
            </a:lvl4pPr>
            <a:lvl5pPr lvl="4" algn="ctr">
              <a:spcBef>
                <a:spcPts val="400"/>
              </a:spcBef>
              <a:spcAft>
                <a:spcPts val="0"/>
              </a:spcAft>
              <a:buClr>
                <a:srgbClr val="D19888"/>
              </a:buClr>
              <a:buSzPts val="2000"/>
              <a:buNone/>
              <a:defRPr>
                <a:solidFill>
                  <a:srgbClr val="D19888"/>
                </a:solidFill>
              </a:defRPr>
            </a:lvl5pPr>
            <a:lvl6pPr lvl="5" algn="ctr">
              <a:spcBef>
                <a:spcPts val="400"/>
              </a:spcBef>
              <a:spcAft>
                <a:spcPts val="0"/>
              </a:spcAft>
              <a:buClr>
                <a:srgbClr val="D19888"/>
              </a:buClr>
              <a:buSzPts val="2000"/>
              <a:buNone/>
              <a:defRPr>
                <a:solidFill>
                  <a:srgbClr val="D19888"/>
                </a:solidFill>
              </a:defRPr>
            </a:lvl6pPr>
            <a:lvl7pPr lvl="6" algn="ctr">
              <a:spcBef>
                <a:spcPts val="400"/>
              </a:spcBef>
              <a:spcAft>
                <a:spcPts val="0"/>
              </a:spcAft>
              <a:buClr>
                <a:srgbClr val="D19888"/>
              </a:buClr>
              <a:buSzPts val="2000"/>
              <a:buNone/>
              <a:defRPr>
                <a:solidFill>
                  <a:srgbClr val="D19888"/>
                </a:solidFill>
              </a:defRPr>
            </a:lvl7pPr>
            <a:lvl8pPr lvl="7" algn="ctr">
              <a:spcBef>
                <a:spcPts val="400"/>
              </a:spcBef>
              <a:spcAft>
                <a:spcPts val="0"/>
              </a:spcAft>
              <a:buClr>
                <a:srgbClr val="D19888"/>
              </a:buClr>
              <a:buSzPts val="2000"/>
              <a:buNone/>
              <a:defRPr>
                <a:solidFill>
                  <a:srgbClr val="D19888"/>
                </a:solidFill>
              </a:defRPr>
            </a:lvl8pPr>
            <a:lvl9pPr lvl="8" algn="ctr">
              <a:spcBef>
                <a:spcPts val="400"/>
              </a:spcBef>
              <a:spcAft>
                <a:spcPts val="0"/>
              </a:spcAft>
              <a:buClr>
                <a:srgbClr val="D19888"/>
              </a:buClr>
              <a:buSzPts val="2000"/>
              <a:buNone/>
              <a:defRPr>
                <a:solidFill>
                  <a:srgbClr val="D19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1"/>
          <p:cNvSpPr txBox="1"/>
          <p:nvPr>
            <p:ph type="title"/>
          </p:nvPr>
        </p:nvSpPr>
        <p:spPr>
          <a:xfrm>
            <a:off x="722313" y="3305177"/>
            <a:ext cx="7772400" cy="1247774"/>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4000"/>
              <a:buFont typeface="Arial"/>
              <a:buNone/>
              <a:defRPr b="1"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1"/>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rgbClr val="D19888"/>
              </a:buClr>
              <a:buSzPts val="1800"/>
              <a:buNone/>
              <a:defRPr sz="1800">
                <a:solidFill>
                  <a:srgbClr val="D19888"/>
                </a:solidFill>
              </a:defRPr>
            </a:lvl2pPr>
            <a:lvl3pPr indent="-228600" lvl="2" marL="1371600" algn="l">
              <a:spcBef>
                <a:spcPts val="320"/>
              </a:spcBef>
              <a:spcAft>
                <a:spcPts val="0"/>
              </a:spcAft>
              <a:buClr>
                <a:srgbClr val="D19888"/>
              </a:buClr>
              <a:buSzPts val="1600"/>
              <a:buNone/>
              <a:defRPr sz="1600">
                <a:solidFill>
                  <a:srgbClr val="D19888"/>
                </a:solidFill>
              </a:defRPr>
            </a:lvl3pPr>
            <a:lvl4pPr indent="-228600" lvl="3" marL="1828800" algn="l">
              <a:spcBef>
                <a:spcPts val="280"/>
              </a:spcBef>
              <a:spcAft>
                <a:spcPts val="0"/>
              </a:spcAft>
              <a:buClr>
                <a:srgbClr val="D19888"/>
              </a:buClr>
              <a:buSzPts val="1400"/>
              <a:buNone/>
              <a:defRPr sz="1400">
                <a:solidFill>
                  <a:srgbClr val="D19888"/>
                </a:solidFill>
              </a:defRPr>
            </a:lvl4pPr>
            <a:lvl5pPr indent="-228600" lvl="4" marL="2286000" algn="l">
              <a:spcBef>
                <a:spcPts val="280"/>
              </a:spcBef>
              <a:spcAft>
                <a:spcPts val="0"/>
              </a:spcAft>
              <a:buClr>
                <a:srgbClr val="D19888"/>
              </a:buClr>
              <a:buSzPts val="1400"/>
              <a:buNone/>
              <a:defRPr sz="1400">
                <a:solidFill>
                  <a:srgbClr val="D19888"/>
                </a:solidFill>
              </a:defRPr>
            </a:lvl5pPr>
            <a:lvl6pPr indent="-228600" lvl="5" marL="2743200" algn="l">
              <a:spcBef>
                <a:spcPts val="280"/>
              </a:spcBef>
              <a:spcAft>
                <a:spcPts val="0"/>
              </a:spcAft>
              <a:buClr>
                <a:srgbClr val="D19888"/>
              </a:buClr>
              <a:buSzPts val="1400"/>
              <a:buNone/>
              <a:defRPr sz="1400">
                <a:solidFill>
                  <a:srgbClr val="D19888"/>
                </a:solidFill>
              </a:defRPr>
            </a:lvl6pPr>
            <a:lvl7pPr indent="-228600" lvl="6" marL="3200400" algn="l">
              <a:spcBef>
                <a:spcPts val="280"/>
              </a:spcBef>
              <a:spcAft>
                <a:spcPts val="0"/>
              </a:spcAft>
              <a:buClr>
                <a:srgbClr val="D19888"/>
              </a:buClr>
              <a:buSzPts val="1400"/>
              <a:buNone/>
              <a:defRPr sz="1400">
                <a:solidFill>
                  <a:srgbClr val="D19888"/>
                </a:solidFill>
              </a:defRPr>
            </a:lvl7pPr>
            <a:lvl8pPr indent="-228600" lvl="7" marL="3657600" algn="l">
              <a:spcBef>
                <a:spcPts val="280"/>
              </a:spcBef>
              <a:spcAft>
                <a:spcPts val="0"/>
              </a:spcAft>
              <a:buClr>
                <a:srgbClr val="D19888"/>
              </a:buClr>
              <a:buSzPts val="1400"/>
              <a:buNone/>
              <a:defRPr sz="1400">
                <a:solidFill>
                  <a:srgbClr val="D19888"/>
                </a:solidFill>
              </a:defRPr>
            </a:lvl8pPr>
            <a:lvl9pPr indent="-228600" lvl="8" marL="4114800" algn="l">
              <a:spcBef>
                <a:spcPts val="280"/>
              </a:spcBef>
              <a:spcAft>
                <a:spcPts val="0"/>
              </a:spcAft>
              <a:buClr>
                <a:srgbClr val="D19888"/>
              </a:buClr>
              <a:buSzPts val="1400"/>
              <a:buNone/>
              <a:defRPr sz="1400">
                <a:solidFill>
                  <a:srgbClr val="D1988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Arial"/>
              <a:buNone/>
              <a:defRPr b="0" i="0" sz="4400" u="none" cap="none" strike="noStrike">
                <a:solidFill>
                  <a:schemeClr val="l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79972"/>
            <a:ext cx="8229600" cy="291465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2"/>
                </a:solidFill>
                <a:latin typeface="Arial"/>
                <a:ea typeface="Arial"/>
                <a:cs typeface="Arial"/>
                <a:sym typeface="Arial"/>
              </a:defRPr>
            </a:lvl1pPr>
            <a:lvl2pPr indent="-406400" lvl="1" marL="914400" marR="0" rtl="0" algn="l">
              <a:spcBef>
                <a:spcPts val="560"/>
              </a:spcBef>
              <a:spcAft>
                <a:spcPts val="0"/>
              </a:spcAft>
              <a:buClr>
                <a:schemeClr val="lt2"/>
              </a:buClr>
              <a:buSzPts val="2800"/>
              <a:buFont typeface="Arial"/>
              <a:buChar char="–"/>
              <a:defRPr b="0" i="0" sz="2800" u="none" cap="none" strike="noStrike">
                <a:solidFill>
                  <a:schemeClr val="lt2"/>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2"/>
                </a:solidFill>
                <a:latin typeface="Arial"/>
                <a:ea typeface="Arial"/>
                <a:cs typeface="Arial"/>
                <a:sym typeface="Arial"/>
              </a:defRPr>
            </a:lvl3pPr>
            <a:lvl4pPr indent="-355600" lvl="3" marL="1828800" marR="0" rtl="0" algn="l">
              <a:spcBef>
                <a:spcPts val="400"/>
              </a:spcBef>
              <a:spcAft>
                <a:spcPts val="0"/>
              </a:spcAft>
              <a:buClr>
                <a:schemeClr val="lt2"/>
              </a:buClr>
              <a:buSzPts val="2000"/>
              <a:buFont typeface="Arial"/>
              <a:buChar char="–"/>
              <a:defRPr b="0" i="0" sz="2000" u="none" cap="none" strike="noStrike">
                <a:solidFill>
                  <a:schemeClr val="lt2"/>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8"/>
          <p:cNvSpPr txBox="1"/>
          <p:nvPr>
            <p:ph idx="1" type="body"/>
          </p:nvPr>
        </p:nvSpPr>
        <p:spPr>
          <a:xfrm>
            <a:off x="457200" y="1682496"/>
            <a:ext cx="8229600" cy="295351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Arial"/>
              <a:buNone/>
              <a:defRPr b="0" i="0" sz="4400" u="none" cap="none" strike="noStrike">
                <a:solidFill>
                  <a:schemeClr val="l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15"/>
          <p:cNvSpPr txBox="1"/>
          <p:nvPr>
            <p:ph idx="1" type="body"/>
          </p:nvPr>
        </p:nvSpPr>
        <p:spPr>
          <a:xfrm>
            <a:off x="457200" y="1680210"/>
            <a:ext cx="8229600" cy="294894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2"/>
              </a:buClr>
              <a:buSzPts val="3200"/>
              <a:buFont typeface="Arial"/>
              <a:buChar char="•"/>
              <a:defRPr b="0" i="0" sz="3200" u="none" cap="none" strike="noStrike">
                <a:solidFill>
                  <a:schemeClr val="lt2"/>
                </a:solidFill>
                <a:latin typeface="Arial"/>
                <a:ea typeface="Arial"/>
                <a:cs typeface="Arial"/>
                <a:sym typeface="Arial"/>
              </a:defRPr>
            </a:lvl1pPr>
            <a:lvl2pPr indent="-406400" lvl="1" marL="914400" marR="0" rtl="0" algn="l">
              <a:spcBef>
                <a:spcPts val="560"/>
              </a:spcBef>
              <a:spcAft>
                <a:spcPts val="0"/>
              </a:spcAft>
              <a:buClr>
                <a:schemeClr val="lt2"/>
              </a:buClr>
              <a:buSzPts val="2800"/>
              <a:buFont typeface="Arial"/>
              <a:buChar char="–"/>
              <a:defRPr b="0" i="0" sz="2800" u="none" cap="none" strike="noStrike">
                <a:solidFill>
                  <a:schemeClr val="lt2"/>
                </a:solidFill>
                <a:latin typeface="Arial"/>
                <a:ea typeface="Arial"/>
                <a:cs typeface="Arial"/>
                <a:sym typeface="Arial"/>
              </a:defRPr>
            </a:lvl2pPr>
            <a:lvl3pPr indent="-381000" lvl="2" marL="1371600" marR="0" rtl="0" algn="l">
              <a:spcBef>
                <a:spcPts val="480"/>
              </a:spcBef>
              <a:spcAft>
                <a:spcPts val="0"/>
              </a:spcAft>
              <a:buClr>
                <a:schemeClr val="lt2"/>
              </a:buClr>
              <a:buSzPts val="2400"/>
              <a:buFont typeface="Arial"/>
              <a:buChar char="•"/>
              <a:defRPr b="0" i="0" sz="2400" u="none" cap="none" strike="noStrike">
                <a:solidFill>
                  <a:schemeClr val="lt2"/>
                </a:solidFill>
                <a:latin typeface="Arial"/>
                <a:ea typeface="Arial"/>
                <a:cs typeface="Arial"/>
                <a:sym typeface="Arial"/>
              </a:defRPr>
            </a:lvl3pPr>
            <a:lvl4pPr indent="-355600" lvl="3" marL="1828800" marR="0" rtl="0" algn="l">
              <a:spcBef>
                <a:spcPts val="400"/>
              </a:spcBef>
              <a:spcAft>
                <a:spcPts val="0"/>
              </a:spcAft>
              <a:buClr>
                <a:schemeClr val="lt2"/>
              </a:buClr>
              <a:buSzPts val="2000"/>
              <a:buFont typeface="Arial"/>
              <a:buChar char="–"/>
              <a:defRPr b="0" i="0" sz="2000" u="none" cap="none" strike="noStrike">
                <a:solidFill>
                  <a:schemeClr val="lt2"/>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Arial"/>
              <a:buChar char="»"/>
              <a:defRPr b="0" i="0" sz="2000" u="none" cap="none" strike="noStrike">
                <a:solidFill>
                  <a:schemeClr val="lt2"/>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i.org/10.1093/jamia/ocx07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cxnSp>
        <p:nvCxnSpPr>
          <p:cNvPr id="86" name="Google Shape;86;p22"/>
          <p:cNvCxnSpPr/>
          <p:nvPr/>
        </p:nvCxnSpPr>
        <p:spPr>
          <a:xfrm>
            <a:off x="628650" y="3105150"/>
            <a:ext cx="561975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2"/>
          <p:cNvSpPr txBox="1"/>
          <p:nvPr/>
        </p:nvSpPr>
        <p:spPr>
          <a:xfrm>
            <a:off x="548640" y="3891175"/>
            <a:ext cx="7886700" cy="457200"/>
          </a:xfrm>
          <a:prstGeom prst="rect">
            <a:avLst/>
          </a:prstGeom>
          <a:noFill/>
          <a:ln>
            <a:noFill/>
          </a:ln>
        </p:spPr>
        <p:txBody>
          <a:bodyPr anchorCtr="0" anchor="b" bIns="45700" lIns="91425" spcFirstLastPara="1" rIns="91425" wrap="square" tIns="45700">
            <a:noAutofit/>
          </a:bodyPr>
          <a:lstStyle/>
          <a:p>
            <a:pPr indent="0" lvl="0" marL="0" marR="0" rtl="0" algn="l">
              <a:lnSpc>
                <a:spcPct val="50000"/>
              </a:lnSpc>
              <a:spcBef>
                <a:spcPts val="0"/>
              </a:spcBef>
              <a:spcAft>
                <a:spcPts val="0"/>
              </a:spcAft>
              <a:buClr>
                <a:schemeClr val="lt1"/>
              </a:buClr>
              <a:buSzPts val="1050"/>
              <a:buFont typeface="Arial"/>
              <a:buNone/>
            </a:pPr>
            <a:r>
              <a:rPr lang="en-US" sz="1050">
                <a:solidFill>
                  <a:schemeClr val="lt1"/>
                </a:solidFill>
                <a:latin typeface="Arial Black"/>
                <a:ea typeface="Arial Black"/>
                <a:cs typeface="Arial Black"/>
                <a:sym typeface="Arial Black"/>
              </a:rPr>
              <a:t>MYKEL BOACHIE</a:t>
            </a:r>
            <a:endParaRPr/>
          </a:p>
          <a:p>
            <a:pPr indent="0" lvl="0" marL="0" marR="0" rtl="0" algn="l">
              <a:lnSpc>
                <a:spcPct val="30000"/>
              </a:lnSpc>
              <a:spcBef>
                <a:spcPts val="1000"/>
              </a:spcBef>
              <a:spcAft>
                <a:spcPts val="0"/>
              </a:spcAft>
              <a:buClr>
                <a:schemeClr val="lt1"/>
              </a:buClr>
              <a:buSzPts val="1050"/>
              <a:buFont typeface="Arial"/>
              <a:buNone/>
            </a:pPr>
            <a:r>
              <a:rPr lang="en-US" sz="1050">
                <a:solidFill>
                  <a:schemeClr val="lt1"/>
                </a:solidFill>
              </a:rPr>
              <a:t>Graduate Student</a:t>
            </a:r>
            <a:r>
              <a:rPr b="0" i="0" lang="en-US" sz="1050" u="none" cap="none" strike="noStrike">
                <a:solidFill>
                  <a:schemeClr val="lt1"/>
                </a:solidFill>
                <a:latin typeface="Arial"/>
                <a:ea typeface="Arial"/>
                <a:cs typeface="Arial"/>
                <a:sym typeface="Arial"/>
              </a:rPr>
              <a:t>, The University of Texas at Austin</a:t>
            </a:r>
            <a:endParaRPr b="0" i="0" sz="1050" u="none" cap="none" strike="noStrike">
              <a:solidFill>
                <a:schemeClr val="lt1"/>
              </a:solidFill>
              <a:latin typeface="Arial"/>
              <a:ea typeface="Arial"/>
              <a:cs typeface="Arial"/>
              <a:sym typeface="Arial"/>
            </a:endParaRPr>
          </a:p>
        </p:txBody>
      </p:sp>
      <p:sp>
        <p:nvSpPr>
          <p:cNvPr id="88" name="Google Shape;88;p22"/>
          <p:cNvSpPr txBox="1"/>
          <p:nvPr/>
        </p:nvSpPr>
        <p:spPr>
          <a:xfrm>
            <a:off x="548640" y="457200"/>
            <a:ext cx="7828444" cy="38929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Arial Black"/>
                <a:ea typeface="Arial Black"/>
                <a:cs typeface="Arial Black"/>
                <a:sym typeface="Arial Black"/>
              </a:rPr>
              <a:t>DECEMBER</a:t>
            </a:r>
            <a:r>
              <a:rPr b="0" i="0" lang="en-US" sz="1200" u="none" cap="none" strike="noStrike">
                <a:solidFill>
                  <a:schemeClr val="lt1"/>
                </a:solidFill>
                <a:latin typeface="Arial Black"/>
                <a:ea typeface="Arial Black"/>
                <a:cs typeface="Arial Black"/>
                <a:sym typeface="Arial Black"/>
              </a:rPr>
              <a:t> </a:t>
            </a:r>
            <a:r>
              <a:rPr lang="en-US" sz="1200">
                <a:solidFill>
                  <a:schemeClr val="lt1"/>
                </a:solidFill>
                <a:latin typeface="Arial Black"/>
                <a:ea typeface="Arial Black"/>
                <a:cs typeface="Arial Black"/>
                <a:sym typeface="Arial Black"/>
              </a:rPr>
              <a:t>2024</a:t>
            </a:r>
            <a:endParaRPr b="0" i="0" sz="1200" u="none" cap="none" strike="noStrike">
              <a:solidFill>
                <a:schemeClr val="lt1"/>
              </a:solidFill>
              <a:latin typeface="Arial"/>
              <a:ea typeface="Arial"/>
              <a:cs typeface="Arial"/>
              <a:sym typeface="Arial"/>
            </a:endParaRPr>
          </a:p>
        </p:txBody>
      </p:sp>
      <p:sp>
        <p:nvSpPr>
          <p:cNvPr id="89" name="Google Shape;89;p22"/>
          <p:cNvSpPr txBox="1"/>
          <p:nvPr/>
        </p:nvSpPr>
        <p:spPr>
          <a:xfrm>
            <a:off x="502920" y="1200150"/>
            <a:ext cx="7886700" cy="1752600"/>
          </a:xfrm>
          <a:prstGeom prst="rect">
            <a:avLst/>
          </a:prstGeom>
          <a:noFill/>
          <a:ln>
            <a:noFill/>
          </a:ln>
        </p:spPr>
        <p:txBody>
          <a:bodyPr anchorCtr="0" anchor="b" bIns="45700" lIns="91425" spcFirstLastPara="1" rIns="91425" wrap="square" tIns="45700">
            <a:noAutofit/>
          </a:bodyPr>
          <a:lstStyle/>
          <a:p>
            <a:pPr indent="0" lvl="0" marL="0" marR="0" rtl="0" algn="l">
              <a:lnSpc>
                <a:spcPct val="83333"/>
              </a:lnSpc>
              <a:spcBef>
                <a:spcPts val="0"/>
              </a:spcBef>
              <a:spcAft>
                <a:spcPts val="0"/>
              </a:spcAft>
              <a:buClr>
                <a:schemeClr val="lt1"/>
              </a:buClr>
              <a:buSzPts val="4800"/>
              <a:buFont typeface="Arial Black"/>
              <a:buNone/>
            </a:pPr>
            <a:r>
              <a:rPr b="1" lang="en-US" sz="4200">
                <a:solidFill>
                  <a:schemeClr val="lt1"/>
                </a:solidFill>
                <a:latin typeface="Arial Black"/>
                <a:ea typeface="Arial Black"/>
                <a:cs typeface="Arial Black"/>
                <a:sym typeface="Arial Black"/>
              </a:rPr>
              <a:t>HYBRID FEATURE ANALYSIS FOR COVID-19 MORTALITY PREDICTION</a:t>
            </a:r>
            <a:endParaRPr sz="800"/>
          </a:p>
        </p:txBody>
      </p:sp>
      <p:sp>
        <p:nvSpPr>
          <p:cNvPr id="90" name="Google Shape;90;p22"/>
          <p:cNvSpPr txBox="1"/>
          <p:nvPr/>
        </p:nvSpPr>
        <p:spPr>
          <a:xfrm>
            <a:off x="548640" y="3333749"/>
            <a:ext cx="7886700" cy="457201"/>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1800"/>
              </a:spcAft>
              <a:buNone/>
            </a:pPr>
            <a:r>
              <a:rPr lang="en-US">
                <a:solidFill>
                  <a:schemeClr val="lt1"/>
                </a:solidFill>
              </a:rPr>
              <a:t>A Comparative Study of Random Forest Feature Importance and BlueBERT Embeddings for Risk Factor Analysis</a:t>
            </a:r>
            <a:endParaRPr>
              <a:solidFill>
                <a:schemeClr val="lt1"/>
              </a:solidFill>
            </a:endParaRPr>
          </a:p>
        </p:txBody>
      </p:sp>
      <p:pic>
        <p:nvPicPr>
          <p:cNvPr id="91" name="Google Shape;91;p22"/>
          <p:cNvPicPr preferRelativeResize="0"/>
          <p:nvPr/>
        </p:nvPicPr>
        <p:blipFill rotWithShape="1">
          <a:blip r:embed="rId4">
            <a:alphaModFix/>
          </a:blip>
          <a:srcRect b="0" l="0" r="0" t="0"/>
          <a:stretch/>
        </p:blipFill>
        <p:spPr>
          <a:xfrm>
            <a:off x="6978699" y="320040"/>
            <a:ext cx="1877397" cy="914400"/>
          </a:xfrm>
          <a:prstGeom prst="rect">
            <a:avLst/>
          </a:prstGeom>
          <a:noFill/>
          <a:ln>
            <a:noFill/>
          </a:ln>
        </p:spPr>
      </p:pic>
      <p:sp>
        <p:nvSpPr>
          <p:cNvPr id="92" name="Google Shape;92;p22"/>
          <p:cNvSpPr txBox="1"/>
          <p:nvPr/>
        </p:nvSpPr>
        <p:spPr>
          <a:xfrm>
            <a:off x="548640" y="4392450"/>
            <a:ext cx="7886700" cy="457200"/>
          </a:xfrm>
          <a:prstGeom prst="rect">
            <a:avLst/>
          </a:prstGeom>
          <a:noFill/>
          <a:ln>
            <a:noFill/>
          </a:ln>
        </p:spPr>
        <p:txBody>
          <a:bodyPr anchorCtr="0" anchor="b" bIns="45700" lIns="91425" spcFirstLastPara="1" rIns="91425" wrap="square" tIns="45700">
            <a:noAutofit/>
          </a:bodyPr>
          <a:lstStyle/>
          <a:p>
            <a:pPr indent="0" lvl="0" marL="0" marR="0" rtl="0" algn="l">
              <a:lnSpc>
                <a:spcPct val="50000"/>
              </a:lnSpc>
              <a:spcBef>
                <a:spcPts val="0"/>
              </a:spcBef>
              <a:spcAft>
                <a:spcPts val="0"/>
              </a:spcAft>
              <a:buClr>
                <a:schemeClr val="lt1"/>
              </a:buClr>
              <a:buSzPts val="1050"/>
              <a:buFont typeface="Arial"/>
              <a:buNone/>
            </a:pPr>
            <a:r>
              <a:rPr lang="en-US" sz="1050">
                <a:solidFill>
                  <a:schemeClr val="lt1"/>
                </a:solidFill>
                <a:latin typeface="Arial Black"/>
                <a:ea typeface="Arial Black"/>
                <a:cs typeface="Arial Black"/>
                <a:sym typeface="Arial Black"/>
              </a:rPr>
              <a:t>ALEJANDRO</a:t>
            </a:r>
            <a:r>
              <a:rPr lang="en-US" sz="1050">
                <a:solidFill>
                  <a:schemeClr val="lt1"/>
                </a:solidFill>
                <a:latin typeface="Arial Black"/>
                <a:ea typeface="Arial Black"/>
                <a:cs typeface="Arial Black"/>
                <a:sym typeface="Arial Black"/>
              </a:rPr>
              <a:t> MIGNUCCI</a:t>
            </a:r>
            <a:endParaRPr/>
          </a:p>
          <a:p>
            <a:pPr indent="0" lvl="0" marL="0" marR="0" rtl="0" algn="l">
              <a:lnSpc>
                <a:spcPct val="30000"/>
              </a:lnSpc>
              <a:spcBef>
                <a:spcPts val="1000"/>
              </a:spcBef>
              <a:spcAft>
                <a:spcPts val="0"/>
              </a:spcAft>
              <a:buClr>
                <a:schemeClr val="lt1"/>
              </a:buClr>
              <a:buSzPts val="1050"/>
              <a:buFont typeface="Arial"/>
              <a:buNone/>
            </a:pPr>
            <a:r>
              <a:rPr lang="en-US" sz="1050">
                <a:solidFill>
                  <a:schemeClr val="lt1"/>
                </a:solidFill>
              </a:rPr>
              <a:t>Graduate Student</a:t>
            </a:r>
            <a:r>
              <a:rPr b="0" i="0" lang="en-US" sz="1050" u="none" cap="none" strike="noStrike">
                <a:solidFill>
                  <a:schemeClr val="lt1"/>
                </a:solidFill>
                <a:latin typeface="Arial"/>
                <a:ea typeface="Arial"/>
                <a:cs typeface="Arial"/>
                <a:sym typeface="Arial"/>
              </a:rPr>
              <a:t>, The University of Texas at Austin</a:t>
            </a:r>
            <a:endParaRPr b="0" i="0" sz="105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3"/>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lang="en-US"/>
              <a:t>Introduction - Problem Statement</a:t>
            </a:r>
            <a:endParaRPr/>
          </a:p>
        </p:txBody>
      </p:sp>
      <p:sp>
        <p:nvSpPr>
          <p:cNvPr id="98" name="Google Shape;98;p23"/>
          <p:cNvSpPr txBox="1"/>
          <p:nvPr>
            <p:ph idx="1" type="body"/>
          </p:nvPr>
        </p:nvSpPr>
        <p:spPr>
          <a:xfrm>
            <a:off x="457200" y="1682496"/>
            <a:ext cx="8229600" cy="2953512"/>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sz="1800"/>
              <a:t>COVID-19 pandemic necessitates accurate mortality prediction models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Current approaches typically use either: </a:t>
            </a:r>
            <a:endParaRPr sz="1800"/>
          </a:p>
          <a:p>
            <a:pPr indent="-342900" lvl="1" marL="914400" rtl="0" algn="l">
              <a:spcBef>
                <a:spcPts val="0"/>
              </a:spcBef>
              <a:spcAft>
                <a:spcPts val="0"/>
              </a:spcAft>
              <a:buSzPts val="1800"/>
              <a:buChar char="-"/>
            </a:pPr>
            <a:r>
              <a:rPr lang="en-US" sz="1800"/>
              <a:t>Structured clinical data </a:t>
            </a:r>
            <a:endParaRPr sz="1800"/>
          </a:p>
          <a:p>
            <a:pPr indent="-342900" lvl="1" marL="914400" rtl="0" algn="l">
              <a:spcBef>
                <a:spcPts val="0"/>
              </a:spcBef>
              <a:spcAft>
                <a:spcPts val="0"/>
              </a:spcAft>
              <a:buSzPts val="1800"/>
              <a:buChar char="-"/>
            </a:pPr>
            <a:r>
              <a:rPr lang="en-US" sz="1800"/>
              <a:t>Traditional NLP techniques</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Gap exists in integrating different types of medical data</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Need for comprehensive analysis combining structured and unstructured data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4"/>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a:t>Project Overview</a:t>
            </a:r>
            <a:endParaRPr/>
          </a:p>
        </p:txBody>
      </p:sp>
      <p:sp>
        <p:nvSpPr>
          <p:cNvPr id="104" name="Google Shape;104;p24"/>
          <p:cNvSpPr txBox="1"/>
          <p:nvPr>
            <p:ph idx="1" type="body"/>
          </p:nvPr>
        </p:nvSpPr>
        <p:spPr>
          <a:xfrm>
            <a:off x="457200" y="1682496"/>
            <a:ext cx="8229600" cy="2948940"/>
          </a:xfrm>
          <a:prstGeom prst="rect">
            <a:avLst/>
          </a:prstGeom>
          <a:noFill/>
          <a:ln>
            <a:noFill/>
          </a:ln>
        </p:spPr>
        <p:txBody>
          <a:bodyPr anchorCtr="0" anchor="t" bIns="45700" lIns="91425" spcFirstLastPara="1" rIns="91425" wrap="square" tIns="45700">
            <a:normAutofit fontScale="62500" lnSpcReduction="10000"/>
          </a:bodyPr>
          <a:lstStyle/>
          <a:p>
            <a:pPr indent="-139700" lvl="0" marL="342900" rtl="0" algn="l">
              <a:spcBef>
                <a:spcPts val="0"/>
              </a:spcBef>
              <a:spcAft>
                <a:spcPts val="0"/>
              </a:spcAft>
              <a:buClr>
                <a:schemeClr val="lt2"/>
              </a:buClr>
              <a:buSzPct val="100000"/>
              <a:buNone/>
            </a:pPr>
            <a:r>
              <a:rPr lang="en-US"/>
              <a:t>- Combines traditional clinical metrics with advanced NLP </a:t>
            </a:r>
            <a:endParaRPr/>
          </a:p>
          <a:p>
            <a:pPr indent="-139700" lvl="0" marL="342900" rtl="0" algn="l">
              <a:spcBef>
                <a:spcPts val="0"/>
              </a:spcBef>
              <a:spcAft>
                <a:spcPts val="0"/>
              </a:spcAft>
              <a:buClr>
                <a:schemeClr val="lt2"/>
              </a:buClr>
              <a:buSzPct val="100000"/>
              <a:buNone/>
            </a:pPr>
            <a:r>
              <a:t/>
            </a:r>
            <a:endParaRPr/>
          </a:p>
          <a:p>
            <a:pPr indent="-139700" lvl="0" marL="342900" rtl="0" algn="l">
              <a:spcBef>
                <a:spcPts val="0"/>
              </a:spcBef>
              <a:spcAft>
                <a:spcPts val="0"/>
              </a:spcAft>
              <a:buClr>
                <a:schemeClr val="lt2"/>
              </a:buClr>
              <a:buSzPct val="100000"/>
              <a:buNone/>
            </a:pPr>
            <a:r>
              <a:rPr lang="en-US"/>
              <a:t>- Analyzes 10,000 COVID-19 patient records including: </a:t>
            </a:r>
            <a:endParaRPr/>
          </a:p>
          <a:p>
            <a:pPr indent="-300037" lvl="0" marL="914400" rtl="0" algn="l">
              <a:spcBef>
                <a:spcPts val="0"/>
              </a:spcBef>
              <a:spcAft>
                <a:spcPts val="0"/>
              </a:spcAft>
              <a:buSzPct val="56250"/>
              <a:buChar char="●"/>
            </a:pPr>
            <a:r>
              <a:rPr lang="en-US"/>
              <a:t>Vital signs </a:t>
            </a:r>
            <a:endParaRPr/>
          </a:p>
          <a:p>
            <a:pPr indent="-300037" lvl="0" marL="914400" rtl="0" algn="l">
              <a:spcBef>
                <a:spcPts val="0"/>
              </a:spcBef>
              <a:spcAft>
                <a:spcPts val="0"/>
              </a:spcAft>
              <a:buSzPct val="56250"/>
              <a:buChar char="●"/>
            </a:pPr>
            <a:r>
              <a:rPr lang="en-US"/>
              <a:t>Demographics </a:t>
            </a:r>
            <a:endParaRPr/>
          </a:p>
          <a:p>
            <a:pPr indent="-300037" lvl="0" marL="914400" rtl="0" algn="l">
              <a:spcBef>
                <a:spcPts val="0"/>
              </a:spcBef>
              <a:spcAft>
                <a:spcPts val="0"/>
              </a:spcAft>
              <a:buSzPct val="56250"/>
              <a:buChar char="●"/>
            </a:pPr>
            <a:r>
              <a:rPr lang="en-US"/>
              <a:t>Medical conditions </a:t>
            </a:r>
            <a:endParaRPr/>
          </a:p>
          <a:p>
            <a:pPr indent="-300037" lvl="0" marL="914400" rtl="0" algn="l">
              <a:spcBef>
                <a:spcPts val="0"/>
              </a:spcBef>
              <a:spcAft>
                <a:spcPts val="0"/>
              </a:spcAft>
              <a:buSzPct val="56250"/>
              <a:buChar char="●"/>
            </a:pPr>
            <a:r>
              <a:rPr lang="en-US"/>
              <a:t>Medications </a:t>
            </a:r>
            <a:endParaRPr/>
          </a:p>
          <a:p>
            <a:pPr indent="-300037" lvl="0" marL="914400" rtl="0" algn="l">
              <a:spcBef>
                <a:spcPts val="0"/>
              </a:spcBef>
              <a:spcAft>
                <a:spcPts val="0"/>
              </a:spcAft>
              <a:buSzPct val="56250"/>
              <a:buChar char="●"/>
            </a:pPr>
            <a:r>
              <a:rPr lang="en-US"/>
              <a:t>Clinical procedures </a:t>
            </a:r>
            <a:endParaRPr/>
          </a:p>
          <a:p>
            <a:pPr indent="0" lvl="0" marL="914400" rtl="0" algn="l">
              <a:spcBef>
                <a:spcPts val="0"/>
              </a:spcBef>
              <a:spcAft>
                <a:spcPts val="0"/>
              </a:spcAft>
              <a:buNone/>
            </a:pPr>
            <a:r>
              <a:t/>
            </a:r>
            <a:endParaRPr/>
          </a:p>
          <a:p>
            <a:pPr indent="-139700" lvl="0" marL="342900" rtl="0" algn="l">
              <a:spcBef>
                <a:spcPts val="0"/>
              </a:spcBef>
              <a:spcAft>
                <a:spcPts val="0"/>
              </a:spcAft>
              <a:buClr>
                <a:schemeClr val="lt2"/>
              </a:buClr>
              <a:buSzPct val="100000"/>
              <a:buNone/>
            </a:pPr>
            <a:r>
              <a:rPr lang="en-US"/>
              <a:t>- Goals: Enhanced risk assessment and clinical decision-making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5"/>
          <p:cNvSpPr txBox="1"/>
          <p:nvPr>
            <p:ph type="title"/>
          </p:nvPr>
        </p:nvSpPr>
        <p:spPr>
          <a:xfrm>
            <a:off x="457200" y="685800"/>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Visualization </a:t>
            </a:r>
            <a:endParaRPr/>
          </a:p>
        </p:txBody>
      </p:sp>
      <p:sp>
        <p:nvSpPr>
          <p:cNvPr id="111" name="Google Shape;111;p25"/>
          <p:cNvSpPr txBox="1"/>
          <p:nvPr>
            <p:ph idx="1" type="body"/>
          </p:nvPr>
        </p:nvSpPr>
        <p:spPr>
          <a:xfrm>
            <a:off x="457200" y="3638547"/>
            <a:ext cx="8229600" cy="9930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a:t>Hypothesis: Age is a significant factor to assess mortality. </a:t>
            </a:r>
            <a:endParaRPr/>
          </a:p>
        </p:txBody>
      </p:sp>
      <p:pic>
        <p:nvPicPr>
          <p:cNvPr id="112" name="Google Shape;112;p25"/>
          <p:cNvPicPr preferRelativeResize="0"/>
          <p:nvPr/>
        </p:nvPicPr>
        <p:blipFill>
          <a:blip r:embed="rId3">
            <a:alphaModFix/>
          </a:blip>
          <a:stretch>
            <a:fillRect/>
          </a:stretch>
        </p:blipFill>
        <p:spPr>
          <a:xfrm>
            <a:off x="457200" y="1504950"/>
            <a:ext cx="7848600" cy="213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a:t>Materials and Methods</a:t>
            </a:r>
            <a:endParaRPr/>
          </a:p>
        </p:txBody>
      </p:sp>
      <p:sp>
        <p:nvSpPr>
          <p:cNvPr id="118" name="Google Shape;118;p26"/>
          <p:cNvSpPr txBox="1"/>
          <p:nvPr>
            <p:ph idx="1" type="body"/>
          </p:nvPr>
        </p:nvSpPr>
        <p:spPr>
          <a:xfrm>
            <a:off x="457200" y="1682496"/>
            <a:ext cx="8229600" cy="2914650"/>
          </a:xfrm>
          <a:prstGeom prst="rect">
            <a:avLst/>
          </a:prstGeom>
          <a:noFill/>
          <a:ln>
            <a:noFill/>
          </a:ln>
        </p:spPr>
        <p:txBody>
          <a:bodyPr anchorCtr="0" anchor="t" bIns="45700" lIns="91425" spcFirstLastPara="1" rIns="91425" wrap="square" tIns="45700">
            <a:normAutofit fontScale="55000" lnSpcReduction="20000"/>
          </a:bodyPr>
          <a:lstStyle/>
          <a:p>
            <a:pPr indent="-139700" lvl="0" marL="342900" rtl="0" algn="l">
              <a:lnSpc>
                <a:spcPct val="100000"/>
              </a:lnSpc>
              <a:spcBef>
                <a:spcPts val="0"/>
              </a:spcBef>
              <a:spcAft>
                <a:spcPts val="0"/>
              </a:spcAft>
              <a:buClr>
                <a:schemeClr val="lt2"/>
              </a:buClr>
              <a:buSzPct val="95238"/>
              <a:buNone/>
            </a:pPr>
            <a:r>
              <a:rPr b="1" lang="en-US" sz="3359"/>
              <a:t>Problem</a:t>
            </a:r>
            <a:r>
              <a:rPr lang="en-US" sz="3359"/>
              <a:t>: Healthcare </a:t>
            </a:r>
            <a:r>
              <a:rPr lang="en-US" sz="3359"/>
              <a:t>Decision Support</a:t>
            </a:r>
            <a:endParaRPr sz="3359"/>
          </a:p>
          <a:p>
            <a:pPr indent="-139700" lvl="0" marL="342900" rtl="0" algn="l">
              <a:lnSpc>
                <a:spcPct val="100000"/>
              </a:lnSpc>
              <a:spcBef>
                <a:spcPts val="0"/>
              </a:spcBef>
              <a:spcAft>
                <a:spcPts val="0"/>
              </a:spcAft>
              <a:buClr>
                <a:schemeClr val="lt2"/>
              </a:buClr>
              <a:buSzPct val="95238"/>
              <a:buNone/>
            </a:pPr>
            <a:r>
              <a:t/>
            </a:r>
            <a:endParaRPr sz="3359"/>
          </a:p>
          <a:p>
            <a:pPr indent="-139700" lvl="0" marL="342900" rtl="0" algn="l">
              <a:lnSpc>
                <a:spcPct val="100000"/>
              </a:lnSpc>
              <a:spcBef>
                <a:spcPts val="0"/>
              </a:spcBef>
              <a:spcAft>
                <a:spcPts val="0"/>
              </a:spcAft>
              <a:buClr>
                <a:schemeClr val="lt2"/>
              </a:buClr>
              <a:buSzPct val="95238"/>
              <a:buNone/>
            </a:pPr>
            <a:r>
              <a:rPr b="1" lang="en-US" sz="3359"/>
              <a:t>Data Collection</a:t>
            </a:r>
            <a:r>
              <a:rPr lang="en-US" sz="3359"/>
              <a:t>: Synthea 10K COVID Dataset </a:t>
            </a:r>
            <a:endParaRPr sz="3359"/>
          </a:p>
          <a:p>
            <a:pPr indent="-139700" lvl="0" marL="342900" rtl="0" algn="l">
              <a:lnSpc>
                <a:spcPct val="100000"/>
              </a:lnSpc>
              <a:spcBef>
                <a:spcPts val="0"/>
              </a:spcBef>
              <a:spcAft>
                <a:spcPts val="0"/>
              </a:spcAft>
              <a:buClr>
                <a:schemeClr val="lt2"/>
              </a:buClr>
              <a:buSzPct val="95238"/>
              <a:buNone/>
            </a:pPr>
            <a:r>
              <a:t/>
            </a:r>
            <a:endParaRPr sz="3359"/>
          </a:p>
          <a:p>
            <a:pPr indent="0" lvl="0" marL="203200" rtl="0" algn="l">
              <a:lnSpc>
                <a:spcPct val="100000"/>
              </a:lnSpc>
              <a:spcBef>
                <a:spcPts val="0"/>
              </a:spcBef>
              <a:spcAft>
                <a:spcPts val="0"/>
              </a:spcAft>
              <a:buClr>
                <a:schemeClr val="lt2"/>
              </a:buClr>
              <a:buSzPct val="95238"/>
              <a:buNone/>
            </a:pPr>
            <a:r>
              <a:rPr b="1" lang="en-US" sz="3359"/>
              <a:t>Preprocessing</a:t>
            </a:r>
            <a:r>
              <a:rPr lang="en-US" sz="3359"/>
              <a:t>: Numerical and Categorical Features</a:t>
            </a:r>
            <a:endParaRPr sz="3359"/>
          </a:p>
          <a:p>
            <a:pPr indent="0" lvl="0" marL="203200" rtl="0" algn="l">
              <a:lnSpc>
                <a:spcPct val="100000"/>
              </a:lnSpc>
              <a:spcBef>
                <a:spcPts val="0"/>
              </a:spcBef>
              <a:spcAft>
                <a:spcPts val="0"/>
              </a:spcAft>
              <a:buClr>
                <a:schemeClr val="lt2"/>
              </a:buClr>
              <a:buSzPct val="95238"/>
              <a:buNone/>
            </a:pPr>
            <a:r>
              <a:t/>
            </a:r>
            <a:endParaRPr sz="3359"/>
          </a:p>
          <a:p>
            <a:pPr indent="0" lvl="0" marL="203200" rtl="0" algn="l">
              <a:lnSpc>
                <a:spcPct val="100000"/>
              </a:lnSpc>
              <a:spcBef>
                <a:spcPts val="0"/>
              </a:spcBef>
              <a:spcAft>
                <a:spcPts val="0"/>
              </a:spcAft>
              <a:buClr>
                <a:schemeClr val="lt2"/>
              </a:buClr>
              <a:buSzPct val="95238"/>
              <a:buNone/>
            </a:pPr>
            <a:r>
              <a:rPr b="1" lang="en-US" sz="3359"/>
              <a:t>Model Selection/Training</a:t>
            </a:r>
            <a:r>
              <a:rPr lang="en-US" sz="3359"/>
              <a:t>: Binary Classifier</a:t>
            </a:r>
            <a:endParaRPr sz="3359"/>
          </a:p>
          <a:p>
            <a:pPr indent="0" lvl="0" marL="203200" rtl="0" algn="l">
              <a:lnSpc>
                <a:spcPct val="100000"/>
              </a:lnSpc>
              <a:spcBef>
                <a:spcPts val="0"/>
              </a:spcBef>
              <a:spcAft>
                <a:spcPts val="0"/>
              </a:spcAft>
              <a:buClr>
                <a:schemeClr val="lt2"/>
              </a:buClr>
              <a:buSzPct val="95238"/>
              <a:buNone/>
            </a:pPr>
            <a:r>
              <a:t/>
            </a:r>
            <a:endParaRPr sz="3359"/>
          </a:p>
          <a:p>
            <a:pPr indent="0" lvl="0" marL="203200" rtl="0" algn="l">
              <a:lnSpc>
                <a:spcPct val="100000"/>
              </a:lnSpc>
              <a:spcBef>
                <a:spcPts val="0"/>
              </a:spcBef>
              <a:spcAft>
                <a:spcPts val="0"/>
              </a:spcAft>
              <a:buClr>
                <a:schemeClr val="lt2"/>
              </a:buClr>
              <a:buSzPct val="95238"/>
              <a:buNone/>
            </a:pPr>
            <a:r>
              <a:rPr b="1" lang="en-US" sz="3359"/>
              <a:t>Evaluation</a:t>
            </a:r>
            <a:r>
              <a:rPr lang="en-US" sz="3359"/>
              <a:t>: Prioritize false negatives (Recall) </a:t>
            </a:r>
            <a:endParaRPr sz="3359"/>
          </a:p>
          <a:p>
            <a:pPr indent="0" lvl="0" marL="203200" rtl="0" algn="l">
              <a:lnSpc>
                <a:spcPct val="100000"/>
              </a:lnSpc>
              <a:spcBef>
                <a:spcPts val="0"/>
              </a:spcBef>
              <a:spcAft>
                <a:spcPts val="0"/>
              </a:spcAft>
              <a:buClr>
                <a:schemeClr val="lt2"/>
              </a:buClr>
              <a:buSzPct val="95238"/>
              <a:buNone/>
            </a:pPr>
            <a:r>
              <a:t/>
            </a:r>
            <a:endParaRPr sz="3359"/>
          </a:p>
          <a:p>
            <a:pPr indent="0" lvl="0" marL="203200" rtl="0" algn="l">
              <a:lnSpc>
                <a:spcPct val="100000"/>
              </a:lnSpc>
              <a:spcBef>
                <a:spcPts val="0"/>
              </a:spcBef>
              <a:spcAft>
                <a:spcPts val="0"/>
              </a:spcAft>
              <a:buClr>
                <a:schemeClr val="lt2"/>
              </a:buClr>
              <a:buSzPct val="95238"/>
              <a:buNone/>
            </a:pPr>
            <a:r>
              <a:rPr b="1" lang="en-US" sz="3359"/>
              <a:t>Deployment</a:t>
            </a:r>
            <a:r>
              <a:rPr lang="en-US" sz="3359"/>
              <a:t>: Mitigate risk in future pandemics</a:t>
            </a:r>
            <a:endParaRPr sz="3359"/>
          </a:p>
          <a:p>
            <a:pPr indent="0" lvl="0" marL="0" rtl="0" algn="l">
              <a:spcBef>
                <a:spcPts val="0"/>
              </a:spcBef>
              <a:spcAft>
                <a:spcPts val="0"/>
              </a:spcAft>
              <a:buClr>
                <a:schemeClr val="lt2"/>
              </a:buClr>
              <a:buSzPct val="95238"/>
              <a:buNone/>
            </a:pPr>
            <a:r>
              <a:t/>
            </a:r>
            <a:endParaRPr sz="335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400"/>
              <a:buFont typeface="Arial"/>
              <a:buNone/>
            </a:pPr>
            <a:r>
              <a:rPr lang="en-US"/>
              <a:t>Results</a:t>
            </a:r>
            <a:endParaRPr/>
          </a:p>
        </p:txBody>
      </p:sp>
      <p:sp>
        <p:nvSpPr>
          <p:cNvPr id="124" name="Google Shape;124;p27"/>
          <p:cNvSpPr txBox="1"/>
          <p:nvPr>
            <p:ph idx="1" type="body"/>
          </p:nvPr>
        </p:nvSpPr>
        <p:spPr>
          <a:xfrm>
            <a:off x="457200" y="1682496"/>
            <a:ext cx="8229600" cy="2949000"/>
          </a:xfrm>
          <a:prstGeom prst="rect">
            <a:avLst/>
          </a:prstGeom>
          <a:noFill/>
          <a:ln>
            <a:noFill/>
          </a:ln>
        </p:spPr>
        <p:txBody>
          <a:bodyPr anchorCtr="0" anchor="t" bIns="45700" lIns="91425" spcFirstLastPara="1" rIns="91425" wrap="square" tIns="45700">
            <a:normAutofit fontScale="55000" lnSpcReduction="10000"/>
          </a:bodyPr>
          <a:lstStyle/>
          <a:p>
            <a:pPr indent="-291465" lvl="0" marL="457200" rtl="0" algn="l">
              <a:spcBef>
                <a:spcPts val="0"/>
              </a:spcBef>
              <a:spcAft>
                <a:spcPts val="0"/>
              </a:spcAft>
              <a:buSzPct val="56250"/>
              <a:buChar char="●"/>
            </a:pPr>
            <a:r>
              <a:rPr b="1" lang="en-US"/>
              <a:t>Numerical Features → Random Forest Classifier:</a:t>
            </a:r>
            <a:endParaRPr b="1"/>
          </a:p>
          <a:p>
            <a:pPr indent="-291465" lvl="1" marL="914400" rtl="0" algn="l">
              <a:spcBef>
                <a:spcPts val="0"/>
              </a:spcBef>
              <a:spcAft>
                <a:spcPts val="0"/>
              </a:spcAft>
              <a:buSzPct val="64285"/>
              <a:buChar char="○"/>
            </a:pPr>
            <a:r>
              <a:rPr lang="en-US"/>
              <a:t>Accuracy: 0.97</a:t>
            </a:r>
            <a:endParaRPr/>
          </a:p>
          <a:p>
            <a:pPr indent="-291465" lvl="1" marL="914400" rtl="0" algn="l">
              <a:spcBef>
                <a:spcPts val="0"/>
              </a:spcBef>
              <a:spcAft>
                <a:spcPts val="0"/>
              </a:spcAft>
              <a:buSzPct val="64285"/>
              <a:buChar char="○"/>
            </a:pPr>
            <a:r>
              <a:rPr b="1" lang="en-US" u="sng"/>
              <a:t>Recall Score: 0.98</a:t>
            </a:r>
            <a:r>
              <a:rPr b="1" lang="en-US"/>
              <a:t> </a:t>
            </a:r>
            <a:endParaRPr b="1"/>
          </a:p>
          <a:p>
            <a:pPr indent="-291465" lvl="1" marL="914400" rtl="0" algn="l">
              <a:spcBef>
                <a:spcPts val="0"/>
              </a:spcBef>
              <a:spcAft>
                <a:spcPts val="0"/>
              </a:spcAft>
              <a:buSzPct val="64285"/>
              <a:buChar char="○"/>
            </a:pPr>
            <a:r>
              <a:rPr lang="en-US"/>
              <a:t>Importance Features: </a:t>
            </a:r>
            <a:endParaRPr/>
          </a:p>
          <a:p>
            <a:pPr indent="-291464" lvl="2" marL="1371600" rtl="0" algn="l">
              <a:spcBef>
                <a:spcPts val="0"/>
              </a:spcBef>
              <a:spcAft>
                <a:spcPts val="0"/>
              </a:spcAft>
              <a:buSzPct val="75000"/>
              <a:buChar char="■"/>
            </a:pPr>
            <a:r>
              <a:rPr lang="en-US"/>
              <a:t>Sepsis caused by virus: 0.22</a:t>
            </a:r>
            <a:endParaRPr/>
          </a:p>
          <a:p>
            <a:pPr indent="-291464" lvl="2" marL="1371600" rtl="0" algn="l">
              <a:spcBef>
                <a:spcPts val="0"/>
              </a:spcBef>
              <a:spcAft>
                <a:spcPts val="0"/>
              </a:spcAft>
              <a:buSzPct val="75000"/>
              <a:buChar char="■"/>
            </a:pPr>
            <a:r>
              <a:rPr lang="en-US"/>
              <a:t>Age: 0.16</a:t>
            </a:r>
            <a:endParaRPr/>
          </a:p>
          <a:p>
            <a:pPr indent="-291464" lvl="2" marL="1371600" rtl="0" algn="l">
              <a:spcBef>
                <a:spcPts val="0"/>
              </a:spcBef>
              <a:spcAft>
                <a:spcPts val="0"/>
              </a:spcAft>
              <a:buSzPct val="75000"/>
              <a:buChar char="■"/>
            </a:pPr>
            <a:r>
              <a:rPr lang="en-US"/>
              <a:t>Acute Respiratory Failure: 0.12</a:t>
            </a:r>
            <a:endParaRPr/>
          </a:p>
          <a:p>
            <a:pPr indent="-291465" lvl="0" marL="457200" rtl="0" algn="l">
              <a:spcBef>
                <a:spcPts val="0"/>
              </a:spcBef>
              <a:spcAft>
                <a:spcPts val="0"/>
              </a:spcAft>
              <a:buSzPct val="56250"/>
              <a:buChar char="●"/>
            </a:pPr>
            <a:r>
              <a:rPr b="1" lang="en-US"/>
              <a:t>Categorical Features + BlueBERT → Logistic Regression:</a:t>
            </a:r>
            <a:endParaRPr b="1"/>
          </a:p>
          <a:p>
            <a:pPr indent="-291465" lvl="1" marL="914400" rtl="0" algn="l">
              <a:spcBef>
                <a:spcPts val="0"/>
              </a:spcBef>
              <a:spcAft>
                <a:spcPts val="0"/>
              </a:spcAft>
              <a:buSzPct val="64285"/>
              <a:buChar char="○"/>
            </a:pPr>
            <a:r>
              <a:rPr lang="en-US"/>
              <a:t>Accuracy: 0.94</a:t>
            </a:r>
            <a:endParaRPr/>
          </a:p>
          <a:p>
            <a:pPr indent="-291465" lvl="1" marL="914400" rtl="0" algn="l">
              <a:spcBef>
                <a:spcPts val="0"/>
              </a:spcBef>
              <a:spcAft>
                <a:spcPts val="0"/>
              </a:spcAft>
              <a:buSzPct val="64285"/>
              <a:buChar char="○"/>
            </a:pPr>
            <a:r>
              <a:rPr b="1" lang="en-US" u="sng"/>
              <a:t>Recall Score: 0.91</a:t>
            </a:r>
            <a:endParaRPr b="1" u="sng"/>
          </a:p>
          <a:p>
            <a:pPr indent="-291465" lvl="1" marL="914400" rtl="0" algn="l">
              <a:spcBef>
                <a:spcPts val="0"/>
              </a:spcBef>
              <a:spcAft>
                <a:spcPts val="0"/>
              </a:spcAft>
              <a:buSzPct val="64285"/>
              <a:buChar char="○"/>
            </a:pPr>
            <a:r>
              <a:rPr lang="en-US"/>
              <a:t>Importance Tokens: </a:t>
            </a:r>
            <a:endParaRPr/>
          </a:p>
          <a:p>
            <a:pPr indent="-291464" lvl="2" marL="1371600" rtl="0" algn="l">
              <a:spcBef>
                <a:spcPts val="0"/>
              </a:spcBef>
              <a:spcAft>
                <a:spcPts val="0"/>
              </a:spcAft>
              <a:buSzPct val="75000"/>
              <a:buChar char="■"/>
            </a:pPr>
            <a:r>
              <a:rPr lang="en-US"/>
              <a:t>‘echo’: 0.93</a:t>
            </a:r>
            <a:endParaRPr/>
          </a:p>
          <a:p>
            <a:pPr indent="-291464" lvl="2" marL="1371600" rtl="0" algn="l">
              <a:spcBef>
                <a:spcPts val="0"/>
              </a:spcBef>
              <a:spcAft>
                <a:spcPts val="0"/>
              </a:spcAft>
              <a:buSzPct val="75000"/>
              <a:buChar char="■"/>
            </a:pPr>
            <a:r>
              <a:rPr lang="en-US"/>
              <a:t>‘##lation’ = 0.55</a:t>
            </a:r>
            <a:endParaRPr/>
          </a:p>
          <a:p>
            <a:pPr indent="-291464" lvl="2" marL="1371600" rtl="0" algn="l">
              <a:spcBef>
                <a:spcPts val="0"/>
              </a:spcBef>
              <a:spcAft>
                <a:spcPts val="0"/>
              </a:spcAft>
              <a:buSzPct val="75000"/>
              <a:buChar char="■"/>
            </a:pPr>
            <a:r>
              <a:rPr lang="en-US"/>
              <a:t>‘blood’ = 0.51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960"/>
              <a:buFont typeface="Arial"/>
              <a:buNone/>
            </a:pPr>
            <a:r>
              <a:rPr lang="en-US" sz="3559"/>
              <a:t>Future Directions</a:t>
            </a:r>
            <a:endParaRPr sz="3559"/>
          </a:p>
        </p:txBody>
      </p:sp>
      <p:sp>
        <p:nvSpPr>
          <p:cNvPr id="130" name="Google Shape;130;p28"/>
          <p:cNvSpPr txBox="1"/>
          <p:nvPr>
            <p:ph idx="1" type="body"/>
          </p:nvPr>
        </p:nvSpPr>
        <p:spPr>
          <a:xfrm>
            <a:off x="457200" y="1682496"/>
            <a:ext cx="8229600" cy="2953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2000"/>
              <a:t>Potential Improvements:</a:t>
            </a:r>
            <a:endParaRPr sz="2000"/>
          </a:p>
          <a:p>
            <a:pPr indent="0" lvl="0" marL="457200" rtl="0" algn="l">
              <a:spcBef>
                <a:spcPts val="0"/>
              </a:spcBef>
              <a:spcAft>
                <a:spcPts val="0"/>
              </a:spcAft>
              <a:buNone/>
            </a:pPr>
            <a:r>
              <a:rPr lang="en-US" sz="2000"/>
              <a:t>- Include immunization status analysis</a:t>
            </a:r>
            <a:endParaRPr sz="2000"/>
          </a:p>
          <a:p>
            <a:pPr indent="0" lvl="0" marL="457200" rtl="0" algn="l">
              <a:spcBef>
                <a:spcPts val="0"/>
              </a:spcBef>
              <a:spcAft>
                <a:spcPts val="0"/>
              </a:spcAft>
              <a:buNone/>
            </a:pPr>
            <a:r>
              <a:rPr lang="en-US" sz="2000"/>
              <a:t>- Incorporate vaccine and booster information</a:t>
            </a:r>
            <a:endParaRPr sz="2000"/>
          </a:p>
          <a:p>
            <a:pPr indent="0" lvl="0" marL="457200" rtl="0" algn="l">
              <a:spcBef>
                <a:spcPts val="0"/>
              </a:spcBef>
              <a:spcAft>
                <a:spcPts val="0"/>
              </a:spcAft>
              <a:buNone/>
            </a:pPr>
            <a:r>
              <a:rPr lang="en-US" sz="2000"/>
              <a:t>- Expand dataset with real-world patient data</a:t>
            </a:r>
            <a:endParaRPr sz="2000"/>
          </a:p>
          <a:p>
            <a:pPr indent="0" lvl="0" marL="914400" rtl="0" algn="l">
              <a:spcBef>
                <a:spcPts val="0"/>
              </a:spcBef>
              <a:spcAft>
                <a:spcPts val="0"/>
              </a:spcAft>
              <a:buNone/>
            </a:pPr>
            <a:r>
              <a:t/>
            </a:r>
            <a:endParaRPr sz="2000"/>
          </a:p>
          <a:p>
            <a:pPr indent="0" lvl="0" marL="0" rtl="0" algn="l">
              <a:spcBef>
                <a:spcPts val="0"/>
              </a:spcBef>
              <a:spcAft>
                <a:spcPts val="0"/>
              </a:spcAft>
              <a:buNone/>
            </a:pPr>
            <a:r>
              <a:rPr lang="en-US" sz="2000"/>
              <a:t>Research Extensions:</a:t>
            </a:r>
            <a:endParaRPr sz="2000"/>
          </a:p>
          <a:p>
            <a:pPr indent="0" lvl="0" marL="457200" rtl="0" algn="l">
              <a:spcBef>
                <a:spcPts val="0"/>
              </a:spcBef>
              <a:spcAft>
                <a:spcPts val="0"/>
              </a:spcAft>
              <a:buNone/>
            </a:pPr>
            <a:r>
              <a:rPr lang="en-US" sz="2000"/>
              <a:t>- Analyze vaccine impact on outcomes</a:t>
            </a:r>
            <a:endParaRPr sz="2000"/>
          </a:p>
          <a:p>
            <a:pPr indent="0" lvl="0" marL="457200" rtl="0" algn="l">
              <a:spcBef>
                <a:spcPts val="0"/>
              </a:spcBef>
              <a:spcAft>
                <a:spcPts val="0"/>
              </a:spcAft>
              <a:buNone/>
            </a:pPr>
            <a:r>
              <a:rPr lang="en-US" sz="2000"/>
              <a:t>- Develop real-time risk assessment tools</a:t>
            </a:r>
            <a:endParaRPr sz="2000"/>
          </a:p>
          <a:p>
            <a:pPr indent="0" lvl="0" marL="457200" rtl="0" algn="l">
              <a:spcBef>
                <a:spcPts val="0"/>
              </a:spcBef>
              <a:spcAft>
                <a:spcPts val="0"/>
              </a:spcAft>
              <a:buNone/>
            </a:pPr>
            <a:r>
              <a:rPr lang="en-US" sz="2000"/>
              <a:t>- Integrate with existing clinical systems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457200" y="685800"/>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137" name="Google Shape;137;p29"/>
          <p:cNvSpPr txBox="1"/>
          <p:nvPr>
            <p:ph idx="1" type="body"/>
          </p:nvPr>
        </p:nvSpPr>
        <p:spPr>
          <a:xfrm>
            <a:off x="457200" y="1458871"/>
            <a:ext cx="8229600" cy="2949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200"/>
              <a:t>Key Takeaways:</a:t>
            </a:r>
            <a:endParaRPr sz="2200"/>
          </a:p>
          <a:p>
            <a:pPr indent="0" lvl="0" marL="0" rtl="0" algn="l">
              <a:spcBef>
                <a:spcPts val="360"/>
              </a:spcBef>
              <a:spcAft>
                <a:spcPts val="0"/>
              </a:spcAft>
              <a:buNone/>
            </a:pPr>
            <a:r>
              <a:rPr lang="en-US" sz="2200"/>
              <a:t>- Successful integration of structured and unstructured data</a:t>
            </a:r>
            <a:endParaRPr sz="2200"/>
          </a:p>
          <a:p>
            <a:pPr indent="0" lvl="0" marL="0" rtl="0" algn="l">
              <a:spcBef>
                <a:spcPts val="360"/>
              </a:spcBef>
              <a:spcAft>
                <a:spcPts val="0"/>
              </a:spcAft>
              <a:buNone/>
            </a:pPr>
            <a:r>
              <a:rPr lang="en-US" sz="2200"/>
              <a:t>- High recall scores for both methods (&gt;90%) </a:t>
            </a:r>
            <a:endParaRPr sz="2200"/>
          </a:p>
          <a:p>
            <a:pPr indent="0" lvl="0" marL="0" rtl="0" algn="l">
              <a:spcBef>
                <a:spcPts val="360"/>
              </a:spcBef>
              <a:spcAft>
                <a:spcPts val="0"/>
              </a:spcAft>
              <a:buNone/>
            </a:pPr>
            <a:r>
              <a:rPr lang="en-US" sz="2200"/>
              <a:t>- Identified critical risk factors:</a:t>
            </a:r>
            <a:endParaRPr sz="2200"/>
          </a:p>
          <a:p>
            <a:pPr indent="0" lvl="0" marL="457200" rtl="0" algn="l">
              <a:spcBef>
                <a:spcPts val="360"/>
              </a:spcBef>
              <a:spcAft>
                <a:spcPts val="0"/>
              </a:spcAft>
              <a:buNone/>
            </a:pPr>
            <a:r>
              <a:rPr lang="en-US" sz="2200"/>
              <a:t>  - Age</a:t>
            </a:r>
            <a:endParaRPr sz="2200"/>
          </a:p>
          <a:p>
            <a:pPr indent="0" lvl="0" marL="457200" rtl="0" algn="l">
              <a:spcBef>
                <a:spcPts val="360"/>
              </a:spcBef>
              <a:spcAft>
                <a:spcPts val="0"/>
              </a:spcAft>
              <a:buNone/>
            </a:pPr>
            <a:r>
              <a:rPr lang="en-US" sz="2200"/>
              <a:t>  - Viral sepsis</a:t>
            </a:r>
            <a:endParaRPr sz="2200"/>
          </a:p>
          <a:p>
            <a:pPr indent="0" lvl="0" marL="457200" rtl="0" algn="l">
              <a:spcBef>
                <a:spcPts val="360"/>
              </a:spcBef>
              <a:spcAft>
                <a:spcPts val="0"/>
              </a:spcAft>
              <a:buNone/>
            </a:pPr>
            <a:r>
              <a:rPr lang="en-US" sz="2200"/>
              <a:t>  - Respiratory conditions</a:t>
            </a:r>
            <a:endParaRPr sz="2200"/>
          </a:p>
          <a:p>
            <a:pPr indent="0" lvl="0" marL="0" rtl="0" algn="l">
              <a:spcBef>
                <a:spcPts val="360"/>
              </a:spcBef>
              <a:spcAft>
                <a:spcPts val="0"/>
              </a:spcAft>
              <a:buNone/>
            </a:pPr>
            <a:r>
              <a:rPr lang="en-US" sz="2200"/>
              <a:t>- Framework for enhanced clinical decision support</a:t>
            </a:r>
            <a:endParaRPr sz="2200"/>
          </a:p>
          <a:p>
            <a:pPr indent="0" lvl="0" marL="0" rtl="0" algn="l">
              <a:spcBef>
                <a:spcPts val="360"/>
              </a:spcBef>
              <a:spcAft>
                <a:spcPts val="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457200" y="685800"/>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144" name="Google Shape;144;p30"/>
          <p:cNvSpPr txBox="1"/>
          <p:nvPr>
            <p:ph idx="1" type="body"/>
          </p:nvPr>
        </p:nvSpPr>
        <p:spPr>
          <a:xfrm>
            <a:off x="457200" y="1543201"/>
            <a:ext cx="8229600" cy="3353700"/>
          </a:xfrm>
          <a:prstGeom prst="rect">
            <a:avLst/>
          </a:prstGeom>
        </p:spPr>
        <p:txBody>
          <a:bodyPr anchorCtr="0" anchor="t" bIns="45700" lIns="91425" spcFirstLastPara="1" rIns="91425" wrap="square" tIns="45700">
            <a:normAutofit lnSpcReduction="20000"/>
          </a:bodyPr>
          <a:lstStyle/>
          <a:p>
            <a:pPr indent="-323850" lvl="0" marL="228600" rtl="0" algn="just">
              <a:lnSpc>
                <a:spcPct val="107916"/>
              </a:lnSpc>
              <a:spcBef>
                <a:spcPts val="0"/>
              </a:spcBef>
              <a:spcAft>
                <a:spcPts val="0"/>
              </a:spcAft>
              <a:buClr>
                <a:srgbClr val="000000"/>
              </a:buClr>
              <a:buSzPts val="1500"/>
              <a:buFont typeface="Calibri"/>
              <a:buAutoNum type="arabicPeriod"/>
            </a:pPr>
            <a:r>
              <a:rPr lang="en-US" sz="1100">
                <a:solidFill>
                  <a:srgbClr val="000000"/>
                </a:solidFill>
                <a:latin typeface="Linux Libertine O"/>
                <a:ea typeface="Linux Libertine O"/>
                <a:cs typeface="Linux Libertine O"/>
                <a:sym typeface="Linux Libertine O"/>
              </a:rPr>
              <a:t>Walonoski, J., Kramer, M., Nichols, J., Quina, A., Moesel, C., Hall, D., Duffett, C., Dube, K., Gallagher, T., &amp; McLachlan, S. (2018). Synthea: An Approach, Method, and Software Mechanism for Generating Synthetic Patients and the Synthetic Electronic Health Care Record. Journal of the American Medical Informatics Association, 25(3), 230–238. </a:t>
            </a:r>
            <a:r>
              <a:rPr lang="en-US" sz="1100">
                <a:solidFill>
                  <a:srgbClr val="000000"/>
                </a:solidFill>
                <a:uFill>
                  <a:noFill/>
                </a:uFill>
                <a:latin typeface="Linux Libertine O"/>
                <a:ea typeface="Linux Libertine O"/>
                <a:cs typeface="Linux Libertine O"/>
                <a:sym typeface="Linux Libertine O"/>
                <a:hlinkClick r:id="rId3">
                  <a:extLst>
                    <a:ext uri="{A12FA001-AC4F-418D-AE19-62706E023703}">
                      <ahyp:hlinkClr val="tx"/>
                    </a:ext>
                  </a:extLst>
                </a:hlinkClick>
              </a:rPr>
              <a:t>https://doi.org/10.1093/jamia/ocx079</a:t>
            </a:r>
            <a:r>
              <a:rPr lang="en-US" sz="1100">
                <a:solidFill>
                  <a:srgbClr val="000000"/>
                </a:solidFill>
                <a:latin typeface="Linux Libertine O"/>
                <a:ea typeface="Linux Libertine O"/>
                <a:cs typeface="Linux Libertine O"/>
                <a:sym typeface="Linux Libertine O"/>
              </a:rPr>
              <a:t> </a:t>
            </a:r>
            <a:endParaRPr sz="1100">
              <a:solidFill>
                <a:srgbClr val="000000"/>
              </a:solidFill>
              <a:latin typeface="Linux Libertine O"/>
              <a:ea typeface="Linux Libertine O"/>
              <a:cs typeface="Linux Libertine O"/>
              <a:sym typeface="Linux Libertine O"/>
            </a:endParaRPr>
          </a:p>
          <a:p>
            <a:pPr indent="-323850" lvl="0" marL="228600" rtl="0" algn="just">
              <a:lnSpc>
                <a:spcPct val="107916"/>
              </a:lnSpc>
              <a:spcBef>
                <a:spcPts val="300"/>
              </a:spcBef>
              <a:spcAft>
                <a:spcPts val="0"/>
              </a:spcAft>
              <a:buClr>
                <a:srgbClr val="000000"/>
              </a:buClr>
              <a:buSzPts val="1500"/>
              <a:buFont typeface="Calibri"/>
              <a:buAutoNum type="arabicPeriod"/>
            </a:pPr>
            <a:r>
              <a:rPr lang="en-US" sz="1100">
                <a:solidFill>
                  <a:srgbClr val="000000"/>
                </a:solidFill>
                <a:latin typeface="Linux Libertine O"/>
                <a:ea typeface="Linux Libertine O"/>
                <a:cs typeface="Linux Libertine O"/>
                <a:sym typeface="Linux Libertine O"/>
              </a:rPr>
              <a:t>Peng, Y., Yan, S., &amp; Lu, Z. (2019). Transfer Learning in Biomedical Natural Language Processing: An Evaluation of BERT and ELMo on Ten Benchmarking Datasets. In Proceedings of the 18th BioNLP Workshop and Shared Task (pp. 58–65). Association for Computational Linguistics.</a:t>
            </a:r>
            <a:endParaRPr sz="1100">
              <a:solidFill>
                <a:srgbClr val="000000"/>
              </a:solidFill>
              <a:latin typeface="Linux Libertine O"/>
              <a:ea typeface="Linux Libertine O"/>
              <a:cs typeface="Linux Libertine O"/>
              <a:sym typeface="Linux Libertine O"/>
            </a:endParaRPr>
          </a:p>
          <a:p>
            <a:pPr indent="-323850" lvl="0" marL="228600" rtl="0" algn="just">
              <a:lnSpc>
                <a:spcPct val="107916"/>
              </a:lnSpc>
              <a:spcBef>
                <a:spcPts val="300"/>
              </a:spcBef>
              <a:spcAft>
                <a:spcPts val="0"/>
              </a:spcAft>
              <a:buClr>
                <a:srgbClr val="000000"/>
              </a:buClr>
              <a:buSzPts val="1500"/>
              <a:buFont typeface="Calibri"/>
              <a:buAutoNum type="arabicPeriod"/>
            </a:pPr>
            <a:r>
              <a:rPr lang="en-US" sz="1100">
                <a:solidFill>
                  <a:srgbClr val="000000"/>
                </a:solidFill>
                <a:latin typeface="Linux Libertine O"/>
                <a:ea typeface="Linux Libertine O"/>
                <a:cs typeface="Linux Libertine O"/>
                <a:sym typeface="Linux Libertine O"/>
              </a:rPr>
              <a:t>Yan, L., Zhang, HT., Goncalves, J. et al. An interpretable mortality prediction model for COVID-19 patients. Nat Mach Intell 2, 283–288 (2020). https://doi.org/10.1038/s42256-020-0180-7</a:t>
            </a:r>
            <a:endParaRPr sz="1100">
              <a:solidFill>
                <a:srgbClr val="000000"/>
              </a:solidFill>
              <a:latin typeface="Linux Libertine O"/>
              <a:ea typeface="Linux Libertine O"/>
              <a:cs typeface="Linux Libertine O"/>
              <a:sym typeface="Linux Libertine O"/>
            </a:endParaRPr>
          </a:p>
          <a:p>
            <a:pPr indent="-323850" lvl="0" marL="228600" rtl="0" algn="just">
              <a:lnSpc>
                <a:spcPct val="107916"/>
              </a:lnSpc>
              <a:spcBef>
                <a:spcPts val="300"/>
              </a:spcBef>
              <a:spcAft>
                <a:spcPts val="0"/>
              </a:spcAft>
              <a:buClr>
                <a:srgbClr val="000000"/>
              </a:buClr>
              <a:buSzPts val="1500"/>
              <a:buFont typeface="Calibri"/>
              <a:buAutoNum type="arabicPeriod"/>
            </a:pPr>
            <a:r>
              <a:rPr lang="en-US" sz="1100">
                <a:solidFill>
                  <a:srgbClr val="000000"/>
                </a:solidFill>
                <a:latin typeface="Linux Libertine O"/>
                <a:ea typeface="Linux Libertine O"/>
                <a:cs typeface="Linux Libertine O"/>
                <a:sym typeface="Linux Libertine O"/>
              </a:rPr>
              <a:t>Strobl C, Boulesteix AL, Kneib T, Augustin T, Zeileis A. Conditional variable importance for random forests. BMC Bioinformatics. 2008 Jul 11;9:307. doi: 10.1186/1471-2105-9-307. PMID: 18620558; PMCID: PMC2491635.</a:t>
            </a:r>
            <a:endParaRPr sz="1100">
              <a:solidFill>
                <a:srgbClr val="000000"/>
              </a:solidFill>
              <a:latin typeface="Linux Libertine O"/>
              <a:ea typeface="Linux Libertine O"/>
              <a:cs typeface="Linux Libertine O"/>
              <a:sym typeface="Linux Libertine O"/>
            </a:endParaRPr>
          </a:p>
          <a:p>
            <a:pPr indent="-323850" lvl="0" marL="228600" rtl="0" algn="just">
              <a:lnSpc>
                <a:spcPct val="107916"/>
              </a:lnSpc>
              <a:spcBef>
                <a:spcPts val="300"/>
              </a:spcBef>
              <a:spcAft>
                <a:spcPts val="300"/>
              </a:spcAft>
              <a:buClr>
                <a:srgbClr val="000000"/>
              </a:buClr>
              <a:buSzPts val="1500"/>
              <a:buFont typeface="Linux Libertine O"/>
              <a:buAutoNum type="arabicPeriod"/>
            </a:pPr>
            <a:r>
              <a:rPr lang="en-US" sz="1100">
                <a:solidFill>
                  <a:srgbClr val="000000"/>
                </a:solidFill>
                <a:latin typeface="Linux Libertine O"/>
                <a:ea typeface="Linux Libertine O"/>
                <a:cs typeface="Linux Libertine O"/>
                <a:sym typeface="Linux Libertine O"/>
              </a:rPr>
              <a:t>Tenforde MW, Self WH, Adams K, Gaglani M, Ginde AA, McNeal T, Ghamande S, Douin DJ, Talbot HK, Casey JD, Mohr NM, Zepeski A, Shapiro NI, Gibbs KW, Files DC, Hager DN, Shehu A, Prekker ME, Erickson HL, Exline MC, Gong MN, Mohamed A, Henning DJ, Steingrub JS, Peltan ID, Brown SM, Martin ET, Monto AS, Khan A, Hough CL, Busse LW, Ten Lohuis CC, Duggal A, Wilson JG, Gordon AJ, Qadir N, Chang SY, Mallow C, Rivas C, Babcock HM, Kwon JH, Halasa N, Chappell JD, Lauring AS, Grijalva CG, Rice TW, Jones ID, Stubblefield WB, Baughman A, Womack KN, Rhoads JP, Lindsell CJ, Hart KW, Zhu Y, Olson SM, Kobayashi M, Verani JR, Patel MM; Influenza and Other Viruses in the Acutely Ill (IVY) Network. Association Between mRNA Vaccination and COVID-19 Hospitalization and Disease Severity. JAMA. 2021 Nov 23;326(20):2043-2054. doi: 10.1001/jama.2021.19499. PMID: 34734975; PMCID: PMC8569602.</a:t>
            </a:r>
            <a:endParaRPr sz="1500">
              <a:solidFill>
                <a:srgbClr val="000000"/>
              </a:solidFill>
              <a:latin typeface="Linux Libertine O"/>
              <a:ea typeface="Linux Libertine O"/>
              <a:cs typeface="Linux Libertine O"/>
              <a:sym typeface="Linux Libertine O"/>
            </a:endParaRPr>
          </a:p>
        </p:txBody>
      </p:sp>
    </p:spTree>
  </p:cSld>
  <p:clrMapOvr>
    <a:masterClrMapping/>
  </p:clrMapOvr>
</p:sld>
</file>

<file path=ppt/theme/theme1.xml><?xml version="1.0" encoding="utf-8"?>
<a:theme xmlns:a="http://schemas.openxmlformats.org/drawingml/2006/main" xmlns:r="http://schemas.openxmlformats.org/officeDocument/2006/relationships" name="16-9 Light Backgroun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9 White Backgrou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6-9 Dark Backgroun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