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4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159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2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59EE-8F23-BF41-A93E-B964D4C826DF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7430-9F2B-AD42-81A2-38D95F8B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995" y="1582899"/>
            <a:ext cx="18818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Alice’s </a:t>
            </a:r>
            <a:r>
              <a:rPr lang="en-US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Favs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5505" y="145516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My </a:t>
            </a:r>
            <a:r>
              <a:rPr lang="en-US" sz="1200" dirty="0" err="1" smtClean="0"/>
              <a:t>Favs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75" y="1447659"/>
            <a:ext cx="624451" cy="276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05" y="1447659"/>
            <a:ext cx="342484" cy="2929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11338" y="1927139"/>
            <a:ext cx="1953769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E.g.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jcrew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pants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48" y="1927138"/>
            <a:ext cx="285983" cy="2769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82696" y="1689011"/>
            <a:ext cx="7146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Dimmed color</a:t>
            </a:r>
            <a:endParaRPr lang="en-US" sz="700" i="1" dirty="0"/>
          </a:p>
        </p:txBody>
      </p:sp>
      <p:sp>
        <p:nvSpPr>
          <p:cNvPr id="20" name="Rectangle 19"/>
          <p:cNvSpPr/>
          <p:nvPr/>
        </p:nvSpPr>
        <p:spPr>
          <a:xfrm>
            <a:off x="438873" y="2403359"/>
            <a:ext cx="5781307" cy="4535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5327" y="2500549"/>
            <a:ext cx="70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Clothing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0094" y="251444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Shoes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60062" y="2514449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Accessories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447055" y="2516211"/>
            <a:ext cx="56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Home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265107" y="252269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Luxuries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88405" y="1827913"/>
            <a:ext cx="167733" cy="151448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38045" y="7383557"/>
            <a:ext cx="2925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Copyright ©2015 Alice’s </a:t>
            </a:r>
            <a:r>
              <a:rPr lang="en-US" sz="1000" dirty="0" err="1" smtClean="0"/>
              <a:t>Favs</a:t>
            </a:r>
            <a:r>
              <a:rPr lang="en-US" sz="1000" dirty="0" smtClean="0"/>
              <a:t> Inc. All rights reserved.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4927" y="7040151"/>
            <a:ext cx="713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About Us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069579" y="7040151"/>
            <a:ext cx="807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Contact Us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043825" y="7040151"/>
            <a:ext cx="433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Jobs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900026" y="7037046"/>
            <a:ext cx="1292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Alice’s </a:t>
            </a:r>
            <a:r>
              <a:rPr lang="en-US" sz="1100" dirty="0" err="1" smtClean="0"/>
              <a:t>Favs</a:t>
            </a:r>
            <a:r>
              <a:rPr lang="en-US" sz="1100" dirty="0" smtClean="0"/>
              <a:t> Canada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40425" y="2522690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Arrivals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960069" y="14493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437752" y="1443332"/>
            <a:ext cx="59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Sign In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55327" y="746606"/>
            <a:ext cx="92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Header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97069" y="6273030"/>
            <a:ext cx="85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Footer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42891" y="608106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Hello Alice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Sign Out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591140" y="646578"/>
            <a:ext cx="1490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When logged in.</a:t>
            </a:r>
          </a:p>
          <a:p>
            <a:r>
              <a:rPr lang="en-US" sz="700" i="1" dirty="0" smtClean="0"/>
              <a:t>Logout will show up on mouse-over</a:t>
            </a:r>
            <a:endParaRPr lang="en-US" sz="700" i="1" dirty="0"/>
          </a:p>
        </p:txBody>
      </p:sp>
      <p:cxnSp>
        <p:nvCxnSpPr>
          <p:cNvPr id="50" name="Straight Arrow Connector 49"/>
          <p:cNvCxnSpPr>
            <a:stCxn id="55" idx="0"/>
            <a:endCxn id="47" idx="2"/>
          </p:cNvCxnSpPr>
          <p:nvPr/>
        </p:nvCxnSpPr>
        <p:spPr>
          <a:xfrm flipV="1">
            <a:off x="3736948" y="1069771"/>
            <a:ext cx="31701" cy="373561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1"/>
            <a:endCxn id="47" idx="3"/>
          </p:cNvCxnSpPr>
          <p:nvPr/>
        </p:nvCxnSpPr>
        <p:spPr>
          <a:xfrm flipH="1">
            <a:off x="4194406" y="800467"/>
            <a:ext cx="396734" cy="38472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43825" y="3552264"/>
            <a:ext cx="2195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When keyed in, it will show auto-complete suggestions</a:t>
            </a:r>
            <a:endParaRPr lang="en-US" sz="700" i="1" dirty="0"/>
          </a:p>
        </p:txBody>
      </p:sp>
      <p:cxnSp>
        <p:nvCxnSpPr>
          <p:cNvPr id="63" name="Straight Arrow Connector 62"/>
          <p:cNvCxnSpPr>
            <a:stCxn id="62" idx="0"/>
            <a:endCxn id="16" idx="2"/>
          </p:cNvCxnSpPr>
          <p:nvPr/>
        </p:nvCxnSpPr>
        <p:spPr>
          <a:xfrm flipH="1" flipV="1">
            <a:off x="3288223" y="2204138"/>
            <a:ext cx="853104" cy="1348126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0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12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Contact Us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19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2" y="2019717"/>
            <a:ext cx="1270794" cy="1904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7102" y="3939481"/>
            <a:ext cx="12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 (25%)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78" y="2019717"/>
            <a:ext cx="1270794" cy="19043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96678" y="3939481"/>
            <a:ext cx="105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Mosaic Charlie Trousers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86" y="2019717"/>
            <a:ext cx="1270794" cy="19043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90286" y="393948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err="1" smtClean="0"/>
              <a:t>Pilcro</a:t>
            </a:r>
            <a:r>
              <a:rPr lang="en-US" sz="700" dirty="0" smtClean="0"/>
              <a:t> Hyphen Distressed Chinos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80" y="2019717"/>
            <a:ext cx="1270794" cy="19043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13480" y="393948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Paige Verdugo Printed Ankle J…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3724" y="1801263"/>
            <a:ext cx="598566" cy="3556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3" y="5067717"/>
            <a:ext cx="1270794" cy="19043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1133" y="6987481"/>
            <a:ext cx="12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 (25%)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09" y="5067717"/>
            <a:ext cx="1270794" cy="19043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80709" y="6987481"/>
            <a:ext cx="105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Mosaic Charlie Trousers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17" y="5067717"/>
            <a:ext cx="1270794" cy="190437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374317" y="698748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err="1" smtClean="0"/>
              <a:t>Pilcro</a:t>
            </a:r>
            <a:r>
              <a:rPr lang="en-US" sz="700" dirty="0" smtClean="0"/>
              <a:t> Hyphen Distressed Chinos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11" y="5067717"/>
            <a:ext cx="1270794" cy="19043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97511" y="698748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Paige Verdugo Printed Ankle J…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6571" y="1616597"/>
            <a:ext cx="877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Clothing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47102" y="4662474"/>
            <a:ext cx="5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Shoes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587639" y="1691025"/>
            <a:ext cx="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ore&gt;&gt;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6809" y="4679778"/>
            <a:ext cx="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ore&gt;&gt;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7102" y="307879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1133" y="8195752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548" y="962121"/>
            <a:ext cx="14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Home Screen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934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2" y="1542658"/>
            <a:ext cx="1270794" cy="19043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7102" y="3462422"/>
            <a:ext cx="12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 (25%)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78" y="1542658"/>
            <a:ext cx="1270794" cy="19043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6678" y="3462422"/>
            <a:ext cx="105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Mosaic Charlie Trousers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86" y="1542658"/>
            <a:ext cx="1270794" cy="19043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90286" y="3462422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err="1" smtClean="0"/>
              <a:t>Pilcro</a:t>
            </a:r>
            <a:r>
              <a:rPr lang="en-US" sz="700" dirty="0" smtClean="0"/>
              <a:t> Hyphen Distressed Chinos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80" y="1542658"/>
            <a:ext cx="1270794" cy="190437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13480" y="346242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Anthropologies</a:t>
            </a:r>
          </a:p>
          <a:p>
            <a:r>
              <a:rPr lang="en-US" sz="700" dirty="0" smtClean="0"/>
              <a:t>Paige Verdugo Printed Ankle J…</a:t>
            </a:r>
          </a:p>
          <a:p>
            <a:r>
              <a:rPr lang="en-US" sz="900" b="1" dirty="0" smtClean="0"/>
              <a:t>$123.45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8425" y="3920018"/>
            <a:ext cx="1494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Price is bold and biggest</a:t>
            </a:r>
          </a:p>
          <a:p>
            <a:r>
              <a:rPr lang="en-US" sz="700" i="1" dirty="0" smtClean="0"/>
              <a:t>Price is red when product is on sale</a:t>
            </a:r>
          </a:p>
          <a:p>
            <a:r>
              <a:rPr lang="en-US" sz="700" i="1" dirty="0" smtClean="0"/>
              <a:t>Brand name is next biggest</a:t>
            </a:r>
          </a:p>
          <a:p>
            <a:r>
              <a:rPr lang="en-US" sz="700" i="1" dirty="0" smtClean="0"/>
              <a:t>Product name is smallest</a:t>
            </a:r>
            <a:endParaRPr lang="en-US" sz="700" i="1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1151291" y="3920019"/>
            <a:ext cx="837134" cy="261609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3" y="4581333"/>
            <a:ext cx="874766" cy="131089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7102" y="6125294"/>
            <a:ext cx="1000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64273" y="5892228"/>
            <a:ext cx="247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If an image is smaller than the area, it should show as it is.</a:t>
            </a:r>
          </a:p>
          <a:p>
            <a:r>
              <a:rPr lang="en-US" sz="700" i="1" dirty="0" smtClean="0"/>
              <a:t>If an image is greater than the area, whatever width or height,</a:t>
            </a:r>
          </a:p>
          <a:p>
            <a:r>
              <a:rPr lang="en-US" sz="700" i="1" dirty="0" smtClean="0"/>
              <a:t>it should shrink and fit in keeping the ratio.</a:t>
            </a:r>
          </a:p>
          <a:p>
            <a:r>
              <a:rPr lang="en-US" sz="700" i="1" dirty="0" smtClean="0"/>
              <a:t>Even if image is not found, this layout should not break</a:t>
            </a:r>
            <a:endParaRPr lang="en-US" sz="700" i="1" dirty="0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 flipV="1">
            <a:off x="1441869" y="5688881"/>
            <a:ext cx="1622404" cy="464957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43724" y="1801263"/>
            <a:ext cx="598566" cy="3556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74058" y="4896522"/>
            <a:ext cx="11790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Ad will be on the right side</a:t>
            </a:r>
            <a:endParaRPr lang="en-US" sz="700" i="1" dirty="0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553141" y="4666680"/>
            <a:ext cx="690583" cy="329870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15" y="4703487"/>
            <a:ext cx="1066587" cy="10665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020337" y="6116915"/>
            <a:ext cx="1000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Brand Name</a:t>
            </a:r>
          </a:p>
          <a:p>
            <a:r>
              <a:rPr lang="en-US" sz="700" dirty="0" smtClean="0"/>
              <a:t>Product Name</a:t>
            </a:r>
          </a:p>
          <a:p>
            <a:r>
              <a:rPr lang="en-US" sz="900" b="1" strike="sngStrike" dirty="0" smtClean="0"/>
              <a:t>$123.45</a:t>
            </a:r>
            <a:r>
              <a:rPr lang="en-US" sz="900" b="1" dirty="0" smtClean="0"/>
              <a:t>  </a:t>
            </a:r>
            <a:r>
              <a:rPr lang="en-US" sz="900" b="1" dirty="0" smtClean="0">
                <a:solidFill>
                  <a:srgbClr val="FF0000"/>
                </a:solidFill>
              </a:rPr>
              <a:t>$103.45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136202" y="5520417"/>
            <a:ext cx="453577" cy="371812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8557" y="7601464"/>
            <a:ext cx="5598029" cy="543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46707" y="7260736"/>
            <a:ext cx="477717" cy="340728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8679" y="7060681"/>
            <a:ext cx="1449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Ad might be below the pagination</a:t>
            </a:r>
            <a:endParaRPr lang="en-US" sz="7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07597" y="7006820"/>
            <a:ext cx="1331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Prev</a:t>
            </a:r>
            <a:r>
              <a:rPr lang="en-US" sz="1050" dirty="0" smtClean="0"/>
              <a:t> 1  2  3  4  5 Next</a:t>
            </a:r>
            <a:endParaRPr lang="en-US" sz="1050" dirty="0"/>
          </a:p>
        </p:txBody>
      </p:sp>
      <p:sp>
        <p:nvSpPr>
          <p:cNvPr id="49" name="Rectangle 48"/>
          <p:cNvSpPr/>
          <p:nvPr/>
        </p:nvSpPr>
        <p:spPr>
          <a:xfrm>
            <a:off x="447102" y="307879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1133" y="8195752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>
            <a:off x="6084274" y="6797737"/>
            <a:ext cx="638848" cy="52588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212936" y="6934970"/>
            <a:ext cx="40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Top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5464592" y="6934970"/>
            <a:ext cx="561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Go to Top</a:t>
            </a:r>
            <a:endParaRPr lang="en-US" sz="7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5548" y="962121"/>
            <a:ext cx="262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Category or Brand Screen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3020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3550" y="3207284"/>
            <a:ext cx="4056321" cy="24815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07" y="3371756"/>
            <a:ext cx="1399221" cy="209682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973628" y="3472990"/>
            <a:ext cx="7873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Brand Name</a:t>
            </a:r>
          </a:p>
          <a:p>
            <a:r>
              <a:rPr lang="en-US" sz="800" dirty="0" smtClean="0"/>
              <a:t>Product Name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2097" y="2806370"/>
            <a:ext cx="14899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This will show a balloon tooltip text</a:t>
            </a:r>
            <a:endParaRPr lang="en-US" sz="7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64742" y="2999945"/>
            <a:ext cx="345291" cy="224527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36202" y="5177010"/>
            <a:ext cx="583172" cy="226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Shop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936575" y="5177186"/>
            <a:ext cx="1145894" cy="226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to My </a:t>
            </a:r>
            <a:r>
              <a:rPr lang="en-US" sz="1100" dirty="0" err="1" smtClean="0"/>
              <a:t>Favs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200477" y="320936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dirty="0" smtClean="0"/>
              <a:t>Disclaimer</a:t>
            </a:r>
            <a:endParaRPr lang="en-US" sz="800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528" y="3237255"/>
            <a:ext cx="186581" cy="19241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133085" y="4227648"/>
            <a:ext cx="113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$103.45 now (23%)</a:t>
            </a:r>
          </a:p>
          <a:p>
            <a:r>
              <a:rPr lang="en-US" sz="900" b="1" dirty="0" smtClean="0"/>
              <a:t>$123.45</a:t>
            </a:r>
          </a:p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</a:rPr>
              <a:t>153.45</a:t>
            </a:r>
          </a:p>
          <a:p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$123.45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70571" y="3742214"/>
            <a:ext cx="9714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Item No: 123456</a:t>
            </a:r>
          </a:p>
        </p:txBody>
      </p:sp>
      <p:cxnSp>
        <p:nvCxnSpPr>
          <p:cNvPr id="66" name="Straight Arrow Connector 65"/>
          <p:cNvCxnSpPr>
            <a:stCxn id="67" idx="2"/>
            <a:endCxn id="36" idx="0"/>
          </p:cNvCxnSpPr>
          <p:nvPr/>
        </p:nvCxnSpPr>
        <p:spPr>
          <a:xfrm>
            <a:off x="1886215" y="2906397"/>
            <a:ext cx="252303" cy="465359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4301" y="2706342"/>
            <a:ext cx="1903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Show image bigger than the one in product list</a:t>
            </a:r>
            <a:endParaRPr lang="en-US" sz="7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92203" y="5880957"/>
            <a:ext cx="5664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$153.45</a:t>
            </a:r>
          </a:p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</a:rPr>
              <a:t>123.45</a:t>
            </a:r>
          </a:p>
          <a:p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$123.45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7250" y="4452697"/>
            <a:ext cx="886712" cy="2386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30 days ago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337509" y="4027593"/>
            <a:ext cx="18445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balloon tooltip text on mouse over each price</a:t>
            </a:r>
            <a:endParaRPr lang="en-US" sz="700" i="1" dirty="0"/>
          </a:p>
        </p:txBody>
      </p:sp>
      <p:cxnSp>
        <p:nvCxnSpPr>
          <p:cNvPr id="23" name="Straight Arrow Connector 22"/>
          <p:cNvCxnSpPr>
            <a:stCxn id="22" idx="2"/>
            <a:endCxn id="5" idx="3"/>
          </p:cNvCxnSpPr>
          <p:nvPr/>
        </p:nvCxnSpPr>
        <p:spPr>
          <a:xfrm flipH="1">
            <a:off x="4553962" y="4227648"/>
            <a:ext cx="705830" cy="344352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28318" y="6388788"/>
            <a:ext cx="8582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No sale item price</a:t>
            </a:r>
            <a:endParaRPr lang="en-US" sz="700" i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38128" y="6119816"/>
            <a:ext cx="362869" cy="253914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337509" y="6275399"/>
            <a:ext cx="1145894" cy="226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Added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47" idx="2"/>
            <a:endCxn id="31" idx="0"/>
          </p:cNvCxnSpPr>
          <p:nvPr/>
        </p:nvCxnSpPr>
        <p:spPr>
          <a:xfrm>
            <a:off x="4509522" y="5403964"/>
            <a:ext cx="400934" cy="871435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21160" y="5880957"/>
            <a:ext cx="574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After add</a:t>
            </a:r>
            <a:endParaRPr lang="en-US" sz="7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97588" y="2386127"/>
            <a:ext cx="24057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X button or any non-popup area click should close the popup</a:t>
            </a:r>
            <a:endParaRPr lang="en-US" sz="700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30488" y="2586182"/>
            <a:ext cx="129304" cy="664567"/>
          </a:xfrm>
          <a:prstGeom prst="straightConnector1">
            <a:avLst/>
          </a:prstGeom>
          <a:ln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5333" y="1346970"/>
            <a:ext cx="218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Detail Popup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550" y="7639538"/>
            <a:ext cx="3175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제품상세페이지를 따로 또 해야할까</a:t>
            </a:r>
            <a:r>
              <a:rPr lang="en-US" altLang="ko-KR" sz="1200" dirty="0" smtClean="0"/>
              <a:t>? </a:t>
            </a:r>
            <a:r>
              <a:rPr lang="en-US" altLang="ko-KR" sz="1200" smtClean="0"/>
              <a:t>Use case???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480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86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Sign In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39273" y="3255818"/>
            <a:ext cx="99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 Address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329274" y="3255818"/>
            <a:ext cx="180400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0183" y="3739188"/>
            <a:ext cx="733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329274" y="3739188"/>
            <a:ext cx="180400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7091" y="4625802"/>
            <a:ext cx="1085273" cy="330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32303" y="4325659"/>
            <a:ext cx="103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Keep me signed in</a:t>
            </a:r>
            <a:endParaRPr lang="en-US" sz="900" dirty="0"/>
          </a:p>
        </p:txBody>
      </p:sp>
      <p:sp>
        <p:nvSpPr>
          <p:cNvPr id="11" name="Frame 10"/>
          <p:cNvSpPr/>
          <p:nvPr/>
        </p:nvSpPr>
        <p:spPr>
          <a:xfrm>
            <a:off x="2439940" y="4364105"/>
            <a:ext cx="138545" cy="15390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9274" y="4014692"/>
            <a:ext cx="10506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 smtClean="0"/>
              <a:t>Forgot password?</a:t>
            </a:r>
            <a:endParaRPr lang="en-US" sz="900" u="sng" dirty="0"/>
          </a:p>
        </p:txBody>
      </p:sp>
    </p:spTree>
    <p:extLst>
      <p:ext uri="{BB962C8B-B14F-4D97-AF65-F5344CB8AC3E}">
        <p14:creationId xmlns:p14="http://schemas.microsoft.com/office/powerpoint/2010/main" val="52529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487" y="763298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9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Sign up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39273" y="3255818"/>
            <a:ext cx="99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 Address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329273" y="3255818"/>
            <a:ext cx="19271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0183" y="3739188"/>
            <a:ext cx="733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329273" y="3739188"/>
            <a:ext cx="19271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4911" y="4207163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2329273" y="4207163"/>
            <a:ext cx="19271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6909" y="3486640"/>
            <a:ext cx="123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Email Address is required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6909" y="3968628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Password is required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0764" y="446877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Name is required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0938" y="4933757"/>
            <a:ext cx="1085273" cy="330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525818" y="3739188"/>
            <a:ext cx="1123758" cy="347903"/>
          </a:xfrm>
          <a:prstGeom prst="wedgeRoundRectCallout">
            <a:avLst>
              <a:gd name="adj1" fmla="val -72203"/>
              <a:gd name="adj2" fmla="val -1935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At least more than 6 characters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9702" y="2940872"/>
            <a:ext cx="14529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When password boxed got a focus</a:t>
            </a:r>
            <a:endParaRPr lang="en-US" sz="700" i="1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25818" y="3283381"/>
            <a:ext cx="1123758" cy="347903"/>
          </a:xfrm>
          <a:prstGeom prst="wedgeRoundRectCallout">
            <a:avLst>
              <a:gd name="adj1" fmla="val -72203"/>
              <a:gd name="adj2" fmla="val -1935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At least more than 6 characters</a:t>
            </a:r>
            <a:endParaRPr lang="en-US" sz="9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25817" y="4219924"/>
            <a:ext cx="1246853" cy="347903"/>
          </a:xfrm>
          <a:prstGeom prst="wedgeRoundRectCallout">
            <a:avLst>
              <a:gd name="adj1" fmla="val -72203"/>
              <a:gd name="adj2" fmla="val -1935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Let us know how you want us to call you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896649" y="5803872"/>
            <a:ext cx="43140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sign up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you can get emails on various sale information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you can get emails when the price of your </a:t>
            </a:r>
            <a:r>
              <a:rPr lang="en-US" sz="1400" dirty="0" err="1" smtClean="0"/>
              <a:t>favs</a:t>
            </a:r>
            <a:r>
              <a:rPr lang="en-US" sz="1400" dirty="0" smtClean="0"/>
              <a:t> change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407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236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General message page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45083" y="3848270"/>
            <a:ext cx="3878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You are successfully registered but we need to verify your email.</a:t>
            </a:r>
          </a:p>
          <a:p>
            <a:pPr algn="ctr"/>
            <a:r>
              <a:rPr lang="en-US" sz="1100" dirty="0" smtClean="0"/>
              <a:t>Please check your email and confirm the verification.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269155" y="3284851"/>
            <a:ext cx="2430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 also need some bold title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3426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180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Forgot password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36150" y="3817696"/>
            <a:ext cx="99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Email Address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326150" y="3817696"/>
            <a:ext cx="19271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18178" y="4302604"/>
            <a:ext cx="1437883" cy="330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 My Password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13134" y="3347924"/>
            <a:ext cx="3557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We will email you instructions for resetting your password.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0772" y="3009370"/>
            <a:ext cx="152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Reset Password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3034" y="4316371"/>
            <a:ext cx="1140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Return to Sign 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4838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102" y="1924243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102" y="6040598"/>
            <a:ext cx="5621203" cy="6542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333" y="1346970"/>
            <a:ext cx="109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About Us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91750" y="3375961"/>
            <a:ext cx="14393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We are blah blah blah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321084" y="2971594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Highlight 1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93143" y="4305726"/>
            <a:ext cx="14393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We are blah blah blah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322477" y="3901359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Highlight 2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93143" y="5227822"/>
            <a:ext cx="14393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We are blah blah blah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322477" y="4823455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Highlight 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800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572</Words>
  <Application>Microsoft Macintosh PowerPoint</Application>
  <PresentationFormat>On-screen Show (4:3)</PresentationFormat>
  <Paragraphs>163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Jung</dc:creator>
  <cp:lastModifiedBy>Kevin Jung</cp:lastModifiedBy>
  <cp:revision>63</cp:revision>
  <dcterms:created xsi:type="dcterms:W3CDTF">2015-05-03T15:20:48Z</dcterms:created>
  <dcterms:modified xsi:type="dcterms:W3CDTF">2015-05-17T17:56:29Z</dcterms:modified>
</cp:coreProperties>
</file>