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7" r:id="rId6"/>
    <p:sldId id="266" r:id="rId7"/>
    <p:sldId id="262" r:id="rId8"/>
    <p:sldId id="257" r:id="rId9"/>
    <p:sldId id="265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6/7/2021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6/7/2021 6:43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US" sz="10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Infyzero &gt;</a:t>
            </a:r>
            <a:endParaRPr lang="x-none" sz="10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24564"/>
          </a:xfrm>
        </p:spPr>
        <p:txBody>
          <a:bodyPr>
            <a:normAutofit fontScale="62500" lnSpcReduction="20000"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b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Gladiators 2021</a:t>
            </a:r>
            <a:endParaRPr lang="x-none" sz="5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x-none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fraud in Digital Advertising</a:t>
            </a:r>
            <a:endParaRPr lang="en-GB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the test data between genuine and false conversions by identifying the maximum possible leads generated by the malignant technique.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x-none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ImprCr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 &amp; Test)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(Click &amp; Log) using Left-Outer Join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Encoding Text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Imputation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Modeling &amp;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x-none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 Kaggle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Used: 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Imported: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readr: For Data Reading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dplyr: For Data Manipulation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ggplot2,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funModeling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Data Visualizations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4. superml: For Encoding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 h2o: For Data Modeling</a:t>
            </a:r>
          </a:p>
          <a:p>
            <a:pPr marL="0" indent="0">
              <a:buNone/>
            </a:pP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3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our team is the best!</a:t>
            </a:r>
            <a:endParaRPr lang="x-none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986"/>
            <a:ext cx="10515600" cy="41439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both support each other with varieties of ideas to improve the quality of work.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were excited for learning new techniques everyday and sharing the knowledge.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like: Think more….Code less!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 Files</a:t>
            </a:r>
            <a:endParaRPr lang="x-none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087"/>
            <a:ext cx="10515600" cy="42238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Procedure: infyzero.txt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code: infyzero-cg-2021.ipynb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 infy.csv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250"/>
            <a:ext cx="10515600" cy="127343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x-none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33"/>
            <a:ext cx="10515600" cy="432153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Outer Joining the csv files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ImprCr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(Train/Test)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(Click-Log).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classified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ClickIP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respective of their IP addresses into Class A,B,C &amp; Invalid for IPv4 and addresses ranging from 2000/3000 onwards into IPv6.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Firstly, we encoded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ImprID_CR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ClumbserID_CR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into Numeric by separating the data with and ‘-’ separator.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x-none" sz="4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Auto-ML using h2o in 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 id: GLM_1_AutoML_20210607_130403.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Auto-ML models: </a:t>
            </a:r>
          </a:p>
          <a:p>
            <a:pPr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3F4CC-0561-49D0-BACB-28CA997A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52" y="3113997"/>
            <a:ext cx="5965986" cy="30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x-none" sz="6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&lt; Infyzero &gt;</vt:lpstr>
      <vt:lpstr>Problem Statement</vt:lpstr>
      <vt:lpstr>Approach</vt:lpstr>
      <vt:lpstr>Technology Stack</vt:lpstr>
      <vt:lpstr>Why our team is the best!</vt:lpstr>
      <vt:lpstr>Associated Files</vt:lpstr>
      <vt:lpstr>Challenges</vt:lpstr>
      <vt:lpstr>Executive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Asus</cp:lastModifiedBy>
  <cp:revision>85</cp:revision>
  <dcterms:created xsi:type="dcterms:W3CDTF">2019-05-09T10:56:59Z</dcterms:created>
  <dcterms:modified xsi:type="dcterms:W3CDTF">2021-06-07T15:01:11Z</dcterms:modified>
</cp:coreProperties>
</file>