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44a9c7c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44a9c7c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44a9c7c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44a9c7c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44a9c7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44a9c7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clustering was 2 for both HC &amp; K-means clustering (k = 2)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164b489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164b489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 Clustering Complete: Cluster 1 (9997) vs Cluster 2 (3) NOTE: All HC types were this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Centers: </a:t>
            </a:r>
            <a:r>
              <a:rPr lang="en">
                <a:solidFill>
                  <a:schemeClr val="dk1"/>
                </a:solidFill>
              </a:rPr>
              <a:t>Cluster 1 (7770) vs Cluster 2 (2230) NOTE: Better clustering here</a:t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164b489a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164b489a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Centroids of energy to loudness: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</a:t>
            </a:r>
            <a:r>
              <a:rPr lang="en">
                <a:solidFill>
                  <a:schemeClr val="dk1"/>
                </a:solidFill>
              </a:rPr>
              <a:t>(7770)</a:t>
            </a:r>
            <a:r>
              <a:rPr lang="en"/>
              <a:t>: energy (0.38) &amp; loudness (0.40) = </a:t>
            </a:r>
            <a:r>
              <a:rPr lang="en">
                <a:solidFill>
                  <a:schemeClr val="dk1"/>
                </a:solidFill>
              </a:rPr>
              <a:t>high energy/loudness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</a:t>
            </a:r>
            <a:r>
              <a:rPr lang="en">
                <a:solidFill>
                  <a:schemeClr val="dk1"/>
                </a:solidFill>
              </a:rPr>
              <a:t>(2230)</a:t>
            </a:r>
            <a:r>
              <a:rPr lang="en"/>
              <a:t>: energy (-1.28) &amp; loudness (-1.34) = </a:t>
            </a:r>
            <a:r>
              <a:rPr lang="en">
                <a:solidFill>
                  <a:schemeClr val="dk1"/>
                </a:solidFill>
              </a:rPr>
              <a:t>low energy/loudness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 centroids of ALL 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danceability   duration_ms   energy   loudness    tempo      valence     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(</a:t>
            </a:r>
            <a:r>
              <a:rPr lang="en">
                <a:solidFill>
                  <a:schemeClr val="dk1"/>
                </a:solidFill>
              </a:rPr>
              <a:t>7770</a:t>
            </a:r>
            <a:r>
              <a:rPr lang="en"/>
              <a:t>):       </a:t>
            </a:r>
            <a:r>
              <a:rPr lang="en"/>
              <a:t>0.286             -0.045          0.383      0.402         0.141        0.243          0.115</a:t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(</a:t>
            </a:r>
            <a:r>
              <a:rPr lang="en">
                <a:solidFill>
                  <a:schemeClr val="dk1"/>
                </a:solidFill>
              </a:rPr>
              <a:t>2230</a:t>
            </a:r>
            <a:r>
              <a:rPr lang="en"/>
              <a:t>):      </a:t>
            </a:r>
            <a:r>
              <a:rPr lang="en"/>
              <a:t>-1.039              0.111         -1.279     -1.342        -0.479       -0.782         -0.350</a:t>
            </a:r>
            <a:endParaRPr/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164b489a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164b489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Model-based</a:t>
            </a:r>
            <a:r>
              <a:rPr lang="en">
                <a:solidFill>
                  <a:schemeClr val="dk1"/>
                </a:solidFill>
              </a:rPr>
              <a:t> Clustering Centroids of energy to loudness: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Cluster 1 (7652): energy (0.28) &amp; loudness (0.39) = high energy/loudness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Cluster 2 (2169): energy (-1.05) &amp; loudness (-1.39) = low energy/loudness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Model-based cluster centroids of ALL variables: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danceability    duration_ms     energy     loudness    tempo    valence   </a:t>
            </a:r>
            <a:r>
              <a:rPr lang="en">
                <a:solidFill>
                  <a:schemeClr val="dk1"/>
                </a:solidFill>
              </a:rPr>
              <a:t>popularity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(7652):   0.270             -0.081            0.293         0.403        0.093      0.166       0.149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(2348):  -0.921             0.223            -0.900        -1.257       -0.292    -0.48        -0.435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164b489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164b489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-Good clustering means groups are even but they are NOT!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Mclust R command relies on the data being MV normal.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-None of the variables had a normal distribution for clustering.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164b489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164b489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Songs that tend to be loud also tend to be high-energy songs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-Songs that are danceable make you feel good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-Songs do not need all 7 variables to be described. They just need 2 factors: Power &amp; Vibe </a:t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164b489a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164b489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 world data can be messy, which may not give clean results you want from techniques (not MV normally distributed, low correlation, etc.)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-Balance between cleaning and completeness of data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-Sometimes judgement calls are made for interpreting/visualizing data, which is a lot more subjective than desired for messy data.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-Additional reduction techniques can be used to make data objective. Consider resorting, ranking (top 100, top 1000), or random sampling from big data.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44a9c7c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44a9c7c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164b48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164b48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164b48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164b48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64b48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64b48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164b48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164b48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4a9c7c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4a9c7c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44a9c7c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44a9c7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Unsure about this slide. May be just better to replace this with component interpretations.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44a9c7c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44a9c7c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44a9c7c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44a9c7c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picture is necessary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want to add something about interpreting the factors here. Otherwise, theory we try to confirm in CFA won’t make much sense.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Song Characteristics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Alec Klessig, Travis Clark, Chandler Morris, &amp; Mychael Solis-Wheeler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53675"/>
            <a:ext cx="836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Confirmatory Factor Analysis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389600"/>
            <a:ext cx="412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CFA run using this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Cut out variables with loading less than 0.4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GFI = 0.986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AGFI = 0.858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SRMR = 0.029</a:t>
            </a:r>
            <a:endParaRPr sz="18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9600"/>
            <a:ext cx="4407300" cy="264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53675"/>
            <a:ext cx="836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Confirmatory Factor Analysis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389600"/>
            <a:ext cx="412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Second</a:t>
            </a:r>
            <a:r>
              <a:rPr lang="en" sz="1800"/>
              <a:t> CFA run using this model, all variables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GFI = 0.982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AGFI = 0.961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SRMR = 0.032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P-value = 0 (very large # of observations)</a:t>
            </a:r>
            <a:endParaRPr sz="18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300" y="1161775"/>
            <a:ext cx="4407299" cy="373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83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r>
              <a:rPr lang="en"/>
              <a:t> Analysis: Pre-clustering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856575"/>
            <a:ext cx="85206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First, got random sample of n = 10,000 out of this big (&gt;n = 100,000) dataset.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Then conducted Scree plots for both HC &amp; K-means clustering: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2052025"/>
            <a:ext cx="4381801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2080450"/>
            <a:ext cx="4259674" cy="26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198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Analysis: HC vs K-means Clustering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" y="1432975"/>
            <a:ext cx="4288775" cy="26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1432975"/>
            <a:ext cx="4294319" cy="26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35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Analysis: K-means Clustering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13" y="821850"/>
            <a:ext cx="6863774" cy="4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688" y="120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Analysis: Model-based Clustering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88" y="808875"/>
            <a:ext cx="6912425" cy="4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39" y="0"/>
            <a:ext cx="8082525" cy="50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Applications of Results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Songs that tend to be loud are also considered high-energy songs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Songs that are danceable make you feel good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Songs do not need all 7 variables to be described</a:t>
            </a:r>
            <a:endParaRPr sz="20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Just need 2 factors: Power &amp; Vibe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Lessons Learned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 world data can be messy</a:t>
            </a:r>
            <a:endParaRPr sz="20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not MV normally distributed, low correlation, etc.</a:t>
            </a:r>
            <a:endParaRPr sz="18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Balance between cleaning and completeness of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Hard to interpret and visualize messy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Additional reduction techniques can be used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713200"/>
            <a:ext cx="85206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Kaggle dataset of Spotify songs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Includes song characteristics (ex: tempo, duration, etc.)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Also includes values calculated by Spotify API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ex: danceability, valence, energy, etc.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Kept 7 of 17 variables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	danceability, duration_ms, energy, loudness, tempo, valence, popularity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NAs,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Generated by API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Not </a:t>
            </a:r>
            <a:r>
              <a:rPr lang="en" sz="2000"/>
              <a:t>MV normal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64" y="1013375"/>
            <a:ext cx="6422962" cy="3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Low correlation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Poor PCA, EFA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Exceptions: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energy and loudness = 0.76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danceability and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	valence = 0.46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		loudness = 0.42</a:t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46" y="320750"/>
            <a:ext cx="4468253" cy="4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 - PCA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3891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first 2 principal components add up to 51.04% of the data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1st component is 34.70%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2nd component is 16.34%</a:t>
            </a:r>
            <a:endParaRPr sz="20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425" y="1225687"/>
            <a:ext cx="3622951" cy="22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" y="3763925"/>
            <a:ext cx="90011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Continued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 1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Contrast between pos. Energy, Loudness, and Danceability.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 2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Contrast between pos Valence and neg. Duration_ms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775" y="3405638"/>
            <a:ext cx="34861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Continued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</a:t>
            </a:r>
            <a:r>
              <a:rPr lang="en" sz="2000"/>
              <a:t>ighest to lowest correlation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energy and loudness,  danceability and valence, popularity and tempo.</a:t>
            </a:r>
            <a:endParaRPr sz="20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00" y="2085850"/>
            <a:ext cx="3226200" cy="26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50" y="2085850"/>
            <a:ext cx="3555901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Factor Analysis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need suggested factors for CFA since not starting with a preset theory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EFA with sliced Spotify dataset, factors = 1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= 0.076 &gt; 0.05, not ideal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factors = 2, try again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= 0.028 &lt; 0.05, so 2 factors for EFA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results from EFA for next step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13" y="2312938"/>
            <a:ext cx="35528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