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6"/>
  </p:notesMasterIdLst>
  <p:sldIdLst>
    <p:sldId id="256" r:id="rId2"/>
    <p:sldId id="260" r:id="rId3"/>
    <p:sldId id="262" r:id="rId4"/>
    <p:sldId id="310" r:id="rId5"/>
    <p:sldId id="311" r:id="rId6"/>
    <p:sldId id="312" r:id="rId7"/>
    <p:sldId id="264" r:id="rId8"/>
    <p:sldId id="270" r:id="rId9"/>
    <p:sldId id="314" r:id="rId10"/>
    <p:sldId id="265" r:id="rId11"/>
    <p:sldId id="266" r:id="rId12"/>
    <p:sldId id="269" r:id="rId13"/>
    <p:sldId id="316" r:id="rId14"/>
    <p:sldId id="317" r:id="rId15"/>
    <p:sldId id="318" r:id="rId16"/>
    <p:sldId id="319" r:id="rId17"/>
    <p:sldId id="271" r:id="rId18"/>
    <p:sldId id="272" r:id="rId19"/>
    <p:sldId id="274" r:id="rId20"/>
    <p:sldId id="288" r:id="rId21"/>
    <p:sldId id="324" r:id="rId22"/>
    <p:sldId id="322" r:id="rId23"/>
    <p:sldId id="268" r:id="rId24"/>
    <p:sldId id="325" r:id="rId25"/>
    <p:sldId id="283" r:id="rId26"/>
    <p:sldId id="326" r:id="rId27"/>
    <p:sldId id="263" r:id="rId28"/>
    <p:sldId id="287" r:id="rId29"/>
    <p:sldId id="320" r:id="rId30"/>
    <p:sldId id="281" r:id="rId31"/>
    <p:sldId id="334" r:id="rId32"/>
    <p:sldId id="329" r:id="rId33"/>
    <p:sldId id="267" r:id="rId34"/>
    <p:sldId id="315" r:id="rId35"/>
    <p:sldId id="333" r:id="rId36"/>
    <p:sldId id="330" r:id="rId37"/>
    <p:sldId id="332" r:id="rId38"/>
    <p:sldId id="331" r:id="rId39"/>
    <p:sldId id="327" r:id="rId40"/>
    <p:sldId id="335" r:id="rId41"/>
    <p:sldId id="336" r:id="rId42"/>
    <p:sldId id="313" r:id="rId43"/>
    <p:sldId id="280" r:id="rId44"/>
    <p:sldId id="290" r:id="rId45"/>
  </p:sldIdLst>
  <p:sldSz cx="9144000" cy="5143500" type="screen16x9"/>
  <p:notesSz cx="6858000" cy="9144000"/>
  <p:embeddedFontLst>
    <p:embeddedFont>
      <p:font typeface="Alfa Slab One" panose="020B0604020202020204" charset="0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omfortaa" panose="020B0604020202020204" charset="0"/>
      <p:regular r:id="rId52"/>
      <p:bold r:id="rId53"/>
    </p:embeddedFont>
    <p:embeddedFont>
      <p:font typeface="Comfortaa Regular" panose="020B0604020202020204" charset="0"/>
      <p:regular r:id="rId54"/>
      <p:bold r:id="rId55"/>
    </p:embeddedFont>
    <p:embeddedFont>
      <p:font typeface="Comic Sans MS" panose="030F0702030302020204" pitchFamily="66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79BE4-1A31-493B-BFC0-D786E89483DD}">
  <a:tblStyle styleId="{84A79BE4-1A31-493B-BFC0-D786E89483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132" autoAdjust="0"/>
  </p:normalViewPr>
  <p:slideViewPr>
    <p:cSldViewPr snapToGrid="0">
      <p:cViewPr>
        <p:scale>
          <a:sx n="100" d="100"/>
          <a:sy n="100" d="100"/>
        </p:scale>
        <p:origin x="97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d55efdf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d55efdf0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eb8c32b4c_1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eb8c32b4c_1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ad55efdf0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ad55efdf01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a781139cd0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a781139cd0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d55efdf0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d55efdf0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71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a3616ef136_0_4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a3616ef136_0_4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467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91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124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ada9e80ba4_0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ada9e80ba4_0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ad55efdf01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ad55efdf01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ada9e80ba4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ada9e80ba4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d55efdf0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d55efdf0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ada9e80ba4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ada9e80ba4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ada9e80ba4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ada9e80ba4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2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ada9e80ba4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ada9e80ba4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494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ad53d927f1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ad53d927f1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679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a3616ef13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a3616ef13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ada9e80ba4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ada9e80ba4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148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a3616ef136_0_40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a3616ef136_0_40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ada9e80ba4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ada9e80ba4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17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ad55efdf01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ad55efdf01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ada9e80ba4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ada9e80ba4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ada9e80ba4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ada9e80ba4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229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ad55efdf0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ad55efdf0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655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ad55efdf01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ad55efdf01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eb8c32b4c_1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eb8c32b4c_1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001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931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580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986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1607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28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010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248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ad53d927f1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ad53d927f1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814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ada9e80ba4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ada9e80ba4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6472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ada9e80ba4_0_1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ada9e80ba4_0_1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a3616ef13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a3616ef13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eb8c32b4c_1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eb8c32b4c_1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0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ad55efdf0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ad55efdf0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22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ad55efdf01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ad55efdf01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ada9e80ba4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ada9e80ba4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ad53d927f1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ad53d927f1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0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98804" y="3629423"/>
            <a:ext cx="885367" cy="1224860"/>
          </a:xfrm>
          <a:custGeom>
            <a:avLst/>
            <a:gdLst/>
            <a:ahLst/>
            <a:cxnLst/>
            <a:rect l="l" t="t" r="r" b="b"/>
            <a:pathLst>
              <a:path w="26313" h="34317" extrusionOk="0">
                <a:moveTo>
                  <a:pt x="23003" y="1"/>
                </a:moveTo>
                <a:cubicBezTo>
                  <a:pt x="22939" y="1"/>
                  <a:pt x="22876" y="3"/>
                  <a:pt x="22812" y="6"/>
                </a:cubicBezTo>
                <a:cubicBezTo>
                  <a:pt x="21479" y="102"/>
                  <a:pt x="20265" y="935"/>
                  <a:pt x="19395" y="1971"/>
                </a:cubicBezTo>
                <a:cubicBezTo>
                  <a:pt x="18526" y="3019"/>
                  <a:pt x="17955" y="4269"/>
                  <a:pt x="17347" y="5495"/>
                </a:cubicBezTo>
                <a:cubicBezTo>
                  <a:pt x="16728" y="6710"/>
                  <a:pt x="16085" y="7936"/>
                  <a:pt x="15133" y="8900"/>
                </a:cubicBezTo>
                <a:cubicBezTo>
                  <a:pt x="14891" y="9133"/>
                  <a:pt x="14580" y="9365"/>
                  <a:pt x="14266" y="9365"/>
                </a:cubicBezTo>
                <a:cubicBezTo>
                  <a:pt x="14210" y="9365"/>
                  <a:pt x="14153" y="9357"/>
                  <a:pt x="14097" y="9341"/>
                </a:cubicBezTo>
                <a:cubicBezTo>
                  <a:pt x="13740" y="9234"/>
                  <a:pt x="13549" y="8805"/>
                  <a:pt x="13514" y="8424"/>
                </a:cubicBezTo>
                <a:cubicBezTo>
                  <a:pt x="13478" y="8031"/>
                  <a:pt x="13561" y="7626"/>
                  <a:pt x="13478" y="7245"/>
                </a:cubicBezTo>
                <a:cubicBezTo>
                  <a:pt x="13302" y="6493"/>
                  <a:pt x="12532" y="6021"/>
                  <a:pt x="11768" y="6021"/>
                </a:cubicBezTo>
                <a:cubicBezTo>
                  <a:pt x="11602" y="6021"/>
                  <a:pt x="11435" y="6044"/>
                  <a:pt x="11275" y="6091"/>
                </a:cubicBezTo>
                <a:cubicBezTo>
                  <a:pt x="10382" y="6352"/>
                  <a:pt x="9739" y="7186"/>
                  <a:pt x="9466" y="8079"/>
                </a:cubicBezTo>
                <a:cubicBezTo>
                  <a:pt x="9180" y="8972"/>
                  <a:pt x="9192" y="9936"/>
                  <a:pt x="9204" y="10865"/>
                </a:cubicBezTo>
                <a:cubicBezTo>
                  <a:pt x="9239" y="12615"/>
                  <a:pt x="9263" y="14365"/>
                  <a:pt x="9299" y="16127"/>
                </a:cubicBezTo>
                <a:cubicBezTo>
                  <a:pt x="9299" y="17056"/>
                  <a:pt x="9216" y="18187"/>
                  <a:pt x="8406" y="18640"/>
                </a:cubicBezTo>
                <a:cubicBezTo>
                  <a:pt x="8184" y="18771"/>
                  <a:pt x="7938" y="18825"/>
                  <a:pt x="7686" y="18825"/>
                </a:cubicBezTo>
                <a:cubicBezTo>
                  <a:pt x="7273" y="18825"/>
                  <a:pt x="6842" y="18681"/>
                  <a:pt x="6465" y="18497"/>
                </a:cubicBezTo>
                <a:cubicBezTo>
                  <a:pt x="5536" y="18021"/>
                  <a:pt x="4763" y="17294"/>
                  <a:pt x="4227" y="16401"/>
                </a:cubicBezTo>
                <a:cubicBezTo>
                  <a:pt x="3834" y="15723"/>
                  <a:pt x="3524" y="14913"/>
                  <a:pt x="2810" y="14592"/>
                </a:cubicBezTo>
                <a:cubicBezTo>
                  <a:pt x="2625" y="14506"/>
                  <a:pt x="2430" y="14466"/>
                  <a:pt x="2234" y="14466"/>
                </a:cubicBezTo>
                <a:cubicBezTo>
                  <a:pt x="1535" y="14466"/>
                  <a:pt x="820" y="14965"/>
                  <a:pt x="476" y="15616"/>
                </a:cubicBezTo>
                <a:cubicBezTo>
                  <a:pt x="48" y="16449"/>
                  <a:pt x="155" y="17437"/>
                  <a:pt x="131" y="18390"/>
                </a:cubicBezTo>
                <a:cubicBezTo>
                  <a:pt x="0" y="24045"/>
                  <a:pt x="1167" y="30332"/>
                  <a:pt x="6060" y="33665"/>
                </a:cubicBezTo>
                <a:lnTo>
                  <a:pt x="6072" y="33665"/>
                </a:lnTo>
                <a:cubicBezTo>
                  <a:pt x="7352" y="34114"/>
                  <a:pt x="8591" y="34316"/>
                  <a:pt x="9824" y="34316"/>
                </a:cubicBezTo>
                <a:cubicBezTo>
                  <a:pt x="11469" y="34316"/>
                  <a:pt x="13103" y="33956"/>
                  <a:pt x="14811" y="33344"/>
                </a:cubicBezTo>
                <a:cubicBezTo>
                  <a:pt x="17800" y="32260"/>
                  <a:pt x="20419" y="30284"/>
                  <a:pt x="22467" y="27843"/>
                </a:cubicBezTo>
                <a:cubicBezTo>
                  <a:pt x="23051" y="27141"/>
                  <a:pt x="23598" y="26379"/>
                  <a:pt x="23860" y="25498"/>
                </a:cubicBezTo>
                <a:cubicBezTo>
                  <a:pt x="24134" y="24629"/>
                  <a:pt x="24075" y="23605"/>
                  <a:pt x="23527" y="22878"/>
                </a:cubicBezTo>
                <a:cubicBezTo>
                  <a:pt x="23002" y="22191"/>
                  <a:pt x="22160" y="21903"/>
                  <a:pt x="21290" y="21903"/>
                </a:cubicBezTo>
                <a:cubicBezTo>
                  <a:pt x="20758" y="21903"/>
                  <a:pt x="20216" y="22010"/>
                  <a:pt x="19729" y="22200"/>
                </a:cubicBezTo>
                <a:cubicBezTo>
                  <a:pt x="19038" y="22462"/>
                  <a:pt x="18395" y="22866"/>
                  <a:pt x="17681" y="23009"/>
                </a:cubicBezTo>
                <a:cubicBezTo>
                  <a:pt x="17539" y="23037"/>
                  <a:pt x="17392" y="23052"/>
                  <a:pt x="17244" y="23052"/>
                </a:cubicBezTo>
                <a:cubicBezTo>
                  <a:pt x="16638" y="23052"/>
                  <a:pt x="16027" y="22810"/>
                  <a:pt x="15740" y="22283"/>
                </a:cubicBezTo>
                <a:cubicBezTo>
                  <a:pt x="15395" y="21628"/>
                  <a:pt x="15728" y="20783"/>
                  <a:pt x="16276" y="20295"/>
                </a:cubicBezTo>
                <a:cubicBezTo>
                  <a:pt x="16836" y="19807"/>
                  <a:pt x="17562" y="19568"/>
                  <a:pt x="18252" y="19318"/>
                </a:cubicBezTo>
                <a:cubicBezTo>
                  <a:pt x="20169" y="18580"/>
                  <a:pt x="21967" y="17532"/>
                  <a:pt x="23527" y="16187"/>
                </a:cubicBezTo>
                <a:cubicBezTo>
                  <a:pt x="24313" y="15520"/>
                  <a:pt x="25110" y="14508"/>
                  <a:pt x="24717" y="13556"/>
                </a:cubicBezTo>
                <a:cubicBezTo>
                  <a:pt x="24432" y="12865"/>
                  <a:pt x="23634" y="12544"/>
                  <a:pt x="22896" y="12472"/>
                </a:cubicBezTo>
                <a:cubicBezTo>
                  <a:pt x="22170" y="12389"/>
                  <a:pt x="21408" y="12472"/>
                  <a:pt x="20705" y="12246"/>
                </a:cubicBezTo>
                <a:cubicBezTo>
                  <a:pt x="20086" y="12044"/>
                  <a:pt x="19479" y="11436"/>
                  <a:pt x="19681" y="10805"/>
                </a:cubicBezTo>
                <a:cubicBezTo>
                  <a:pt x="19788" y="10460"/>
                  <a:pt x="20110" y="10234"/>
                  <a:pt x="20407" y="10008"/>
                </a:cubicBezTo>
                <a:cubicBezTo>
                  <a:pt x="22039" y="8829"/>
                  <a:pt x="23491" y="7412"/>
                  <a:pt x="24729" y="5805"/>
                </a:cubicBezTo>
                <a:cubicBezTo>
                  <a:pt x="25551" y="4721"/>
                  <a:pt x="26313" y="3376"/>
                  <a:pt x="25956" y="2054"/>
                </a:cubicBezTo>
                <a:cubicBezTo>
                  <a:pt x="25615" y="795"/>
                  <a:pt x="24291" y="1"/>
                  <a:pt x="23003" y="1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50387" y="3657691"/>
            <a:ext cx="575305" cy="1048396"/>
          </a:xfrm>
          <a:custGeom>
            <a:avLst/>
            <a:gdLst/>
            <a:ahLst/>
            <a:cxnLst/>
            <a:rect l="l" t="t" r="r" b="b"/>
            <a:pathLst>
              <a:path w="17098" h="29373" extrusionOk="0">
                <a:moveTo>
                  <a:pt x="17098" y="0"/>
                </a:moveTo>
                <a:lnTo>
                  <a:pt x="17098" y="0"/>
                </a:lnTo>
                <a:cubicBezTo>
                  <a:pt x="17062" y="12"/>
                  <a:pt x="17026" y="48"/>
                  <a:pt x="17002" y="72"/>
                </a:cubicBezTo>
                <a:lnTo>
                  <a:pt x="16705" y="310"/>
                </a:lnTo>
                <a:cubicBezTo>
                  <a:pt x="16455" y="524"/>
                  <a:pt x="16097" y="834"/>
                  <a:pt x="15633" y="1262"/>
                </a:cubicBezTo>
                <a:cubicBezTo>
                  <a:pt x="14335" y="2465"/>
                  <a:pt x="13133" y="3751"/>
                  <a:pt x="12037" y="5144"/>
                </a:cubicBezTo>
                <a:cubicBezTo>
                  <a:pt x="11335" y="6025"/>
                  <a:pt x="10609" y="7013"/>
                  <a:pt x="9859" y="8085"/>
                </a:cubicBezTo>
                <a:cubicBezTo>
                  <a:pt x="9108" y="9168"/>
                  <a:pt x="8311" y="10335"/>
                  <a:pt x="7513" y="11585"/>
                </a:cubicBezTo>
                <a:cubicBezTo>
                  <a:pt x="6680" y="12895"/>
                  <a:pt x="5906" y="14240"/>
                  <a:pt x="5227" y="15633"/>
                </a:cubicBezTo>
                <a:cubicBezTo>
                  <a:pt x="4870" y="16359"/>
                  <a:pt x="4548" y="17121"/>
                  <a:pt x="4227" y="17883"/>
                </a:cubicBezTo>
                <a:cubicBezTo>
                  <a:pt x="3905" y="18657"/>
                  <a:pt x="3584" y="19431"/>
                  <a:pt x="3251" y="20229"/>
                </a:cubicBezTo>
                <a:cubicBezTo>
                  <a:pt x="2000" y="23194"/>
                  <a:pt x="917" y="26230"/>
                  <a:pt x="0" y="29325"/>
                </a:cubicBezTo>
                <a:lnTo>
                  <a:pt x="167" y="29373"/>
                </a:lnTo>
                <a:cubicBezTo>
                  <a:pt x="1084" y="26289"/>
                  <a:pt x="2167" y="23265"/>
                  <a:pt x="3417" y="20300"/>
                </a:cubicBezTo>
                <a:lnTo>
                  <a:pt x="4382" y="17955"/>
                </a:lnTo>
                <a:cubicBezTo>
                  <a:pt x="4715" y="17193"/>
                  <a:pt x="5025" y="16431"/>
                  <a:pt x="5382" y="15716"/>
                </a:cubicBezTo>
                <a:cubicBezTo>
                  <a:pt x="6060" y="14323"/>
                  <a:pt x="6822" y="12978"/>
                  <a:pt x="7656" y="11680"/>
                </a:cubicBezTo>
                <a:cubicBezTo>
                  <a:pt x="8442" y="10418"/>
                  <a:pt x="9228" y="9263"/>
                  <a:pt x="9978" y="8180"/>
                </a:cubicBezTo>
                <a:cubicBezTo>
                  <a:pt x="10728" y="7096"/>
                  <a:pt x="11442" y="6108"/>
                  <a:pt x="12133" y="5227"/>
                </a:cubicBezTo>
                <a:cubicBezTo>
                  <a:pt x="13216" y="3834"/>
                  <a:pt x="14407" y="2536"/>
                  <a:pt x="15681" y="1322"/>
                </a:cubicBezTo>
                <a:cubicBezTo>
                  <a:pt x="16133" y="893"/>
                  <a:pt x="16490" y="572"/>
                  <a:pt x="16728" y="346"/>
                </a:cubicBezTo>
                <a:lnTo>
                  <a:pt x="17002" y="84"/>
                </a:lnTo>
                <a:cubicBezTo>
                  <a:pt x="17038" y="60"/>
                  <a:pt x="17074" y="24"/>
                  <a:pt x="17098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478180" y="3846362"/>
            <a:ext cx="49697" cy="368489"/>
          </a:xfrm>
          <a:custGeom>
            <a:avLst/>
            <a:gdLst/>
            <a:ahLst/>
            <a:cxnLst/>
            <a:rect l="l" t="t" r="r" b="b"/>
            <a:pathLst>
              <a:path w="1477" h="10324" extrusionOk="0">
                <a:moveTo>
                  <a:pt x="0" y="1"/>
                </a:moveTo>
                <a:cubicBezTo>
                  <a:pt x="0" y="132"/>
                  <a:pt x="12" y="274"/>
                  <a:pt x="48" y="405"/>
                </a:cubicBezTo>
                <a:cubicBezTo>
                  <a:pt x="96" y="667"/>
                  <a:pt x="167" y="1048"/>
                  <a:pt x="238" y="1513"/>
                </a:cubicBezTo>
                <a:cubicBezTo>
                  <a:pt x="393" y="2441"/>
                  <a:pt x="572" y="3727"/>
                  <a:pt x="738" y="5156"/>
                </a:cubicBezTo>
                <a:cubicBezTo>
                  <a:pt x="893" y="6597"/>
                  <a:pt x="1048" y="7883"/>
                  <a:pt x="1191" y="8823"/>
                </a:cubicBezTo>
                <a:cubicBezTo>
                  <a:pt x="1262" y="9287"/>
                  <a:pt x="1322" y="9668"/>
                  <a:pt x="1381" y="9930"/>
                </a:cubicBezTo>
                <a:cubicBezTo>
                  <a:pt x="1393" y="10061"/>
                  <a:pt x="1429" y="10204"/>
                  <a:pt x="1477" y="10323"/>
                </a:cubicBezTo>
                <a:cubicBezTo>
                  <a:pt x="1477" y="10192"/>
                  <a:pt x="1465" y="10049"/>
                  <a:pt x="1441" y="9907"/>
                </a:cubicBezTo>
                <a:cubicBezTo>
                  <a:pt x="1405" y="9609"/>
                  <a:pt x="1370" y="9240"/>
                  <a:pt x="1310" y="8799"/>
                </a:cubicBezTo>
                <a:lnTo>
                  <a:pt x="905" y="5132"/>
                </a:lnTo>
                <a:cubicBezTo>
                  <a:pt x="738" y="3692"/>
                  <a:pt x="548" y="2406"/>
                  <a:pt x="369" y="1477"/>
                </a:cubicBezTo>
                <a:cubicBezTo>
                  <a:pt x="274" y="1013"/>
                  <a:pt x="191" y="644"/>
                  <a:pt x="119" y="394"/>
                </a:cubicBezTo>
                <a:cubicBezTo>
                  <a:pt x="96" y="251"/>
                  <a:pt x="48" y="120"/>
                  <a:pt x="0" y="1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527844" y="4129939"/>
            <a:ext cx="405452" cy="85341"/>
          </a:xfrm>
          <a:custGeom>
            <a:avLst/>
            <a:gdLst/>
            <a:ahLst/>
            <a:cxnLst/>
            <a:rect l="l" t="t" r="r" b="b"/>
            <a:pathLst>
              <a:path w="12050" h="2391" extrusionOk="0">
                <a:moveTo>
                  <a:pt x="11812" y="0"/>
                </a:moveTo>
                <a:cubicBezTo>
                  <a:pt x="11731" y="0"/>
                  <a:pt x="11651" y="3"/>
                  <a:pt x="11574" y="9"/>
                </a:cubicBezTo>
                <a:cubicBezTo>
                  <a:pt x="11252" y="21"/>
                  <a:pt x="10812" y="33"/>
                  <a:pt x="10252" y="92"/>
                </a:cubicBezTo>
                <a:cubicBezTo>
                  <a:pt x="8799" y="235"/>
                  <a:pt x="7359" y="450"/>
                  <a:pt x="5930" y="747"/>
                </a:cubicBezTo>
                <a:cubicBezTo>
                  <a:pt x="4263" y="1081"/>
                  <a:pt x="2763" y="1462"/>
                  <a:pt x="1691" y="1795"/>
                </a:cubicBezTo>
                <a:cubicBezTo>
                  <a:pt x="1167" y="1950"/>
                  <a:pt x="739" y="2104"/>
                  <a:pt x="441" y="2200"/>
                </a:cubicBezTo>
                <a:cubicBezTo>
                  <a:pt x="286" y="2259"/>
                  <a:pt x="144" y="2319"/>
                  <a:pt x="1" y="2390"/>
                </a:cubicBezTo>
                <a:cubicBezTo>
                  <a:pt x="155" y="2366"/>
                  <a:pt x="322" y="2331"/>
                  <a:pt x="465" y="2271"/>
                </a:cubicBezTo>
                <a:cubicBezTo>
                  <a:pt x="763" y="2188"/>
                  <a:pt x="1203" y="2057"/>
                  <a:pt x="1739" y="1914"/>
                </a:cubicBezTo>
                <a:cubicBezTo>
                  <a:pt x="2811" y="1616"/>
                  <a:pt x="4299" y="1247"/>
                  <a:pt x="5966" y="914"/>
                </a:cubicBezTo>
                <a:cubicBezTo>
                  <a:pt x="7633" y="580"/>
                  <a:pt x="9157" y="354"/>
                  <a:pt x="10264" y="223"/>
                </a:cubicBezTo>
                <a:cubicBezTo>
                  <a:pt x="10812" y="152"/>
                  <a:pt x="11264" y="104"/>
                  <a:pt x="11574" y="69"/>
                </a:cubicBezTo>
                <a:cubicBezTo>
                  <a:pt x="11728" y="69"/>
                  <a:pt x="11895" y="45"/>
                  <a:pt x="12050" y="9"/>
                </a:cubicBezTo>
                <a:cubicBezTo>
                  <a:pt x="11972" y="3"/>
                  <a:pt x="11892" y="0"/>
                  <a:pt x="11812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145272" y="4148106"/>
            <a:ext cx="210331" cy="548237"/>
          </a:xfrm>
          <a:custGeom>
            <a:avLst/>
            <a:gdLst/>
            <a:ahLst/>
            <a:cxnLst/>
            <a:rect l="l" t="t" r="r" b="b"/>
            <a:pathLst>
              <a:path w="6251" h="15360" extrusionOk="0">
                <a:moveTo>
                  <a:pt x="0" y="0"/>
                </a:moveTo>
                <a:lnTo>
                  <a:pt x="0" y="0"/>
                </a:lnTo>
                <a:cubicBezTo>
                  <a:pt x="12" y="60"/>
                  <a:pt x="36" y="119"/>
                  <a:pt x="60" y="167"/>
                </a:cubicBezTo>
                <a:lnTo>
                  <a:pt x="238" y="607"/>
                </a:lnTo>
                <a:lnTo>
                  <a:pt x="917" y="2250"/>
                </a:lnTo>
                <a:cubicBezTo>
                  <a:pt x="1477" y="3643"/>
                  <a:pt x="2227" y="5560"/>
                  <a:pt x="3036" y="7703"/>
                </a:cubicBezTo>
                <a:cubicBezTo>
                  <a:pt x="3846" y="9835"/>
                  <a:pt x="4620" y="11775"/>
                  <a:pt x="5215" y="13145"/>
                </a:cubicBezTo>
                <a:cubicBezTo>
                  <a:pt x="5513" y="13835"/>
                  <a:pt x="5763" y="14395"/>
                  <a:pt x="5941" y="14776"/>
                </a:cubicBezTo>
                <a:cubicBezTo>
                  <a:pt x="6037" y="14954"/>
                  <a:pt x="6108" y="15097"/>
                  <a:pt x="6168" y="15216"/>
                </a:cubicBezTo>
                <a:cubicBezTo>
                  <a:pt x="6180" y="15264"/>
                  <a:pt x="6215" y="15311"/>
                  <a:pt x="6251" y="15359"/>
                </a:cubicBezTo>
                <a:cubicBezTo>
                  <a:pt x="6239" y="15300"/>
                  <a:pt x="6227" y="15252"/>
                  <a:pt x="6203" y="15204"/>
                </a:cubicBezTo>
                <a:lnTo>
                  <a:pt x="6025" y="14764"/>
                </a:lnTo>
                <a:lnTo>
                  <a:pt x="5346" y="13121"/>
                </a:lnTo>
                <a:cubicBezTo>
                  <a:pt x="4775" y="11740"/>
                  <a:pt x="4036" y="9799"/>
                  <a:pt x="3215" y="7668"/>
                </a:cubicBezTo>
                <a:cubicBezTo>
                  <a:pt x="2393" y="5525"/>
                  <a:pt x="1631" y="3596"/>
                  <a:pt x="1036" y="2215"/>
                </a:cubicBezTo>
                <a:cubicBezTo>
                  <a:pt x="738" y="1524"/>
                  <a:pt x="488" y="964"/>
                  <a:pt x="310" y="595"/>
                </a:cubicBezTo>
                <a:lnTo>
                  <a:pt x="84" y="155"/>
                </a:lnTo>
                <a:cubicBezTo>
                  <a:pt x="72" y="95"/>
                  <a:pt x="36" y="48"/>
                  <a:pt x="0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55568" y="4505923"/>
            <a:ext cx="538091" cy="190419"/>
          </a:xfrm>
          <a:custGeom>
            <a:avLst/>
            <a:gdLst/>
            <a:ahLst/>
            <a:cxnLst/>
            <a:rect l="l" t="t" r="r" b="b"/>
            <a:pathLst>
              <a:path w="15992" h="5335" extrusionOk="0">
                <a:moveTo>
                  <a:pt x="15991" y="0"/>
                </a:moveTo>
                <a:cubicBezTo>
                  <a:pt x="15932" y="0"/>
                  <a:pt x="15872" y="12"/>
                  <a:pt x="15812" y="36"/>
                </a:cubicBezTo>
                <a:lnTo>
                  <a:pt x="15348" y="155"/>
                </a:lnTo>
                <a:cubicBezTo>
                  <a:pt x="14943" y="274"/>
                  <a:pt x="14348" y="464"/>
                  <a:pt x="13622" y="679"/>
                </a:cubicBezTo>
                <a:cubicBezTo>
                  <a:pt x="12157" y="1131"/>
                  <a:pt x="10169" y="1810"/>
                  <a:pt x="7966" y="2584"/>
                </a:cubicBezTo>
                <a:cubicBezTo>
                  <a:pt x="5764" y="3358"/>
                  <a:pt x="3775" y="4048"/>
                  <a:pt x="2335" y="4524"/>
                </a:cubicBezTo>
                <a:lnTo>
                  <a:pt x="620" y="5108"/>
                </a:lnTo>
                <a:lnTo>
                  <a:pt x="156" y="5263"/>
                </a:lnTo>
                <a:cubicBezTo>
                  <a:pt x="96" y="5286"/>
                  <a:pt x="49" y="5310"/>
                  <a:pt x="1" y="5334"/>
                </a:cubicBezTo>
                <a:cubicBezTo>
                  <a:pt x="49" y="5334"/>
                  <a:pt x="108" y="5322"/>
                  <a:pt x="168" y="5298"/>
                </a:cubicBezTo>
                <a:lnTo>
                  <a:pt x="632" y="5167"/>
                </a:lnTo>
                <a:cubicBezTo>
                  <a:pt x="1037" y="5060"/>
                  <a:pt x="1644" y="4870"/>
                  <a:pt x="2370" y="4655"/>
                </a:cubicBezTo>
                <a:cubicBezTo>
                  <a:pt x="3811" y="4191"/>
                  <a:pt x="5823" y="3512"/>
                  <a:pt x="8026" y="2750"/>
                </a:cubicBezTo>
                <a:cubicBezTo>
                  <a:pt x="10217" y="1977"/>
                  <a:pt x="12205" y="1286"/>
                  <a:pt x="13657" y="798"/>
                </a:cubicBezTo>
                <a:lnTo>
                  <a:pt x="15372" y="226"/>
                </a:lnTo>
                <a:lnTo>
                  <a:pt x="15836" y="60"/>
                </a:lnTo>
                <a:cubicBezTo>
                  <a:pt x="15884" y="48"/>
                  <a:pt x="15943" y="24"/>
                  <a:pt x="15991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78951" y="4513990"/>
            <a:ext cx="1023187" cy="352749"/>
          </a:xfrm>
          <a:custGeom>
            <a:avLst/>
            <a:gdLst/>
            <a:ahLst/>
            <a:cxnLst/>
            <a:rect l="l" t="t" r="r" b="b"/>
            <a:pathLst>
              <a:path w="30409" h="9883" extrusionOk="0">
                <a:moveTo>
                  <a:pt x="0" y="0"/>
                </a:moveTo>
                <a:lnTo>
                  <a:pt x="0" y="9882"/>
                </a:lnTo>
                <a:lnTo>
                  <a:pt x="30409" y="9882"/>
                </a:lnTo>
                <a:lnTo>
                  <a:pt x="30409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165696" y="4415407"/>
            <a:ext cx="572108" cy="451332"/>
          </a:xfrm>
          <a:custGeom>
            <a:avLst/>
            <a:gdLst/>
            <a:ahLst/>
            <a:cxnLst/>
            <a:rect l="l" t="t" r="r" b="b"/>
            <a:pathLst>
              <a:path w="17003" h="12645" extrusionOk="0">
                <a:moveTo>
                  <a:pt x="0" y="0"/>
                </a:moveTo>
                <a:lnTo>
                  <a:pt x="0" y="2500"/>
                </a:lnTo>
                <a:lnTo>
                  <a:pt x="620" y="2762"/>
                </a:lnTo>
                <a:lnTo>
                  <a:pt x="631" y="12644"/>
                </a:lnTo>
                <a:lnTo>
                  <a:pt x="15943" y="12644"/>
                </a:lnTo>
                <a:lnTo>
                  <a:pt x="15943" y="2762"/>
                </a:lnTo>
                <a:lnTo>
                  <a:pt x="17003" y="2762"/>
                </a:lnTo>
                <a:lnTo>
                  <a:pt x="17003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22357" y="4570920"/>
            <a:ext cx="207168" cy="53182"/>
          </a:xfrm>
          <a:custGeom>
            <a:avLst/>
            <a:gdLst/>
            <a:ahLst/>
            <a:cxnLst/>
            <a:rect l="l" t="t" r="r" b="b"/>
            <a:pathLst>
              <a:path w="6157" h="1490" extrusionOk="0">
                <a:moveTo>
                  <a:pt x="1" y="1"/>
                </a:moveTo>
                <a:lnTo>
                  <a:pt x="1" y="1489"/>
                </a:lnTo>
                <a:lnTo>
                  <a:pt x="6156" y="1489"/>
                </a:lnTo>
                <a:lnTo>
                  <a:pt x="6156" y="1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795539" y="4690347"/>
            <a:ext cx="266421" cy="112217"/>
          </a:xfrm>
          <a:custGeom>
            <a:avLst/>
            <a:gdLst/>
            <a:ahLst/>
            <a:cxnLst/>
            <a:rect l="l" t="t" r="r" b="b"/>
            <a:pathLst>
              <a:path w="7918" h="3144" extrusionOk="0">
                <a:moveTo>
                  <a:pt x="0" y="0"/>
                </a:moveTo>
                <a:lnTo>
                  <a:pt x="0" y="3144"/>
                </a:lnTo>
                <a:lnTo>
                  <a:pt x="7918" y="3144"/>
                </a:lnTo>
                <a:lnTo>
                  <a:pt x="79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96717" y="4144251"/>
            <a:ext cx="785635" cy="271192"/>
          </a:xfrm>
          <a:custGeom>
            <a:avLst/>
            <a:gdLst/>
            <a:ahLst/>
            <a:cxnLst/>
            <a:rect l="l" t="t" r="r" b="b"/>
            <a:pathLst>
              <a:path w="23349" h="7598" extrusionOk="0">
                <a:moveTo>
                  <a:pt x="1" y="1"/>
                </a:moveTo>
                <a:lnTo>
                  <a:pt x="1" y="7597"/>
                </a:lnTo>
                <a:lnTo>
                  <a:pt x="23349" y="7597"/>
                </a:lnTo>
                <a:lnTo>
                  <a:pt x="2334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70103" y="4068191"/>
            <a:ext cx="439504" cy="347252"/>
          </a:xfrm>
          <a:custGeom>
            <a:avLst/>
            <a:gdLst/>
            <a:ahLst/>
            <a:cxnLst/>
            <a:rect l="l" t="t" r="r" b="b"/>
            <a:pathLst>
              <a:path w="13062" h="9729" extrusionOk="0">
                <a:moveTo>
                  <a:pt x="0" y="1"/>
                </a:moveTo>
                <a:lnTo>
                  <a:pt x="358" y="1584"/>
                </a:lnTo>
                <a:lnTo>
                  <a:pt x="500" y="9728"/>
                </a:lnTo>
                <a:lnTo>
                  <a:pt x="12252" y="9728"/>
                </a:lnTo>
                <a:lnTo>
                  <a:pt x="12252" y="2132"/>
                </a:lnTo>
                <a:lnTo>
                  <a:pt x="13062" y="2132"/>
                </a:lnTo>
                <a:lnTo>
                  <a:pt x="13062" y="1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906509" y="4188046"/>
            <a:ext cx="159456" cy="40832"/>
          </a:xfrm>
          <a:custGeom>
            <a:avLst/>
            <a:gdLst/>
            <a:ahLst/>
            <a:cxnLst/>
            <a:rect l="l" t="t" r="r" b="b"/>
            <a:pathLst>
              <a:path w="4739" h="1144" extrusionOk="0">
                <a:moveTo>
                  <a:pt x="0" y="0"/>
                </a:moveTo>
                <a:lnTo>
                  <a:pt x="0" y="1143"/>
                </a:lnTo>
                <a:lnTo>
                  <a:pt x="4739" y="1143"/>
                </a:lnTo>
                <a:lnTo>
                  <a:pt x="4739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886051" y="4279419"/>
            <a:ext cx="204375" cy="86304"/>
          </a:xfrm>
          <a:custGeom>
            <a:avLst/>
            <a:gdLst/>
            <a:ahLst/>
            <a:cxnLst/>
            <a:rect l="l" t="t" r="r" b="b"/>
            <a:pathLst>
              <a:path w="6074" h="2418" extrusionOk="0">
                <a:moveTo>
                  <a:pt x="1" y="0"/>
                </a:moveTo>
                <a:lnTo>
                  <a:pt x="1" y="2417"/>
                </a:lnTo>
                <a:lnTo>
                  <a:pt x="6073" y="2417"/>
                </a:lnTo>
                <a:lnTo>
                  <a:pt x="60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023871" y="372599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lnTo>
                  <a:pt x="608" y="608"/>
                </a:lnTo>
                <a:lnTo>
                  <a:pt x="1" y="941"/>
                </a:lnTo>
                <a:lnTo>
                  <a:pt x="608" y="1262"/>
                </a:lnTo>
                <a:lnTo>
                  <a:pt x="929" y="1870"/>
                </a:lnTo>
                <a:lnTo>
                  <a:pt x="1263" y="1262"/>
                </a:lnTo>
                <a:lnTo>
                  <a:pt x="1870" y="941"/>
                </a:lnTo>
                <a:lnTo>
                  <a:pt x="1263" y="608"/>
                </a:lnTo>
                <a:lnTo>
                  <a:pt x="929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200554" y="4415407"/>
            <a:ext cx="537250" cy="98618"/>
          </a:xfrm>
          <a:custGeom>
            <a:avLst/>
            <a:gdLst/>
            <a:ahLst/>
            <a:cxnLst/>
            <a:rect l="l" t="t" r="r" b="b"/>
            <a:pathLst>
              <a:path w="15967" h="2763" extrusionOk="0">
                <a:moveTo>
                  <a:pt x="0" y="0"/>
                </a:moveTo>
                <a:lnTo>
                  <a:pt x="0" y="2762"/>
                </a:lnTo>
                <a:lnTo>
                  <a:pt x="15967" y="2762"/>
                </a:lnTo>
                <a:lnTo>
                  <a:pt x="15967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763473" y="4068191"/>
            <a:ext cx="437115" cy="76096"/>
          </a:xfrm>
          <a:custGeom>
            <a:avLst/>
            <a:gdLst/>
            <a:ahLst/>
            <a:cxnLst/>
            <a:rect l="l" t="t" r="r" b="b"/>
            <a:pathLst>
              <a:path w="12991" h="2132" extrusionOk="0">
                <a:moveTo>
                  <a:pt x="1" y="1"/>
                </a:moveTo>
                <a:lnTo>
                  <a:pt x="1" y="2132"/>
                </a:lnTo>
                <a:lnTo>
                  <a:pt x="12990" y="2132"/>
                </a:lnTo>
                <a:lnTo>
                  <a:pt x="12990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2200554" y="4068191"/>
            <a:ext cx="409053" cy="76096"/>
          </a:xfrm>
          <a:custGeom>
            <a:avLst/>
            <a:gdLst/>
            <a:ahLst/>
            <a:cxnLst/>
            <a:rect l="l" t="t" r="r" b="b"/>
            <a:pathLst>
              <a:path w="12157" h="2132" extrusionOk="0">
                <a:moveTo>
                  <a:pt x="0" y="1"/>
                </a:moveTo>
                <a:lnTo>
                  <a:pt x="0" y="2132"/>
                </a:lnTo>
                <a:lnTo>
                  <a:pt x="12157" y="2132"/>
                </a:lnTo>
                <a:lnTo>
                  <a:pt x="12157" y="1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184538" y="4143002"/>
            <a:ext cx="397814" cy="2570"/>
          </a:xfrm>
          <a:custGeom>
            <a:avLst/>
            <a:gdLst/>
            <a:ahLst/>
            <a:cxnLst/>
            <a:rect l="l" t="t" r="r" b="b"/>
            <a:pathLst>
              <a:path w="11823" h="72" extrusionOk="0">
                <a:moveTo>
                  <a:pt x="5906" y="0"/>
                </a:moveTo>
                <a:lnTo>
                  <a:pt x="2953" y="12"/>
                </a:lnTo>
                <a:lnTo>
                  <a:pt x="1476" y="12"/>
                </a:lnTo>
                <a:lnTo>
                  <a:pt x="0" y="36"/>
                </a:lnTo>
                <a:lnTo>
                  <a:pt x="1476" y="48"/>
                </a:lnTo>
                <a:lnTo>
                  <a:pt x="2953" y="60"/>
                </a:lnTo>
                <a:lnTo>
                  <a:pt x="5906" y="72"/>
                </a:lnTo>
                <a:lnTo>
                  <a:pt x="8870" y="60"/>
                </a:lnTo>
                <a:lnTo>
                  <a:pt x="10347" y="48"/>
                </a:lnTo>
                <a:lnTo>
                  <a:pt x="11823" y="36"/>
                </a:lnTo>
                <a:lnTo>
                  <a:pt x="10347" y="12"/>
                </a:lnTo>
                <a:lnTo>
                  <a:pt x="8870" y="12"/>
                </a:lnTo>
                <a:lnTo>
                  <a:pt x="5906" y="0"/>
                </a:lnTo>
                <a:close/>
              </a:path>
            </a:pathLst>
          </a:custGeom>
          <a:solidFill>
            <a:srgbClr val="D1D2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36084" y="4415407"/>
            <a:ext cx="581732" cy="98618"/>
          </a:xfrm>
          <a:custGeom>
            <a:avLst/>
            <a:gdLst/>
            <a:ahLst/>
            <a:cxnLst/>
            <a:rect l="l" t="t" r="r" b="b"/>
            <a:pathLst>
              <a:path w="17289" h="2763" extrusionOk="0">
                <a:moveTo>
                  <a:pt x="0" y="0"/>
                </a:moveTo>
                <a:lnTo>
                  <a:pt x="0" y="2762"/>
                </a:lnTo>
                <a:lnTo>
                  <a:pt x="17288" y="2762"/>
                </a:lnTo>
                <a:lnTo>
                  <a:pt x="17288" y="0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69950" y="1401750"/>
            <a:ext cx="36024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Alfa Slab One"/>
              <a:buNone/>
              <a:defRPr sz="45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726450" y="490575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753386" y="583907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972491" y="3045908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081421" y="9958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840235" y="34992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000977" y="194483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740146" y="46852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883168" y="214165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974679" y="329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487734" y="3983732"/>
            <a:ext cx="114637" cy="101831"/>
          </a:xfrm>
          <a:custGeom>
            <a:avLst/>
            <a:gdLst/>
            <a:ahLst/>
            <a:cxnLst/>
            <a:rect l="l" t="t" r="r" b="b"/>
            <a:pathLst>
              <a:path w="3407" h="2853" extrusionOk="0">
                <a:moveTo>
                  <a:pt x="1670" y="0"/>
                </a:moveTo>
                <a:cubicBezTo>
                  <a:pt x="1337" y="0"/>
                  <a:pt x="1010" y="106"/>
                  <a:pt x="763" y="336"/>
                </a:cubicBezTo>
                <a:lnTo>
                  <a:pt x="477" y="693"/>
                </a:lnTo>
                <a:cubicBezTo>
                  <a:pt x="1" y="1527"/>
                  <a:pt x="644" y="2753"/>
                  <a:pt x="1596" y="2848"/>
                </a:cubicBezTo>
                <a:cubicBezTo>
                  <a:pt x="1632" y="2851"/>
                  <a:pt x="1667" y="2853"/>
                  <a:pt x="1702" y="2853"/>
                </a:cubicBezTo>
                <a:cubicBezTo>
                  <a:pt x="2622" y="2853"/>
                  <a:pt x="3406" y="1826"/>
                  <a:pt x="3108" y="943"/>
                </a:cubicBezTo>
                <a:cubicBezTo>
                  <a:pt x="2915" y="357"/>
                  <a:pt x="2282" y="0"/>
                  <a:pt x="167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83729" y="3980270"/>
            <a:ext cx="122578" cy="108755"/>
          </a:xfrm>
          <a:custGeom>
            <a:avLst/>
            <a:gdLst/>
            <a:ahLst/>
            <a:cxnLst/>
            <a:rect l="l" t="t" r="r" b="b"/>
            <a:pathLst>
              <a:path w="3643" h="3047" extrusionOk="0">
                <a:moveTo>
                  <a:pt x="1788" y="1"/>
                </a:moveTo>
                <a:cubicBezTo>
                  <a:pt x="1431" y="1"/>
                  <a:pt x="1079" y="114"/>
                  <a:pt x="810" y="362"/>
                </a:cubicBezTo>
                <a:lnTo>
                  <a:pt x="513" y="731"/>
                </a:lnTo>
                <a:cubicBezTo>
                  <a:pt x="1" y="1624"/>
                  <a:pt x="691" y="2933"/>
                  <a:pt x="1703" y="3041"/>
                </a:cubicBezTo>
                <a:cubicBezTo>
                  <a:pt x="1743" y="3044"/>
                  <a:pt x="1783" y="3046"/>
                  <a:pt x="1822" y="3046"/>
                </a:cubicBezTo>
                <a:cubicBezTo>
                  <a:pt x="2798" y="3046"/>
                  <a:pt x="3643" y="1943"/>
                  <a:pt x="3323" y="1005"/>
                </a:cubicBezTo>
                <a:cubicBezTo>
                  <a:pt x="3115" y="381"/>
                  <a:pt x="2443" y="1"/>
                  <a:pt x="1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013958" y="4198422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311699" y="736482"/>
            <a:ext cx="102995" cy="109255"/>
          </a:xfrm>
          <a:custGeom>
            <a:avLst/>
            <a:gdLst/>
            <a:ahLst/>
            <a:cxnLst/>
            <a:rect l="l" t="t" r="r" b="b"/>
            <a:pathLst>
              <a:path w="3061" h="3061" extrusionOk="0">
                <a:moveTo>
                  <a:pt x="1536" y="0"/>
                </a:moveTo>
                <a:lnTo>
                  <a:pt x="989" y="988"/>
                </a:lnTo>
                <a:lnTo>
                  <a:pt x="0" y="1536"/>
                </a:lnTo>
                <a:lnTo>
                  <a:pt x="989" y="2072"/>
                </a:lnTo>
                <a:lnTo>
                  <a:pt x="1536" y="3060"/>
                </a:lnTo>
                <a:lnTo>
                  <a:pt x="2072" y="2072"/>
                </a:lnTo>
                <a:lnTo>
                  <a:pt x="3060" y="1536"/>
                </a:lnTo>
                <a:lnTo>
                  <a:pt x="2072" y="988"/>
                </a:lnTo>
                <a:lnTo>
                  <a:pt x="1536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2"/>
          <p:cNvGrpSpPr/>
          <p:nvPr/>
        </p:nvGrpSpPr>
        <p:grpSpPr>
          <a:xfrm>
            <a:off x="8628895" y="4039633"/>
            <a:ext cx="392263" cy="416924"/>
            <a:chOff x="8628895" y="4039633"/>
            <a:chExt cx="392263" cy="416924"/>
          </a:xfrm>
        </p:grpSpPr>
        <p:sp>
          <p:nvSpPr>
            <p:cNvPr id="47" name="Google Shape;47;p2"/>
            <p:cNvSpPr/>
            <p:nvPr/>
          </p:nvSpPr>
          <p:spPr>
            <a:xfrm>
              <a:off x="8630510" y="40421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744676" y="41703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628895" y="40396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90938" y="2500609"/>
            <a:ext cx="220761" cy="255630"/>
          </a:xfrm>
          <a:custGeom>
            <a:avLst/>
            <a:gdLst/>
            <a:ahLst/>
            <a:cxnLst/>
            <a:rect l="l" t="t" r="r" b="b"/>
            <a:pathLst>
              <a:path w="6561" h="7162" extrusionOk="0">
                <a:moveTo>
                  <a:pt x="3510" y="1734"/>
                </a:moveTo>
                <a:cubicBezTo>
                  <a:pt x="3963" y="1734"/>
                  <a:pt x="4406" y="1966"/>
                  <a:pt x="4656" y="2387"/>
                </a:cubicBezTo>
                <a:cubicBezTo>
                  <a:pt x="5048" y="3018"/>
                  <a:pt x="4846" y="3839"/>
                  <a:pt x="4215" y="4232"/>
                </a:cubicBezTo>
                <a:lnTo>
                  <a:pt x="4203" y="4232"/>
                </a:lnTo>
                <a:cubicBezTo>
                  <a:pt x="3987" y="4362"/>
                  <a:pt x="3749" y="4425"/>
                  <a:pt x="3513" y="4425"/>
                </a:cubicBezTo>
                <a:cubicBezTo>
                  <a:pt x="3060" y="4425"/>
                  <a:pt x="2616" y="4195"/>
                  <a:pt x="2358" y="3780"/>
                </a:cubicBezTo>
                <a:cubicBezTo>
                  <a:pt x="1977" y="3149"/>
                  <a:pt x="2179" y="2315"/>
                  <a:pt x="2810" y="1934"/>
                </a:cubicBezTo>
                <a:cubicBezTo>
                  <a:pt x="3028" y="1798"/>
                  <a:pt x="3270" y="1734"/>
                  <a:pt x="3510" y="1734"/>
                </a:cubicBezTo>
                <a:close/>
                <a:moveTo>
                  <a:pt x="3494" y="0"/>
                </a:moveTo>
                <a:cubicBezTo>
                  <a:pt x="2960" y="0"/>
                  <a:pt x="2420" y="140"/>
                  <a:pt x="1929" y="434"/>
                </a:cubicBezTo>
                <a:cubicBezTo>
                  <a:pt x="476" y="1303"/>
                  <a:pt x="0" y="3172"/>
                  <a:pt x="869" y="4625"/>
                </a:cubicBezTo>
                <a:cubicBezTo>
                  <a:pt x="1155" y="5113"/>
                  <a:pt x="1572" y="5518"/>
                  <a:pt x="2084" y="5780"/>
                </a:cubicBezTo>
                <a:cubicBezTo>
                  <a:pt x="2286" y="5899"/>
                  <a:pt x="2489" y="5935"/>
                  <a:pt x="2715" y="6042"/>
                </a:cubicBezTo>
                <a:lnTo>
                  <a:pt x="5453" y="7125"/>
                </a:lnTo>
                <a:cubicBezTo>
                  <a:pt x="5518" y="7150"/>
                  <a:pt x="5584" y="7161"/>
                  <a:pt x="5650" y="7161"/>
                </a:cubicBezTo>
                <a:cubicBezTo>
                  <a:pt x="5874" y="7161"/>
                  <a:pt x="6085" y="7028"/>
                  <a:pt x="6168" y="6816"/>
                </a:cubicBezTo>
                <a:cubicBezTo>
                  <a:pt x="6180" y="6768"/>
                  <a:pt x="6191" y="6721"/>
                  <a:pt x="6203" y="6661"/>
                </a:cubicBezTo>
                <a:lnTo>
                  <a:pt x="6489" y="3780"/>
                </a:lnTo>
                <a:cubicBezTo>
                  <a:pt x="6537" y="3542"/>
                  <a:pt x="6549" y="3292"/>
                  <a:pt x="6561" y="3053"/>
                </a:cubicBezTo>
                <a:cubicBezTo>
                  <a:pt x="6561" y="2506"/>
                  <a:pt x="6418" y="1970"/>
                  <a:pt x="6132" y="1506"/>
                </a:cubicBezTo>
                <a:cubicBezTo>
                  <a:pt x="5557" y="536"/>
                  <a:pt x="4538" y="0"/>
                  <a:pt x="3494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3712042" y="1293689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985933" y="3967247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732150" y="2853188"/>
            <a:ext cx="27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ctrTitle"/>
          </p:nvPr>
        </p:nvSpPr>
        <p:spPr>
          <a:xfrm>
            <a:off x="641675" y="449600"/>
            <a:ext cx="4162500" cy="18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lfa Slab One"/>
              <a:buNone/>
              <a:defRPr sz="7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"/>
          </p:nvPr>
        </p:nvSpPr>
        <p:spPr>
          <a:xfrm>
            <a:off x="641675" y="2201775"/>
            <a:ext cx="3125700" cy="1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4639863" y="475263"/>
            <a:ext cx="395625" cy="395850"/>
          </a:xfrm>
          <a:custGeom>
            <a:avLst/>
            <a:gdLst/>
            <a:ahLst/>
            <a:cxnLst/>
            <a:rect l="l" t="t" r="r" b="b"/>
            <a:pathLst>
              <a:path w="15825" h="15834" extrusionOk="0">
                <a:moveTo>
                  <a:pt x="2605" y="3952"/>
                </a:moveTo>
                <a:cubicBezTo>
                  <a:pt x="2963" y="3470"/>
                  <a:pt x="3379" y="3054"/>
                  <a:pt x="3836" y="2696"/>
                </a:cubicBezTo>
                <a:lnTo>
                  <a:pt x="3537" y="1099"/>
                </a:lnTo>
                <a:lnTo>
                  <a:pt x="6016" y="42"/>
                </a:lnTo>
                <a:lnTo>
                  <a:pt x="6965" y="1357"/>
                </a:lnTo>
                <a:cubicBezTo>
                  <a:pt x="7539" y="1274"/>
                  <a:pt x="8129" y="1265"/>
                  <a:pt x="8720" y="1340"/>
                </a:cubicBezTo>
                <a:lnTo>
                  <a:pt x="9643" y="1"/>
                </a:lnTo>
                <a:lnTo>
                  <a:pt x="12139" y="1007"/>
                </a:lnTo>
                <a:lnTo>
                  <a:pt x="11881" y="2613"/>
                </a:lnTo>
                <a:cubicBezTo>
                  <a:pt x="12356" y="2962"/>
                  <a:pt x="12780" y="3378"/>
                  <a:pt x="13138" y="3836"/>
                </a:cubicBezTo>
                <a:lnTo>
                  <a:pt x="14735" y="3545"/>
                </a:lnTo>
                <a:lnTo>
                  <a:pt x="15792" y="6016"/>
                </a:lnTo>
                <a:lnTo>
                  <a:pt x="14469" y="6973"/>
                </a:lnTo>
                <a:cubicBezTo>
                  <a:pt x="14552" y="7547"/>
                  <a:pt x="14560" y="8137"/>
                  <a:pt x="14494" y="8728"/>
                </a:cubicBezTo>
                <a:lnTo>
                  <a:pt x="15825" y="9651"/>
                </a:lnTo>
                <a:lnTo>
                  <a:pt x="14827" y="12147"/>
                </a:lnTo>
                <a:lnTo>
                  <a:pt x="13221" y="11889"/>
                </a:lnTo>
                <a:cubicBezTo>
                  <a:pt x="12863" y="12364"/>
                  <a:pt x="12447" y="12780"/>
                  <a:pt x="11990" y="13137"/>
                </a:cubicBezTo>
                <a:lnTo>
                  <a:pt x="12289" y="14743"/>
                </a:lnTo>
                <a:lnTo>
                  <a:pt x="9810" y="15791"/>
                </a:lnTo>
                <a:lnTo>
                  <a:pt x="8861" y="14477"/>
                </a:lnTo>
                <a:cubicBezTo>
                  <a:pt x="8287" y="14560"/>
                  <a:pt x="7697" y="14568"/>
                  <a:pt x="7106" y="14494"/>
                </a:cubicBezTo>
                <a:lnTo>
                  <a:pt x="6182" y="15833"/>
                </a:lnTo>
                <a:lnTo>
                  <a:pt x="3687" y="14826"/>
                </a:lnTo>
                <a:lnTo>
                  <a:pt x="3944" y="13229"/>
                </a:lnTo>
                <a:cubicBezTo>
                  <a:pt x="3470" y="12871"/>
                  <a:pt x="3046" y="12455"/>
                  <a:pt x="2688" y="11998"/>
                </a:cubicBezTo>
                <a:lnTo>
                  <a:pt x="1091" y="12289"/>
                </a:lnTo>
                <a:lnTo>
                  <a:pt x="34" y="9818"/>
                </a:lnTo>
                <a:lnTo>
                  <a:pt x="1357" y="8861"/>
                </a:lnTo>
                <a:cubicBezTo>
                  <a:pt x="1274" y="8287"/>
                  <a:pt x="1265" y="7696"/>
                  <a:pt x="1332" y="7114"/>
                </a:cubicBezTo>
                <a:lnTo>
                  <a:pt x="1" y="6182"/>
                </a:lnTo>
                <a:lnTo>
                  <a:pt x="999" y="3686"/>
                </a:lnTo>
                <a:close/>
                <a:moveTo>
                  <a:pt x="5284" y="6731"/>
                </a:moveTo>
                <a:cubicBezTo>
                  <a:pt x="4685" y="8204"/>
                  <a:pt x="5400" y="9884"/>
                  <a:pt x="6881" y="10483"/>
                </a:cubicBezTo>
                <a:cubicBezTo>
                  <a:pt x="8362" y="11074"/>
                  <a:pt x="10043" y="10359"/>
                  <a:pt x="10634" y="8878"/>
                </a:cubicBezTo>
                <a:cubicBezTo>
                  <a:pt x="11233" y="7405"/>
                  <a:pt x="10517" y="5725"/>
                  <a:pt x="9036" y="5126"/>
                </a:cubicBezTo>
                <a:cubicBezTo>
                  <a:pt x="7555" y="4535"/>
                  <a:pt x="5875" y="5250"/>
                  <a:pt x="5284" y="6731"/>
                </a:cubicBez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5343754" y="113625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922922" y="540004"/>
            <a:ext cx="251095" cy="266379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3819713" y="3849134"/>
            <a:ext cx="220761" cy="255630"/>
          </a:xfrm>
          <a:custGeom>
            <a:avLst/>
            <a:gdLst/>
            <a:ahLst/>
            <a:cxnLst/>
            <a:rect l="l" t="t" r="r" b="b"/>
            <a:pathLst>
              <a:path w="6561" h="7162" extrusionOk="0">
                <a:moveTo>
                  <a:pt x="3510" y="1734"/>
                </a:moveTo>
                <a:cubicBezTo>
                  <a:pt x="3963" y="1734"/>
                  <a:pt x="4406" y="1966"/>
                  <a:pt x="4656" y="2387"/>
                </a:cubicBezTo>
                <a:cubicBezTo>
                  <a:pt x="5048" y="3018"/>
                  <a:pt x="4846" y="3839"/>
                  <a:pt x="4215" y="4232"/>
                </a:cubicBezTo>
                <a:lnTo>
                  <a:pt x="4203" y="4232"/>
                </a:lnTo>
                <a:cubicBezTo>
                  <a:pt x="3987" y="4362"/>
                  <a:pt x="3749" y="4425"/>
                  <a:pt x="3513" y="4425"/>
                </a:cubicBezTo>
                <a:cubicBezTo>
                  <a:pt x="3060" y="4425"/>
                  <a:pt x="2616" y="4195"/>
                  <a:pt x="2358" y="3780"/>
                </a:cubicBezTo>
                <a:cubicBezTo>
                  <a:pt x="1977" y="3149"/>
                  <a:pt x="2179" y="2315"/>
                  <a:pt x="2810" y="1934"/>
                </a:cubicBezTo>
                <a:cubicBezTo>
                  <a:pt x="3028" y="1798"/>
                  <a:pt x="3270" y="1734"/>
                  <a:pt x="3510" y="1734"/>
                </a:cubicBezTo>
                <a:close/>
                <a:moveTo>
                  <a:pt x="3494" y="0"/>
                </a:moveTo>
                <a:cubicBezTo>
                  <a:pt x="2960" y="0"/>
                  <a:pt x="2420" y="140"/>
                  <a:pt x="1929" y="434"/>
                </a:cubicBezTo>
                <a:cubicBezTo>
                  <a:pt x="476" y="1303"/>
                  <a:pt x="0" y="3172"/>
                  <a:pt x="869" y="4625"/>
                </a:cubicBezTo>
                <a:cubicBezTo>
                  <a:pt x="1155" y="5113"/>
                  <a:pt x="1572" y="5518"/>
                  <a:pt x="2084" y="5780"/>
                </a:cubicBezTo>
                <a:cubicBezTo>
                  <a:pt x="2286" y="5899"/>
                  <a:pt x="2489" y="5935"/>
                  <a:pt x="2715" y="6042"/>
                </a:cubicBezTo>
                <a:lnTo>
                  <a:pt x="5453" y="7125"/>
                </a:lnTo>
                <a:cubicBezTo>
                  <a:pt x="5518" y="7150"/>
                  <a:pt x="5584" y="7161"/>
                  <a:pt x="5650" y="7161"/>
                </a:cubicBezTo>
                <a:cubicBezTo>
                  <a:pt x="5874" y="7161"/>
                  <a:pt x="6085" y="7028"/>
                  <a:pt x="6168" y="6816"/>
                </a:cubicBezTo>
                <a:cubicBezTo>
                  <a:pt x="6180" y="6768"/>
                  <a:pt x="6191" y="6721"/>
                  <a:pt x="6203" y="6661"/>
                </a:cubicBezTo>
                <a:lnTo>
                  <a:pt x="6489" y="3780"/>
                </a:lnTo>
                <a:cubicBezTo>
                  <a:pt x="6537" y="3542"/>
                  <a:pt x="6549" y="3292"/>
                  <a:pt x="6561" y="3053"/>
                </a:cubicBezTo>
                <a:cubicBezTo>
                  <a:pt x="6561" y="2506"/>
                  <a:pt x="6418" y="1970"/>
                  <a:pt x="6132" y="1506"/>
                </a:cubicBezTo>
                <a:cubicBezTo>
                  <a:pt x="5557" y="536"/>
                  <a:pt x="4538" y="0"/>
                  <a:pt x="3494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s">
  <p:cSld name="CUSTOM_2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27200" cy="10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5"/>
          <p:cNvSpPr/>
          <p:nvPr/>
        </p:nvSpPr>
        <p:spPr>
          <a:xfrm>
            <a:off x="5453748" y="961552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5"/>
          <p:cNvSpPr/>
          <p:nvPr/>
        </p:nvSpPr>
        <p:spPr>
          <a:xfrm>
            <a:off x="1510048" y="4204161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"/>
          <p:cNvSpPr txBox="1">
            <a:spLocks noGrp="1"/>
          </p:cNvSpPr>
          <p:nvPr>
            <p:ph type="title" idx="2"/>
          </p:nvPr>
        </p:nvSpPr>
        <p:spPr>
          <a:xfrm>
            <a:off x="1125650" y="31324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445" name="Google Shape;445;p15"/>
          <p:cNvSpPr txBox="1">
            <a:spLocks noGrp="1"/>
          </p:cNvSpPr>
          <p:nvPr>
            <p:ph type="subTitle" idx="1"/>
          </p:nvPr>
        </p:nvSpPr>
        <p:spPr>
          <a:xfrm>
            <a:off x="1125650" y="3502600"/>
            <a:ext cx="3159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5"/>
          <p:cNvSpPr txBox="1">
            <a:spLocks noGrp="1"/>
          </p:cNvSpPr>
          <p:nvPr>
            <p:ph type="title" idx="3"/>
          </p:nvPr>
        </p:nvSpPr>
        <p:spPr>
          <a:xfrm>
            <a:off x="4922675" y="31324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447" name="Google Shape;447;p15"/>
          <p:cNvSpPr txBox="1">
            <a:spLocks noGrp="1"/>
          </p:cNvSpPr>
          <p:nvPr>
            <p:ph type="subTitle" idx="4"/>
          </p:nvPr>
        </p:nvSpPr>
        <p:spPr>
          <a:xfrm>
            <a:off x="4922675" y="3502600"/>
            <a:ext cx="3159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5"/>
          <p:cNvSpPr/>
          <p:nvPr/>
        </p:nvSpPr>
        <p:spPr>
          <a:xfrm>
            <a:off x="283088" y="59575"/>
            <a:ext cx="1327875" cy="305805"/>
          </a:xfrm>
          <a:custGeom>
            <a:avLst/>
            <a:gdLst/>
            <a:ahLst/>
            <a:cxnLst/>
            <a:rect l="l" t="t" r="r" b="b"/>
            <a:pathLst>
              <a:path w="16266" h="3746" extrusionOk="0">
                <a:moveTo>
                  <a:pt x="4042" y="0"/>
                </a:moveTo>
                <a:cubicBezTo>
                  <a:pt x="2172" y="0"/>
                  <a:pt x="634" y="1516"/>
                  <a:pt x="0" y="3746"/>
                </a:cubicBezTo>
                <a:lnTo>
                  <a:pt x="16265" y="3746"/>
                </a:lnTo>
                <a:cubicBezTo>
                  <a:pt x="16265" y="3746"/>
                  <a:pt x="15015" y="1470"/>
                  <a:pt x="11451" y="1470"/>
                </a:cubicBezTo>
                <a:cubicBezTo>
                  <a:pt x="11191" y="1470"/>
                  <a:pt x="10918" y="1482"/>
                  <a:pt x="10633" y="1508"/>
                </a:cubicBezTo>
                <a:cubicBezTo>
                  <a:pt x="10236" y="1544"/>
                  <a:pt x="9876" y="1561"/>
                  <a:pt x="9549" y="1561"/>
                </a:cubicBezTo>
                <a:cubicBezTo>
                  <a:pt x="6580" y="1561"/>
                  <a:pt x="6230" y="206"/>
                  <a:pt x="4401" y="19"/>
                </a:cubicBezTo>
                <a:cubicBezTo>
                  <a:pt x="4280" y="6"/>
                  <a:pt x="4160" y="0"/>
                  <a:pt x="4042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15"/>
          <p:cNvGrpSpPr/>
          <p:nvPr/>
        </p:nvGrpSpPr>
        <p:grpSpPr>
          <a:xfrm>
            <a:off x="6978593" y="299098"/>
            <a:ext cx="1603958" cy="654930"/>
            <a:chOff x="5903849" y="3733177"/>
            <a:chExt cx="2328965" cy="950966"/>
          </a:xfrm>
        </p:grpSpPr>
        <p:sp>
          <p:nvSpPr>
            <p:cNvPr id="450" name="Google Shape;450;p15"/>
            <p:cNvSpPr/>
            <p:nvPr/>
          </p:nvSpPr>
          <p:spPr>
            <a:xfrm>
              <a:off x="5907277" y="3736606"/>
              <a:ext cx="2322842" cy="944109"/>
            </a:xfrm>
            <a:custGeom>
              <a:avLst/>
              <a:gdLst/>
              <a:ahLst/>
              <a:cxnLst/>
              <a:rect l="l" t="t" r="r" b="b"/>
              <a:pathLst>
                <a:path w="28454" h="11565" extrusionOk="0">
                  <a:moveTo>
                    <a:pt x="0" y="0"/>
                  </a:moveTo>
                  <a:lnTo>
                    <a:pt x="0" y="11565"/>
                  </a:lnTo>
                  <a:lnTo>
                    <a:pt x="28454" y="11565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5903849" y="3733177"/>
              <a:ext cx="2328965" cy="950966"/>
            </a:xfrm>
            <a:custGeom>
              <a:avLst/>
              <a:gdLst/>
              <a:ahLst/>
              <a:cxnLst/>
              <a:rect l="l" t="t" r="r" b="b"/>
              <a:pathLst>
                <a:path w="28529" h="11649" extrusionOk="0">
                  <a:moveTo>
                    <a:pt x="0" y="1"/>
                  </a:moveTo>
                  <a:lnTo>
                    <a:pt x="0" y="42"/>
                  </a:lnTo>
                  <a:cubicBezTo>
                    <a:pt x="0" y="4094"/>
                    <a:pt x="0" y="7996"/>
                    <a:pt x="0" y="11607"/>
                  </a:cubicBezTo>
                  <a:lnTo>
                    <a:pt x="0" y="11648"/>
                  </a:lnTo>
                  <a:lnTo>
                    <a:pt x="42" y="11648"/>
                  </a:lnTo>
                  <a:cubicBezTo>
                    <a:pt x="8304" y="11640"/>
                    <a:pt x="15417" y="11632"/>
                    <a:pt x="20475" y="11623"/>
                  </a:cubicBezTo>
                  <a:cubicBezTo>
                    <a:pt x="22996" y="11623"/>
                    <a:pt x="25001" y="11615"/>
                    <a:pt x="26382" y="11615"/>
                  </a:cubicBezTo>
                  <a:cubicBezTo>
                    <a:pt x="27073" y="11615"/>
                    <a:pt x="27597" y="11615"/>
                    <a:pt x="27963" y="11607"/>
                  </a:cubicBezTo>
                  <a:lnTo>
                    <a:pt x="28354" y="11607"/>
                  </a:lnTo>
                  <a:cubicBezTo>
                    <a:pt x="28263" y="11598"/>
                    <a:pt x="28129" y="11598"/>
                    <a:pt x="27946" y="11598"/>
                  </a:cubicBezTo>
                  <a:lnTo>
                    <a:pt x="26366" y="11598"/>
                  </a:lnTo>
                  <a:cubicBezTo>
                    <a:pt x="24985" y="11590"/>
                    <a:pt x="22971" y="11590"/>
                    <a:pt x="20442" y="11582"/>
                  </a:cubicBezTo>
                  <a:cubicBezTo>
                    <a:pt x="15409" y="11573"/>
                    <a:pt x="8311" y="11573"/>
                    <a:pt x="84" y="11565"/>
                  </a:cubicBezTo>
                  <a:lnTo>
                    <a:pt x="84" y="11565"/>
                  </a:lnTo>
                  <a:cubicBezTo>
                    <a:pt x="84" y="7989"/>
                    <a:pt x="84" y="4111"/>
                    <a:pt x="92" y="92"/>
                  </a:cubicBezTo>
                  <a:lnTo>
                    <a:pt x="92" y="92"/>
                  </a:lnTo>
                  <a:cubicBezTo>
                    <a:pt x="11199" y="84"/>
                    <a:pt x="21245" y="84"/>
                    <a:pt x="28471" y="76"/>
                  </a:cubicBezTo>
                  <a:lnTo>
                    <a:pt x="28471" y="76"/>
                  </a:lnTo>
                  <a:cubicBezTo>
                    <a:pt x="28471" y="3638"/>
                    <a:pt x="28479" y="6513"/>
                    <a:pt x="28487" y="8495"/>
                  </a:cubicBezTo>
                  <a:cubicBezTo>
                    <a:pt x="28487" y="9493"/>
                    <a:pt x="28487" y="10267"/>
                    <a:pt x="28496" y="10800"/>
                  </a:cubicBezTo>
                  <a:cubicBezTo>
                    <a:pt x="28496" y="11058"/>
                    <a:pt x="28496" y="11257"/>
                    <a:pt x="28496" y="11399"/>
                  </a:cubicBezTo>
                  <a:cubicBezTo>
                    <a:pt x="28496" y="11532"/>
                    <a:pt x="28496" y="11607"/>
                    <a:pt x="28496" y="11607"/>
                  </a:cubicBezTo>
                  <a:cubicBezTo>
                    <a:pt x="28496" y="11607"/>
                    <a:pt x="28504" y="11540"/>
                    <a:pt x="28504" y="11407"/>
                  </a:cubicBezTo>
                  <a:cubicBezTo>
                    <a:pt x="28504" y="11266"/>
                    <a:pt x="28504" y="11066"/>
                    <a:pt x="28504" y="10808"/>
                  </a:cubicBezTo>
                  <a:cubicBezTo>
                    <a:pt x="28512" y="10284"/>
                    <a:pt x="28512" y="9510"/>
                    <a:pt x="28512" y="8520"/>
                  </a:cubicBezTo>
                  <a:cubicBezTo>
                    <a:pt x="28521" y="6515"/>
                    <a:pt x="28521" y="3628"/>
                    <a:pt x="28529" y="42"/>
                  </a:cubicBezTo>
                  <a:lnTo>
                    <a:pt x="28529" y="17"/>
                  </a:lnTo>
                  <a:lnTo>
                    <a:pt x="28496" y="17"/>
                  </a:lnTo>
                  <a:cubicBezTo>
                    <a:pt x="21257" y="9"/>
                    <a:pt x="11182" y="9"/>
                    <a:pt x="42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5909971" y="3860202"/>
              <a:ext cx="2318761" cy="7510"/>
            </a:xfrm>
            <a:custGeom>
              <a:avLst/>
              <a:gdLst/>
              <a:ahLst/>
              <a:cxnLst/>
              <a:rect l="l" t="t" r="r" b="b"/>
              <a:pathLst>
                <a:path w="28404" h="92" extrusionOk="0">
                  <a:moveTo>
                    <a:pt x="14202" y="0"/>
                  </a:moveTo>
                  <a:cubicBezTo>
                    <a:pt x="6357" y="0"/>
                    <a:pt x="0" y="25"/>
                    <a:pt x="0" y="50"/>
                  </a:cubicBezTo>
                  <a:cubicBezTo>
                    <a:pt x="0" y="75"/>
                    <a:pt x="6357" y="92"/>
                    <a:pt x="14202" y="92"/>
                  </a:cubicBezTo>
                  <a:cubicBezTo>
                    <a:pt x="22048" y="92"/>
                    <a:pt x="28404" y="75"/>
                    <a:pt x="28404" y="50"/>
                  </a:cubicBezTo>
                  <a:cubicBezTo>
                    <a:pt x="28404" y="25"/>
                    <a:pt x="22048" y="0"/>
                    <a:pt x="14202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5973157" y="3790240"/>
              <a:ext cx="34042" cy="3404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1"/>
                  </a:moveTo>
                  <a:cubicBezTo>
                    <a:pt x="92" y="1"/>
                    <a:pt x="0" y="92"/>
                    <a:pt x="0" y="209"/>
                  </a:cubicBezTo>
                  <a:cubicBezTo>
                    <a:pt x="0" y="325"/>
                    <a:pt x="92" y="417"/>
                    <a:pt x="208" y="417"/>
                  </a:cubicBezTo>
                  <a:cubicBezTo>
                    <a:pt x="325" y="417"/>
                    <a:pt x="416" y="325"/>
                    <a:pt x="416" y="209"/>
                  </a:cubicBezTo>
                  <a:cubicBezTo>
                    <a:pt x="416" y="92"/>
                    <a:pt x="325" y="1"/>
                    <a:pt x="208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6030873" y="3790240"/>
              <a:ext cx="34042" cy="3404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1"/>
                  </a:moveTo>
                  <a:cubicBezTo>
                    <a:pt x="92" y="1"/>
                    <a:pt x="0" y="92"/>
                    <a:pt x="0" y="209"/>
                  </a:cubicBezTo>
                  <a:cubicBezTo>
                    <a:pt x="0" y="325"/>
                    <a:pt x="92" y="417"/>
                    <a:pt x="208" y="417"/>
                  </a:cubicBezTo>
                  <a:cubicBezTo>
                    <a:pt x="325" y="417"/>
                    <a:pt x="416" y="325"/>
                    <a:pt x="416" y="209"/>
                  </a:cubicBezTo>
                  <a:cubicBezTo>
                    <a:pt x="416" y="92"/>
                    <a:pt x="325" y="1"/>
                    <a:pt x="208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6087937" y="3790240"/>
              <a:ext cx="34042" cy="3404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1"/>
                  </a:moveTo>
                  <a:cubicBezTo>
                    <a:pt x="92" y="1"/>
                    <a:pt x="0" y="92"/>
                    <a:pt x="0" y="209"/>
                  </a:cubicBezTo>
                  <a:cubicBezTo>
                    <a:pt x="0" y="325"/>
                    <a:pt x="92" y="417"/>
                    <a:pt x="208" y="417"/>
                  </a:cubicBezTo>
                  <a:cubicBezTo>
                    <a:pt x="325" y="417"/>
                    <a:pt x="416" y="325"/>
                    <a:pt x="416" y="209"/>
                  </a:cubicBezTo>
                  <a:cubicBezTo>
                    <a:pt x="416" y="92"/>
                    <a:pt x="325" y="1"/>
                    <a:pt x="208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6104917" y="4017759"/>
              <a:ext cx="561077" cy="561077"/>
            </a:xfrm>
            <a:custGeom>
              <a:avLst/>
              <a:gdLst/>
              <a:ahLst/>
              <a:cxnLst/>
              <a:rect l="l" t="t" r="r" b="b"/>
              <a:pathLst>
                <a:path w="6873" h="6873" extrusionOk="0">
                  <a:moveTo>
                    <a:pt x="0" y="1"/>
                  </a:moveTo>
                  <a:lnTo>
                    <a:pt x="0" y="6873"/>
                  </a:lnTo>
                  <a:lnTo>
                    <a:pt x="6872" y="6873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6779960" y="4164458"/>
              <a:ext cx="1289915" cy="6857"/>
            </a:xfrm>
            <a:custGeom>
              <a:avLst/>
              <a:gdLst/>
              <a:ahLst/>
              <a:cxnLst/>
              <a:rect l="l" t="t" r="r" b="b"/>
              <a:pathLst>
                <a:path w="15801" h="84" extrusionOk="0">
                  <a:moveTo>
                    <a:pt x="7896" y="1"/>
                  </a:moveTo>
                  <a:cubicBezTo>
                    <a:pt x="3537" y="1"/>
                    <a:pt x="1" y="17"/>
                    <a:pt x="1" y="42"/>
                  </a:cubicBezTo>
                  <a:cubicBezTo>
                    <a:pt x="1" y="67"/>
                    <a:pt x="3537" y="84"/>
                    <a:pt x="7896" y="84"/>
                  </a:cubicBezTo>
                  <a:cubicBezTo>
                    <a:pt x="12264" y="84"/>
                    <a:pt x="15800" y="67"/>
                    <a:pt x="15800" y="42"/>
                  </a:cubicBezTo>
                  <a:cubicBezTo>
                    <a:pt x="15800" y="17"/>
                    <a:pt x="12264" y="1"/>
                    <a:pt x="789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6779960" y="4278584"/>
              <a:ext cx="1289915" cy="7510"/>
            </a:xfrm>
            <a:custGeom>
              <a:avLst/>
              <a:gdLst/>
              <a:ahLst/>
              <a:cxnLst/>
              <a:rect l="l" t="t" r="r" b="b"/>
              <a:pathLst>
                <a:path w="15801" h="92" extrusionOk="0">
                  <a:moveTo>
                    <a:pt x="7896" y="0"/>
                  </a:moveTo>
                  <a:cubicBezTo>
                    <a:pt x="3537" y="0"/>
                    <a:pt x="1" y="17"/>
                    <a:pt x="1" y="42"/>
                  </a:cubicBezTo>
                  <a:cubicBezTo>
                    <a:pt x="1" y="67"/>
                    <a:pt x="3537" y="92"/>
                    <a:pt x="7896" y="92"/>
                  </a:cubicBezTo>
                  <a:cubicBezTo>
                    <a:pt x="12264" y="92"/>
                    <a:pt x="15800" y="67"/>
                    <a:pt x="15800" y="42"/>
                  </a:cubicBezTo>
                  <a:cubicBezTo>
                    <a:pt x="15800" y="17"/>
                    <a:pt x="12264" y="0"/>
                    <a:pt x="789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6779960" y="4392711"/>
              <a:ext cx="830065" cy="7510"/>
            </a:xfrm>
            <a:custGeom>
              <a:avLst/>
              <a:gdLst/>
              <a:ahLst/>
              <a:cxnLst/>
              <a:rect l="l" t="t" r="r" b="b"/>
              <a:pathLst>
                <a:path w="10168" h="92" extrusionOk="0">
                  <a:moveTo>
                    <a:pt x="5084" y="0"/>
                  </a:moveTo>
                  <a:cubicBezTo>
                    <a:pt x="3687" y="8"/>
                    <a:pt x="2422" y="8"/>
                    <a:pt x="1490" y="17"/>
                  </a:cubicBezTo>
                  <a:cubicBezTo>
                    <a:pt x="1041" y="17"/>
                    <a:pt x="666" y="25"/>
                    <a:pt x="400" y="25"/>
                  </a:cubicBezTo>
                  <a:cubicBezTo>
                    <a:pt x="275" y="33"/>
                    <a:pt x="184" y="33"/>
                    <a:pt x="101" y="33"/>
                  </a:cubicBezTo>
                  <a:cubicBezTo>
                    <a:pt x="34" y="42"/>
                    <a:pt x="1" y="42"/>
                    <a:pt x="1" y="50"/>
                  </a:cubicBezTo>
                  <a:cubicBezTo>
                    <a:pt x="1" y="50"/>
                    <a:pt x="34" y="50"/>
                    <a:pt x="101" y="58"/>
                  </a:cubicBezTo>
                  <a:cubicBezTo>
                    <a:pt x="184" y="58"/>
                    <a:pt x="275" y="58"/>
                    <a:pt x="400" y="67"/>
                  </a:cubicBezTo>
                  <a:cubicBezTo>
                    <a:pt x="666" y="67"/>
                    <a:pt x="1041" y="75"/>
                    <a:pt x="1490" y="75"/>
                  </a:cubicBezTo>
                  <a:cubicBezTo>
                    <a:pt x="2422" y="83"/>
                    <a:pt x="3687" y="83"/>
                    <a:pt x="5084" y="92"/>
                  </a:cubicBezTo>
                  <a:cubicBezTo>
                    <a:pt x="6482" y="83"/>
                    <a:pt x="7747" y="83"/>
                    <a:pt x="8678" y="75"/>
                  </a:cubicBezTo>
                  <a:cubicBezTo>
                    <a:pt x="9136" y="75"/>
                    <a:pt x="9502" y="67"/>
                    <a:pt x="9768" y="67"/>
                  </a:cubicBezTo>
                  <a:cubicBezTo>
                    <a:pt x="9893" y="58"/>
                    <a:pt x="9993" y="58"/>
                    <a:pt x="10068" y="58"/>
                  </a:cubicBezTo>
                  <a:cubicBezTo>
                    <a:pt x="10134" y="50"/>
                    <a:pt x="10168" y="50"/>
                    <a:pt x="10168" y="50"/>
                  </a:cubicBezTo>
                  <a:cubicBezTo>
                    <a:pt x="10168" y="42"/>
                    <a:pt x="10134" y="42"/>
                    <a:pt x="10068" y="33"/>
                  </a:cubicBezTo>
                  <a:cubicBezTo>
                    <a:pt x="9993" y="33"/>
                    <a:pt x="9893" y="33"/>
                    <a:pt x="9768" y="25"/>
                  </a:cubicBezTo>
                  <a:cubicBezTo>
                    <a:pt x="9502" y="25"/>
                    <a:pt x="9128" y="17"/>
                    <a:pt x="8678" y="17"/>
                  </a:cubicBezTo>
                  <a:cubicBezTo>
                    <a:pt x="7747" y="8"/>
                    <a:pt x="6482" y="8"/>
                    <a:pt x="5084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15"/>
          <p:cNvSpPr/>
          <p:nvPr/>
        </p:nvSpPr>
        <p:spPr>
          <a:xfrm>
            <a:off x="3108250" y="158175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5"/>
          <p:cNvSpPr/>
          <p:nvPr/>
        </p:nvSpPr>
        <p:spPr>
          <a:xfrm>
            <a:off x="381309" y="16710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5"/>
          <p:cNvSpPr/>
          <p:nvPr/>
        </p:nvSpPr>
        <p:spPr>
          <a:xfrm>
            <a:off x="5759042" y="753127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5"/>
          <p:cNvSpPr/>
          <p:nvPr/>
        </p:nvSpPr>
        <p:spPr>
          <a:xfrm>
            <a:off x="8091271" y="14612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5"/>
          <p:cNvSpPr/>
          <p:nvPr/>
        </p:nvSpPr>
        <p:spPr>
          <a:xfrm>
            <a:off x="4574496" y="3917538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15"/>
          <p:cNvGrpSpPr/>
          <p:nvPr/>
        </p:nvGrpSpPr>
        <p:grpSpPr>
          <a:xfrm>
            <a:off x="720000" y="3473550"/>
            <a:ext cx="454050" cy="1338800"/>
            <a:chOff x="5914525" y="1798225"/>
            <a:chExt cx="454050" cy="1338800"/>
          </a:xfrm>
        </p:grpSpPr>
        <p:sp>
          <p:nvSpPr>
            <p:cNvPr id="466" name="Google Shape;466;p15"/>
            <p:cNvSpPr/>
            <p:nvPr/>
          </p:nvSpPr>
          <p:spPr>
            <a:xfrm>
              <a:off x="5914525" y="1798225"/>
              <a:ext cx="454050" cy="871950"/>
            </a:xfrm>
            <a:custGeom>
              <a:avLst/>
              <a:gdLst/>
              <a:ahLst/>
              <a:cxnLst/>
              <a:rect l="l" t="t" r="r" b="b"/>
              <a:pathLst>
                <a:path w="18162" h="34878" extrusionOk="0">
                  <a:moveTo>
                    <a:pt x="7791" y="0"/>
                  </a:moveTo>
                  <a:cubicBezTo>
                    <a:pt x="7735" y="0"/>
                    <a:pt x="7699" y="5"/>
                    <a:pt x="7689" y="7"/>
                  </a:cubicBezTo>
                  <a:lnTo>
                    <a:pt x="7689" y="7"/>
                  </a:lnTo>
                  <a:cubicBezTo>
                    <a:pt x="7441" y="11"/>
                    <a:pt x="5784" y="192"/>
                    <a:pt x="5948" y="4249"/>
                  </a:cubicBezTo>
                  <a:cubicBezTo>
                    <a:pt x="6132" y="8634"/>
                    <a:pt x="6578" y="10970"/>
                    <a:pt x="6578" y="10970"/>
                  </a:cubicBezTo>
                  <a:cubicBezTo>
                    <a:pt x="6578" y="10970"/>
                    <a:pt x="6529" y="11775"/>
                    <a:pt x="5945" y="11775"/>
                  </a:cubicBezTo>
                  <a:cubicBezTo>
                    <a:pt x="5889" y="11775"/>
                    <a:pt x="5829" y="11767"/>
                    <a:pt x="5763" y="11751"/>
                  </a:cubicBezTo>
                  <a:cubicBezTo>
                    <a:pt x="5214" y="11609"/>
                    <a:pt x="4304" y="11060"/>
                    <a:pt x="3582" y="11060"/>
                  </a:cubicBezTo>
                  <a:cubicBezTo>
                    <a:pt x="3321" y="11060"/>
                    <a:pt x="3084" y="11133"/>
                    <a:pt x="2898" y="11323"/>
                  </a:cubicBezTo>
                  <a:cubicBezTo>
                    <a:pt x="2176" y="12053"/>
                    <a:pt x="2436" y="13179"/>
                    <a:pt x="3394" y="14498"/>
                  </a:cubicBezTo>
                  <a:cubicBezTo>
                    <a:pt x="4351" y="15825"/>
                    <a:pt x="6359" y="18807"/>
                    <a:pt x="6536" y="19076"/>
                  </a:cubicBezTo>
                  <a:cubicBezTo>
                    <a:pt x="6704" y="19324"/>
                    <a:pt x="6780" y="19794"/>
                    <a:pt x="6322" y="19794"/>
                  </a:cubicBezTo>
                  <a:cubicBezTo>
                    <a:pt x="6299" y="19794"/>
                    <a:pt x="6275" y="19793"/>
                    <a:pt x="6250" y="19790"/>
                  </a:cubicBezTo>
                  <a:cubicBezTo>
                    <a:pt x="5939" y="19761"/>
                    <a:pt x="4569" y="19329"/>
                    <a:pt x="3394" y="19329"/>
                  </a:cubicBezTo>
                  <a:cubicBezTo>
                    <a:pt x="2567" y="19329"/>
                    <a:pt x="1836" y="19542"/>
                    <a:pt x="1638" y="20261"/>
                  </a:cubicBezTo>
                  <a:cubicBezTo>
                    <a:pt x="1159" y="22008"/>
                    <a:pt x="4444" y="25259"/>
                    <a:pt x="4805" y="25620"/>
                  </a:cubicBezTo>
                  <a:cubicBezTo>
                    <a:pt x="5158" y="25981"/>
                    <a:pt x="5175" y="26208"/>
                    <a:pt x="5032" y="26427"/>
                  </a:cubicBezTo>
                  <a:cubicBezTo>
                    <a:pt x="5008" y="26463"/>
                    <a:pt x="4956" y="26479"/>
                    <a:pt x="4881" y="26479"/>
                  </a:cubicBezTo>
                  <a:cubicBezTo>
                    <a:pt x="4504" y="26479"/>
                    <a:pt x="3542" y="26074"/>
                    <a:pt x="2680" y="25822"/>
                  </a:cubicBezTo>
                  <a:cubicBezTo>
                    <a:pt x="2237" y="25690"/>
                    <a:pt x="1755" y="25583"/>
                    <a:pt x="1333" y="25583"/>
                  </a:cubicBezTo>
                  <a:cubicBezTo>
                    <a:pt x="762" y="25583"/>
                    <a:pt x="300" y="25778"/>
                    <a:pt x="193" y="26368"/>
                  </a:cubicBezTo>
                  <a:cubicBezTo>
                    <a:pt x="0" y="27401"/>
                    <a:pt x="1445" y="30408"/>
                    <a:pt x="6872" y="33575"/>
                  </a:cubicBezTo>
                  <a:lnTo>
                    <a:pt x="9476" y="34877"/>
                  </a:lnTo>
                  <a:lnTo>
                    <a:pt x="11945" y="33306"/>
                  </a:lnTo>
                  <a:cubicBezTo>
                    <a:pt x="17019" y="29610"/>
                    <a:pt x="18162" y="26469"/>
                    <a:pt x="17868" y="25469"/>
                  </a:cubicBezTo>
                  <a:cubicBezTo>
                    <a:pt x="17720" y="24963"/>
                    <a:pt x="17336" y="24785"/>
                    <a:pt x="16864" y="24785"/>
                  </a:cubicBezTo>
                  <a:cubicBezTo>
                    <a:pt x="16394" y="24785"/>
                    <a:pt x="15838" y="24961"/>
                    <a:pt x="15339" y="25166"/>
                  </a:cubicBezTo>
                  <a:cubicBezTo>
                    <a:pt x="14466" y="25516"/>
                    <a:pt x="13518" y="26047"/>
                    <a:pt x="13170" y="26047"/>
                  </a:cubicBezTo>
                  <a:cubicBezTo>
                    <a:pt x="13116" y="26047"/>
                    <a:pt x="13077" y="26035"/>
                    <a:pt x="13054" y="26007"/>
                  </a:cubicBezTo>
                  <a:cubicBezTo>
                    <a:pt x="12895" y="25805"/>
                    <a:pt x="12886" y="25578"/>
                    <a:pt x="13206" y="25183"/>
                  </a:cubicBezTo>
                  <a:cubicBezTo>
                    <a:pt x="13516" y="24788"/>
                    <a:pt x="16465" y="21227"/>
                    <a:pt x="15810" y="19538"/>
                  </a:cubicBezTo>
                  <a:cubicBezTo>
                    <a:pt x="15586" y="18954"/>
                    <a:pt x="15026" y="18760"/>
                    <a:pt x="14367" y="18760"/>
                  </a:cubicBezTo>
                  <a:cubicBezTo>
                    <a:pt x="13121" y="18760"/>
                    <a:pt x="11522" y="19455"/>
                    <a:pt x="11181" y="19521"/>
                  </a:cubicBezTo>
                  <a:cubicBezTo>
                    <a:pt x="11133" y="19530"/>
                    <a:pt x="11090" y="19535"/>
                    <a:pt x="11051" y="19535"/>
                  </a:cubicBezTo>
                  <a:cubicBezTo>
                    <a:pt x="10656" y="19535"/>
                    <a:pt x="10682" y="19101"/>
                    <a:pt x="10820" y="18841"/>
                  </a:cubicBezTo>
                  <a:cubicBezTo>
                    <a:pt x="10971" y="18555"/>
                    <a:pt x="12668" y="15388"/>
                    <a:pt x="13491" y="13977"/>
                  </a:cubicBezTo>
                  <a:cubicBezTo>
                    <a:pt x="14314" y="12557"/>
                    <a:pt x="14457" y="11415"/>
                    <a:pt x="13668" y="10760"/>
                  </a:cubicBezTo>
                  <a:cubicBezTo>
                    <a:pt x="13497" y="10621"/>
                    <a:pt x="13300" y="10565"/>
                    <a:pt x="13090" y="10565"/>
                  </a:cubicBezTo>
                  <a:cubicBezTo>
                    <a:pt x="12345" y="10565"/>
                    <a:pt x="11423" y="11264"/>
                    <a:pt x="10853" y="11474"/>
                  </a:cubicBezTo>
                  <a:cubicBezTo>
                    <a:pt x="10766" y="11505"/>
                    <a:pt x="10687" y="11519"/>
                    <a:pt x="10615" y="11519"/>
                  </a:cubicBezTo>
                  <a:cubicBezTo>
                    <a:pt x="10089" y="11519"/>
                    <a:pt x="9971" y="10777"/>
                    <a:pt x="9971" y="10777"/>
                  </a:cubicBezTo>
                  <a:cubicBezTo>
                    <a:pt x="9971" y="10777"/>
                    <a:pt x="10181" y="8408"/>
                    <a:pt x="9921" y="4031"/>
                  </a:cubicBezTo>
                  <a:cubicBezTo>
                    <a:pt x="9697" y="262"/>
                    <a:pt x="8202" y="0"/>
                    <a:pt x="7791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6111500" y="1896475"/>
              <a:ext cx="43925" cy="889000"/>
            </a:xfrm>
            <a:custGeom>
              <a:avLst/>
              <a:gdLst/>
              <a:ahLst/>
              <a:cxnLst/>
              <a:rect l="l" t="t" r="r" b="b"/>
              <a:pathLst>
                <a:path w="1757" h="35560" extrusionOk="0">
                  <a:moveTo>
                    <a:pt x="1" y="0"/>
                  </a:moveTo>
                  <a:cubicBezTo>
                    <a:pt x="1" y="0"/>
                    <a:pt x="1" y="34"/>
                    <a:pt x="1" y="93"/>
                  </a:cubicBezTo>
                  <a:cubicBezTo>
                    <a:pt x="1" y="160"/>
                    <a:pt x="1" y="252"/>
                    <a:pt x="9" y="361"/>
                  </a:cubicBezTo>
                  <a:cubicBezTo>
                    <a:pt x="17" y="605"/>
                    <a:pt x="34" y="958"/>
                    <a:pt x="59" y="1403"/>
                  </a:cubicBezTo>
                  <a:cubicBezTo>
                    <a:pt x="110" y="2302"/>
                    <a:pt x="169" y="3604"/>
                    <a:pt x="253" y="5208"/>
                  </a:cubicBezTo>
                  <a:cubicBezTo>
                    <a:pt x="412" y="8426"/>
                    <a:pt x="614" y="12878"/>
                    <a:pt x="824" y="17784"/>
                  </a:cubicBezTo>
                  <a:cubicBezTo>
                    <a:pt x="1042" y="22698"/>
                    <a:pt x="1252" y="27142"/>
                    <a:pt x="1429" y="30359"/>
                  </a:cubicBezTo>
                  <a:cubicBezTo>
                    <a:pt x="1521" y="31964"/>
                    <a:pt x="1597" y="33266"/>
                    <a:pt x="1656" y="34165"/>
                  </a:cubicBezTo>
                  <a:cubicBezTo>
                    <a:pt x="1689" y="34610"/>
                    <a:pt x="1706" y="34963"/>
                    <a:pt x="1723" y="35206"/>
                  </a:cubicBezTo>
                  <a:cubicBezTo>
                    <a:pt x="1731" y="35316"/>
                    <a:pt x="1740" y="35408"/>
                    <a:pt x="1748" y="35475"/>
                  </a:cubicBezTo>
                  <a:cubicBezTo>
                    <a:pt x="1748" y="35534"/>
                    <a:pt x="1756" y="35559"/>
                    <a:pt x="1756" y="35559"/>
                  </a:cubicBezTo>
                  <a:cubicBezTo>
                    <a:pt x="1756" y="35559"/>
                    <a:pt x="1756" y="35534"/>
                    <a:pt x="1756" y="35467"/>
                  </a:cubicBezTo>
                  <a:cubicBezTo>
                    <a:pt x="1756" y="35408"/>
                    <a:pt x="1748" y="35316"/>
                    <a:pt x="1748" y="35198"/>
                  </a:cubicBezTo>
                  <a:cubicBezTo>
                    <a:pt x="1740" y="34963"/>
                    <a:pt x="1714" y="34610"/>
                    <a:pt x="1698" y="34165"/>
                  </a:cubicBezTo>
                  <a:cubicBezTo>
                    <a:pt x="1647" y="33257"/>
                    <a:pt x="1580" y="31964"/>
                    <a:pt x="1504" y="30351"/>
                  </a:cubicBezTo>
                  <a:cubicBezTo>
                    <a:pt x="1345" y="27134"/>
                    <a:pt x="1143" y="22690"/>
                    <a:pt x="925" y="17775"/>
                  </a:cubicBezTo>
                  <a:cubicBezTo>
                    <a:pt x="715" y="12870"/>
                    <a:pt x="505" y="8426"/>
                    <a:pt x="328" y="5208"/>
                  </a:cubicBezTo>
                  <a:cubicBezTo>
                    <a:pt x="236" y="3596"/>
                    <a:pt x="160" y="2294"/>
                    <a:pt x="101" y="1395"/>
                  </a:cubicBezTo>
                  <a:cubicBezTo>
                    <a:pt x="68" y="949"/>
                    <a:pt x="43" y="605"/>
                    <a:pt x="34" y="361"/>
                  </a:cubicBezTo>
                  <a:cubicBezTo>
                    <a:pt x="17" y="252"/>
                    <a:pt x="17" y="160"/>
                    <a:pt x="9" y="93"/>
                  </a:cubicBezTo>
                  <a:cubicBezTo>
                    <a:pt x="1" y="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6035050" y="2116150"/>
              <a:ext cx="92225" cy="97050"/>
            </a:xfrm>
            <a:custGeom>
              <a:avLst/>
              <a:gdLst/>
              <a:ahLst/>
              <a:cxnLst/>
              <a:rect l="l" t="t" r="r" b="b"/>
              <a:pathLst>
                <a:path w="3689" h="3882" extrusionOk="0">
                  <a:moveTo>
                    <a:pt x="1" y="0"/>
                  </a:moveTo>
                  <a:cubicBezTo>
                    <a:pt x="1" y="8"/>
                    <a:pt x="51" y="67"/>
                    <a:pt x="135" y="168"/>
                  </a:cubicBezTo>
                  <a:cubicBezTo>
                    <a:pt x="244" y="277"/>
                    <a:pt x="370" y="420"/>
                    <a:pt x="530" y="588"/>
                  </a:cubicBezTo>
                  <a:cubicBezTo>
                    <a:pt x="875" y="958"/>
                    <a:pt x="1320" y="1437"/>
                    <a:pt x="1815" y="1974"/>
                  </a:cubicBezTo>
                  <a:cubicBezTo>
                    <a:pt x="2311" y="2512"/>
                    <a:pt x="2773" y="3007"/>
                    <a:pt x="3109" y="3352"/>
                  </a:cubicBezTo>
                  <a:cubicBezTo>
                    <a:pt x="3277" y="3520"/>
                    <a:pt x="3420" y="3654"/>
                    <a:pt x="3521" y="3747"/>
                  </a:cubicBezTo>
                  <a:cubicBezTo>
                    <a:pt x="3614" y="3832"/>
                    <a:pt x="3672" y="3882"/>
                    <a:pt x="3686" y="3882"/>
                  </a:cubicBezTo>
                  <a:cubicBezTo>
                    <a:pt x="3687" y="3882"/>
                    <a:pt x="3688" y="3882"/>
                    <a:pt x="3689" y="3881"/>
                  </a:cubicBezTo>
                  <a:cubicBezTo>
                    <a:pt x="3689" y="3873"/>
                    <a:pt x="3647" y="3822"/>
                    <a:pt x="3554" y="3721"/>
                  </a:cubicBezTo>
                  <a:cubicBezTo>
                    <a:pt x="3445" y="3604"/>
                    <a:pt x="3311" y="3461"/>
                    <a:pt x="3159" y="3301"/>
                  </a:cubicBezTo>
                  <a:cubicBezTo>
                    <a:pt x="2823" y="2923"/>
                    <a:pt x="2378" y="2436"/>
                    <a:pt x="1883" y="1907"/>
                  </a:cubicBezTo>
                  <a:cubicBezTo>
                    <a:pt x="1387" y="1361"/>
                    <a:pt x="925" y="874"/>
                    <a:pt x="580" y="538"/>
                  </a:cubicBezTo>
                  <a:cubicBezTo>
                    <a:pt x="404" y="370"/>
                    <a:pt x="270" y="227"/>
                    <a:pt x="169" y="143"/>
                  </a:cubicBezTo>
                  <a:cubicBezTo>
                    <a:pt x="68" y="5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6133125" y="2101225"/>
              <a:ext cx="109450" cy="109875"/>
            </a:xfrm>
            <a:custGeom>
              <a:avLst/>
              <a:gdLst/>
              <a:ahLst/>
              <a:cxnLst/>
              <a:rect l="l" t="t" r="r" b="b"/>
              <a:pathLst>
                <a:path w="4378" h="4395" extrusionOk="0">
                  <a:moveTo>
                    <a:pt x="4352" y="0"/>
                  </a:moveTo>
                  <a:cubicBezTo>
                    <a:pt x="4319" y="0"/>
                    <a:pt x="3342" y="960"/>
                    <a:pt x="2151" y="2160"/>
                  </a:cubicBezTo>
                  <a:cubicBezTo>
                    <a:pt x="959" y="3378"/>
                    <a:pt x="1" y="4377"/>
                    <a:pt x="26" y="4394"/>
                  </a:cubicBezTo>
                  <a:cubicBezTo>
                    <a:pt x="26" y="4394"/>
                    <a:pt x="26" y="4394"/>
                    <a:pt x="27" y="4394"/>
                  </a:cubicBezTo>
                  <a:cubicBezTo>
                    <a:pt x="60" y="4394"/>
                    <a:pt x="1036" y="3434"/>
                    <a:pt x="2227" y="2235"/>
                  </a:cubicBezTo>
                  <a:cubicBezTo>
                    <a:pt x="3420" y="1017"/>
                    <a:pt x="4378" y="17"/>
                    <a:pt x="4352" y="1"/>
                  </a:cubicBezTo>
                  <a:cubicBezTo>
                    <a:pt x="4352" y="0"/>
                    <a:pt x="4352" y="0"/>
                    <a:pt x="43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6133350" y="2328650"/>
              <a:ext cx="116375" cy="71275"/>
            </a:xfrm>
            <a:custGeom>
              <a:avLst/>
              <a:gdLst/>
              <a:ahLst/>
              <a:cxnLst/>
              <a:rect l="l" t="t" r="r" b="b"/>
              <a:pathLst>
                <a:path w="4655" h="2851" extrusionOk="0">
                  <a:moveTo>
                    <a:pt x="4651" y="0"/>
                  </a:moveTo>
                  <a:cubicBezTo>
                    <a:pt x="4635" y="0"/>
                    <a:pt x="4577" y="41"/>
                    <a:pt x="4469" y="110"/>
                  </a:cubicBezTo>
                  <a:cubicBezTo>
                    <a:pt x="4335" y="194"/>
                    <a:pt x="4175" y="304"/>
                    <a:pt x="3982" y="430"/>
                  </a:cubicBezTo>
                  <a:cubicBezTo>
                    <a:pt x="3570" y="707"/>
                    <a:pt x="2999" y="1085"/>
                    <a:pt x="2361" y="1480"/>
                  </a:cubicBezTo>
                  <a:cubicBezTo>
                    <a:pt x="1722" y="1875"/>
                    <a:pt x="1126" y="2211"/>
                    <a:pt x="698" y="2446"/>
                  </a:cubicBezTo>
                  <a:cubicBezTo>
                    <a:pt x="496" y="2563"/>
                    <a:pt x="328" y="2656"/>
                    <a:pt x="185" y="2740"/>
                  </a:cubicBezTo>
                  <a:cubicBezTo>
                    <a:pt x="67" y="2807"/>
                    <a:pt x="0" y="2849"/>
                    <a:pt x="0" y="2849"/>
                  </a:cubicBezTo>
                  <a:cubicBezTo>
                    <a:pt x="1" y="2850"/>
                    <a:pt x="3" y="2851"/>
                    <a:pt x="6" y="2851"/>
                  </a:cubicBezTo>
                  <a:cubicBezTo>
                    <a:pt x="26" y="2851"/>
                    <a:pt x="91" y="2824"/>
                    <a:pt x="202" y="2765"/>
                  </a:cubicBezTo>
                  <a:cubicBezTo>
                    <a:pt x="328" y="2715"/>
                    <a:pt x="504" y="2622"/>
                    <a:pt x="731" y="2513"/>
                  </a:cubicBezTo>
                  <a:cubicBezTo>
                    <a:pt x="1168" y="2286"/>
                    <a:pt x="1764" y="1959"/>
                    <a:pt x="2411" y="1564"/>
                  </a:cubicBezTo>
                  <a:cubicBezTo>
                    <a:pt x="3058" y="1169"/>
                    <a:pt x="3621" y="783"/>
                    <a:pt x="4024" y="488"/>
                  </a:cubicBezTo>
                  <a:cubicBezTo>
                    <a:pt x="4226" y="346"/>
                    <a:pt x="4385" y="228"/>
                    <a:pt x="4495" y="144"/>
                  </a:cubicBezTo>
                  <a:cubicBezTo>
                    <a:pt x="4604" y="52"/>
                    <a:pt x="4654" y="10"/>
                    <a:pt x="4654" y="1"/>
                  </a:cubicBezTo>
                  <a:cubicBezTo>
                    <a:pt x="4653" y="1"/>
                    <a:pt x="4652" y="0"/>
                    <a:pt x="465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6025400" y="2333875"/>
              <a:ext cx="108600" cy="64375"/>
            </a:xfrm>
            <a:custGeom>
              <a:avLst/>
              <a:gdLst/>
              <a:ahLst/>
              <a:cxnLst/>
              <a:rect l="l" t="t" r="r" b="b"/>
              <a:pathLst>
                <a:path w="4344" h="2575" extrusionOk="0">
                  <a:moveTo>
                    <a:pt x="6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2"/>
                    <a:pt x="59" y="44"/>
                    <a:pt x="160" y="120"/>
                  </a:cubicBezTo>
                  <a:cubicBezTo>
                    <a:pt x="269" y="187"/>
                    <a:pt x="429" y="288"/>
                    <a:pt x="622" y="406"/>
                  </a:cubicBezTo>
                  <a:cubicBezTo>
                    <a:pt x="1009" y="649"/>
                    <a:pt x="1546" y="977"/>
                    <a:pt x="2143" y="1330"/>
                  </a:cubicBezTo>
                  <a:cubicBezTo>
                    <a:pt x="2747" y="1682"/>
                    <a:pt x="3285" y="2002"/>
                    <a:pt x="3688" y="2228"/>
                  </a:cubicBezTo>
                  <a:cubicBezTo>
                    <a:pt x="3881" y="2338"/>
                    <a:pt x="4049" y="2430"/>
                    <a:pt x="4159" y="2489"/>
                  </a:cubicBezTo>
                  <a:cubicBezTo>
                    <a:pt x="4254" y="2548"/>
                    <a:pt x="4318" y="2574"/>
                    <a:pt x="4332" y="2574"/>
                  </a:cubicBezTo>
                  <a:cubicBezTo>
                    <a:pt x="4334" y="2574"/>
                    <a:pt x="4335" y="2574"/>
                    <a:pt x="4335" y="2573"/>
                  </a:cubicBezTo>
                  <a:cubicBezTo>
                    <a:pt x="4343" y="2573"/>
                    <a:pt x="4285" y="2531"/>
                    <a:pt x="4175" y="2455"/>
                  </a:cubicBezTo>
                  <a:cubicBezTo>
                    <a:pt x="4075" y="2388"/>
                    <a:pt x="3915" y="2287"/>
                    <a:pt x="3722" y="2170"/>
                  </a:cubicBezTo>
                  <a:cubicBezTo>
                    <a:pt x="3335" y="1926"/>
                    <a:pt x="2798" y="1598"/>
                    <a:pt x="2193" y="1246"/>
                  </a:cubicBezTo>
                  <a:cubicBezTo>
                    <a:pt x="1597" y="893"/>
                    <a:pt x="1051" y="574"/>
                    <a:pt x="656" y="347"/>
                  </a:cubicBezTo>
                  <a:cubicBezTo>
                    <a:pt x="454" y="237"/>
                    <a:pt x="294" y="145"/>
                    <a:pt x="185" y="86"/>
                  </a:cubicBezTo>
                  <a:cubicBezTo>
                    <a:pt x="82" y="27"/>
                    <a:pt x="24" y="1"/>
                    <a:pt x="6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6003975" y="2500650"/>
              <a:ext cx="139900" cy="81350"/>
            </a:xfrm>
            <a:custGeom>
              <a:avLst/>
              <a:gdLst/>
              <a:ahLst/>
              <a:cxnLst/>
              <a:rect l="l" t="t" r="r" b="b"/>
              <a:pathLst>
                <a:path w="5596" h="3254" extrusionOk="0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76" y="52"/>
                    <a:pt x="211" y="144"/>
                  </a:cubicBezTo>
                  <a:cubicBezTo>
                    <a:pt x="370" y="236"/>
                    <a:pt x="563" y="362"/>
                    <a:pt x="807" y="505"/>
                  </a:cubicBezTo>
                  <a:cubicBezTo>
                    <a:pt x="1303" y="808"/>
                    <a:pt x="2000" y="1219"/>
                    <a:pt x="2773" y="1664"/>
                  </a:cubicBezTo>
                  <a:cubicBezTo>
                    <a:pt x="3546" y="2118"/>
                    <a:pt x="4243" y="2521"/>
                    <a:pt x="4755" y="2807"/>
                  </a:cubicBezTo>
                  <a:cubicBezTo>
                    <a:pt x="4999" y="2941"/>
                    <a:pt x="5200" y="3051"/>
                    <a:pt x="5360" y="3143"/>
                  </a:cubicBezTo>
                  <a:cubicBezTo>
                    <a:pt x="5491" y="3212"/>
                    <a:pt x="5572" y="3253"/>
                    <a:pt x="5592" y="3253"/>
                  </a:cubicBezTo>
                  <a:cubicBezTo>
                    <a:pt x="5593" y="3253"/>
                    <a:pt x="5595" y="3253"/>
                    <a:pt x="5595" y="3252"/>
                  </a:cubicBezTo>
                  <a:cubicBezTo>
                    <a:pt x="5595" y="3244"/>
                    <a:pt x="5520" y="3193"/>
                    <a:pt x="5385" y="3109"/>
                  </a:cubicBezTo>
                  <a:cubicBezTo>
                    <a:pt x="5226" y="3009"/>
                    <a:pt x="5024" y="2891"/>
                    <a:pt x="4789" y="2740"/>
                  </a:cubicBezTo>
                  <a:cubicBezTo>
                    <a:pt x="4285" y="2437"/>
                    <a:pt x="3596" y="2034"/>
                    <a:pt x="2823" y="1580"/>
                  </a:cubicBezTo>
                  <a:cubicBezTo>
                    <a:pt x="2050" y="1127"/>
                    <a:pt x="1345" y="732"/>
                    <a:pt x="841" y="446"/>
                  </a:cubicBezTo>
                  <a:cubicBezTo>
                    <a:pt x="597" y="312"/>
                    <a:pt x="395" y="194"/>
                    <a:pt x="227" y="110"/>
                  </a:cubicBezTo>
                  <a:cubicBezTo>
                    <a:pt x="97" y="41"/>
                    <a:pt x="22" y="0"/>
                    <a:pt x="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6140900" y="2484500"/>
              <a:ext cx="145150" cy="94550"/>
            </a:xfrm>
            <a:custGeom>
              <a:avLst/>
              <a:gdLst/>
              <a:ahLst/>
              <a:cxnLst/>
              <a:rect l="l" t="t" r="r" b="b"/>
              <a:pathLst>
                <a:path w="5806" h="3782" extrusionOk="0">
                  <a:moveTo>
                    <a:pt x="5805" y="0"/>
                  </a:moveTo>
                  <a:cubicBezTo>
                    <a:pt x="5797" y="0"/>
                    <a:pt x="5721" y="51"/>
                    <a:pt x="5570" y="152"/>
                  </a:cubicBezTo>
                  <a:cubicBezTo>
                    <a:pt x="5419" y="261"/>
                    <a:pt x="5209" y="404"/>
                    <a:pt x="4965" y="572"/>
                  </a:cubicBezTo>
                  <a:cubicBezTo>
                    <a:pt x="4453" y="933"/>
                    <a:pt x="3739" y="1420"/>
                    <a:pt x="2932" y="1941"/>
                  </a:cubicBezTo>
                  <a:cubicBezTo>
                    <a:pt x="2134" y="2462"/>
                    <a:pt x="1395" y="2915"/>
                    <a:pt x="866" y="3243"/>
                  </a:cubicBezTo>
                  <a:cubicBezTo>
                    <a:pt x="606" y="3394"/>
                    <a:pt x="396" y="3529"/>
                    <a:pt x="228" y="3629"/>
                  </a:cubicBezTo>
                  <a:cubicBezTo>
                    <a:pt x="76" y="3722"/>
                    <a:pt x="1" y="3772"/>
                    <a:pt x="1" y="3781"/>
                  </a:cubicBezTo>
                  <a:cubicBezTo>
                    <a:pt x="1" y="3781"/>
                    <a:pt x="2" y="3781"/>
                    <a:pt x="4" y="3781"/>
                  </a:cubicBezTo>
                  <a:cubicBezTo>
                    <a:pt x="22" y="3781"/>
                    <a:pt x="105" y="3733"/>
                    <a:pt x="253" y="3663"/>
                  </a:cubicBezTo>
                  <a:cubicBezTo>
                    <a:pt x="404" y="3579"/>
                    <a:pt x="631" y="3453"/>
                    <a:pt x="900" y="3302"/>
                  </a:cubicBezTo>
                  <a:cubicBezTo>
                    <a:pt x="1446" y="2991"/>
                    <a:pt x="2185" y="2546"/>
                    <a:pt x="2991" y="2025"/>
                  </a:cubicBezTo>
                  <a:cubicBezTo>
                    <a:pt x="3789" y="1504"/>
                    <a:pt x="4503" y="1000"/>
                    <a:pt x="5007" y="630"/>
                  </a:cubicBezTo>
                  <a:cubicBezTo>
                    <a:pt x="5259" y="446"/>
                    <a:pt x="5461" y="286"/>
                    <a:pt x="5595" y="177"/>
                  </a:cubicBezTo>
                  <a:cubicBezTo>
                    <a:pt x="5738" y="68"/>
                    <a:pt x="5805" y="9"/>
                    <a:pt x="5805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6058575" y="2691575"/>
              <a:ext cx="180425" cy="445450"/>
            </a:xfrm>
            <a:custGeom>
              <a:avLst/>
              <a:gdLst/>
              <a:ahLst/>
              <a:cxnLst/>
              <a:rect l="l" t="t" r="r" b="b"/>
              <a:pathLst>
                <a:path w="7217" h="17818" extrusionOk="0">
                  <a:moveTo>
                    <a:pt x="1" y="0"/>
                  </a:moveTo>
                  <a:lnTo>
                    <a:pt x="2353" y="17817"/>
                  </a:lnTo>
                  <a:lnTo>
                    <a:pt x="4856" y="17817"/>
                  </a:lnTo>
                  <a:lnTo>
                    <a:pt x="7217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6067825" y="2727900"/>
              <a:ext cx="162775" cy="40125"/>
            </a:xfrm>
            <a:custGeom>
              <a:avLst/>
              <a:gdLst/>
              <a:ahLst/>
              <a:cxnLst/>
              <a:rect l="l" t="t" r="r" b="b"/>
              <a:pathLst>
                <a:path w="6511" h="1605" extrusionOk="0">
                  <a:moveTo>
                    <a:pt x="2509" y="1"/>
                  </a:moveTo>
                  <a:cubicBezTo>
                    <a:pt x="2288" y="1"/>
                    <a:pt x="2074" y="35"/>
                    <a:pt x="1882" y="110"/>
                  </a:cubicBezTo>
                  <a:cubicBezTo>
                    <a:pt x="1672" y="194"/>
                    <a:pt x="1496" y="311"/>
                    <a:pt x="1353" y="437"/>
                  </a:cubicBezTo>
                  <a:cubicBezTo>
                    <a:pt x="1202" y="563"/>
                    <a:pt x="1076" y="672"/>
                    <a:pt x="941" y="756"/>
                  </a:cubicBezTo>
                  <a:cubicBezTo>
                    <a:pt x="762" y="868"/>
                    <a:pt x="579" y="910"/>
                    <a:pt x="430" y="910"/>
                  </a:cubicBezTo>
                  <a:cubicBezTo>
                    <a:pt x="355" y="910"/>
                    <a:pt x="289" y="899"/>
                    <a:pt x="236" y="882"/>
                  </a:cubicBezTo>
                  <a:cubicBezTo>
                    <a:pt x="74" y="826"/>
                    <a:pt x="21" y="731"/>
                    <a:pt x="10" y="731"/>
                  </a:cubicBezTo>
                  <a:cubicBezTo>
                    <a:pt x="9" y="731"/>
                    <a:pt x="9" y="731"/>
                    <a:pt x="9" y="731"/>
                  </a:cubicBezTo>
                  <a:cubicBezTo>
                    <a:pt x="0" y="740"/>
                    <a:pt x="17" y="756"/>
                    <a:pt x="42" y="798"/>
                  </a:cubicBezTo>
                  <a:cubicBezTo>
                    <a:pt x="76" y="832"/>
                    <a:pt x="135" y="882"/>
                    <a:pt x="219" y="924"/>
                  </a:cubicBezTo>
                  <a:cubicBezTo>
                    <a:pt x="286" y="955"/>
                    <a:pt x="375" y="973"/>
                    <a:pt x="477" y="973"/>
                  </a:cubicBezTo>
                  <a:cubicBezTo>
                    <a:pt x="628" y="973"/>
                    <a:pt x="807" y="933"/>
                    <a:pt x="983" y="832"/>
                  </a:cubicBezTo>
                  <a:cubicBezTo>
                    <a:pt x="1269" y="672"/>
                    <a:pt x="1529" y="353"/>
                    <a:pt x="1916" y="210"/>
                  </a:cubicBezTo>
                  <a:cubicBezTo>
                    <a:pt x="2090" y="146"/>
                    <a:pt x="2282" y="116"/>
                    <a:pt x="2484" y="116"/>
                  </a:cubicBezTo>
                  <a:cubicBezTo>
                    <a:pt x="2730" y="116"/>
                    <a:pt x="2989" y="161"/>
                    <a:pt x="3243" y="244"/>
                  </a:cubicBezTo>
                  <a:cubicBezTo>
                    <a:pt x="3705" y="387"/>
                    <a:pt x="4108" y="622"/>
                    <a:pt x="4478" y="840"/>
                  </a:cubicBezTo>
                  <a:cubicBezTo>
                    <a:pt x="4847" y="1059"/>
                    <a:pt x="5183" y="1252"/>
                    <a:pt x="5486" y="1378"/>
                  </a:cubicBezTo>
                  <a:cubicBezTo>
                    <a:pt x="5780" y="1513"/>
                    <a:pt x="6040" y="1571"/>
                    <a:pt x="6225" y="1588"/>
                  </a:cubicBezTo>
                  <a:cubicBezTo>
                    <a:pt x="6317" y="1605"/>
                    <a:pt x="6385" y="1605"/>
                    <a:pt x="6435" y="1605"/>
                  </a:cubicBezTo>
                  <a:cubicBezTo>
                    <a:pt x="6477" y="1605"/>
                    <a:pt x="6502" y="1605"/>
                    <a:pt x="6502" y="1597"/>
                  </a:cubicBezTo>
                  <a:cubicBezTo>
                    <a:pt x="6511" y="1580"/>
                    <a:pt x="6099" y="1580"/>
                    <a:pt x="5519" y="1303"/>
                  </a:cubicBezTo>
                  <a:cubicBezTo>
                    <a:pt x="5225" y="1168"/>
                    <a:pt x="4898" y="966"/>
                    <a:pt x="4537" y="748"/>
                  </a:cubicBezTo>
                  <a:cubicBezTo>
                    <a:pt x="4175" y="521"/>
                    <a:pt x="3755" y="278"/>
                    <a:pt x="3277" y="126"/>
                  </a:cubicBezTo>
                  <a:cubicBezTo>
                    <a:pt x="3026" y="46"/>
                    <a:pt x="2763" y="1"/>
                    <a:pt x="2509" y="1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6074325" y="2795700"/>
              <a:ext cx="152925" cy="32625"/>
            </a:xfrm>
            <a:custGeom>
              <a:avLst/>
              <a:gdLst/>
              <a:ahLst/>
              <a:cxnLst/>
              <a:rect l="l" t="t" r="r" b="b"/>
              <a:pathLst>
                <a:path w="6117" h="1305" extrusionOk="0">
                  <a:moveTo>
                    <a:pt x="6104" y="0"/>
                  </a:moveTo>
                  <a:cubicBezTo>
                    <a:pt x="6065" y="0"/>
                    <a:pt x="5789" y="239"/>
                    <a:pt x="5276" y="455"/>
                  </a:cubicBezTo>
                  <a:cubicBezTo>
                    <a:pt x="5007" y="573"/>
                    <a:pt x="4671" y="674"/>
                    <a:pt x="4285" y="716"/>
                  </a:cubicBezTo>
                  <a:cubicBezTo>
                    <a:pt x="4166" y="731"/>
                    <a:pt x="4044" y="738"/>
                    <a:pt x="3918" y="738"/>
                  </a:cubicBezTo>
                  <a:cubicBezTo>
                    <a:pt x="3635" y="738"/>
                    <a:pt x="3336" y="704"/>
                    <a:pt x="3033" y="657"/>
                  </a:cubicBezTo>
                  <a:cubicBezTo>
                    <a:pt x="2588" y="581"/>
                    <a:pt x="2160" y="497"/>
                    <a:pt x="1756" y="489"/>
                  </a:cubicBezTo>
                  <a:cubicBezTo>
                    <a:pt x="1736" y="489"/>
                    <a:pt x="1717" y="488"/>
                    <a:pt x="1697" y="488"/>
                  </a:cubicBezTo>
                  <a:cubicBezTo>
                    <a:pt x="1325" y="488"/>
                    <a:pt x="986" y="562"/>
                    <a:pt x="723" y="674"/>
                  </a:cubicBezTo>
                  <a:cubicBezTo>
                    <a:pt x="438" y="791"/>
                    <a:pt x="253" y="959"/>
                    <a:pt x="144" y="1085"/>
                  </a:cubicBezTo>
                  <a:cubicBezTo>
                    <a:pt x="93" y="1153"/>
                    <a:pt x="51" y="1203"/>
                    <a:pt x="34" y="1245"/>
                  </a:cubicBezTo>
                  <a:cubicBezTo>
                    <a:pt x="18" y="1279"/>
                    <a:pt x="1" y="1304"/>
                    <a:pt x="9" y="1304"/>
                  </a:cubicBezTo>
                  <a:cubicBezTo>
                    <a:pt x="10" y="1304"/>
                    <a:pt x="10" y="1304"/>
                    <a:pt x="11" y="1304"/>
                  </a:cubicBezTo>
                  <a:cubicBezTo>
                    <a:pt x="22" y="1304"/>
                    <a:pt x="73" y="1223"/>
                    <a:pt x="177" y="1111"/>
                  </a:cubicBezTo>
                  <a:cubicBezTo>
                    <a:pt x="295" y="1001"/>
                    <a:pt x="480" y="850"/>
                    <a:pt x="757" y="749"/>
                  </a:cubicBezTo>
                  <a:cubicBezTo>
                    <a:pt x="998" y="659"/>
                    <a:pt x="1300" y="596"/>
                    <a:pt x="1638" y="596"/>
                  </a:cubicBezTo>
                  <a:cubicBezTo>
                    <a:pt x="1677" y="596"/>
                    <a:pt x="1717" y="596"/>
                    <a:pt x="1756" y="598"/>
                  </a:cubicBezTo>
                  <a:cubicBezTo>
                    <a:pt x="2143" y="615"/>
                    <a:pt x="2563" y="699"/>
                    <a:pt x="3017" y="766"/>
                  </a:cubicBezTo>
                  <a:cubicBezTo>
                    <a:pt x="3316" y="817"/>
                    <a:pt x="3612" y="849"/>
                    <a:pt x="3897" y="849"/>
                  </a:cubicBezTo>
                  <a:cubicBezTo>
                    <a:pt x="4035" y="849"/>
                    <a:pt x="4170" y="841"/>
                    <a:pt x="4302" y="825"/>
                  </a:cubicBezTo>
                  <a:cubicBezTo>
                    <a:pt x="4697" y="775"/>
                    <a:pt x="5041" y="657"/>
                    <a:pt x="5310" y="531"/>
                  </a:cubicBezTo>
                  <a:cubicBezTo>
                    <a:pt x="5579" y="405"/>
                    <a:pt x="5789" y="271"/>
                    <a:pt x="5915" y="170"/>
                  </a:cubicBezTo>
                  <a:cubicBezTo>
                    <a:pt x="6049" y="69"/>
                    <a:pt x="6116" y="2"/>
                    <a:pt x="6108" y="2"/>
                  </a:cubicBezTo>
                  <a:cubicBezTo>
                    <a:pt x="6107" y="1"/>
                    <a:pt x="6106" y="0"/>
                    <a:pt x="6104" y="0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6084625" y="2859775"/>
              <a:ext cx="134000" cy="19500"/>
            </a:xfrm>
            <a:custGeom>
              <a:avLst/>
              <a:gdLst/>
              <a:ahLst/>
              <a:cxnLst/>
              <a:rect l="l" t="t" r="r" b="b"/>
              <a:pathLst>
                <a:path w="5360" h="780" extrusionOk="0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0" y="9"/>
                    <a:pt x="34" y="77"/>
                    <a:pt x="126" y="194"/>
                  </a:cubicBezTo>
                  <a:cubicBezTo>
                    <a:pt x="219" y="303"/>
                    <a:pt x="378" y="446"/>
                    <a:pt x="614" y="555"/>
                  </a:cubicBezTo>
                  <a:cubicBezTo>
                    <a:pt x="849" y="673"/>
                    <a:pt x="1151" y="757"/>
                    <a:pt x="1496" y="774"/>
                  </a:cubicBezTo>
                  <a:cubicBezTo>
                    <a:pt x="1551" y="778"/>
                    <a:pt x="1607" y="780"/>
                    <a:pt x="1664" y="780"/>
                  </a:cubicBezTo>
                  <a:cubicBezTo>
                    <a:pt x="1961" y="780"/>
                    <a:pt x="2280" y="728"/>
                    <a:pt x="2605" y="665"/>
                  </a:cubicBezTo>
                  <a:cubicBezTo>
                    <a:pt x="2983" y="581"/>
                    <a:pt x="3344" y="488"/>
                    <a:pt x="3671" y="429"/>
                  </a:cubicBezTo>
                  <a:cubicBezTo>
                    <a:pt x="3933" y="376"/>
                    <a:pt x="4179" y="349"/>
                    <a:pt x="4396" y="349"/>
                  </a:cubicBezTo>
                  <a:cubicBezTo>
                    <a:pt x="4451" y="349"/>
                    <a:pt x="4503" y="350"/>
                    <a:pt x="4553" y="354"/>
                  </a:cubicBezTo>
                  <a:cubicBezTo>
                    <a:pt x="5019" y="369"/>
                    <a:pt x="5305" y="499"/>
                    <a:pt x="5346" y="499"/>
                  </a:cubicBezTo>
                  <a:cubicBezTo>
                    <a:pt x="5350" y="499"/>
                    <a:pt x="5351" y="498"/>
                    <a:pt x="5351" y="497"/>
                  </a:cubicBezTo>
                  <a:cubicBezTo>
                    <a:pt x="5360" y="497"/>
                    <a:pt x="5293" y="446"/>
                    <a:pt x="5158" y="396"/>
                  </a:cubicBezTo>
                  <a:cubicBezTo>
                    <a:pt x="5024" y="345"/>
                    <a:pt x="4814" y="287"/>
                    <a:pt x="4562" y="270"/>
                  </a:cubicBezTo>
                  <a:cubicBezTo>
                    <a:pt x="4484" y="262"/>
                    <a:pt x="4401" y="258"/>
                    <a:pt x="4315" y="258"/>
                  </a:cubicBezTo>
                  <a:cubicBezTo>
                    <a:pt x="4113" y="258"/>
                    <a:pt x="3890" y="279"/>
                    <a:pt x="3655" y="320"/>
                  </a:cubicBezTo>
                  <a:cubicBezTo>
                    <a:pt x="3319" y="371"/>
                    <a:pt x="2957" y="463"/>
                    <a:pt x="2579" y="547"/>
                  </a:cubicBezTo>
                  <a:cubicBezTo>
                    <a:pt x="2229" y="625"/>
                    <a:pt x="1885" y="674"/>
                    <a:pt x="1576" y="674"/>
                  </a:cubicBezTo>
                  <a:cubicBezTo>
                    <a:pt x="1552" y="674"/>
                    <a:pt x="1528" y="674"/>
                    <a:pt x="1504" y="673"/>
                  </a:cubicBezTo>
                  <a:cubicBezTo>
                    <a:pt x="1176" y="656"/>
                    <a:pt x="882" y="589"/>
                    <a:pt x="656" y="488"/>
                  </a:cubicBezTo>
                  <a:cubicBezTo>
                    <a:pt x="198" y="284"/>
                    <a:pt x="35" y="0"/>
                    <a:pt x="10" y="0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6090300" y="2923600"/>
              <a:ext cx="117000" cy="22400"/>
            </a:xfrm>
            <a:custGeom>
              <a:avLst/>
              <a:gdLst/>
              <a:ahLst/>
              <a:cxnLst/>
              <a:rect l="l" t="t" r="r" b="b"/>
              <a:pathLst>
                <a:path w="4680" h="896" extrusionOk="0">
                  <a:moveTo>
                    <a:pt x="4669" y="1"/>
                  </a:moveTo>
                  <a:cubicBezTo>
                    <a:pt x="4648" y="1"/>
                    <a:pt x="4454" y="203"/>
                    <a:pt x="4074" y="413"/>
                  </a:cubicBezTo>
                  <a:cubicBezTo>
                    <a:pt x="3738" y="596"/>
                    <a:pt x="3236" y="779"/>
                    <a:pt x="2663" y="779"/>
                  </a:cubicBezTo>
                  <a:cubicBezTo>
                    <a:pt x="2578" y="779"/>
                    <a:pt x="2491" y="775"/>
                    <a:pt x="2403" y="766"/>
                  </a:cubicBezTo>
                  <a:cubicBezTo>
                    <a:pt x="1722" y="724"/>
                    <a:pt x="1193" y="321"/>
                    <a:pt x="723" y="270"/>
                  </a:cubicBezTo>
                  <a:cubicBezTo>
                    <a:pt x="648" y="257"/>
                    <a:pt x="578" y="251"/>
                    <a:pt x="513" y="251"/>
                  </a:cubicBezTo>
                  <a:cubicBezTo>
                    <a:pt x="373" y="251"/>
                    <a:pt x="257" y="278"/>
                    <a:pt x="177" y="312"/>
                  </a:cubicBezTo>
                  <a:cubicBezTo>
                    <a:pt x="51" y="363"/>
                    <a:pt x="0" y="413"/>
                    <a:pt x="9" y="422"/>
                  </a:cubicBezTo>
                  <a:cubicBezTo>
                    <a:pt x="9" y="422"/>
                    <a:pt x="9" y="423"/>
                    <a:pt x="10" y="423"/>
                  </a:cubicBezTo>
                  <a:cubicBezTo>
                    <a:pt x="28" y="423"/>
                    <a:pt x="189" y="323"/>
                    <a:pt x="469" y="323"/>
                  </a:cubicBezTo>
                  <a:cubicBezTo>
                    <a:pt x="540" y="323"/>
                    <a:pt x="619" y="330"/>
                    <a:pt x="706" y="346"/>
                  </a:cubicBezTo>
                  <a:cubicBezTo>
                    <a:pt x="924" y="388"/>
                    <a:pt x="1168" y="497"/>
                    <a:pt x="1437" y="623"/>
                  </a:cubicBezTo>
                  <a:cubicBezTo>
                    <a:pt x="1714" y="749"/>
                    <a:pt x="2041" y="858"/>
                    <a:pt x="2394" y="884"/>
                  </a:cubicBezTo>
                  <a:cubicBezTo>
                    <a:pt x="2480" y="892"/>
                    <a:pt x="2564" y="896"/>
                    <a:pt x="2647" y="896"/>
                  </a:cubicBezTo>
                  <a:cubicBezTo>
                    <a:pt x="3249" y="896"/>
                    <a:pt x="3777" y="695"/>
                    <a:pt x="4116" y="480"/>
                  </a:cubicBezTo>
                  <a:cubicBezTo>
                    <a:pt x="4318" y="363"/>
                    <a:pt x="4452" y="237"/>
                    <a:pt x="4545" y="153"/>
                  </a:cubicBezTo>
                  <a:cubicBezTo>
                    <a:pt x="4637" y="60"/>
                    <a:pt x="4679" y="10"/>
                    <a:pt x="4671" y="2"/>
                  </a:cubicBezTo>
                  <a:cubicBezTo>
                    <a:pt x="4671" y="1"/>
                    <a:pt x="4670" y="1"/>
                    <a:pt x="4669" y="1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100375" y="2994600"/>
              <a:ext cx="94325" cy="25200"/>
            </a:xfrm>
            <a:custGeom>
              <a:avLst/>
              <a:gdLst/>
              <a:ahLst/>
              <a:cxnLst/>
              <a:rect l="l" t="t" r="r" b="b"/>
              <a:pathLst>
                <a:path w="3773" h="1008" extrusionOk="0">
                  <a:moveTo>
                    <a:pt x="2705" y="1"/>
                  </a:moveTo>
                  <a:cubicBezTo>
                    <a:pt x="2453" y="1"/>
                    <a:pt x="2168" y="60"/>
                    <a:pt x="1899" y="161"/>
                  </a:cubicBezTo>
                  <a:cubicBezTo>
                    <a:pt x="1353" y="379"/>
                    <a:pt x="924" y="665"/>
                    <a:pt x="572" y="799"/>
                  </a:cubicBezTo>
                  <a:cubicBezTo>
                    <a:pt x="236" y="950"/>
                    <a:pt x="0" y="984"/>
                    <a:pt x="9" y="1001"/>
                  </a:cubicBezTo>
                  <a:cubicBezTo>
                    <a:pt x="9" y="1005"/>
                    <a:pt x="22" y="1007"/>
                    <a:pt x="46" y="1007"/>
                  </a:cubicBezTo>
                  <a:cubicBezTo>
                    <a:pt x="125" y="1007"/>
                    <a:pt x="328" y="980"/>
                    <a:pt x="605" y="883"/>
                  </a:cubicBezTo>
                  <a:cubicBezTo>
                    <a:pt x="966" y="757"/>
                    <a:pt x="1420" y="480"/>
                    <a:pt x="1941" y="270"/>
                  </a:cubicBezTo>
                  <a:cubicBezTo>
                    <a:pt x="2201" y="177"/>
                    <a:pt x="2470" y="110"/>
                    <a:pt x="2705" y="110"/>
                  </a:cubicBezTo>
                  <a:cubicBezTo>
                    <a:pt x="2949" y="110"/>
                    <a:pt x="3159" y="169"/>
                    <a:pt x="3327" y="253"/>
                  </a:cubicBezTo>
                  <a:cubicBezTo>
                    <a:pt x="3643" y="415"/>
                    <a:pt x="3748" y="640"/>
                    <a:pt x="3770" y="640"/>
                  </a:cubicBezTo>
                  <a:cubicBezTo>
                    <a:pt x="3771" y="640"/>
                    <a:pt x="3772" y="640"/>
                    <a:pt x="3772" y="639"/>
                  </a:cubicBezTo>
                  <a:cubicBezTo>
                    <a:pt x="3772" y="639"/>
                    <a:pt x="3764" y="581"/>
                    <a:pt x="3705" y="488"/>
                  </a:cubicBezTo>
                  <a:cubicBezTo>
                    <a:pt x="3646" y="396"/>
                    <a:pt x="3529" y="278"/>
                    <a:pt x="3361" y="177"/>
                  </a:cubicBezTo>
                  <a:cubicBezTo>
                    <a:pt x="3193" y="85"/>
                    <a:pt x="2966" y="9"/>
                    <a:pt x="2705" y="1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6109200" y="3059200"/>
              <a:ext cx="81075" cy="9775"/>
            </a:xfrm>
            <a:custGeom>
              <a:avLst/>
              <a:gdLst/>
              <a:ahLst/>
              <a:cxnLst/>
              <a:rect l="l" t="t" r="r" b="b"/>
              <a:pathLst>
                <a:path w="3243" h="391" extrusionOk="0">
                  <a:moveTo>
                    <a:pt x="26" y="0"/>
                  </a:moveTo>
                  <a:cubicBezTo>
                    <a:pt x="15" y="0"/>
                    <a:pt x="9" y="1"/>
                    <a:pt x="9" y="4"/>
                  </a:cubicBezTo>
                  <a:cubicBezTo>
                    <a:pt x="0" y="21"/>
                    <a:pt x="177" y="88"/>
                    <a:pt x="462" y="156"/>
                  </a:cubicBezTo>
                  <a:cubicBezTo>
                    <a:pt x="748" y="223"/>
                    <a:pt x="1151" y="307"/>
                    <a:pt x="1605" y="349"/>
                  </a:cubicBezTo>
                  <a:cubicBezTo>
                    <a:pt x="1915" y="377"/>
                    <a:pt x="2205" y="390"/>
                    <a:pt x="2452" y="390"/>
                  </a:cubicBezTo>
                  <a:cubicBezTo>
                    <a:pt x="2566" y="390"/>
                    <a:pt x="2671" y="388"/>
                    <a:pt x="2764" y="382"/>
                  </a:cubicBezTo>
                  <a:cubicBezTo>
                    <a:pt x="3058" y="366"/>
                    <a:pt x="3243" y="340"/>
                    <a:pt x="3234" y="324"/>
                  </a:cubicBezTo>
                  <a:cubicBezTo>
                    <a:pt x="3234" y="290"/>
                    <a:pt x="2504" y="324"/>
                    <a:pt x="1613" y="231"/>
                  </a:cubicBezTo>
                  <a:cubicBezTo>
                    <a:pt x="799" y="154"/>
                    <a:pt x="139" y="0"/>
                    <a:pt x="26" y="0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15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0333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6"/>
          <p:cNvSpPr/>
          <p:nvPr/>
        </p:nvSpPr>
        <p:spPr>
          <a:xfrm>
            <a:off x="5453748" y="961552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2"/>
          </p:nvPr>
        </p:nvSpPr>
        <p:spPr>
          <a:xfrm>
            <a:off x="675350" y="1133400"/>
            <a:ext cx="2619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751550" y="1663275"/>
            <a:ext cx="3951600" cy="31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7" name="Google Shape;487;p16"/>
          <p:cNvSpPr txBox="1">
            <a:spLocks noGrp="1"/>
          </p:cNvSpPr>
          <p:nvPr>
            <p:ph type="title" idx="3"/>
          </p:nvPr>
        </p:nvSpPr>
        <p:spPr>
          <a:xfrm>
            <a:off x="4667163" y="1133400"/>
            <a:ext cx="2619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488" name="Google Shape;488;p16"/>
          <p:cNvSpPr txBox="1">
            <a:spLocks noGrp="1"/>
          </p:cNvSpPr>
          <p:nvPr>
            <p:ph type="subTitle" idx="4"/>
          </p:nvPr>
        </p:nvSpPr>
        <p:spPr>
          <a:xfrm>
            <a:off x="4739700" y="1626300"/>
            <a:ext cx="39516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283088" y="59575"/>
            <a:ext cx="1327875" cy="305805"/>
          </a:xfrm>
          <a:custGeom>
            <a:avLst/>
            <a:gdLst/>
            <a:ahLst/>
            <a:cxnLst/>
            <a:rect l="l" t="t" r="r" b="b"/>
            <a:pathLst>
              <a:path w="16266" h="3746" extrusionOk="0">
                <a:moveTo>
                  <a:pt x="4042" y="0"/>
                </a:moveTo>
                <a:cubicBezTo>
                  <a:pt x="2172" y="0"/>
                  <a:pt x="634" y="1516"/>
                  <a:pt x="0" y="3746"/>
                </a:cubicBezTo>
                <a:lnTo>
                  <a:pt x="16265" y="3746"/>
                </a:lnTo>
                <a:cubicBezTo>
                  <a:pt x="16265" y="3746"/>
                  <a:pt x="15015" y="1470"/>
                  <a:pt x="11451" y="1470"/>
                </a:cubicBezTo>
                <a:cubicBezTo>
                  <a:pt x="11191" y="1470"/>
                  <a:pt x="10918" y="1482"/>
                  <a:pt x="10633" y="1508"/>
                </a:cubicBezTo>
                <a:cubicBezTo>
                  <a:pt x="10236" y="1544"/>
                  <a:pt x="9876" y="1561"/>
                  <a:pt x="9549" y="1561"/>
                </a:cubicBezTo>
                <a:cubicBezTo>
                  <a:pt x="6580" y="1561"/>
                  <a:pt x="6230" y="206"/>
                  <a:pt x="4401" y="19"/>
                </a:cubicBezTo>
                <a:cubicBezTo>
                  <a:pt x="4280" y="6"/>
                  <a:pt x="4160" y="0"/>
                  <a:pt x="4042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381309" y="16710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5759042" y="753127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091271" y="14612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4574496" y="3917538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/>
          <p:nvPr/>
        </p:nvSpPr>
        <p:spPr>
          <a:xfrm>
            <a:off x="1049704" y="131398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7"/>
          <p:cNvSpPr/>
          <p:nvPr/>
        </p:nvSpPr>
        <p:spPr>
          <a:xfrm>
            <a:off x="8310395" y="1588477"/>
            <a:ext cx="311710" cy="330655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7"/>
          <p:cNvSpPr/>
          <p:nvPr/>
        </p:nvSpPr>
        <p:spPr>
          <a:xfrm>
            <a:off x="4185073" y="214127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7"/>
          <p:cNvSpPr/>
          <p:nvPr/>
        </p:nvSpPr>
        <p:spPr>
          <a:xfrm>
            <a:off x="241373" y="3456736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subTitle" idx="1"/>
          </p:nvPr>
        </p:nvSpPr>
        <p:spPr>
          <a:xfrm>
            <a:off x="720000" y="2420450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7"/>
          <p:cNvSpPr txBox="1">
            <a:spLocks noGrp="1"/>
          </p:cNvSpPr>
          <p:nvPr>
            <p:ph type="title" idx="2"/>
          </p:nvPr>
        </p:nvSpPr>
        <p:spPr>
          <a:xfrm>
            <a:off x="720000" y="2081725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subTitle" idx="3"/>
          </p:nvPr>
        </p:nvSpPr>
        <p:spPr>
          <a:xfrm>
            <a:off x="2960129" y="2420450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title" idx="4"/>
          </p:nvPr>
        </p:nvSpPr>
        <p:spPr>
          <a:xfrm>
            <a:off x="2900125" y="2081725"/>
            <a:ext cx="2005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05" name="Google Shape;505;p17"/>
          <p:cNvSpPr txBox="1">
            <a:spLocks noGrp="1"/>
          </p:cNvSpPr>
          <p:nvPr>
            <p:ph type="subTitle" idx="5"/>
          </p:nvPr>
        </p:nvSpPr>
        <p:spPr>
          <a:xfrm>
            <a:off x="5144522" y="2420450"/>
            <a:ext cx="18945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7"/>
          <p:cNvSpPr txBox="1">
            <a:spLocks noGrp="1"/>
          </p:cNvSpPr>
          <p:nvPr>
            <p:ph type="title" idx="6"/>
          </p:nvPr>
        </p:nvSpPr>
        <p:spPr>
          <a:xfrm>
            <a:off x="5146250" y="2081725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8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8"/>
          <p:cNvSpPr/>
          <p:nvPr/>
        </p:nvSpPr>
        <p:spPr>
          <a:xfrm>
            <a:off x="1049704" y="131398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"/>
          <p:cNvSpPr/>
          <p:nvPr/>
        </p:nvSpPr>
        <p:spPr>
          <a:xfrm>
            <a:off x="8310395" y="1588477"/>
            <a:ext cx="311710" cy="330655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8"/>
          <p:cNvSpPr/>
          <p:nvPr/>
        </p:nvSpPr>
        <p:spPr>
          <a:xfrm>
            <a:off x="4185073" y="214127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8"/>
          <p:cNvSpPr/>
          <p:nvPr/>
        </p:nvSpPr>
        <p:spPr>
          <a:xfrm>
            <a:off x="88973" y="3456736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366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15" name="Google Shape;515;p18"/>
          <p:cNvSpPr txBox="1">
            <a:spLocks noGrp="1"/>
          </p:cNvSpPr>
          <p:nvPr>
            <p:ph type="title" idx="2" hasCustomPrompt="1"/>
          </p:nvPr>
        </p:nvSpPr>
        <p:spPr>
          <a:xfrm>
            <a:off x="766813" y="1608325"/>
            <a:ext cx="2445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16" name="Google Shape;516;p18"/>
          <p:cNvSpPr txBox="1">
            <a:spLocks noGrp="1"/>
          </p:cNvSpPr>
          <p:nvPr>
            <p:ph type="title" idx="3"/>
          </p:nvPr>
        </p:nvSpPr>
        <p:spPr>
          <a:xfrm>
            <a:off x="405013" y="34372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17" name="Google Shape;517;p18"/>
          <p:cNvSpPr txBox="1">
            <a:spLocks noGrp="1"/>
          </p:cNvSpPr>
          <p:nvPr>
            <p:ph type="subTitle" idx="1"/>
          </p:nvPr>
        </p:nvSpPr>
        <p:spPr>
          <a:xfrm>
            <a:off x="987013" y="3883600"/>
            <a:ext cx="20046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8"/>
          <p:cNvSpPr txBox="1">
            <a:spLocks noGrp="1"/>
          </p:cNvSpPr>
          <p:nvPr>
            <p:ph type="title" idx="4" hasCustomPrompt="1"/>
          </p:nvPr>
        </p:nvSpPr>
        <p:spPr>
          <a:xfrm>
            <a:off x="3424663" y="1608325"/>
            <a:ext cx="2445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19" name="Google Shape;519;p18"/>
          <p:cNvSpPr txBox="1">
            <a:spLocks noGrp="1"/>
          </p:cNvSpPr>
          <p:nvPr>
            <p:ph type="title" idx="5"/>
          </p:nvPr>
        </p:nvSpPr>
        <p:spPr>
          <a:xfrm>
            <a:off x="3062863" y="34372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20" name="Google Shape;520;p18"/>
          <p:cNvSpPr txBox="1">
            <a:spLocks noGrp="1"/>
          </p:cNvSpPr>
          <p:nvPr>
            <p:ph type="subTitle" idx="6"/>
          </p:nvPr>
        </p:nvSpPr>
        <p:spPr>
          <a:xfrm>
            <a:off x="3641113" y="3883600"/>
            <a:ext cx="2012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8"/>
          <p:cNvSpPr txBox="1">
            <a:spLocks noGrp="1"/>
          </p:cNvSpPr>
          <p:nvPr>
            <p:ph type="title" idx="7" hasCustomPrompt="1"/>
          </p:nvPr>
        </p:nvSpPr>
        <p:spPr>
          <a:xfrm>
            <a:off x="6184788" y="1608325"/>
            <a:ext cx="24450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22" name="Google Shape;522;p18"/>
          <p:cNvSpPr txBox="1">
            <a:spLocks noGrp="1"/>
          </p:cNvSpPr>
          <p:nvPr>
            <p:ph type="title" idx="8"/>
          </p:nvPr>
        </p:nvSpPr>
        <p:spPr>
          <a:xfrm>
            <a:off x="5822988" y="34372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fa Slab One"/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23" name="Google Shape;523;p18"/>
          <p:cNvSpPr txBox="1">
            <a:spLocks noGrp="1"/>
          </p:cNvSpPr>
          <p:nvPr>
            <p:ph type="subTitle" idx="9"/>
          </p:nvPr>
        </p:nvSpPr>
        <p:spPr>
          <a:xfrm>
            <a:off x="6401238" y="3883600"/>
            <a:ext cx="20121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4988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8177638" y="539988"/>
            <a:ext cx="395625" cy="395850"/>
          </a:xfrm>
          <a:custGeom>
            <a:avLst/>
            <a:gdLst/>
            <a:ahLst/>
            <a:cxnLst/>
            <a:rect l="l" t="t" r="r" b="b"/>
            <a:pathLst>
              <a:path w="15825" h="15834" extrusionOk="0">
                <a:moveTo>
                  <a:pt x="2605" y="3952"/>
                </a:moveTo>
                <a:cubicBezTo>
                  <a:pt x="2963" y="3470"/>
                  <a:pt x="3379" y="3054"/>
                  <a:pt x="3836" y="2696"/>
                </a:cubicBezTo>
                <a:lnTo>
                  <a:pt x="3537" y="1099"/>
                </a:lnTo>
                <a:lnTo>
                  <a:pt x="6016" y="42"/>
                </a:lnTo>
                <a:lnTo>
                  <a:pt x="6965" y="1357"/>
                </a:lnTo>
                <a:cubicBezTo>
                  <a:pt x="7539" y="1274"/>
                  <a:pt x="8129" y="1265"/>
                  <a:pt x="8720" y="1340"/>
                </a:cubicBezTo>
                <a:lnTo>
                  <a:pt x="9643" y="1"/>
                </a:lnTo>
                <a:lnTo>
                  <a:pt x="12139" y="1007"/>
                </a:lnTo>
                <a:lnTo>
                  <a:pt x="11881" y="2613"/>
                </a:lnTo>
                <a:cubicBezTo>
                  <a:pt x="12356" y="2962"/>
                  <a:pt x="12780" y="3378"/>
                  <a:pt x="13138" y="3836"/>
                </a:cubicBezTo>
                <a:lnTo>
                  <a:pt x="14735" y="3545"/>
                </a:lnTo>
                <a:lnTo>
                  <a:pt x="15792" y="6016"/>
                </a:lnTo>
                <a:lnTo>
                  <a:pt x="14469" y="6973"/>
                </a:lnTo>
                <a:cubicBezTo>
                  <a:pt x="14552" y="7547"/>
                  <a:pt x="14560" y="8137"/>
                  <a:pt x="14494" y="8728"/>
                </a:cubicBezTo>
                <a:lnTo>
                  <a:pt x="15825" y="9651"/>
                </a:lnTo>
                <a:lnTo>
                  <a:pt x="14827" y="12147"/>
                </a:lnTo>
                <a:lnTo>
                  <a:pt x="13221" y="11889"/>
                </a:lnTo>
                <a:cubicBezTo>
                  <a:pt x="12863" y="12364"/>
                  <a:pt x="12447" y="12780"/>
                  <a:pt x="11990" y="13137"/>
                </a:cubicBezTo>
                <a:lnTo>
                  <a:pt x="12289" y="14743"/>
                </a:lnTo>
                <a:lnTo>
                  <a:pt x="9810" y="15791"/>
                </a:lnTo>
                <a:lnTo>
                  <a:pt x="8861" y="14477"/>
                </a:lnTo>
                <a:cubicBezTo>
                  <a:pt x="8287" y="14560"/>
                  <a:pt x="7697" y="14568"/>
                  <a:pt x="7106" y="14494"/>
                </a:cubicBezTo>
                <a:lnTo>
                  <a:pt x="6182" y="15833"/>
                </a:lnTo>
                <a:lnTo>
                  <a:pt x="3687" y="14826"/>
                </a:lnTo>
                <a:lnTo>
                  <a:pt x="3944" y="13229"/>
                </a:lnTo>
                <a:cubicBezTo>
                  <a:pt x="3470" y="12871"/>
                  <a:pt x="3046" y="12455"/>
                  <a:pt x="2688" y="11998"/>
                </a:cubicBezTo>
                <a:lnTo>
                  <a:pt x="1091" y="12289"/>
                </a:lnTo>
                <a:lnTo>
                  <a:pt x="34" y="9818"/>
                </a:lnTo>
                <a:lnTo>
                  <a:pt x="1357" y="8861"/>
                </a:lnTo>
                <a:cubicBezTo>
                  <a:pt x="1274" y="8287"/>
                  <a:pt x="1265" y="7696"/>
                  <a:pt x="1332" y="7114"/>
                </a:cubicBezTo>
                <a:lnTo>
                  <a:pt x="1" y="6182"/>
                </a:lnTo>
                <a:lnTo>
                  <a:pt x="999" y="3686"/>
                </a:lnTo>
                <a:close/>
                <a:moveTo>
                  <a:pt x="5284" y="6731"/>
                </a:moveTo>
                <a:cubicBezTo>
                  <a:pt x="4685" y="8204"/>
                  <a:pt x="5400" y="9884"/>
                  <a:pt x="6881" y="10483"/>
                </a:cubicBezTo>
                <a:cubicBezTo>
                  <a:pt x="8362" y="11074"/>
                  <a:pt x="10043" y="10359"/>
                  <a:pt x="10634" y="8878"/>
                </a:cubicBezTo>
                <a:cubicBezTo>
                  <a:pt x="11233" y="7405"/>
                  <a:pt x="10517" y="5725"/>
                  <a:pt x="9036" y="5126"/>
                </a:cubicBezTo>
                <a:cubicBezTo>
                  <a:pt x="7555" y="4535"/>
                  <a:pt x="5875" y="5250"/>
                  <a:pt x="5284" y="6731"/>
                </a:cubicBez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subTitle" idx="1"/>
          </p:nvPr>
        </p:nvSpPr>
        <p:spPr>
          <a:xfrm>
            <a:off x="796200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0"/>
          <p:cNvSpPr txBox="1">
            <a:spLocks noGrp="1"/>
          </p:cNvSpPr>
          <p:nvPr>
            <p:ph type="title" idx="2"/>
          </p:nvPr>
        </p:nvSpPr>
        <p:spPr>
          <a:xfrm>
            <a:off x="796200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54" name="Google Shape;554;p20"/>
          <p:cNvSpPr txBox="1">
            <a:spLocks noGrp="1"/>
          </p:cNvSpPr>
          <p:nvPr>
            <p:ph type="subTitle" idx="3"/>
          </p:nvPr>
        </p:nvSpPr>
        <p:spPr>
          <a:xfrm>
            <a:off x="2748950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0"/>
          <p:cNvSpPr txBox="1">
            <a:spLocks noGrp="1"/>
          </p:cNvSpPr>
          <p:nvPr>
            <p:ph type="title" idx="4"/>
          </p:nvPr>
        </p:nvSpPr>
        <p:spPr>
          <a:xfrm>
            <a:off x="2748950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56" name="Google Shape;556;p20"/>
          <p:cNvSpPr txBox="1">
            <a:spLocks noGrp="1"/>
          </p:cNvSpPr>
          <p:nvPr>
            <p:ph type="subTitle" idx="5"/>
          </p:nvPr>
        </p:nvSpPr>
        <p:spPr>
          <a:xfrm>
            <a:off x="4725688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0"/>
          <p:cNvSpPr txBox="1">
            <a:spLocks noGrp="1"/>
          </p:cNvSpPr>
          <p:nvPr>
            <p:ph type="title" idx="6"/>
          </p:nvPr>
        </p:nvSpPr>
        <p:spPr>
          <a:xfrm>
            <a:off x="4725688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58" name="Google Shape;558;p20"/>
          <p:cNvSpPr txBox="1">
            <a:spLocks noGrp="1"/>
          </p:cNvSpPr>
          <p:nvPr>
            <p:ph type="subTitle" idx="7"/>
          </p:nvPr>
        </p:nvSpPr>
        <p:spPr>
          <a:xfrm>
            <a:off x="6669675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0"/>
          <p:cNvSpPr txBox="1">
            <a:spLocks noGrp="1"/>
          </p:cNvSpPr>
          <p:nvPr>
            <p:ph type="title" idx="8"/>
          </p:nvPr>
        </p:nvSpPr>
        <p:spPr>
          <a:xfrm>
            <a:off x="6669675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1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 txBox="1">
            <a:spLocks noGrp="1"/>
          </p:cNvSpPr>
          <p:nvPr>
            <p:ph type="subTitle" idx="1"/>
          </p:nvPr>
        </p:nvSpPr>
        <p:spPr>
          <a:xfrm>
            <a:off x="3398800" y="4056451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1"/>
          <p:cNvSpPr txBox="1">
            <a:spLocks noGrp="1"/>
          </p:cNvSpPr>
          <p:nvPr>
            <p:ph type="title"/>
          </p:nvPr>
        </p:nvSpPr>
        <p:spPr>
          <a:xfrm>
            <a:off x="3398800" y="3694025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65" name="Google Shape;565;p21"/>
          <p:cNvSpPr/>
          <p:nvPr/>
        </p:nvSpPr>
        <p:spPr>
          <a:xfrm>
            <a:off x="510463" y="122970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>
            <a:off x="8228699" y="3172295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>
            <a:off x="4947428" y="1944833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>
            <a:off x="7663661" y="2340485"/>
            <a:ext cx="139031" cy="147481"/>
          </a:xfrm>
          <a:custGeom>
            <a:avLst/>
            <a:gdLst/>
            <a:ahLst/>
            <a:cxnLst/>
            <a:rect l="l" t="t" r="r" b="b"/>
            <a:pathLst>
              <a:path w="4132" h="4132" extrusionOk="0">
                <a:moveTo>
                  <a:pt x="2072" y="0"/>
                </a:moveTo>
                <a:lnTo>
                  <a:pt x="1334" y="1334"/>
                </a:lnTo>
                <a:lnTo>
                  <a:pt x="0" y="2060"/>
                </a:lnTo>
                <a:lnTo>
                  <a:pt x="1334" y="2798"/>
                </a:lnTo>
                <a:lnTo>
                  <a:pt x="2072" y="4132"/>
                </a:lnTo>
                <a:lnTo>
                  <a:pt x="2798" y="2798"/>
                </a:lnTo>
                <a:lnTo>
                  <a:pt x="4132" y="2060"/>
                </a:lnTo>
                <a:lnTo>
                  <a:pt x="2798" y="1334"/>
                </a:lnTo>
                <a:lnTo>
                  <a:pt x="2072" y="0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>
            <a:off x="3081421" y="9958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7864772" y="83272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5970653" y="2595044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lnTo>
                  <a:pt x="608" y="607"/>
                </a:lnTo>
                <a:lnTo>
                  <a:pt x="1" y="941"/>
                </a:lnTo>
                <a:lnTo>
                  <a:pt x="608" y="1262"/>
                </a:lnTo>
                <a:lnTo>
                  <a:pt x="929" y="1869"/>
                </a:lnTo>
                <a:lnTo>
                  <a:pt x="1263" y="1262"/>
                </a:lnTo>
                <a:lnTo>
                  <a:pt x="1870" y="941"/>
                </a:lnTo>
                <a:lnTo>
                  <a:pt x="1263" y="607"/>
                </a:lnTo>
                <a:lnTo>
                  <a:pt x="929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1"/>
          <p:cNvSpPr/>
          <p:nvPr/>
        </p:nvSpPr>
        <p:spPr>
          <a:xfrm>
            <a:off x="8000977" y="194483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8016993" y="103585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21"/>
          <p:cNvGrpSpPr/>
          <p:nvPr/>
        </p:nvGrpSpPr>
        <p:grpSpPr>
          <a:xfrm>
            <a:off x="8058245" y="2331133"/>
            <a:ext cx="392263" cy="416924"/>
            <a:chOff x="8058245" y="2331133"/>
            <a:chExt cx="392263" cy="416924"/>
          </a:xfrm>
        </p:grpSpPr>
        <p:sp>
          <p:nvSpPr>
            <p:cNvPr id="575" name="Google Shape;575;p21"/>
            <p:cNvSpPr/>
            <p:nvPr/>
          </p:nvSpPr>
          <p:spPr>
            <a:xfrm>
              <a:off x="8059860" y="23336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8174026" y="24618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058245" y="23311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21"/>
          <p:cNvSpPr/>
          <p:nvPr/>
        </p:nvSpPr>
        <p:spPr>
          <a:xfrm>
            <a:off x="4050767" y="586364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5821800" cy="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1"/>
          <p:cNvSpPr txBox="1">
            <a:spLocks noGrp="1"/>
          </p:cNvSpPr>
          <p:nvPr>
            <p:ph type="subTitle" idx="3"/>
          </p:nvPr>
        </p:nvSpPr>
        <p:spPr>
          <a:xfrm>
            <a:off x="867450" y="2220425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1"/>
          <p:cNvSpPr txBox="1">
            <a:spLocks noGrp="1"/>
          </p:cNvSpPr>
          <p:nvPr>
            <p:ph type="title" idx="4"/>
          </p:nvPr>
        </p:nvSpPr>
        <p:spPr>
          <a:xfrm>
            <a:off x="867450" y="1848100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82" name="Google Shape;582;p21"/>
          <p:cNvSpPr txBox="1">
            <a:spLocks noGrp="1"/>
          </p:cNvSpPr>
          <p:nvPr>
            <p:ph type="subTitle" idx="5"/>
          </p:nvPr>
        </p:nvSpPr>
        <p:spPr>
          <a:xfrm>
            <a:off x="3398800" y="2220425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1"/>
          <p:cNvSpPr txBox="1">
            <a:spLocks noGrp="1"/>
          </p:cNvSpPr>
          <p:nvPr>
            <p:ph type="title" idx="6"/>
          </p:nvPr>
        </p:nvSpPr>
        <p:spPr>
          <a:xfrm>
            <a:off x="3398800" y="1848100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84" name="Google Shape;584;p21"/>
          <p:cNvSpPr txBox="1">
            <a:spLocks noGrp="1"/>
          </p:cNvSpPr>
          <p:nvPr>
            <p:ph type="subTitle" idx="7"/>
          </p:nvPr>
        </p:nvSpPr>
        <p:spPr>
          <a:xfrm>
            <a:off x="6010950" y="2220425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title" idx="8"/>
          </p:nvPr>
        </p:nvSpPr>
        <p:spPr>
          <a:xfrm>
            <a:off x="6010950" y="1848100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86" name="Google Shape;586;p21"/>
          <p:cNvSpPr txBox="1">
            <a:spLocks noGrp="1"/>
          </p:cNvSpPr>
          <p:nvPr>
            <p:ph type="subTitle" idx="9"/>
          </p:nvPr>
        </p:nvSpPr>
        <p:spPr>
          <a:xfrm>
            <a:off x="867450" y="4056451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title" idx="13"/>
          </p:nvPr>
        </p:nvSpPr>
        <p:spPr>
          <a:xfrm>
            <a:off x="867450" y="3694025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88" name="Google Shape;588;p21"/>
          <p:cNvSpPr txBox="1">
            <a:spLocks noGrp="1"/>
          </p:cNvSpPr>
          <p:nvPr>
            <p:ph type="subTitle" idx="14"/>
          </p:nvPr>
        </p:nvSpPr>
        <p:spPr>
          <a:xfrm>
            <a:off x="6010950" y="4056451"/>
            <a:ext cx="22656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1"/>
          <p:cNvSpPr txBox="1">
            <a:spLocks noGrp="1"/>
          </p:cNvSpPr>
          <p:nvPr>
            <p:ph type="title" idx="15"/>
          </p:nvPr>
        </p:nvSpPr>
        <p:spPr>
          <a:xfrm>
            <a:off x="6010950" y="3694025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590" name="Google Shape;590;p21"/>
          <p:cNvSpPr/>
          <p:nvPr/>
        </p:nvSpPr>
        <p:spPr>
          <a:xfrm>
            <a:off x="6740146" y="46852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4974679" y="329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9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3788850" y="540000"/>
            <a:ext cx="4683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5382900" y="1412988"/>
            <a:ext cx="3041100" cy="31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  <a:defRPr/>
            </a:lvl1pPr>
            <a:lvl2pPr marL="914400" lvl="1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6" name="Google Shape;59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2"/>
          <p:cNvSpPr/>
          <p:nvPr/>
        </p:nvSpPr>
        <p:spPr>
          <a:xfrm>
            <a:off x="5453748" y="961552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>
            <a:off x="210798" y="3207186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584813" y="164150"/>
            <a:ext cx="1327875" cy="305805"/>
          </a:xfrm>
          <a:custGeom>
            <a:avLst/>
            <a:gdLst/>
            <a:ahLst/>
            <a:cxnLst/>
            <a:rect l="l" t="t" r="r" b="b"/>
            <a:pathLst>
              <a:path w="16266" h="3746" extrusionOk="0">
                <a:moveTo>
                  <a:pt x="4042" y="0"/>
                </a:moveTo>
                <a:cubicBezTo>
                  <a:pt x="2172" y="0"/>
                  <a:pt x="634" y="1516"/>
                  <a:pt x="0" y="3746"/>
                </a:cubicBezTo>
                <a:lnTo>
                  <a:pt x="16265" y="3746"/>
                </a:lnTo>
                <a:cubicBezTo>
                  <a:pt x="16265" y="3746"/>
                  <a:pt x="15015" y="1470"/>
                  <a:pt x="11451" y="1470"/>
                </a:cubicBezTo>
                <a:cubicBezTo>
                  <a:pt x="11191" y="1470"/>
                  <a:pt x="10918" y="1482"/>
                  <a:pt x="10633" y="1508"/>
                </a:cubicBezTo>
                <a:cubicBezTo>
                  <a:pt x="10236" y="1544"/>
                  <a:pt x="9876" y="1561"/>
                  <a:pt x="9549" y="1561"/>
                </a:cubicBezTo>
                <a:cubicBezTo>
                  <a:pt x="6580" y="1561"/>
                  <a:pt x="6230" y="206"/>
                  <a:pt x="4401" y="19"/>
                </a:cubicBezTo>
                <a:cubicBezTo>
                  <a:pt x="4280" y="6"/>
                  <a:pt x="4160" y="0"/>
                  <a:pt x="4042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>
            <a:off x="8472447" y="2606275"/>
            <a:ext cx="349363" cy="30579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>
            <a:off x="419092" y="1561827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>
            <a:off x="7678571" y="37581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7388236" y="1849907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3375972" y="2522651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5935977" y="3376408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4675146" y="1900095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468943" y="355692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548829" y="34220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2359542" y="342193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25"/>
          <p:cNvGrpSpPr/>
          <p:nvPr/>
        </p:nvGrpSpPr>
        <p:grpSpPr>
          <a:xfrm>
            <a:off x="8031745" y="3201321"/>
            <a:ext cx="392263" cy="416924"/>
            <a:chOff x="8058245" y="2331133"/>
            <a:chExt cx="392263" cy="416924"/>
          </a:xfrm>
        </p:grpSpPr>
        <p:sp>
          <p:nvSpPr>
            <p:cNvPr id="657" name="Google Shape;657;p25"/>
            <p:cNvSpPr/>
            <p:nvPr/>
          </p:nvSpPr>
          <p:spPr>
            <a:xfrm>
              <a:off x="8059860" y="23336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174026" y="24618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8058245" y="23311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5"/>
          <p:cNvSpPr/>
          <p:nvPr/>
        </p:nvSpPr>
        <p:spPr>
          <a:xfrm>
            <a:off x="199467" y="3033689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6427129" y="31689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524699" y="4018257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5381918" y="19876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_1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681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667" name="Google Shape;667;p26"/>
          <p:cNvSpPr/>
          <p:nvPr/>
        </p:nvSpPr>
        <p:spPr>
          <a:xfrm>
            <a:off x="8131422" y="1580001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6"/>
          <p:cNvSpPr/>
          <p:nvPr/>
        </p:nvSpPr>
        <p:spPr>
          <a:xfrm>
            <a:off x="5935977" y="3376408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4675146" y="1900095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6"/>
          <p:cNvSpPr/>
          <p:nvPr/>
        </p:nvSpPr>
        <p:spPr>
          <a:xfrm>
            <a:off x="1707093" y="393112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6"/>
          <p:cNvSpPr/>
          <p:nvPr/>
        </p:nvSpPr>
        <p:spPr>
          <a:xfrm>
            <a:off x="548829" y="34220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6"/>
          <p:cNvSpPr/>
          <p:nvPr/>
        </p:nvSpPr>
        <p:spPr>
          <a:xfrm>
            <a:off x="2359542" y="342193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6"/>
          <p:cNvSpPr/>
          <p:nvPr/>
        </p:nvSpPr>
        <p:spPr>
          <a:xfrm>
            <a:off x="8799454" y="20320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6"/>
          <p:cNvSpPr/>
          <p:nvPr/>
        </p:nvSpPr>
        <p:spPr>
          <a:xfrm>
            <a:off x="1041211" y="1726282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6"/>
          <p:cNvSpPr/>
          <p:nvPr/>
        </p:nvSpPr>
        <p:spPr>
          <a:xfrm>
            <a:off x="417793" y="239297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6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2549400" y="2946300"/>
            <a:ext cx="40452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0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2"/>
          </p:nvPr>
        </p:nvSpPr>
        <p:spPr>
          <a:xfrm>
            <a:off x="3241800" y="3421538"/>
            <a:ext cx="26604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hasCustomPrompt="1"/>
          </p:nvPr>
        </p:nvSpPr>
        <p:spPr>
          <a:xfrm>
            <a:off x="1409550" y="697838"/>
            <a:ext cx="6324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60" name="Google Shape;60;p3"/>
          <p:cNvGrpSpPr/>
          <p:nvPr/>
        </p:nvGrpSpPr>
        <p:grpSpPr>
          <a:xfrm rot="-1222073">
            <a:off x="7031861" y="3236830"/>
            <a:ext cx="1194967" cy="1494454"/>
            <a:chOff x="8864793" y="1980262"/>
            <a:chExt cx="2465349" cy="2688832"/>
          </a:xfrm>
        </p:grpSpPr>
        <p:sp>
          <p:nvSpPr>
            <p:cNvPr id="61" name="Google Shape;61;p3"/>
            <p:cNvSpPr/>
            <p:nvPr/>
          </p:nvSpPr>
          <p:spPr>
            <a:xfrm>
              <a:off x="8864793" y="1980262"/>
              <a:ext cx="2465349" cy="2688832"/>
            </a:xfrm>
            <a:custGeom>
              <a:avLst/>
              <a:gdLst/>
              <a:ahLst/>
              <a:cxnLst/>
              <a:rect l="l" t="t" r="r" b="b"/>
              <a:pathLst>
                <a:path w="27678" h="30187" extrusionOk="0">
                  <a:moveTo>
                    <a:pt x="25180" y="1"/>
                  </a:moveTo>
                  <a:cubicBezTo>
                    <a:pt x="24457" y="1"/>
                    <a:pt x="23290" y="453"/>
                    <a:pt x="21690" y="2487"/>
                  </a:cubicBezTo>
                  <a:cubicBezTo>
                    <a:pt x="18812" y="6156"/>
                    <a:pt x="17564" y="8344"/>
                    <a:pt x="17564" y="8344"/>
                  </a:cubicBezTo>
                  <a:cubicBezTo>
                    <a:pt x="17564" y="8344"/>
                    <a:pt x="17219" y="8700"/>
                    <a:pt x="16850" y="8700"/>
                  </a:cubicBezTo>
                  <a:cubicBezTo>
                    <a:pt x="16684" y="8700"/>
                    <a:pt x="16513" y="8628"/>
                    <a:pt x="16366" y="8419"/>
                  </a:cubicBezTo>
                  <a:cubicBezTo>
                    <a:pt x="15902" y="7760"/>
                    <a:pt x="15423" y="6086"/>
                    <a:pt x="14425" y="6086"/>
                  </a:cubicBezTo>
                  <a:cubicBezTo>
                    <a:pt x="14401" y="6086"/>
                    <a:pt x="14377" y="6087"/>
                    <a:pt x="14352" y="6089"/>
                  </a:cubicBezTo>
                  <a:cubicBezTo>
                    <a:pt x="13254" y="6181"/>
                    <a:pt x="12688" y="7270"/>
                    <a:pt x="12555" y="9001"/>
                  </a:cubicBezTo>
                  <a:cubicBezTo>
                    <a:pt x="12414" y="10740"/>
                    <a:pt x="11973" y="14525"/>
                    <a:pt x="11931" y="14866"/>
                  </a:cubicBezTo>
                  <a:cubicBezTo>
                    <a:pt x="11901" y="15111"/>
                    <a:pt x="11748" y="15411"/>
                    <a:pt x="11516" y="15411"/>
                  </a:cubicBezTo>
                  <a:cubicBezTo>
                    <a:pt x="11424" y="15411"/>
                    <a:pt x="11320" y="15364"/>
                    <a:pt x="11207" y="15249"/>
                  </a:cubicBezTo>
                  <a:cubicBezTo>
                    <a:pt x="10861" y="14896"/>
                    <a:pt x="9264" y="12240"/>
                    <a:pt x="7809" y="12240"/>
                  </a:cubicBezTo>
                  <a:cubicBezTo>
                    <a:pt x="7587" y="12240"/>
                    <a:pt x="7367" y="12303"/>
                    <a:pt x="7156" y="12445"/>
                  </a:cubicBezTo>
                  <a:cubicBezTo>
                    <a:pt x="5567" y="13527"/>
                    <a:pt x="5983" y="18419"/>
                    <a:pt x="6016" y="18960"/>
                  </a:cubicBezTo>
                  <a:cubicBezTo>
                    <a:pt x="6049" y="19492"/>
                    <a:pt x="5908" y="19692"/>
                    <a:pt x="5642" y="19767"/>
                  </a:cubicBezTo>
                  <a:cubicBezTo>
                    <a:pt x="5633" y="19769"/>
                    <a:pt x="5624" y="19771"/>
                    <a:pt x="5615" y="19771"/>
                  </a:cubicBezTo>
                  <a:cubicBezTo>
                    <a:pt x="5337" y="19771"/>
                    <a:pt x="4765" y="18579"/>
                    <a:pt x="4161" y="17653"/>
                  </a:cubicBezTo>
                  <a:cubicBezTo>
                    <a:pt x="3675" y="16913"/>
                    <a:pt x="3038" y="16148"/>
                    <a:pt x="2377" y="16148"/>
                  </a:cubicBezTo>
                  <a:cubicBezTo>
                    <a:pt x="2177" y="16148"/>
                    <a:pt x="1974" y="16218"/>
                    <a:pt x="1773" y="16380"/>
                  </a:cubicBezTo>
                  <a:cubicBezTo>
                    <a:pt x="908" y="17079"/>
                    <a:pt x="1" y="20507"/>
                    <a:pt x="2189" y="26805"/>
                  </a:cubicBezTo>
                  <a:lnTo>
                    <a:pt x="3395" y="29659"/>
                  </a:lnTo>
                  <a:lnTo>
                    <a:pt x="6482" y="30091"/>
                  </a:lnTo>
                  <a:cubicBezTo>
                    <a:pt x="7315" y="30157"/>
                    <a:pt x="8093" y="30187"/>
                    <a:pt x="8816" y="30187"/>
                  </a:cubicBezTo>
                  <a:cubicBezTo>
                    <a:pt x="13862" y="30187"/>
                    <a:pt x="16273" y="28733"/>
                    <a:pt x="16674" y="27845"/>
                  </a:cubicBezTo>
                  <a:cubicBezTo>
                    <a:pt x="17123" y="26838"/>
                    <a:pt x="15925" y="26223"/>
                    <a:pt x="14835" y="25857"/>
                  </a:cubicBezTo>
                  <a:cubicBezTo>
                    <a:pt x="13745" y="25499"/>
                    <a:pt x="12405" y="25241"/>
                    <a:pt x="12414" y="24966"/>
                  </a:cubicBezTo>
                  <a:cubicBezTo>
                    <a:pt x="12422" y="24692"/>
                    <a:pt x="12572" y="24500"/>
                    <a:pt x="13104" y="24401"/>
                  </a:cubicBezTo>
                  <a:cubicBezTo>
                    <a:pt x="13628" y="24292"/>
                    <a:pt x="18462" y="23452"/>
                    <a:pt x="19103" y="21639"/>
                  </a:cubicBezTo>
                  <a:cubicBezTo>
                    <a:pt x="19744" y="19833"/>
                    <a:pt x="15867" y="18710"/>
                    <a:pt x="15367" y="18435"/>
                  </a:cubicBezTo>
                  <a:cubicBezTo>
                    <a:pt x="14876" y="18153"/>
                    <a:pt x="15234" y="17762"/>
                    <a:pt x="15550" y="17637"/>
                  </a:cubicBezTo>
                  <a:cubicBezTo>
                    <a:pt x="15875" y="17512"/>
                    <a:pt x="19427" y="16123"/>
                    <a:pt x="21066" y="15548"/>
                  </a:cubicBezTo>
                  <a:cubicBezTo>
                    <a:pt x="22705" y="14974"/>
                    <a:pt x="23612" y="14151"/>
                    <a:pt x="23429" y="13069"/>
                  </a:cubicBezTo>
                  <a:cubicBezTo>
                    <a:pt x="23246" y="12029"/>
                    <a:pt x="21432" y="11996"/>
                    <a:pt x="20667" y="11713"/>
                  </a:cubicBezTo>
                  <a:cubicBezTo>
                    <a:pt x="19893" y="11422"/>
                    <a:pt x="20426" y="10540"/>
                    <a:pt x="20426" y="10540"/>
                  </a:cubicBezTo>
                  <a:cubicBezTo>
                    <a:pt x="20426" y="10540"/>
                    <a:pt x="22231" y="8768"/>
                    <a:pt x="25043" y="5057"/>
                  </a:cubicBezTo>
                  <a:cubicBezTo>
                    <a:pt x="27677" y="1574"/>
                    <a:pt x="26231" y="412"/>
                    <a:pt x="26037" y="279"/>
                  </a:cubicBezTo>
                  <a:lnTo>
                    <a:pt x="26037" y="279"/>
                  </a:lnTo>
                  <a:cubicBezTo>
                    <a:pt x="25975" y="225"/>
                    <a:pt x="25688" y="1"/>
                    <a:pt x="2518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190885" y="2295042"/>
              <a:ext cx="1763101" cy="2275891"/>
            </a:xfrm>
            <a:custGeom>
              <a:avLst/>
              <a:gdLst/>
              <a:ahLst/>
              <a:cxnLst/>
              <a:rect l="l" t="t" r="r" b="b"/>
              <a:pathLst>
                <a:path w="19794" h="25551" extrusionOk="0">
                  <a:moveTo>
                    <a:pt x="19793" y="1"/>
                  </a:moveTo>
                  <a:cubicBezTo>
                    <a:pt x="19793" y="1"/>
                    <a:pt x="19776" y="26"/>
                    <a:pt x="19735" y="76"/>
                  </a:cubicBezTo>
                  <a:cubicBezTo>
                    <a:pt x="19693" y="126"/>
                    <a:pt x="19635" y="201"/>
                    <a:pt x="19552" y="300"/>
                  </a:cubicBezTo>
                  <a:cubicBezTo>
                    <a:pt x="19402" y="500"/>
                    <a:pt x="19169" y="800"/>
                    <a:pt x="18878" y="1174"/>
                  </a:cubicBezTo>
                  <a:cubicBezTo>
                    <a:pt x="18296" y="1931"/>
                    <a:pt x="17455" y="3029"/>
                    <a:pt x="16407" y="4385"/>
                  </a:cubicBezTo>
                  <a:cubicBezTo>
                    <a:pt x="14319" y="7089"/>
                    <a:pt x="11415" y="10825"/>
                    <a:pt x="8195" y="14935"/>
                  </a:cubicBezTo>
                  <a:cubicBezTo>
                    <a:pt x="4984" y="19053"/>
                    <a:pt x="2080" y="22780"/>
                    <a:pt x="0" y="25509"/>
                  </a:cubicBezTo>
                  <a:lnTo>
                    <a:pt x="59" y="25551"/>
                  </a:lnTo>
                  <a:cubicBezTo>
                    <a:pt x="2147" y="22838"/>
                    <a:pt x="5059" y="19111"/>
                    <a:pt x="8270" y="14993"/>
                  </a:cubicBezTo>
                  <a:cubicBezTo>
                    <a:pt x="11490" y="10883"/>
                    <a:pt x="14385" y="7147"/>
                    <a:pt x="16465" y="4427"/>
                  </a:cubicBezTo>
                  <a:cubicBezTo>
                    <a:pt x="17505" y="3062"/>
                    <a:pt x="18337" y="1964"/>
                    <a:pt x="18911" y="1199"/>
                  </a:cubicBezTo>
                  <a:cubicBezTo>
                    <a:pt x="19194" y="816"/>
                    <a:pt x="19419" y="517"/>
                    <a:pt x="19568" y="309"/>
                  </a:cubicBezTo>
                  <a:cubicBezTo>
                    <a:pt x="19643" y="209"/>
                    <a:pt x="19702" y="134"/>
                    <a:pt x="19735" y="84"/>
                  </a:cubicBezTo>
                  <a:cubicBezTo>
                    <a:pt x="19776" y="27"/>
                    <a:pt x="19793" y="1"/>
                    <a:pt x="19793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0193568" y="2739689"/>
              <a:ext cx="28236" cy="505486"/>
            </a:xfrm>
            <a:custGeom>
              <a:avLst/>
              <a:gdLst/>
              <a:ahLst/>
              <a:cxnLst/>
              <a:rect l="l" t="t" r="r" b="b"/>
              <a:pathLst>
                <a:path w="317" h="5675" extrusionOk="0">
                  <a:moveTo>
                    <a:pt x="8" y="1"/>
                  </a:moveTo>
                  <a:cubicBezTo>
                    <a:pt x="0" y="1"/>
                    <a:pt x="0" y="76"/>
                    <a:pt x="8" y="225"/>
                  </a:cubicBezTo>
                  <a:cubicBezTo>
                    <a:pt x="17" y="383"/>
                    <a:pt x="25" y="591"/>
                    <a:pt x="33" y="833"/>
                  </a:cubicBezTo>
                  <a:cubicBezTo>
                    <a:pt x="58" y="1365"/>
                    <a:pt x="83" y="2064"/>
                    <a:pt x="117" y="2838"/>
                  </a:cubicBezTo>
                  <a:cubicBezTo>
                    <a:pt x="150" y="3620"/>
                    <a:pt x="175" y="4327"/>
                    <a:pt x="216" y="4843"/>
                  </a:cubicBezTo>
                  <a:cubicBezTo>
                    <a:pt x="233" y="5101"/>
                    <a:pt x="250" y="5309"/>
                    <a:pt x="266" y="5450"/>
                  </a:cubicBezTo>
                  <a:cubicBezTo>
                    <a:pt x="291" y="5591"/>
                    <a:pt x="300" y="5675"/>
                    <a:pt x="308" y="5675"/>
                  </a:cubicBezTo>
                  <a:cubicBezTo>
                    <a:pt x="316" y="5675"/>
                    <a:pt x="316" y="5591"/>
                    <a:pt x="308" y="5450"/>
                  </a:cubicBezTo>
                  <a:cubicBezTo>
                    <a:pt x="300" y="5284"/>
                    <a:pt x="291" y="5084"/>
                    <a:pt x="283" y="4843"/>
                  </a:cubicBezTo>
                  <a:cubicBezTo>
                    <a:pt x="266" y="4302"/>
                    <a:pt x="241" y="3603"/>
                    <a:pt x="216" y="2829"/>
                  </a:cubicBezTo>
                  <a:cubicBezTo>
                    <a:pt x="183" y="2047"/>
                    <a:pt x="141" y="1340"/>
                    <a:pt x="100" y="824"/>
                  </a:cubicBezTo>
                  <a:cubicBezTo>
                    <a:pt x="83" y="575"/>
                    <a:pt x="58" y="367"/>
                    <a:pt x="42" y="217"/>
                  </a:cubicBezTo>
                  <a:cubicBezTo>
                    <a:pt x="25" y="76"/>
                    <a:pt x="17" y="1"/>
                    <a:pt x="8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0244695" y="3204733"/>
              <a:ext cx="581822" cy="50415"/>
            </a:xfrm>
            <a:custGeom>
              <a:avLst/>
              <a:gdLst/>
              <a:ahLst/>
              <a:cxnLst/>
              <a:rect l="l" t="t" r="r" b="b"/>
              <a:pathLst>
                <a:path w="6532" h="566" extrusionOk="0">
                  <a:moveTo>
                    <a:pt x="6486" y="1"/>
                  </a:moveTo>
                  <a:cubicBezTo>
                    <a:pt x="6226" y="1"/>
                    <a:pt x="4881" y="96"/>
                    <a:pt x="3261" y="237"/>
                  </a:cubicBezTo>
                  <a:cubicBezTo>
                    <a:pt x="1456" y="387"/>
                    <a:pt x="0" y="537"/>
                    <a:pt x="0" y="562"/>
                  </a:cubicBezTo>
                  <a:cubicBezTo>
                    <a:pt x="0" y="564"/>
                    <a:pt x="16" y="566"/>
                    <a:pt x="45" y="566"/>
                  </a:cubicBezTo>
                  <a:cubicBezTo>
                    <a:pt x="305" y="566"/>
                    <a:pt x="1650" y="471"/>
                    <a:pt x="3270" y="329"/>
                  </a:cubicBezTo>
                  <a:cubicBezTo>
                    <a:pt x="5075" y="179"/>
                    <a:pt x="6531" y="29"/>
                    <a:pt x="6531" y="4"/>
                  </a:cubicBezTo>
                  <a:cubicBezTo>
                    <a:pt x="6531" y="2"/>
                    <a:pt x="6516" y="1"/>
                    <a:pt x="6486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779294" y="3797150"/>
              <a:ext cx="509940" cy="81412"/>
            </a:xfrm>
            <a:custGeom>
              <a:avLst/>
              <a:gdLst/>
              <a:ahLst/>
              <a:cxnLst/>
              <a:rect l="l" t="t" r="r" b="b"/>
              <a:pathLst>
                <a:path w="5725" h="914" extrusionOk="0">
                  <a:moveTo>
                    <a:pt x="0" y="1"/>
                  </a:moveTo>
                  <a:cubicBezTo>
                    <a:pt x="0" y="9"/>
                    <a:pt x="75" y="34"/>
                    <a:pt x="217" y="76"/>
                  </a:cubicBezTo>
                  <a:cubicBezTo>
                    <a:pt x="358" y="117"/>
                    <a:pt x="566" y="167"/>
                    <a:pt x="824" y="226"/>
                  </a:cubicBezTo>
                  <a:cubicBezTo>
                    <a:pt x="1331" y="342"/>
                    <a:pt x="2047" y="492"/>
                    <a:pt x="2837" y="617"/>
                  </a:cubicBezTo>
                  <a:cubicBezTo>
                    <a:pt x="3628" y="750"/>
                    <a:pt x="4352" y="825"/>
                    <a:pt x="4876" y="866"/>
                  </a:cubicBezTo>
                  <a:cubicBezTo>
                    <a:pt x="5134" y="891"/>
                    <a:pt x="5350" y="908"/>
                    <a:pt x="5491" y="908"/>
                  </a:cubicBezTo>
                  <a:cubicBezTo>
                    <a:pt x="5566" y="912"/>
                    <a:pt x="5624" y="914"/>
                    <a:pt x="5664" y="914"/>
                  </a:cubicBezTo>
                  <a:cubicBezTo>
                    <a:pt x="5703" y="914"/>
                    <a:pt x="5724" y="912"/>
                    <a:pt x="5724" y="908"/>
                  </a:cubicBezTo>
                  <a:cubicBezTo>
                    <a:pt x="5724" y="908"/>
                    <a:pt x="5641" y="891"/>
                    <a:pt x="5500" y="874"/>
                  </a:cubicBezTo>
                  <a:cubicBezTo>
                    <a:pt x="5333" y="858"/>
                    <a:pt x="5125" y="833"/>
                    <a:pt x="4884" y="800"/>
                  </a:cubicBezTo>
                  <a:cubicBezTo>
                    <a:pt x="4360" y="741"/>
                    <a:pt x="3644" y="650"/>
                    <a:pt x="2854" y="525"/>
                  </a:cubicBezTo>
                  <a:cubicBezTo>
                    <a:pt x="2064" y="400"/>
                    <a:pt x="1348" y="267"/>
                    <a:pt x="841" y="159"/>
                  </a:cubicBezTo>
                  <a:cubicBezTo>
                    <a:pt x="591" y="109"/>
                    <a:pt x="391" y="67"/>
                    <a:pt x="225" y="42"/>
                  </a:cubicBezTo>
                  <a:cubicBezTo>
                    <a:pt x="84" y="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630366" y="3341458"/>
              <a:ext cx="154897" cy="452845"/>
            </a:xfrm>
            <a:custGeom>
              <a:avLst/>
              <a:gdLst/>
              <a:ahLst/>
              <a:cxnLst/>
              <a:rect l="l" t="t" r="r" b="b"/>
              <a:pathLst>
                <a:path w="1739" h="5084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9"/>
                    <a:pt x="25" y="75"/>
                    <a:pt x="58" y="208"/>
                  </a:cubicBezTo>
                  <a:cubicBezTo>
                    <a:pt x="108" y="358"/>
                    <a:pt x="166" y="541"/>
                    <a:pt x="233" y="757"/>
                  </a:cubicBezTo>
                  <a:cubicBezTo>
                    <a:pt x="374" y="1223"/>
                    <a:pt x="591" y="1856"/>
                    <a:pt x="824" y="2554"/>
                  </a:cubicBezTo>
                  <a:cubicBezTo>
                    <a:pt x="1065" y="3262"/>
                    <a:pt x="1281" y="3894"/>
                    <a:pt x="1448" y="4351"/>
                  </a:cubicBezTo>
                  <a:cubicBezTo>
                    <a:pt x="1523" y="4559"/>
                    <a:pt x="1589" y="4742"/>
                    <a:pt x="1647" y="4884"/>
                  </a:cubicBezTo>
                  <a:cubicBezTo>
                    <a:pt x="1697" y="5009"/>
                    <a:pt x="1722" y="5084"/>
                    <a:pt x="1731" y="5084"/>
                  </a:cubicBezTo>
                  <a:cubicBezTo>
                    <a:pt x="1739" y="5075"/>
                    <a:pt x="1722" y="5000"/>
                    <a:pt x="1681" y="4876"/>
                  </a:cubicBezTo>
                  <a:cubicBezTo>
                    <a:pt x="1639" y="4726"/>
                    <a:pt x="1581" y="4543"/>
                    <a:pt x="1514" y="4327"/>
                  </a:cubicBezTo>
                  <a:cubicBezTo>
                    <a:pt x="1364" y="3861"/>
                    <a:pt x="1156" y="3228"/>
                    <a:pt x="915" y="2529"/>
                  </a:cubicBezTo>
                  <a:cubicBezTo>
                    <a:pt x="682" y="1822"/>
                    <a:pt x="458" y="1190"/>
                    <a:pt x="291" y="732"/>
                  </a:cubicBezTo>
                  <a:cubicBezTo>
                    <a:pt x="216" y="524"/>
                    <a:pt x="150" y="341"/>
                    <a:pt x="92" y="200"/>
                  </a:cubicBezTo>
                  <a:cubicBezTo>
                    <a:pt x="50" y="67"/>
                    <a:pt x="17" y="0"/>
                    <a:pt x="8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158998" y="3769004"/>
              <a:ext cx="203174" cy="577368"/>
            </a:xfrm>
            <a:custGeom>
              <a:avLst/>
              <a:gdLst/>
              <a:ahLst/>
              <a:cxnLst/>
              <a:rect l="l" t="t" r="r" b="b"/>
              <a:pathLst>
                <a:path w="2281" h="6482" extrusionOk="0">
                  <a:moveTo>
                    <a:pt x="9" y="1"/>
                  </a:moveTo>
                  <a:cubicBezTo>
                    <a:pt x="1" y="1"/>
                    <a:pt x="26" y="92"/>
                    <a:pt x="76" y="259"/>
                  </a:cubicBezTo>
                  <a:cubicBezTo>
                    <a:pt x="134" y="442"/>
                    <a:pt x="217" y="675"/>
                    <a:pt x="309" y="957"/>
                  </a:cubicBezTo>
                  <a:cubicBezTo>
                    <a:pt x="508" y="1548"/>
                    <a:pt x="783" y="2364"/>
                    <a:pt x="1099" y="3254"/>
                  </a:cubicBezTo>
                  <a:cubicBezTo>
                    <a:pt x="1407" y="4152"/>
                    <a:pt x="1698" y="4959"/>
                    <a:pt x="1914" y="5542"/>
                  </a:cubicBezTo>
                  <a:cubicBezTo>
                    <a:pt x="2014" y="5825"/>
                    <a:pt x="2106" y="6057"/>
                    <a:pt x="2172" y="6232"/>
                  </a:cubicBezTo>
                  <a:cubicBezTo>
                    <a:pt x="2230" y="6399"/>
                    <a:pt x="2272" y="6482"/>
                    <a:pt x="2280" y="6482"/>
                  </a:cubicBezTo>
                  <a:cubicBezTo>
                    <a:pt x="2280" y="6482"/>
                    <a:pt x="2255" y="6390"/>
                    <a:pt x="2205" y="6224"/>
                  </a:cubicBezTo>
                  <a:cubicBezTo>
                    <a:pt x="2147" y="6041"/>
                    <a:pt x="2072" y="5808"/>
                    <a:pt x="1972" y="5525"/>
                  </a:cubicBezTo>
                  <a:cubicBezTo>
                    <a:pt x="1781" y="4934"/>
                    <a:pt x="1498" y="4119"/>
                    <a:pt x="1190" y="3229"/>
                  </a:cubicBezTo>
                  <a:cubicBezTo>
                    <a:pt x="874" y="2330"/>
                    <a:pt x="583" y="1523"/>
                    <a:pt x="375" y="941"/>
                  </a:cubicBezTo>
                  <a:cubicBezTo>
                    <a:pt x="267" y="658"/>
                    <a:pt x="184" y="425"/>
                    <a:pt x="109" y="250"/>
                  </a:cubicBezTo>
                  <a:cubicBezTo>
                    <a:pt x="51" y="84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360567" y="4331225"/>
              <a:ext cx="650051" cy="85421"/>
            </a:xfrm>
            <a:custGeom>
              <a:avLst/>
              <a:gdLst/>
              <a:ahLst/>
              <a:cxnLst/>
              <a:rect l="l" t="t" r="r" b="b"/>
              <a:pathLst>
                <a:path w="7298" h="959" extrusionOk="0">
                  <a:moveTo>
                    <a:pt x="18" y="0"/>
                  </a:moveTo>
                  <a:cubicBezTo>
                    <a:pt x="7" y="0"/>
                    <a:pt x="1" y="1"/>
                    <a:pt x="1" y="3"/>
                  </a:cubicBezTo>
                  <a:cubicBezTo>
                    <a:pt x="1" y="3"/>
                    <a:pt x="100" y="37"/>
                    <a:pt x="284" y="70"/>
                  </a:cubicBezTo>
                  <a:cubicBezTo>
                    <a:pt x="467" y="112"/>
                    <a:pt x="733" y="170"/>
                    <a:pt x="1057" y="228"/>
                  </a:cubicBezTo>
                  <a:cubicBezTo>
                    <a:pt x="1715" y="353"/>
                    <a:pt x="2621" y="511"/>
                    <a:pt x="3628" y="636"/>
                  </a:cubicBezTo>
                  <a:cubicBezTo>
                    <a:pt x="4635" y="769"/>
                    <a:pt x="5550" y="860"/>
                    <a:pt x="6216" y="902"/>
                  </a:cubicBezTo>
                  <a:cubicBezTo>
                    <a:pt x="6548" y="927"/>
                    <a:pt x="6823" y="944"/>
                    <a:pt x="7006" y="952"/>
                  </a:cubicBezTo>
                  <a:cubicBezTo>
                    <a:pt x="7097" y="956"/>
                    <a:pt x="7170" y="958"/>
                    <a:pt x="7220" y="958"/>
                  </a:cubicBezTo>
                  <a:cubicBezTo>
                    <a:pt x="7270" y="958"/>
                    <a:pt x="7297" y="956"/>
                    <a:pt x="7297" y="952"/>
                  </a:cubicBezTo>
                  <a:cubicBezTo>
                    <a:pt x="7297" y="944"/>
                    <a:pt x="7197" y="935"/>
                    <a:pt x="7006" y="910"/>
                  </a:cubicBezTo>
                  <a:cubicBezTo>
                    <a:pt x="6806" y="894"/>
                    <a:pt x="6540" y="869"/>
                    <a:pt x="6224" y="835"/>
                  </a:cubicBezTo>
                  <a:cubicBezTo>
                    <a:pt x="5558" y="769"/>
                    <a:pt x="4651" y="677"/>
                    <a:pt x="3645" y="544"/>
                  </a:cubicBezTo>
                  <a:cubicBezTo>
                    <a:pt x="2630" y="411"/>
                    <a:pt x="1723" y="270"/>
                    <a:pt x="1066" y="161"/>
                  </a:cubicBezTo>
                  <a:cubicBezTo>
                    <a:pt x="758" y="112"/>
                    <a:pt x="492" y="70"/>
                    <a:pt x="292" y="37"/>
                  </a:cubicBezTo>
                  <a:cubicBezTo>
                    <a:pt x="152" y="11"/>
                    <a:pt x="56" y="0"/>
                    <a:pt x="18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/>
          <p:nvPr/>
        </p:nvSpPr>
        <p:spPr>
          <a:xfrm>
            <a:off x="7605913" y="872799"/>
            <a:ext cx="46863" cy="73982"/>
          </a:xfrm>
          <a:custGeom>
            <a:avLst/>
            <a:gdLst/>
            <a:ahLst/>
            <a:cxnLst/>
            <a:rect l="l" t="t" r="r" b="b"/>
            <a:pathLst>
              <a:path w="966" h="1525" extrusionOk="0">
                <a:moveTo>
                  <a:pt x="939" y="1"/>
                </a:moveTo>
                <a:cubicBezTo>
                  <a:pt x="911" y="1"/>
                  <a:pt x="660" y="312"/>
                  <a:pt x="408" y="717"/>
                </a:cubicBezTo>
                <a:cubicBezTo>
                  <a:pt x="159" y="1141"/>
                  <a:pt x="1" y="1516"/>
                  <a:pt x="26" y="1524"/>
                </a:cubicBezTo>
                <a:cubicBezTo>
                  <a:pt x="26" y="1524"/>
                  <a:pt x="27" y="1525"/>
                  <a:pt x="28" y="1525"/>
                </a:cubicBezTo>
                <a:cubicBezTo>
                  <a:pt x="68" y="1525"/>
                  <a:pt x="256" y="1182"/>
                  <a:pt x="500" y="775"/>
                </a:cubicBezTo>
                <a:cubicBezTo>
                  <a:pt x="749" y="359"/>
                  <a:pt x="966" y="27"/>
                  <a:pt x="941" y="2"/>
                </a:cubicBezTo>
                <a:cubicBezTo>
                  <a:pt x="940" y="1"/>
                  <a:pt x="940" y="1"/>
                  <a:pt x="939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844025" y="41125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6918303" y="2091033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1043484" y="18575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7284927" y="337818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1992167" y="2661352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noFill/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804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title" idx="2"/>
          </p:nvPr>
        </p:nvSpPr>
        <p:spPr>
          <a:xfrm>
            <a:off x="4864725" y="887245"/>
            <a:ext cx="29730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015007" y="3340077"/>
            <a:ext cx="311710" cy="330655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34971" y="2568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6102328" y="1321969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lnTo>
                  <a:pt x="608" y="607"/>
                </a:lnTo>
                <a:lnTo>
                  <a:pt x="1" y="941"/>
                </a:lnTo>
                <a:lnTo>
                  <a:pt x="608" y="1262"/>
                </a:lnTo>
                <a:lnTo>
                  <a:pt x="929" y="1869"/>
                </a:lnTo>
                <a:lnTo>
                  <a:pt x="1263" y="1262"/>
                </a:lnTo>
                <a:lnTo>
                  <a:pt x="1870" y="941"/>
                </a:lnTo>
                <a:lnTo>
                  <a:pt x="1263" y="607"/>
                </a:lnTo>
                <a:lnTo>
                  <a:pt x="9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6447309" y="1179167"/>
            <a:ext cx="62517" cy="66745"/>
          </a:xfrm>
          <a:custGeom>
            <a:avLst/>
            <a:gdLst/>
            <a:ahLst/>
            <a:cxnLst/>
            <a:rect l="l" t="t" r="r" b="b"/>
            <a:pathLst>
              <a:path w="1858" h="1870" extrusionOk="0">
                <a:moveTo>
                  <a:pt x="929" y="0"/>
                </a:moveTo>
                <a:lnTo>
                  <a:pt x="596" y="608"/>
                </a:lnTo>
                <a:lnTo>
                  <a:pt x="0" y="941"/>
                </a:lnTo>
                <a:lnTo>
                  <a:pt x="596" y="1262"/>
                </a:lnTo>
                <a:lnTo>
                  <a:pt x="929" y="1870"/>
                </a:lnTo>
                <a:lnTo>
                  <a:pt x="1262" y="1262"/>
                </a:lnTo>
                <a:lnTo>
                  <a:pt x="1858" y="941"/>
                </a:lnTo>
                <a:lnTo>
                  <a:pt x="1262" y="608"/>
                </a:lnTo>
                <a:lnTo>
                  <a:pt x="9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339743" y="30144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2485829" y="37302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540251" y="2400622"/>
            <a:ext cx="311724" cy="293052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59650" y="42240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7598718" y="52247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4864725" y="1291050"/>
            <a:ext cx="25884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3"/>
          </p:nvPr>
        </p:nvSpPr>
        <p:spPr>
          <a:xfrm>
            <a:off x="4864725" y="2847088"/>
            <a:ext cx="29730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4"/>
          </p:nvPr>
        </p:nvSpPr>
        <p:spPr>
          <a:xfrm>
            <a:off x="4864725" y="3252425"/>
            <a:ext cx="25884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8208383" y="4122051"/>
            <a:ext cx="563865" cy="684900"/>
            <a:chOff x="8208383" y="4122051"/>
            <a:chExt cx="563865" cy="684900"/>
          </a:xfrm>
        </p:grpSpPr>
        <p:sp>
          <p:nvSpPr>
            <p:cNvPr id="121" name="Google Shape;121;p6"/>
            <p:cNvSpPr/>
            <p:nvPr/>
          </p:nvSpPr>
          <p:spPr>
            <a:xfrm>
              <a:off x="8316337" y="4410002"/>
              <a:ext cx="365316" cy="296694"/>
            </a:xfrm>
            <a:custGeom>
              <a:avLst/>
              <a:gdLst/>
              <a:ahLst/>
              <a:cxnLst/>
              <a:rect l="l" t="t" r="r" b="b"/>
              <a:pathLst>
                <a:path w="8839" h="6922" extrusionOk="0">
                  <a:moveTo>
                    <a:pt x="6016" y="1"/>
                  </a:moveTo>
                  <a:cubicBezTo>
                    <a:pt x="5135" y="1"/>
                    <a:pt x="4312" y="576"/>
                    <a:pt x="3865" y="1339"/>
                  </a:cubicBezTo>
                  <a:cubicBezTo>
                    <a:pt x="3462" y="2019"/>
                    <a:pt x="3294" y="2876"/>
                    <a:pt x="2689" y="3388"/>
                  </a:cubicBezTo>
                  <a:cubicBezTo>
                    <a:pt x="2370" y="3666"/>
                    <a:pt x="1958" y="3800"/>
                    <a:pt x="1572" y="3968"/>
                  </a:cubicBezTo>
                  <a:cubicBezTo>
                    <a:pt x="1185" y="4128"/>
                    <a:pt x="757" y="4312"/>
                    <a:pt x="547" y="4682"/>
                  </a:cubicBezTo>
                  <a:cubicBezTo>
                    <a:pt x="1" y="5690"/>
                    <a:pt x="715" y="6555"/>
                    <a:pt x="1034" y="6833"/>
                  </a:cubicBezTo>
                  <a:lnTo>
                    <a:pt x="1160" y="6749"/>
                  </a:lnTo>
                  <a:cubicBezTo>
                    <a:pt x="3067" y="6807"/>
                    <a:pt x="4966" y="6858"/>
                    <a:pt x="6864" y="6917"/>
                  </a:cubicBezTo>
                  <a:cubicBezTo>
                    <a:pt x="6960" y="6920"/>
                    <a:pt x="7056" y="6922"/>
                    <a:pt x="7154" y="6922"/>
                  </a:cubicBezTo>
                  <a:cubicBezTo>
                    <a:pt x="7604" y="6922"/>
                    <a:pt x="8060" y="6869"/>
                    <a:pt x="8385" y="6572"/>
                  </a:cubicBezTo>
                  <a:cubicBezTo>
                    <a:pt x="8813" y="6177"/>
                    <a:pt x="8838" y="5531"/>
                    <a:pt x="8830" y="4951"/>
                  </a:cubicBezTo>
                  <a:cubicBezTo>
                    <a:pt x="8821" y="3909"/>
                    <a:pt x="8813" y="2834"/>
                    <a:pt x="8418" y="1868"/>
                  </a:cubicBezTo>
                  <a:cubicBezTo>
                    <a:pt x="8023" y="893"/>
                    <a:pt x="7150" y="45"/>
                    <a:pt x="6108" y="3"/>
                  </a:cubicBezTo>
                  <a:cubicBezTo>
                    <a:pt x="6077" y="2"/>
                    <a:pt x="6046" y="1"/>
                    <a:pt x="601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208383" y="4122051"/>
              <a:ext cx="563865" cy="684900"/>
            </a:xfrm>
            <a:custGeom>
              <a:avLst/>
              <a:gdLst/>
              <a:ahLst/>
              <a:cxnLst/>
              <a:rect l="l" t="t" r="r" b="b"/>
              <a:pathLst>
                <a:path w="13643" h="15979" extrusionOk="0">
                  <a:moveTo>
                    <a:pt x="1555" y="135"/>
                  </a:moveTo>
                  <a:cubicBezTo>
                    <a:pt x="1605" y="421"/>
                    <a:pt x="1857" y="1966"/>
                    <a:pt x="2185" y="4058"/>
                  </a:cubicBezTo>
                  <a:lnTo>
                    <a:pt x="815" y="4058"/>
                  </a:lnTo>
                  <a:lnTo>
                    <a:pt x="160" y="135"/>
                  </a:lnTo>
                  <a:close/>
                  <a:moveTo>
                    <a:pt x="4453" y="135"/>
                  </a:moveTo>
                  <a:lnTo>
                    <a:pt x="4763" y="4058"/>
                  </a:lnTo>
                  <a:lnTo>
                    <a:pt x="2327" y="4058"/>
                  </a:lnTo>
                  <a:cubicBezTo>
                    <a:pt x="2243" y="3512"/>
                    <a:pt x="2159" y="3000"/>
                    <a:pt x="2084" y="2538"/>
                  </a:cubicBezTo>
                  <a:cubicBezTo>
                    <a:pt x="1832" y="958"/>
                    <a:pt x="1731" y="362"/>
                    <a:pt x="1681" y="135"/>
                  </a:cubicBezTo>
                  <a:close/>
                  <a:moveTo>
                    <a:pt x="7107" y="135"/>
                  </a:moveTo>
                  <a:lnTo>
                    <a:pt x="7200" y="4058"/>
                  </a:lnTo>
                  <a:lnTo>
                    <a:pt x="4898" y="4058"/>
                  </a:lnTo>
                  <a:lnTo>
                    <a:pt x="4595" y="135"/>
                  </a:lnTo>
                  <a:close/>
                  <a:moveTo>
                    <a:pt x="9837" y="135"/>
                  </a:moveTo>
                  <a:lnTo>
                    <a:pt x="9703" y="4058"/>
                  </a:lnTo>
                  <a:lnTo>
                    <a:pt x="7334" y="4058"/>
                  </a:lnTo>
                  <a:lnTo>
                    <a:pt x="7250" y="135"/>
                  </a:lnTo>
                  <a:close/>
                  <a:moveTo>
                    <a:pt x="11853" y="135"/>
                  </a:moveTo>
                  <a:lnTo>
                    <a:pt x="11517" y="4058"/>
                  </a:lnTo>
                  <a:lnTo>
                    <a:pt x="9846" y="4058"/>
                  </a:lnTo>
                  <a:lnTo>
                    <a:pt x="9972" y="135"/>
                  </a:lnTo>
                  <a:close/>
                  <a:moveTo>
                    <a:pt x="13492" y="135"/>
                  </a:moveTo>
                  <a:lnTo>
                    <a:pt x="13030" y="4058"/>
                  </a:lnTo>
                  <a:lnTo>
                    <a:pt x="11652" y="4058"/>
                  </a:lnTo>
                  <a:lnTo>
                    <a:pt x="11988" y="135"/>
                  </a:lnTo>
                  <a:close/>
                  <a:moveTo>
                    <a:pt x="2353" y="5075"/>
                  </a:moveTo>
                  <a:cubicBezTo>
                    <a:pt x="2554" y="6377"/>
                    <a:pt x="2789" y="7838"/>
                    <a:pt x="3016" y="9308"/>
                  </a:cubicBezTo>
                  <a:lnTo>
                    <a:pt x="1706" y="9308"/>
                  </a:lnTo>
                  <a:lnTo>
                    <a:pt x="992" y="5075"/>
                  </a:lnTo>
                  <a:close/>
                  <a:moveTo>
                    <a:pt x="4839" y="5075"/>
                  </a:moveTo>
                  <a:lnTo>
                    <a:pt x="5175" y="9308"/>
                  </a:lnTo>
                  <a:lnTo>
                    <a:pt x="3159" y="9308"/>
                  </a:lnTo>
                  <a:cubicBezTo>
                    <a:pt x="3092" y="8880"/>
                    <a:pt x="3025" y="8443"/>
                    <a:pt x="2949" y="8006"/>
                  </a:cubicBezTo>
                  <a:cubicBezTo>
                    <a:pt x="2798" y="7007"/>
                    <a:pt x="2638" y="6007"/>
                    <a:pt x="2487" y="5075"/>
                  </a:cubicBezTo>
                  <a:close/>
                  <a:moveTo>
                    <a:pt x="7225" y="5075"/>
                  </a:moveTo>
                  <a:lnTo>
                    <a:pt x="7326" y="9308"/>
                  </a:lnTo>
                  <a:lnTo>
                    <a:pt x="5310" y="9308"/>
                  </a:lnTo>
                  <a:lnTo>
                    <a:pt x="4974" y="5075"/>
                  </a:lnTo>
                  <a:close/>
                  <a:moveTo>
                    <a:pt x="9669" y="5075"/>
                  </a:moveTo>
                  <a:lnTo>
                    <a:pt x="9535" y="9308"/>
                  </a:lnTo>
                  <a:lnTo>
                    <a:pt x="7460" y="9308"/>
                  </a:lnTo>
                  <a:lnTo>
                    <a:pt x="7359" y="5075"/>
                  </a:lnTo>
                  <a:close/>
                  <a:moveTo>
                    <a:pt x="11433" y="5075"/>
                  </a:moveTo>
                  <a:lnTo>
                    <a:pt x="11064" y="9308"/>
                  </a:lnTo>
                  <a:lnTo>
                    <a:pt x="9669" y="9308"/>
                  </a:lnTo>
                  <a:lnTo>
                    <a:pt x="9812" y="5075"/>
                  </a:lnTo>
                  <a:close/>
                  <a:moveTo>
                    <a:pt x="12912" y="5075"/>
                  </a:moveTo>
                  <a:lnTo>
                    <a:pt x="12408" y="9308"/>
                  </a:lnTo>
                  <a:lnTo>
                    <a:pt x="11207" y="9308"/>
                  </a:lnTo>
                  <a:lnTo>
                    <a:pt x="11568" y="5075"/>
                  </a:lnTo>
                  <a:close/>
                  <a:moveTo>
                    <a:pt x="3184" y="10325"/>
                  </a:moveTo>
                  <a:cubicBezTo>
                    <a:pt x="3377" y="11593"/>
                    <a:pt x="3579" y="12845"/>
                    <a:pt x="3755" y="13996"/>
                  </a:cubicBezTo>
                  <a:lnTo>
                    <a:pt x="2495" y="13996"/>
                  </a:lnTo>
                  <a:lnTo>
                    <a:pt x="1874" y="10325"/>
                  </a:lnTo>
                  <a:close/>
                  <a:moveTo>
                    <a:pt x="5251" y="10325"/>
                  </a:moveTo>
                  <a:lnTo>
                    <a:pt x="5536" y="13996"/>
                  </a:lnTo>
                  <a:lnTo>
                    <a:pt x="3898" y="13996"/>
                  </a:lnTo>
                  <a:cubicBezTo>
                    <a:pt x="3739" y="13005"/>
                    <a:pt x="3537" y="11719"/>
                    <a:pt x="3319" y="10325"/>
                  </a:cubicBezTo>
                  <a:close/>
                  <a:moveTo>
                    <a:pt x="7351" y="10325"/>
                  </a:moveTo>
                  <a:lnTo>
                    <a:pt x="7435" y="13996"/>
                  </a:lnTo>
                  <a:lnTo>
                    <a:pt x="5679" y="13996"/>
                  </a:lnTo>
                  <a:lnTo>
                    <a:pt x="5385" y="10325"/>
                  </a:lnTo>
                  <a:close/>
                  <a:moveTo>
                    <a:pt x="9493" y="10325"/>
                  </a:moveTo>
                  <a:lnTo>
                    <a:pt x="9375" y="13996"/>
                  </a:lnTo>
                  <a:lnTo>
                    <a:pt x="7569" y="13996"/>
                  </a:lnTo>
                  <a:lnTo>
                    <a:pt x="7477" y="10325"/>
                  </a:lnTo>
                  <a:close/>
                  <a:moveTo>
                    <a:pt x="10980" y="10325"/>
                  </a:moveTo>
                  <a:lnTo>
                    <a:pt x="10669" y="13996"/>
                  </a:lnTo>
                  <a:lnTo>
                    <a:pt x="9510" y="13996"/>
                  </a:lnTo>
                  <a:lnTo>
                    <a:pt x="9636" y="10325"/>
                  </a:lnTo>
                  <a:close/>
                  <a:moveTo>
                    <a:pt x="12290" y="10325"/>
                  </a:moveTo>
                  <a:lnTo>
                    <a:pt x="11853" y="13996"/>
                  </a:lnTo>
                  <a:lnTo>
                    <a:pt x="10803" y="13996"/>
                  </a:lnTo>
                  <a:lnTo>
                    <a:pt x="11114" y="10325"/>
                  </a:lnTo>
                  <a:close/>
                  <a:moveTo>
                    <a:pt x="0" y="1"/>
                  </a:moveTo>
                  <a:lnTo>
                    <a:pt x="2453" y="14592"/>
                  </a:lnTo>
                  <a:cubicBezTo>
                    <a:pt x="2563" y="15222"/>
                    <a:pt x="3025" y="15718"/>
                    <a:pt x="3621" y="15886"/>
                  </a:cubicBezTo>
                  <a:cubicBezTo>
                    <a:pt x="3638" y="15894"/>
                    <a:pt x="3655" y="15894"/>
                    <a:pt x="3671" y="15903"/>
                  </a:cubicBezTo>
                  <a:cubicBezTo>
                    <a:pt x="3713" y="15911"/>
                    <a:pt x="3747" y="15928"/>
                    <a:pt x="3789" y="15928"/>
                  </a:cubicBezTo>
                  <a:cubicBezTo>
                    <a:pt x="3881" y="15953"/>
                    <a:pt x="3974" y="15961"/>
                    <a:pt x="4066" y="15961"/>
                  </a:cubicBezTo>
                  <a:cubicBezTo>
                    <a:pt x="4066" y="15970"/>
                    <a:pt x="4066" y="15970"/>
                    <a:pt x="4075" y="15978"/>
                  </a:cubicBezTo>
                  <a:lnTo>
                    <a:pt x="4133" y="15970"/>
                  </a:lnTo>
                  <a:lnTo>
                    <a:pt x="10215" y="15970"/>
                  </a:lnTo>
                  <a:cubicBezTo>
                    <a:pt x="10333" y="15970"/>
                    <a:pt x="10442" y="15953"/>
                    <a:pt x="10551" y="15936"/>
                  </a:cubicBezTo>
                  <a:cubicBezTo>
                    <a:pt x="11274" y="15827"/>
                    <a:pt x="11845" y="15247"/>
                    <a:pt x="11929" y="14508"/>
                  </a:cubicBezTo>
                  <a:lnTo>
                    <a:pt x="13114" y="4453"/>
                  </a:lnTo>
                  <a:lnTo>
                    <a:pt x="13172" y="4058"/>
                  </a:lnTo>
                  <a:lnTo>
                    <a:pt x="13164" y="4058"/>
                  </a:lnTo>
                  <a:lnTo>
                    <a:pt x="13634" y="76"/>
                  </a:lnTo>
                  <a:lnTo>
                    <a:pt x="136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6"/>
          <p:cNvSpPr/>
          <p:nvPr/>
        </p:nvSpPr>
        <p:spPr>
          <a:xfrm>
            <a:off x="7704986" y="1552432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923172" y="33862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4010352" y="337638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894671" y="1364895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545318" y="40406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027854" y="74380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4386542" y="2946143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6"/>
          <p:cNvGrpSpPr/>
          <p:nvPr/>
        </p:nvGrpSpPr>
        <p:grpSpPr>
          <a:xfrm>
            <a:off x="8339520" y="3015858"/>
            <a:ext cx="392263" cy="416924"/>
            <a:chOff x="8058245" y="2331133"/>
            <a:chExt cx="392263" cy="416924"/>
          </a:xfrm>
        </p:grpSpPr>
        <p:sp>
          <p:nvSpPr>
            <p:cNvPr id="131" name="Google Shape;131;p6"/>
            <p:cNvSpPr/>
            <p:nvPr/>
          </p:nvSpPr>
          <p:spPr>
            <a:xfrm>
              <a:off x="8059860" y="2333668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174026" y="2461804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058245" y="2331133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/>
          <p:nvPr/>
        </p:nvSpPr>
        <p:spPr>
          <a:xfrm>
            <a:off x="545317" y="2606389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37600" y="540000"/>
            <a:ext cx="3445500" cy="19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5453748" y="961552"/>
            <a:ext cx="131023" cy="138996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210798" y="3207186"/>
            <a:ext cx="251101" cy="266363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6763413" y="189500"/>
            <a:ext cx="1327875" cy="305805"/>
          </a:xfrm>
          <a:custGeom>
            <a:avLst/>
            <a:gdLst/>
            <a:ahLst/>
            <a:cxnLst/>
            <a:rect l="l" t="t" r="r" b="b"/>
            <a:pathLst>
              <a:path w="16266" h="3746" extrusionOk="0">
                <a:moveTo>
                  <a:pt x="4042" y="0"/>
                </a:moveTo>
                <a:cubicBezTo>
                  <a:pt x="2172" y="0"/>
                  <a:pt x="634" y="1516"/>
                  <a:pt x="0" y="3746"/>
                </a:cubicBezTo>
                <a:lnTo>
                  <a:pt x="16265" y="3746"/>
                </a:lnTo>
                <a:cubicBezTo>
                  <a:pt x="16265" y="3746"/>
                  <a:pt x="15015" y="1470"/>
                  <a:pt x="11451" y="1470"/>
                </a:cubicBezTo>
                <a:cubicBezTo>
                  <a:pt x="11191" y="1470"/>
                  <a:pt x="10918" y="1482"/>
                  <a:pt x="10633" y="1508"/>
                </a:cubicBezTo>
                <a:cubicBezTo>
                  <a:pt x="10236" y="1544"/>
                  <a:pt x="9876" y="1561"/>
                  <a:pt x="9549" y="1561"/>
                </a:cubicBezTo>
                <a:cubicBezTo>
                  <a:pt x="6580" y="1561"/>
                  <a:pt x="6230" y="206"/>
                  <a:pt x="4401" y="19"/>
                </a:cubicBezTo>
                <a:cubicBezTo>
                  <a:pt x="4280" y="6"/>
                  <a:pt x="4160" y="0"/>
                  <a:pt x="4042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8472447" y="2606275"/>
            <a:ext cx="349363" cy="30579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5104392" y="189502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7678571" y="37581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7"/>
          <p:cNvGrpSpPr/>
          <p:nvPr/>
        </p:nvGrpSpPr>
        <p:grpSpPr>
          <a:xfrm>
            <a:off x="720000" y="3473550"/>
            <a:ext cx="454050" cy="1338800"/>
            <a:chOff x="5914525" y="1798225"/>
            <a:chExt cx="454050" cy="1338800"/>
          </a:xfrm>
        </p:grpSpPr>
        <p:sp>
          <p:nvSpPr>
            <p:cNvPr id="146" name="Google Shape;146;p7"/>
            <p:cNvSpPr/>
            <p:nvPr/>
          </p:nvSpPr>
          <p:spPr>
            <a:xfrm>
              <a:off x="5914525" y="1798225"/>
              <a:ext cx="454050" cy="871950"/>
            </a:xfrm>
            <a:custGeom>
              <a:avLst/>
              <a:gdLst/>
              <a:ahLst/>
              <a:cxnLst/>
              <a:rect l="l" t="t" r="r" b="b"/>
              <a:pathLst>
                <a:path w="18162" h="34878" extrusionOk="0">
                  <a:moveTo>
                    <a:pt x="7791" y="0"/>
                  </a:moveTo>
                  <a:cubicBezTo>
                    <a:pt x="7735" y="0"/>
                    <a:pt x="7699" y="5"/>
                    <a:pt x="7689" y="7"/>
                  </a:cubicBezTo>
                  <a:lnTo>
                    <a:pt x="7689" y="7"/>
                  </a:lnTo>
                  <a:cubicBezTo>
                    <a:pt x="7441" y="11"/>
                    <a:pt x="5784" y="192"/>
                    <a:pt x="5948" y="4249"/>
                  </a:cubicBezTo>
                  <a:cubicBezTo>
                    <a:pt x="6132" y="8634"/>
                    <a:pt x="6578" y="10970"/>
                    <a:pt x="6578" y="10970"/>
                  </a:cubicBezTo>
                  <a:cubicBezTo>
                    <a:pt x="6578" y="10970"/>
                    <a:pt x="6529" y="11775"/>
                    <a:pt x="5945" y="11775"/>
                  </a:cubicBezTo>
                  <a:cubicBezTo>
                    <a:pt x="5889" y="11775"/>
                    <a:pt x="5829" y="11767"/>
                    <a:pt x="5763" y="11751"/>
                  </a:cubicBezTo>
                  <a:cubicBezTo>
                    <a:pt x="5214" y="11609"/>
                    <a:pt x="4304" y="11060"/>
                    <a:pt x="3582" y="11060"/>
                  </a:cubicBezTo>
                  <a:cubicBezTo>
                    <a:pt x="3321" y="11060"/>
                    <a:pt x="3084" y="11133"/>
                    <a:pt x="2898" y="11323"/>
                  </a:cubicBezTo>
                  <a:cubicBezTo>
                    <a:pt x="2176" y="12053"/>
                    <a:pt x="2436" y="13179"/>
                    <a:pt x="3394" y="14498"/>
                  </a:cubicBezTo>
                  <a:cubicBezTo>
                    <a:pt x="4351" y="15825"/>
                    <a:pt x="6359" y="18807"/>
                    <a:pt x="6536" y="19076"/>
                  </a:cubicBezTo>
                  <a:cubicBezTo>
                    <a:pt x="6704" y="19324"/>
                    <a:pt x="6780" y="19794"/>
                    <a:pt x="6322" y="19794"/>
                  </a:cubicBezTo>
                  <a:cubicBezTo>
                    <a:pt x="6299" y="19794"/>
                    <a:pt x="6275" y="19793"/>
                    <a:pt x="6250" y="19790"/>
                  </a:cubicBezTo>
                  <a:cubicBezTo>
                    <a:pt x="5939" y="19761"/>
                    <a:pt x="4569" y="19329"/>
                    <a:pt x="3394" y="19329"/>
                  </a:cubicBezTo>
                  <a:cubicBezTo>
                    <a:pt x="2567" y="19329"/>
                    <a:pt x="1836" y="19542"/>
                    <a:pt x="1638" y="20261"/>
                  </a:cubicBezTo>
                  <a:cubicBezTo>
                    <a:pt x="1159" y="22008"/>
                    <a:pt x="4444" y="25259"/>
                    <a:pt x="4805" y="25620"/>
                  </a:cubicBezTo>
                  <a:cubicBezTo>
                    <a:pt x="5158" y="25981"/>
                    <a:pt x="5175" y="26208"/>
                    <a:pt x="5032" y="26427"/>
                  </a:cubicBezTo>
                  <a:cubicBezTo>
                    <a:pt x="5008" y="26463"/>
                    <a:pt x="4956" y="26479"/>
                    <a:pt x="4881" y="26479"/>
                  </a:cubicBezTo>
                  <a:cubicBezTo>
                    <a:pt x="4504" y="26479"/>
                    <a:pt x="3542" y="26074"/>
                    <a:pt x="2680" y="25822"/>
                  </a:cubicBezTo>
                  <a:cubicBezTo>
                    <a:pt x="2237" y="25690"/>
                    <a:pt x="1755" y="25583"/>
                    <a:pt x="1333" y="25583"/>
                  </a:cubicBezTo>
                  <a:cubicBezTo>
                    <a:pt x="762" y="25583"/>
                    <a:pt x="300" y="25778"/>
                    <a:pt x="193" y="26368"/>
                  </a:cubicBezTo>
                  <a:cubicBezTo>
                    <a:pt x="0" y="27401"/>
                    <a:pt x="1445" y="30408"/>
                    <a:pt x="6872" y="33575"/>
                  </a:cubicBezTo>
                  <a:lnTo>
                    <a:pt x="9476" y="34877"/>
                  </a:lnTo>
                  <a:lnTo>
                    <a:pt x="11945" y="33306"/>
                  </a:lnTo>
                  <a:cubicBezTo>
                    <a:pt x="17019" y="29610"/>
                    <a:pt x="18162" y="26469"/>
                    <a:pt x="17868" y="25469"/>
                  </a:cubicBezTo>
                  <a:cubicBezTo>
                    <a:pt x="17720" y="24963"/>
                    <a:pt x="17336" y="24785"/>
                    <a:pt x="16864" y="24785"/>
                  </a:cubicBezTo>
                  <a:cubicBezTo>
                    <a:pt x="16394" y="24785"/>
                    <a:pt x="15838" y="24961"/>
                    <a:pt x="15339" y="25166"/>
                  </a:cubicBezTo>
                  <a:cubicBezTo>
                    <a:pt x="14466" y="25516"/>
                    <a:pt x="13518" y="26047"/>
                    <a:pt x="13170" y="26047"/>
                  </a:cubicBezTo>
                  <a:cubicBezTo>
                    <a:pt x="13116" y="26047"/>
                    <a:pt x="13077" y="26035"/>
                    <a:pt x="13054" y="26007"/>
                  </a:cubicBezTo>
                  <a:cubicBezTo>
                    <a:pt x="12895" y="25805"/>
                    <a:pt x="12886" y="25578"/>
                    <a:pt x="13206" y="25183"/>
                  </a:cubicBezTo>
                  <a:cubicBezTo>
                    <a:pt x="13516" y="24788"/>
                    <a:pt x="16465" y="21227"/>
                    <a:pt x="15810" y="19538"/>
                  </a:cubicBezTo>
                  <a:cubicBezTo>
                    <a:pt x="15586" y="18954"/>
                    <a:pt x="15026" y="18760"/>
                    <a:pt x="14367" y="18760"/>
                  </a:cubicBezTo>
                  <a:cubicBezTo>
                    <a:pt x="13121" y="18760"/>
                    <a:pt x="11522" y="19455"/>
                    <a:pt x="11181" y="19521"/>
                  </a:cubicBezTo>
                  <a:cubicBezTo>
                    <a:pt x="11133" y="19530"/>
                    <a:pt x="11090" y="19535"/>
                    <a:pt x="11051" y="19535"/>
                  </a:cubicBezTo>
                  <a:cubicBezTo>
                    <a:pt x="10656" y="19535"/>
                    <a:pt x="10682" y="19101"/>
                    <a:pt x="10820" y="18841"/>
                  </a:cubicBezTo>
                  <a:cubicBezTo>
                    <a:pt x="10971" y="18555"/>
                    <a:pt x="12668" y="15388"/>
                    <a:pt x="13491" y="13977"/>
                  </a:cubicBezTo>
                  <a:cubicBezTo>
                    <a:pt x="14314" y="12557"/>
                    <a:pt x="14457" y="11415"/>
                    <a:pt x="13668" y="10760"/>
                  </a:cubicBezTo>
                  <a:cubicBezTo>
                    <a:pt x="13497" y="10621"/>
                    <a:pt x="13300" y="10565"/>
                    <a:pt x="13090" y="10565"/>
                  </a:cubicBezTo>
                  <a:cubicBezTo>
                    <a:pt x="12345" y="10565"/>
                    <a:pt x="11423" y="11264"/>
                    <a:pt x="10853" y="11474"/>
                  </a:cubicBezTo>
                  <a:cubicBezTo>
                    <a:pt x="10766" y="11505"/>
                    <a:pt x="10687" y="11519"/>
                    <a:pt x="10615" y="11519"/>
                  </a:cubicBezTo>
                  <a:cubicBezTo>
                    <a:pt x="10089" y="11519"/>
                    <a:pt x="9971" y="10777"/>
                    <a:pt x="9971" y="10777"/>
                  </a:cubicBezTo>
                  <a:cubicBezTo>
                    <a:pt x="9971" y="10777"/>
                    <a:pt x="10181" y="8408"/>
                    <a:pt x="9921" y="4031"/>
                  </a:cubicBezTo>
                  <a:cubicBezTo>
                    <a:pt x="9697" y="262"/>
                    <a:pt x="8202" y="0"/>
                    <a:pt x="7791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111500" y="1896475"/>
              <a:ext cx="43925" cy="889000"/>
            </a:xfrm>
            <a:custGeom>
              <a:avLst/>
              <a:gdLst/>
              <a:ahLst/>
              <a:cxnLst/>
              <a:rect l="l" t="t" r="r" b="b"/>
              <a:pathLst>
                <a:path w="1757" h="35560" extrusionOk="0">
                  <a:moveTo>
                    <a:pt x="1" y="0"/>
                  </a:moveTo>
                  <a:cubicBezTo>
                    <a:pt x="1" y="0"/>
                    <a:pt x="1" y="34"/>
                    <a:pt x="1" y="93"/>
                  </a:cubicBezTo>
                  <a:cubicBezTo>
                    <a:pt x="1" y="160"/>
                    <a:pt x="1" y="252"/>
                    <a:pt x="9" y="361"/>
                  </a:cubicBezTo>
                  <a:cubicBezTo>
                    <a:pt x="17" y="605"/>
                    <a:pt x="34" y="958"/>
                    <a:pt x="59" y="1403"/>
                  </a:cubicBezTo>
                  <a:cubicBezTo>
                    <a:pt x="110" y="2302"/>
                    <a:pt x="169" y="3604"/>
                    <a:pt x="253" y="5208"/>
                  </a:cubicBezTo>
                  <a:cubicBezTo>
                    <a:pt x="412" y="8426"/>
                    <a:pt x="614" y="12878"/>
                    <a:pt x="824" y="17784"/>
                  </a:cubicBezTo>
                  <a:cubicBezTo>
                    <a:pt x="1042" y="22698"/>
                    <a:pt x="1252" y="27142"/>
                    <a:pt x="1429" y="30359"/>
                  </a:cubicBezTo>
                  <a:cubicBezTo>
                    <a:pt x="1521" y="31964"/>
                    <a:pt x="1597" y="33266"/>
                    <a:pt x="1656" y="34165"/>
                  </a:cubicBezTo>
                  <a:cubicBezTo>
                    <a:pt x="1689" y="34610"/>
                    <a:pt x="1706" y="34963"/>
                    <a:pt x="1723" y="35206"/>
                  </a:cubicBezTo>
                  <a:cubicBezTo>
                    <a:pt x="1731" y="35316"/>
                    <a:pt x="1740" y="35408"/>
                    <a:pt x="1748" y="35475"/>
                  </a:cubicBezTo>
                  <a:cubicBezTo>
                    <a:pt x="1748" y="35534"/>
                    <a:pt x="1756" y="35559"/>
                    <a:pt x="1756" y="35559"/>
                  </a:cubicBezTo>
                  <a:cubicBezTo>
                    <a:pt x="1756" y="35559"/>
                    <a:pt x="1756" y="35534"/>
                    <a:pt x="1756" y="35467"/>
                  </a:cubicBezTo>
                  <a:cubicBezTo>
                    <a:pt x="1756" y="35408"/>
                    <a:pt x="1748" y="35316"/>
                    <a:pt x="1748" y="35198"/>
                  </a:cubicBezTo>
                  <a:cubicBezTo>
                    <a:pt x="1740" y="34963"/>
                    <a:pt x="1714" y="34610"/>
                    <a:pt x="1698" y="34165"/>
                  </a:cubicBezTo>
                  <a:cubicBezTo>
                    <a:pt x="1647" y="33257"/>
                    <a:pt x="1580" y="31964"/>
                    <a:pt x="1504" y="30351"/>
                  </a:cubicBezTo>
                  <a:cubicBezTo>
                    <a:pt x="1345" y="27134"/>
                    <a:pt x="1143" y="22690"/>
                    <a:pt x="925" y="17775"/>
                  </a:cubicBezTo>
                  <a:cubicBezTo>
                    <a:pt x="715" y="12870"/>
                    <a:pt x="505" y="8426"/>
                    <a:pt x="328" y="5208"/>
                  </a:cubicBezTo>
                  <a:cubicBezTo>
                    <a:pt x="236" y="3596"/>
                    <a:pt x="160" y="2294"/>
                    <a:pt x="101" y="1395"/>
                  </a:cubicBezTo>
                  <a:cubicBezTo>
                    <a:pt x="68" y="949"/>
                    <a:pt x="43" y="605"/>
                    <a:pt x="34" y="361"/>
                  </a:cubicBezTo>
                  <a:cubicBezTo>
                    <a:pt x="17" y="252"/>
                    <a:pt x="17" y="160"/>
                    <a:pt x="9" y="93"/>
                  </a:cubicBezTo>
                  <a:cubicBezTo>
                    <a:pt x="1" y="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035050" y="2116150"/>
              <a:ext cx="92225" cy="97050"/>
            </a:xfrm>
            <a:custGeom>
              <a:avLst/>
              <a:gdLst/>
              <a:ahLst/>
              <a:cxnLst/>
              <a:rect l="l" t="t" r="r" b="b"/>
              <a:pathLst>
                <a:path w="3689" h="3882" extrusionOk="0">
                  <a:moveTo>
                    <a:pt x="1" y="0"/>
                  </a:moveTo>
                  <a:cubicBezTo>
                    <a:pt x="1" y="8"/>
                    <a:pt x="51" y="67"/>
                    <a:pt x="135" y="168"/>
                  </a:cubicBezTo>
                  <a:cubicBezTo>
                    <a:pt x="244" y="277"/>
                    <a:pt x="370" y="420"/>
                    <a:pt x="530" y="588"/>
                  </a:cubicBezTo>
                  <a:cubicBezTo>
                    <a:pt x="875" y="958"/>
                    <a:pt x="1320" y="1437"/>
                    <a:pt x="1815" y="1974"/>
                  </a:cubicBezTo>
                  <a:cubicBezTo>
                    <a:pt x="2311" y="2512"/>
                    <a:pt x="2773" y="3007"/>
                    <a:pt x="3109" y="3352"/>
                  </a:cubicBezTo>
                  <a:cubicBezTo>
                    <a:pt x="3277" y="3520"/>
                    <a:pt x="3420" y="3654"/>
                    <a:pt x="3521" y="3747"/>
                  </a:cubicBezTo>
                  <a:cubicBezTo>
                    <a:pt x="3614" y="3832"/>
                    <a:pt x="3672" y="3882"/>
                    <a:pt x="3686" y="3882"/>
                  </a:cubicBezTo>
                  <a:cubicBezTo>
                    <a:pt x="3687" y="3882"/>
                    <a:pt x="3688" y="3882"/>
                    <a:pt x="3689" y="3881"/>
                  </a:cubicBezTo>
                  <a:cubicBezTo>
                    <a:pt x="3689" y="3873"/>
                    <a:pt x="3647" y="3822"/>
                    <a:pt x="3554" y="3721"/>
                  </a:cubicBezTo>
                  <a:cubicBezTo>
                    <a:pt x="3445" y="3604"/>
                    <a:pt x="3311" y="3461"/>
                    <a:pt x="3159" y="3301"/>
                  </a:cubicBezTo>
                  <a:cubicBezTo>
                    <a:pt x="2823" y="2923"/>
                    <a:pt x="2378" y="2436"/>
                    <a:pt x="1883" y="1907"/>
                  </a:cubicBezTo>
                  <a:cubicBezTo>
                    <a:pt x="1387" y="1361"/>
                    <a:pt x="925" y="874"/>
                    <a:pt x="580" y="538"/>
                  </a:cubicBezTo>
                  <a:cubicBezTo>
                    <a:pt x="404" y="370"/>
                    <a:pt x="270" y="227"/>
                    <a:pt x="169" y="143"/>
                  </a:cubicBezTo>
                  <a:cubicBezTo>
                    <a:pt x="68" y="5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133125" y="2101225"/>
              <a:ext cx="109450" cy="109875"/>
            </a:xfrm>
            <a:custGeom>
              <a:avLst/>
              <a:gdLst/>
              <a:ahLst/>
              <a:cxnLst/>
              <a:rect l="l" t="t" r="r" b="b"/>
              <a:pathLst>
                <a:path w="4378" h="4395" extrusionOk="0">
                  <a:moveTo>
                    <a:pt x="4352" y="0"/>
                  </a:moveTo>
                  <a:cubicBezTo>
                    <a:pt x="4319" y="0"/>
                    <a:pt x="3342" y="960"/>
                    <a:pt x="2151" y="2160"/>
                  </a:cubicBezTo>
                  <a:cubicBezTo>
                    <a:pt x="959" y="3378"/>
                    <a:pt x="1" y="4377"/>
                    <a:pt x="26" y="4394"/>
                  </a:cubicBezTo>
                  <a:cubicBezTo>
                    <a:pt x="26" y="4394"/>
                    <a:pt x="26" y="4394"/>
                    <a:pt x="27" y="4394"/>
                  </a:cubicBezTo>
                  <a:cubicBezTo>
                    <a:pt x="60" y="4394"/>
                    <a:pt x="1036" y="3434"/>
                    <a:pt x="2227" y="2235"/>
                  </a:cubicBezTo>
                  <a:cubicBezTo>
                    <a:pt x="3420" y="1017"/>
                    <a:pt x="4378" y="17"/>
                    <a:pt x="4352" y="1"/>
                  </a:cubicBezTo>
                  <a:cubicBezTo>
                    <a:pt x="4352" y="0"/>
                    <a:pt x="4352" y="0"/>
                    <a:pt x="43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133350" y="2328650"/>
              <a:ext cx="116375" cy="71275"/>
            </a:xfrm>
            <a:custGeom>
              <a:avLst/>
              <a:gdLst/>
              <a:ahLst/>
              <a:cxnLst/>
              <a:rect l="l" t="t" r="r" b="b"/>
              <a:pathLst>
                <a:path w="4655" h="2851" extrusionOk="0">
                  <a:moveTo>
                    <a:pt x="4651" y="0"/>
                  </a:moveTo>
                  <a:cubicBezTo>
                    <a:pt x="4635" y="0"/>
                    <a:pt x="4577" y="41"/>
                    <a:pt x="4469" y="110"/>
                  </a:cubicBezTo>
                  <a:cubicBezTo>
                    <a:pt x="4335" y="194"/>
                    <a:pt x="4175" y="304"/>
                    <a:pt x="3982" y="430"/>
                  </a:cubicBezTo>
                  <a:cubicBezTo>
                    <a:pt x="3570" y="707"/>
                    <a:pt x="2999" y="1085"/>
                    <a:pt x="2361" y="1480"/>
                  </a:cubicBezTo>
                  <a:cubicBezTo>
                    <a:pt x="1722" y="1875"/>
                    <a:pt x="1126" y="2211"/>
                    <a:pt x="698" y="2446"/>
                  </a:cubicBezTo>
                  <a:cubicBezTo>
                    <a:pt x="496" y="2563"/>
                    <a:pt x="328" y="2656"/>
                    <a:pt x="185" y="2740"/>
                  </a:cubicBezTo>
                  <a:cubicBezTo>
                    <a:pt x="67" y="2807"/>
                    <a:pt x="0" y="2849"/>
                    <a:pt x="0" y="2849"/>
                  </a:cubicBezTo>
                  <a:cubicBezTo>
                    <a:pt x="1" y="2850"/>
                    <a:pt x="3" y="2851"/>
                    <a:pt x="6" y="2851"/>
                  </a:cubicBezTo>
                  <a:cubicBezTo>
                    <a:pt x="26" y="2851"/>
                    <a:pt x="91" y="2824"/>
                    <a:pt x="202" y="2765"/>
                  </a:cubicBezTo>
                  <a:cubicBezTo>
                    <a:pt x="328" y="2715"/>
                    <a:pt x="504" y="2622"/>
                    <a:pt x="731" y="2513"/>
                  </a:cubicBezTo>
                  <a:cubicBezTo>
                    <a:pt x="1168" y="2286"/>
                    <a:pt x="1764" y="1959"/>
                    <a:pt x="2411" y="1564"/>
                  </a:cubicBezTo>
                  <a:cubicBezTo>
                    <a:pt x="3058" y="1169"/>
                    <a:pt x="3621" y="783"/>
                    <a:pt x="4024" y="488"/>
                  </a:cubicBezTo>
                  <a:cubicBezTo>
                    <a:pt x="4226" y="346"/>
                    <a:pt x="4385" y="228"/>
                    <a:pt x="4495" y="144"/>
                  </a:cubicBezTo>
                  <a:cubicBezTo>
                    <a:pt x="4604" y="52"/>
                    <a:pt x="4654" y="10"/>
                    <a:pt x="4654" y="1"/>
                  </a:cubicBezTo>
                  <a:cubicBezTo>
                    <a:pt x="4653" y="1"/>
                    <a:pt x="4652" y="0"/>
                    <a:pt x="465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025400" y="2333875"/>
              <a:ext cx="108600" cy="64375"/>
            </a:xfrm>
            <a:custGeom>
              <a:avLst/>
              <a:gdLst/>
              <a:ahLst/>
              <a:cxnLst/>
              <a:rect l="l" t="t" r="r" b="b"/>
              <a:pathLst>
                <a:path w="4344" h="2575" extrusionOk="0">
                  <a:moveTo>
                    <a:pt x="6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0" y="2"/>
                    <a:pt x="59" y="44"/>
                    <a:pt x="160" y="120"/>
                  </a:cubicBezTo>
                  <a:cubicBezTo>
                    <a:pt x="269" y="187"/>
                    <a:pt x="429" y="288"/>
                    <a:pt x="622" y="406"/>
                  </a:cubicBezTo>
                  <a:cubicBezTo>
                    <a:pt x="1009" y="649"/>
                    <a:pt x="1546" y="977"/>
                    <a:pt x="2143" y="1330"/>
                  </a:cubicBezTo>
                  <a:cubicBezTo>
                    <a:pt x="2747" y="1682"/>
                    <a:pt x="3285" y="2002"/>
                    <a:pt x="3688" y="2228"/>
                  </a:cubicBezTo>
                  <a:cubicBezTo>
                    <a:pt x="3881" y="2338"/>
                    <a:pt x="4049" y="2430"/>
                    <a:pt x="4159" y="2489"/>
                  </a:cubicBezTo>
                  <a:cubicBezTo>
                    <a:pt x="4254" y="2548"/>
                    <a:pt x="4318" y="2574"/>
                    <a:pt x="4332" y="2574"/>
                  </a:cubicBezTo>
                  <a:cubicBezTo>
                    <a:pt x="4334" y="2574"/>
                    <a:pt x="4335" y="2574"/>
                    <a:pt x="4335" y="2573"/>
                  </a:cubicBezTo>
                  <a:cubicBezTo>
                    <a:pt x="4343" y="2573"/>
                    <a:pt x="4285" y="2531"/>
                    <a:pt x="4175" y="2455"/>
                  </a:cubicBezTo>
                  <a:cubicBezTo>
                    <a:pt x="4075" y="2388"/>
                    <a:pt x="3915" y="2287"/>
                    <a:pt x="3722" y="2170"/>
                  </a:cubicBezTo>
                  <a:cubicBezTo>
                    <a:pt x="3335" y="1926"/>
                    <a:pt x="2798" y="1598"/>
                    <a:pt x="2193" y="1246"/>
                  </a:cubicBezTo>
                  <a:cubicBezTo>
                    <a:pt x="1597" y="893"/>
                    <a:pt x="1051" y="574"/>
                    <a:pt x="656" y="347"/>
                  </a:cubicBezTo>
                  <a:cubicBezTo>
                    <a:pt x="454" y="237"/>
                    <a:pt x="294" y="145"/>
                    <a:pt x="185" y="86"/>
                  </a:cubicBezTo>
                  <a:cubicBezTo>
                    <a:pt x="82" y="27"/>
                    <a:pt x="24" y="1"/>
                    <a:pt x="6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003975" y="2500650"/>
              <a:ext cx="139900" cy="81350"/>
            </a:xfrm>
            <a:custGeom>
              <a:avLst/>
              <a:gdLst/>
              <a:ahLst/>
              <a:cxnLst/>
              <a:rect l="l" t="t" r="r" b="b"/>
              <a:pathLst>
                <a:path w="5596" h="3254" extrusionOk="0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76" y="52"/>
                    <a:pt x="211" y="144"/>
                  </a:cubicBezTo>
                  <a:cubicBezTo>
                    <a:pt x="370" y="236"/>
                    <a:pt x="563" y="362"/>
                    <a:pt x="807" y="505"/>
                  </a:cubicBezTo>
                  <a:cubicBezTo>
                    <a:pt x="1303" y="808"/>
                    <a:pt x="2000" y="1219"/>
                    <a:pt x="2773" y="1664"/>
                  </a:cubicBezTo>
                  <a:cubicBezTo>
                    <a:pt x="3546" y="2118"/>
                    <a:pt x="4243" y="2521"/>
                    <a:pt x="4755" y="2807"/>
                  </a:cubicBezTo>
                  <a:cubicBezTo>
                    <a:pt x="4999" y="2941"/>
                    <a:pt x="5200" y="3051"/>
                    <a:pt x="5360" y="3143"/>
                  </a:cubicBezTo>
                  <a:cubicBezTo>
                    <a:pt x="5491" y="3212"/>
                    <a:pt x="5572" y="3253"/>
                    <a:pt x="5592" y="3253"/>
                  </a:cubicBezTo>
                  <a:cubicBezTo>
                    <a:pt x="5593" y="3253"/>
                    <a:pt x="5595" y="3253"/>
                    <a:pt x="5595" y="3252"/>
                  </a:cubicBezTo>
                  <a:cubicBezTo>
                    <a:pt x="5595" y="3244"/>
                    <a:pt x="5520" y="3193"/>
                    <a:pt x="5385" y="3109"/>
                  </a:cubicBezTo>
                  <a:cubicBezTo>
                    <a:pt x="5226" y="3009"/>
                    <a:pt x="5024" y="2891"/>
                    <a:pt x="4789" y="2740"/>
                  </a:cubicBezTo>
                  <a:cubicBezTo>
                    <a:pt x="4285" y="2437"/>
                    <a:pt x="3596" y="2034"/>
                    <a:pt x="2823" y="1580"/>
                  </a:cubicBezTo>
                  <a:cubicBezTo>
                    <a:pt x="2050" y="1127"/>
                    <a:pt x="1345" y="732"/>
                    <a:pt x="841" y="446"/>
                  </a:cubicBezTo>
                  <a:cubicBezTo>
                    <a:pt x="597" y="312"/>
                    <a:pt x="395" y="194"/>
                    <a:pt x="227" y="110"/>
                  </a:cubicBezTo>
                  <a:cubicBezTo>
                    <a:pt x="97" y="41"/>
                    <a:pt x="22" y="0"/>
                    <a:pt x="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140900" y="2484500"/>
              <a:ext cx="145150" cy="94550"/>
            </a:xfrm>
            <a:custGeom>
              <a:avLst/>
              <a:gdLst/>
              <a:ahLst/>
              <a:cxnLst/>
              <a:rect l="l" t="t" r="r" b="b"/>
              <a:pathLst>
                <a:path w="5806" h="3782" extrusionOk="0">
                  <a:moveTo>
                    <a:pt x="5805" y="0"/>
                  </a:moveTo>
                  <a:cubicBezTo>
                    <a:pt x="5797" y="0"/>
                    <a:pt x="5721" y="51"/>
                    <a:pt x="5570" y="152"/>
                  </a:cubicBezTo>
                  <a:cubicBezTo>
                    <a:pt x="5419" y="261"/>
                    <a:pt x="5209" y="404"/>
                    <a:pt x="4965" y="572"/>
                  </a:cubicBezTo>
                  <a:cubicBezTo>
                    <a:pt x="4453" y="933"/>
                    <a:pt x="3739" y="1420"/>
                    <a:pt x="2932" y="1941"/>
                  </a:cubicBezTo>
                  <a:cubicBezTo>
                    <a:pt x="2134" y="2462"/>
                    <a:pt x="1395" y="2915"/>
                    <a:pt x="866" y="3243"/>
                  </a:cubicBezTo>
                  <a:cubicBezTo>
                    <a:pt x="606" y="3394"/>
                    <a:pt x="396" y="3529"/>
                    <a:pt x="228" y="3629"/>
                  </a:cubicBezTo>
                  <a:cubicBezTo>
                    <a:pt x="76" y="3722"/>
                    <a:pt x="1" y="3772"/>
                    <a:pt x="1" y="3781"/>
                  </a:cubicBezTo>
                  <a:cubicBezTo>
                    <a:pt x="1" y="3781"/>
                    <a:pt x="2" y="3781"/>
                    <a:pt x="4" y="3781"/>
                  </a:cubicBezTo>
                  <a:cubicBezTo>
                    <a:pt x="22" y="3781"/>
                    <a:pt x="105" y="3733"/>
                    <a:pt x="253" y="3663"/>
                  </a:cubicBezTo>
                  <a:cubicBezTo>
                    <a:pt x="404" y="3579"/>
                    <a:pt x="631" y="3453"/>
                    <a:pt x="900" y="3302"/>
                  </a:cubicBezTo>
                  <a:cubicBezTo>
                    <a:pt x="1446" y="2991"/>
                    <a:pt x="2185" y="2546"/>
                    <a:pt x="2991" y="2025"/>
                  </a:cubicBezTo>
                  <a:cubicBezTo>
                    <a:pt x="3789" y="1504"/>
                    <a:pt x="4503" y="1000"/>
                    <a:pt x="5007" y="630"/>
                  </a:cubicBezTo>
                  <a:cubicBezTo>
                    <a:pt x="5259" y="446"/>
                    <a:pt x="5461" y="286"/>
                    <a:pt x="5595" y="177"/>
                  </a:cubicBezTo>
                  <a:cubicBezTo>
                    <a:pt x="5738" y="68"/>
                    <a:pt x="5805" y="9"/>
                    <a:pt x="5805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058575" y="2691575"/>
              <a:ext cx="180425" cy="445450"/>
            </a:xfrm>
            <a:custGeom>
              <a:avLst/>
              <a:gdLst/>
              <a:ahLst/>
              <a:cxnLst/>
              <a:rect l="l" t="t" r="r" b="b"/>
              <a:pathLst>
                <a:path w="7217" h="17818" extrusionOk="0">
                  <a:moveTo>
                    <a:pt x="1" y="0"/>
                  </a:moveTo>
                  <a:lnTo>
                    <a:pt x="2353" y="17817"/>
                  </a:lnTo>
                  <a:lnTo>
                    <a:pt x="4856" y="17817"/>
                  </a:lnTo>
                  <a:lnTo>
                    <a:pt x="7217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067825" y="2727900"/>
              <a:ext cx="162775" cy="40125"/>
            </a:xfrm>
            <a:custGeom>
              <a:avLst/>
              <a:gdLst/>
              <a:ahLst/>
              <a:cxnLst/>
              <a:rect l="l" t="t" r="r" b="b"/>
              <a:pathLst>
                <a:path w="6511" h="1605" extrusionOk="0">
                  <a:moveTo>
                    <a:pt x="2509" y="1"/>
                  </a:moveTo>
                  <a:cubicBezTo>
                    <a:pt x="2288" y="1"/>
                    <a:pt x="2074" y="35"/>
                    <a:pt x="1882" y="110"/>
                  </a:cubicBezTo>
                  <a:cubicBezTo>
                    <a:pt x="1672" y="194"/>
                    <a:pt x="1496" y="311"/>
                    <a:pt x="1353" y="437"/>
                  </a:cubicBezTo>
                  <a:cubicBezTo>
                    <a:pt x="1202" y="563"/>
                    <a:pt x="1076" y="672"/>
                    <a:pt x="941" y="756"/>
                  </a:cubicBezTo>
                  <a:cubicBezTo>
                    <a:pt x="762" y="868"/>
                    <a:pt x="579" y="910"/>
                    <a:pt x="430" y="910"/>
                  </a:cubicBezTo>
                  <a:cubicBezTo>
                    <a:pt x="355" y="910"/>
                    <a:pt x="289" y="899"/>
                    <a:pt x="236" y="882"/>
                  </a:cubicBezTo>
                  <a:cubicBezTo>
                    <a:pt x="74" y="826"/>
                    <a:pt x="21" y="731"/>
                    <a:pt x="10" y="731"/>
                  </a:cubicBezTo>
                  <a:cubicBezTo>
                    <a:pt x="9" y="731"/>
                    <a:pt x="9" y="731"/>
                    <a:pt x="9" y="731"/>
                  </a:cubicBezTo>
                  <a:cubicBezTo>
                    <a:pt x="0" y="740"/>
                    <a:pt x="17" y="756"/>
                    <a:pt x="42" y="798"/>
                  </a:cubicBezTo>
                  <a:cubicBezTo>
                    <a:pt x="76" y="832"/>
                    <a:pt x="135" y="882"/>
                    <a:pt x="219" y="924"/>
                  </a:cubicBezTo>
                  <a:cubicBezTo>
                    <a:pt x="286" y="955"/>
                    <a:pt x="375" y="973"/>
                    <a:pt x="477" y="973"/>
                  </a:cubicBezTo>
                  <a:cubicBezTo>
                    <a:pt x="628" y="973"/>
                    <a:pt x="807" y="933"/>
                    <a:pt x="983" y="832"/>
                  </a:cubicBezTo>
                  <a:cubicBezTo>
                    <a:pt x="1269" y="672"/>
                    <a:pt x="1529" y="353"/>
                    <a:pt x="1916" y="210"/>
                  </a:cubicBezTo>
                  <a:cubicBezTo>
                    <a:pt x="2090" y="146"/>
                    <a:pt x="2282" y="116"/>
                    <a:pt x="2484" y="116"/>
                  </a:cubicBezTo>
                  <a:cubicBezTo>
                    <a:pt x="2730" y="116"/>
                    <a:pt x="2989" y="161"/>
                    <a:pt x="3243" y="244"/>
                  </a:cubicBezTo>
                  <a:cubicBezTo>
                    <a:pt x="3705" y="387"/>
                    <a:pt x="4108" y="622"/>
                    <a:pt x="4478" y="840"/>
                  </a:cubicBezTo>
                  <a:cubicBezTo>
                    <a:pt x="4847" y="1059"/>
                    <a:pt x="5183" y="1252"/>
                    <a:pt x="5486" y="1378"/>
                  </a:cubicBezTo>
                  <a:cubicBezTo>
                    <a:pt x="5780" y="1513"/>
                    <a:pt x="6040" y="1571"/>
                    <a:pt x="6225" y="1588"/>
                  </a:cubicBezTo>
                  <a:cubicBezTo>
                    <a:pt x="6317" y="1605"/>
                    <a:pt x="6385" y="1605"/>
                    <a:pt x="6435" y="1605"/>
                  </a:cubicBezTo>
                  <a:cubicBezTo>
                    <a:pt x="6477" y="1605"/>
                    <a:pt x="6502" y="1605"/>
                    <a:pt x="6502" y="1597"/>
                  </a:cubicBezTo>
                  <a:cubicBezTo>
                    <a:pt x="6511" y="1580"/>
                    <a:pt x="6099" y="1580"/>
                    <a:pt x="5519" y="1303"/>
                  </a:cubicBezTo>
                  <a:cubicBezTo>
                    <a:pt x="5225" y="1168"/>
                    <a:pt x="4898" y="966"/>
                    <a:pt x="4537" y="748"/>
                  </a:cubicBezTo>
                  <a:cubicBezTo>
                    <a:pt x="4175" y="521"/>
                    <a:pt x="3755" y="278"/>
                    <a:pt x="3277" y="126"/>
                  </a:cubicBezTo>
                  <a:cubicBezTo>
                    <a:pt x="3026" y="46"/>
                    <a:pt x="2763" y="1"/>
                    <a:pt x="2509" y="1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074325" y="2795700"/>
              <a:ext cx="152925" cy="32625"/>
            </a:xfrm>
            <a:custGeom>
              <a:avLst/>
              <a:gdLst/>
              <a:ahLst/>
              <a:cxnLst/>
              <a:rect l="l" t="t" r="r" b="b"/>
              <a:pathLst>
                <a:path w="6117" h="1305" extrusionOk="0">
                  <a:moveTo>
                    <a:pt x="6104" y="0"/>
                  </a:moveTo>
                  <a:cubicBezTo>
                    <a:pt x="6065" y="0"/>
                    <a:pt x="5789" y="239"/>
                    <a:pt x="5276" y="455"/>
                  </a:cubicBezTo>
                  <a:cubicBezTo>
                    <a:pt x="5007" y="573"/>
                    <a:pt x="4671" y="674"/>
                    <a:pt x="4285" y="716"/>
                  </a:cubicBezTo>
                  <a:cubicBezTo>
                    <a:pt x="4166" y="731"/>
                    <a:pt x="4044" y="738"/>
                    <a:pt x="3918" y="738"/>
                  </a:cubicBezTo>
                  <a:cubicBezTo>
                    <a:pt x="3635" y="738"/>
                    <a:pt x="3336" y="704"/>
                    <a:pt x="3033" y="657"/>
                  </a:cubicBezTo>
                  <a:cubicBezTo>
                    <a:pt x="2588" y="581"/>
                    <a:pt x="2160" y="497"/>
                    <a:pt x="1756" y="489"/>
                  </a:cubicBezTo>
                  <a:cubicBezTo>
                    <a:pt x="1736" y="489"/>
                    <a:pt x="1717" y="488"/>
                    <a:pt x="1697" y="488"/>
                  </a:cubicBezTo>
                  <a:cubicBezTo>
                    <a:pt x="1325" y="488"/>
                    <a:pt x="986" y="562"/>
                    <a:pt x="723" y="674"/>
                  </a:cubicBezTo>
                  <a:cubicBezTo>
                    <a:pt x="438" y="791"/>
                    <a:pt x="253" y="959"/>
                    <a:pt x="144" y="1085"/>
                  </a:cubicBezTo>
                  <a:cubicBezTo>
                    <a:pt x="93" y="1153"/>
                    <a:pt x="51" y="1203"/>
                    <a:pt x="34" y="1245"/>
                  </a:cubicBezTo>
                  <a:cubicBezTo>
                    <a:pt x="18" y="1279"/>
                    <a:pt x="1" y="1304"/>
                    <a:pt x="9" y="1304"/>
                  </a:cubicBezTo>
                  <a:cubicBezTo>
                    <a:pt x="10" y="1304"/>
                    <a:pt x="10" y="1304"/>
                    <a:pt x="11" y="1304"/>
                  </a:cubicBezTo>
                  <a:cubicBezTo>
                    <a:pt x="22" y="1304"/>
                    <a:pt x="73" y="1223"/>
                    <a:pt x="177" y="1111"/>
                  </a:cubicBezTo>
                  <a:cubicBezTo>
                    <a:pt x="295" y="1001"/>
                    <a:pt x="480" y="850"/>
                    <a:pt x="757" y="749"/>
                  </a:cubicBezTo>
                  <a:cubicBezTo>
                    <a:pt x="998" y="659"/>
                    <a:pt x="1300" y="596"/>
                    <a:pt x="1638" y="596"/>
                  </a:cubicBezTo>
                  <a:cubicBezTo>
                    <a:pt x="1677" y="596"/>
                    <a:pt x="1717" y="596"/>
                    <a:pt x="1756" y="598"/>
                  </a:cubicBezTo>
                  <a:cubicBezTo>
                    <a:pt x="2143" y="615"/>
                    <a:pt x="2563" y="699"/>
                    <a:pt x="3017" y="766"/>
                  </a:cubicBezTo>
                  <a:cubicBezTo>
                    <a:pt x="3316" y="817"/>
                    <a:pt x="3612" y="849"/>
                    <a:pt x="3897" y="849"/>
                  </a:cubicBezTo>
                  <a:cubicBezTo>
                    <a:pt x="4035" y="849"/>
                    <a:pt x="4170" y="841"/>
                    <a:pt x="4302" y="825"/>
                  </a:cubicBezTo>
                  <a:cubicBezTo>
                    <a:pt x="4697" y="775"/>
                    <a:pt x="5041" y="657"/>
                    <a:pt x="5310" y="531"/>
                  </a:cubicBezTo>
                  <a:cubicBezTo>
                    <a:pt x="5579" y="405"/>
                    <a:pt x="5789" y="271"/>
                    <a:pt x="5915" y="170"/>
                  </a:cubicBezTo>
                  <a:cubicBezTo>
                    <a:pt x="6049" y="69"/>
                    <a:pt x="6116" y="2"/>
                    <a:pt x="6108" y="2"/>
                  </a:cubicBezTo>
                  <a:cubicBezTo>
                    <a:pt x="6107" y="1"/>
                    <a:pt x="6106" y="0"/>
                    <a:pt x="6104" y="0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084625" y="2859775"/>
              <a:ext cx="134000" cy="19500"/>
            </a:xfrm>
            <a:custGeom>
              <a:avLst/>
              <a:gdLst/>
              <a:ahLst/>
              <a:cxnLst/>
              <a:rect l="l" t="t" r="r" b="b"/>
              <a:pathLst>
                <a:path w="5360" h="780" extrusionOk="0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0" y="9"/>
                    <a:pt x="34" y="77"/>
                    <a:pt x="126" y="194"/>
                  </a:cubicBezTo>
                  <a:cubicBezTo>
                    <a:pt x="219" y="303"/>
                    <a:pt x="378" y="446"/>
                    <a:pt x="614" y="555"/>
                  </a:cubicBezTo>
                  <a:cubicBezTo>
                    <a:pt x="849" y="673"/>
                    <a:pt x="1151" y="757"/>
                    <a:pt x="1496" y="774"/>
                  </a:cubicBezTo>
                  <a:cubicBezTo>
                    <a:pt x="1551" y="778"/>
                    <a:pt x="1607" y="780"/>
                    <a:pt x="1664" y="780"/>
                  </a:cubicBezTo>
                  <a:cubicBezTo>
                    <a:pt x="1961" y="780"/>
                    <a:pt x="2280" y="728"/>
                    <a:pt x="2605" y="665"/>
                  </a:cubicBezTo>
                  <a:cubicBezTo>
                    <a:pt x="2983" y="581"/>
                    <a:pt x="3344" y="488"/>
                    <a:pt x="3671" y="429"/>
                  </a:cubicBezTo>
                  <a:cubicBezTo>
                    <a:pt x="3933" y="376"/>
                    <a:pt x="4179" y="349"/>
                    <a:pt x="4396" y="349"/>
                  </a:cubicBezTo>
                  <a:cubicBezTo>
                    <a:pt x="4451" y="349"/>
                    <a:pt x="4503" y="350"/>
                    <a:pt x="4553" y="354"/>
                  </a:cubicBezTo>
                  <a:cubicBezTo>
                    <a:pt x="5019" y="369"/>
                    <a:pt x="5305" y="499"/>
                    <a:pt x="5346" y="499"/>
                  </a:cubicBezTo>
                  <a:cubicBezTo>
                    <a:pt x="5350" y="499"/>
                    <a:pt x="5351" y="498"/>
                    <a:pt x="5351" y="497"/>
                  </a:cubicBezTo>
                  <a:cubicBezTo>
                    <a:pt x="5360" y="497"/>
                    <a:pt x="5293" y="446"/>
                    <a:pt x="5158" y="396"/>
                  </a:cubicBezTo>
                  <a:cubicBezTo>
                    <a:pt x="5024" y="345"/>
                    <a:pt x="4814" y="287"/>
                    <a:pt x="4562" y="270"/>
                  </a:cubicBezTo>
                  <a:cubicBezTo>
                    <a:pt x="4484" y="262"/>
                    <a:pt x="4401" y="258"/>
                    <a:pt x="4315" y="258"/>
                  </a:cubicBezTo>
                  <a:cubicBezTo>
                    <a:pt x="4113" y="258"/>
                    <a:pt x="3890" y="279"/>
                    <a:pt x="3655" y="320"/>
                  </a:cubicBezTo>
                  <a:cubicBezTo>
                    <a:pt x="3319" y="371"/>
                    <a:pt x="2957" y="463"/>
                    <a:pt x="2579" y="547"/>
                  </a:cubicBezTo>
                  <a:cubicBezTo>
                    <a:pt x="2229" y="625"/>
                    <a:pt x="1885" y="674"/>
                    <a:pt x="1576" y="674"/>
                  </a:cubicBezTo>
                  <a:cubicBezTo>
                    <a:pt x="1552" y="674"/>
                    <a:pt x="1528" y="674"/>
                    <a:pt x="1504" y="673"/>
                  </a:cubicBezTo>
                  <a:cubicBezTo>
                    <a:pt x="1176" y="656"/>
                    <a:pt x="882" y="589"/>
                    <a:pt x="656" y="488"/>
                  </a:cubicBezTo>
                  <a:cubicBezTo>
                    <a:pt x="198" y="284"/>
                    <a:pt x="35" y="0"/>
                    <a:pt x="10" y="0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090300" y="2923600"/>
              <a:ext cx="117000" cy="22400"/>
            </a:xfrm>
            <a:custGeom>
              <a:avLst/>
              <a:gdLst/>
              <a:ahLst/>
              <a:cxnLst/>
              <a:rect l="l" t="t" r="r" b="b"/>
              <a:pathLst>
                <a:path w="4680" h="896" extrusionOk="0">
                  <a:moveTo>
                    <a:pt x="4669" y="1"/>
                  </a:moveTo>
                  <a:cubicBezTo>
                    <a:pt x="4648" y="1"/>
                    <a:pt x="4454" y="203"/>
                    <a:pt x="4074" y="413"/>
                  </a:cubicBezTo>
                  <a:cubicBezTo>
                    <a:pt x="3738" y="596"/>
                    <a:pt x="3236" y="779"/>
                    <a:pt x="2663" y="779"/>
                  </a:cubicBezTo>
                  <a:cubicBezTo>
                    <a:pt x="2578" y="779"/>
                    <a:pt x="2491" y="775"/>
                    <a:pt x="2403" y="766"/>
                  </a:cubicBezTo>
                  <a:cubicBezTo>
                    <a:pt x="1722" y="724"/>
                    <a:pt x="1193" y="321"/>
                    <a:pt x="723" y="270"/>
                  </a:cubicBezTo>
                  <a:cubicBezTo>
                    <a:pt x="648" y="257"/>
                    <a:pt x="578" y="251"/>
                    <a:pt x="513" y="251"/>
                  </a:cubicBezTo>
                  <a:cubicBezTo>
                    <a:pt x="373" y="251"/>
                    <a:pt x="257" y="278"/>
                    <a:pt x="177" y="312"/>
                  </a:cubicBezTo>
                  <a:cubicBezTo>
                    <a:pt x="51" y="363"/>
                    <a:pt x="0" y="413"/>
                    <a:pt x="9" y="422"/>
                  </a:cubicBezTo>
                  <a:cubicBezTo>
                    <a:pt x="9" y="422"/>
                    <a:pt x="9" y="423"/>
                    <a:pt x="10" y="423"/>
                  </a:cubicBezTo>
                  <a:cubicBezTo>
                    <a:pt x="28" y="423"/>
                    <a:pt x="189" y="323"/>
                    <a:pt x="469" y="323"/>
                  </a:cubicBezTo>
                  <a:cubicBezTo>
                    <a:pt x="540" y="323"/>
                    <a:pt x="619" y="330"/>
                    <a:pt x="706" y="346"/>
                  </a:cubicBezTo>
                  <a:cubicBezTo>
                    <a:pt x="924" y="388"/>
                    <a:pt x="1168" y="497"/>
                    <a:pt x="1437" y="623"/>
                  </a:cubicBezTo>
                  <a:cubicBezTo>
                    <a:pt x="1714" y="749"/>
                    <a:pt x="2041" y="858"/>
                    <a:pt x="2394" y="884"/>
                  </a:cubicBezTo>
                  <a:cubicBezTo>
                    <a:pt x="2480" y="892"/>
                    <a:pt x="2564" y="896"/>
                    <a:pt x="2647" y="896"/>
                  </a:cubicBezTo>
                  <a:cubicBezTo>
                    <a:pt x="3249" y="896"/>
                    <a:pt x="3777" y="695"/>
                    <a:pt x="4116" y="480"/>
                  </a:cubicBezTo>
                  <a:cubicBezTo>
                    <a:pt x="4318" y="363"/>
                    <a:pt x="4452" y="237"/>
                    <a:pt x="4545" y="153"/>
                  </a:cubicBezTo>
                  <a:cubicBezTo>
                    <a:pt x="4637" y="60"/>
                    <a:pt x="4679" y="10"/>
                    <a:pt x="4671" y="2"/>
                  </a:cubicBezTo>
                  <a:cubicBezTo>
                    <a:pt x="4671" y="1"/>
                    <a:pt x="4670" y="1"/>
                    <a:pt x="4669" y="1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100375" y="2994600"/>
              <a:ext cx="94325" cy="25200"/>
            </a:xfrm>
            <a:custGeom>
              <a:avLst/>
              <a:gdLst/>
              <a:ahLst/>
              <a:cxnLst/>
              <a:rect l="l" t="t" r="r" b="b"/>
              <a:pathLst>
                <a:path w="3773" h="1008" extrusionOk="0">
                  <a:moveTo>
                    <a:pt x="2705" y="1"/>
                  </a:moveTo>
                  <a:cubicBezTo>
                    <a:pt x="2453" y="1"/>
                    <a:pt x="2168" y="60"/>
                    <a:pt x="1899" y="161"/>
                  </a:cubicBezTo>
                  <a:cubicBezTo>
                    <a:pt x="1353" y="379"/>
                    <a:pt x="924" y="665"/>
                    <a:pt x="572" y="799"/>
                  </a:cubicBezTo>
                  <a:cubicBezTo>
                    <a:pt x="236" y="950"/>
                    <a:pt x="0" y="984"/>
                    <a:pt x="9" y="1001"/>
                  </a:cubicBezTo>
                  <a:cubicBezTo>
                    <a:pt x="9" y="1005"/>
                    <a:pt x="22" y="1007"/>
                    <a:pt x="46" y="1007"/>
                  </a:cubicBezTo>
                  <a:cubicBezTo>
                    <a:pt x="125" y="1007"/>
                    <a:pt x="328" y="980"/>
                    <a:pt x="605" y="883"/>
                  </a:cubicBezTo>
                  <a:cubicBezTo>
                    <a:pt x="966" y="757"/>
                    <a:pt x="1420" y="480"/>
                    <a:pt x="1941" y="270"/>
                  </a:cubicBezTo>
                  <a:cubicBezTo>
                    <a:pt x="2201" y="177"/>
                    <a:pt x="2470" y="110"/>
                    <a:pt x="2705" y="110"/>
                  </a:cubicBezTo>
                  <a:cubicBezTo>
                    <a:pt x="2949" y="110"/>
                    <a:pt x="3159" y="169"/>
                    <a:pt x="3327" y="253"/>
                  </a:cubicBezTo>
                  <a:cubicBezTo>
                    <a:pt x="3643" y="415"/>
                    <a:pt x="3748" y="640"/>
                    <a:pt x="3770" y="640"/>
                  </a:cubicBezTo>
                  <a:cubicBezTo>
                    <a:pt x="3771" y="640"/>
                    <a:pt x="3772" y="640"/>
                    <a:pt x="3772" y="639"/>
                  </a:cubicBezTo>
                  <a:cubicBezTo>
                    <a:pt x="3772" y="639"/>
                    <a:pt x="3764" y="581"/>
                    <a:pt x="3705" y="488"/>
                  </a:cubicBezTo>
                  <a:cubicBezTo>
                    <a:pt x="3646" y="396"/>
                    <a:pt x="3529" y="278"/>
                    <a:pt x="3361" y="177"/>
                  </a:cubicBezTo>
                  <a:cubicBezTo>
                    <a:pt x="3193" y="85"/>
                    <a:pt x="2966" y="9"/>
                    <a:pt x="2705" y="1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109200" y="3059200"/>
              <a:ext cx="81075" cy="9775"/>
            </a:xfrm>
            <a:custGeom>
              <a:avLst/>
              <a:gdLst/>
              <a:ahLst/>
              <a:cxnLst/>
              <a:rect l="l" t="t" r="r" b="b"/>
              <a:pathLst>
                <a:path w="3243" h="391" extrusionOk="0">
                  <a:moveTo>
                    <a:pt x="26" y="0"/>
                  </a:moveTo>
                  <a:cubicBezTo>
                    <a:pt x="15" y="0"/>
                    <a:pt x="9" y="1"/>
                    <a:pt x="9" y="4"/>
                  </a:cubicBezTo>
                  <a:cubicBezTo>
                    <a:pt x="0" y="21"/>
                    <a:pt x="177" y="88"/>
                    <a:pt x="462" y="156"/>
                  </a:cubicBezTo>
                  <a:cubicBezTo>
                    <a:pt x="748" y="223"/>
                    <a:pt x="1151" y="307"/>
                    <a:pt x="1605" y="349"/>
                  </a:cubicBezTo>
                  <a:cubicBezTo>
                    <a:pt x="1915" y="377"/>
                    <a:pt x="2205" y="390"/>
                    <a:pt x="2452" y="390"/>
                  </a:cubicBezTo>
                  <a:cubicBezTo>
                    <a:pt x="2566" y="390"/>
                    <a:pt x="2671" y="388"/>
                    <a:pt x="2764" y="382"/>
                  </a:cubicBezTo>
                  <a:cubicBezTo>
                    <a:pt x="3058" y="366"/>
                    <a:pt x="3243" y="340"/>
                    <a:pt x="3234" y="324"/>
                  </a:cubicBezTo>
                  <a:cubicBezTo>
                    <a:pt x="3234" y="290"/>
                    <a:pt x="2504" y="324"/>
                    <a:pt x="1613" y="231"/>
                  </a:cubicBezTo>
                  <a:cubicBezTo>
                    <a:pt x="799" y="154"/>
                    <a:pt x="139" y="0"/>
                    <a:pt x="26" y="0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7"/>
          <p:cNvSpPr txBox="1">
            <a:spLocks noGrp="1"/>
          </p:cNvSpPr>
          <p:nvPr>
            <p:ph type="subTitle" idx="1"/>
          </p:nvPr>
        </p:nvSpPr>
        <p:spPr>
          <a:xfrm>
            <a:off x="720000" y="1969725"/>
            <a:ext cx="31884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8"/>
          <p:cNvGrpSpPr/>
          <p:nvPr/>
        </p:nvGrpSpPr>
        <p:grpSpPr>
          <a:xfrm>
            <a:off x="833079" y="329526"/>
            <a:ext cx="1650697" cy="2887503"/>
            <a:chOff x="4419400" y="841100"/>
            <a:chExt cx="542475" cy="948900"/>
          </a:xfrm>
        </p:grpSpPr>
        <p:sp>
          <p:nvSpPr>
            <p:cNvPr id="165" name="Google Shape;165;p8"/>
            <p:cNvSpPr/>
            <p:nvPr/>
          </p:nvSpPr>
          <p:spPr>
            <a:xfrm>
              <a:off x="4419400" y="1068850"/>
              <a:ext cx="124625" cy="246700"/>
            </a:xfrm>
            <a:custGeom>
              <a:avLst/>
              <a:gdLst/>
              <a:ahLst/>
              <a:cxnLst/>
              <a:rect l="l" t="t" r="r" b="b"/>
              <a:pathLst>
                <a:path w="4985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984" y="9868"/>
                  </a:lnTo>
                  <a:lnTo>
                    <a:pt x="4984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4548775" y="1068850"/>
              <a:ext cx="134400" cy="246700"/>
            </a:xfrm>
            <a:custGeom>
              <a:avLst/>
              <a:gdLst/>
              <a:ahLst/>
              <a:cxnLst/>
              <a:rect l="l" t="t" r="r" b="b"/>
              <a:pathLst>
                <a:path w="5376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375" y="9868"/>
                  </a:lnTo>
                  <a:lnTo>
                    <a:pt x="5375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548775" y="1332800"/>
              <a:ext cx="134400" cy="238375"/>
            </a:xfrm>
            <a:custGeom>
              <a:avLst/>
              <a:gdLst/>
              <a:ahLst/>
              <a:cxnLst/>
              <a:rect l="l" t="t" r="r" b="b"/>
              <a:pathLst>
                <a:path w="5376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375" y="9535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700400" y="841100"/>
              <a:ext cx="261475" cy="223625"/>
            </a:xfrm>
            <a:custGeom>
              <a:avLst/>
              <a:gdLst/>
              <a:ahLst/>
              <a:cxnLst/>
              <a:rect l="l" t="t" r="r" b="b"/>
              <a:pathLst>
                <a:path w="10459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5658" y="8944"/>
                  </a:lnTo>
                  <a:lnTo>
                    <a:pt x="5658" y="192"/>
                  </a:lnTo>
                  <a:lnTo>
                    <a:pt x="5850" y="192"/>
                  </a:lnTo>
                  <a:lnTo>
                    <a:pt x="5850" y="8944"/>
                  </a:lnTo>
                  <a:lnTo>
                    <a:pt x="10459" y="8944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846625" y="1068850"/>
              <a:ext cx="115250" cy="246700"/>
            </a:xfrm>
            <a:custGeom>
              <a:avLst/>
              <a:gdLst/>
              <a:ahLst/>
              <a:cxnLst/>
              <a:rect l="l" t="t" r="r" b="b"/>
              <a:pathLst>
                <a:path w="4610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610" y="986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846625" y="1332800"/>
              <a:ext cx="115250" cy="238375"/>
            </a:xfrm>
            <a:custGeom>
              <a:avLst/>
              <a:gdLst/>
              <a:ahLst/>
              <a:cxnLst/>
              <a:rect l="l" t="t" r="r" b="b"/>
              <a:pathLst>
                <a:path w="4610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610" y="9535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419400" y="1332800"/>
              <a:ext cx="124625" cy="238375"/>
            </a:xfrm>
            <a:custGeom>
              <a:avLst/>
              <a:gdLst/>
              <a:ahLst/>
              <a:cxnLst/>
              <a:rect l="l" t="t" r="r" b="b"/>
              <a:pathLst>
                <a:path w="4985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984" y="9535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700400" y="1332800"/>
              <a:ext cx="141475" cy="238375"/>
            </a:xfrm>
            <a:custGeom>
              <a:avLst/>
              <a:gdLst/>
              <a:ahLst/>
              <a:cxnLst/>
              <a:rect l="l" t="t" r="r" b="b"/>
              <a:pathLst>
                <a:path w="5659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658" y="9535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419400" y="1575325"/>
              <a:ext cx="124625" cy="214675"/>
            </a:xfrm>
            <a:custGeom>
              <a:avLst/>
              <a:gdLst/>
              <a:ahLst/>
              <a:cxnLst/>
              <a:rect l="l" t="t" r="r" b="b"/>
              <a:pathLst>
                <a:path w="4985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984" y="8586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846625" y="1575325"/>
              <a:ext cx="115250" cy="214675"/>
            </a:xfrm>
            <a:custGeom>
              <a:avLst/>
              <a:gdLst/>
              <a:ahLst/>
              <a:cxnLst/>
              <a:rect l="l" t="t" r="r" b="b"/>
              <a:pathLst>
                <a:path w="4610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610" y="8586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419400" y="841100"/>
              <a:ext cx="263775" cy="223625"/>
            </a:xfrm>
            <a:custGeom>
              <a:avLst/>
              <a:gdLst/>
              <a:ahLst/>
              <a:cxnLst/>
              <a:rect l="l" t="t" r="r" b="b"/>
              <a:pathLst>
                <a:path w="10551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4984" y="8944"/>
                  </a:lnTo>
                  <a:lnTo>
                    <a:pt x="4984" y="192"/>
                  </a:lnTo>
                  <a:lnTo>
                    <a:pt x="5176" y="192"/>
                  </a:lnTo>
                  <a:lnTo>
                    <a:pt x="5176" y="8944"/>
                  </a:lnTo>
                  <a:lnTo>
                    <a:pt x="10550" y="8944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700400" y="1575325"/>
              <a:ext cx="141475" cy="214675"/>
            </a:xfrm>
            <a:custGeom>
              <a:avLst/>
              <a:gdLst/>
              <a:ahLst/>
              <a:cxnLst/>
              <a:rect l="l" t="t" r="r" b="b"/>
              <a:pathLst>
                <a:path w="5659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658" y="8586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548775" y="1575325"/>
              <a:ext cx="134400" cy="214675"/>
            </a:xfrm>
            <a:custGeom>
              <a:avLst/>
              <a:gdLst/>
              <a:ahLst/>
              <a:cxnLst/>
              <a:rect l="l" t="t" r="r" b="b"/>
              <a:pathLst>
                <a:path w="5376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375" y="8586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700400" y="1068850"/>
              <a:ext cx="141475" cy="246700"/>
            </a:xfrm>
            <a:custGeom>
              <a:avLst/>
              <a:gdLst/>
              <a:ahLst/>
              <a:cxnLst/>
              <a:rect l="l" t="t" r="r" b="b"/>
              <a:pathLst>
                <a:path w="5659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658" y="9868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8"/>
          <p:cNvSpPr/>
          <p:nvPr/>
        </p:nvSpPr>
        <p:spPr>
          <a:xfrm>
            <a:off x="7751468" y="3913183"/>
            <a:ext cx="832383" cy="270750"/>
          </a:xfrm>
          <a:custGeom>
            <a:avLst/>
            <a:gdLst/>
            <a:ahLst/>
            <a:cxnLst/>
            <a:rect l="l" t="t" r="r" b="b"/>
            <a:pathLst>
              <a:path w="17281" h="5621" extrusionOk="0">
                <a:moveTo>
                  <a:pt x="0" y="1"/>
                </a:moveTo>
                <a:lnTo>
                  <a:pt x="0" y="5620"/>
                </a:lnTo>
                <a:lnTo>
                  <a:pt x="17280" y="5620"/>
                </a:lnTo>
                <a:lnTo>
                  <a:pt x="17280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7716257" y="3837513"/>
            <a:ext cx="896686" cy="75719"/>
          </a:xfrm>
          <a:custGeom>
            <a:avLst/>
            <a:gdLst/>
            <a:ahLst/>
            <a:cxnLst/>
            <a:rect l="l" t="t" r="r" b="b"/>
            <a:pathLst>
              <a:path w="18616" h="1572" extrusionOk="0">
                <a:moveTo>
                  <a:pt x="1" y="1"/>
                </a:moveTo>
                <a:lnTo>
                  <a:pt x="1" y="1572"/>
                </a:lnTo>
                <a:lnTo>
                  <a:pt x="18616" y="1572"/>
                </a:lnTo>
                <a:lnTo>
                  <a:pt x="18616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8147210" y="3837513"/>
            <a:ext cx="465732" cy="346421"/>
          </a:xfrm>
          <a:custGeom>
            <a:avLst/>
            <a:gdLst/>
            <a:ahLst/>
            <a:cxnLst/>
            <a:rect l="l" t="t" r="r" b="b"/>
            <a:pathLst>
              <a:path w="9669" h="7192" extrusionOk="0">
                <a:moveTo>
                  <a:pt x="0" y="1"/>
                </a:moveTo>
                <a:lnTo>
                  <a:pt x="0" y="1429"/>
                </a:lnTo>
                <a:lnTo>
                  <a:pt x="361" y="7191"/>
                </a:lnTo>
                <a:lnTo>
                  <a:pt x="9064" y="7191"/>
                </a:lnTo>
                <a:lnTo>
                  <a:pt x="9064" y="1572"/>
                </a:lnTo>
                <a:lnTo>
                  <a:pt x="9669" y="1572"/>
                </a:lnTo>
                <a:lnTo>
                  <a:pt x="966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7867599" y="3956871"/>
            <a:ext cx="169164" cy="40942"/>
          </a:xfrm>
          <a:custGeom>
            <a:avLst/>
            <a:gdLst/>
            <a:ahLst/>
            <a:cxnLst/>
            <a:rect l="l" t="t" r="r" b="b"/>
            <a:pathLst>
              <a:path w="3512" h="850" extrusionOk="0">
                <a:moveTo>
                  <a:pt x="0" y="1"/>
                </a:moveTo>
                <a:lnTo>
                  <a:pt x="0" y="849"/>
                </a:lnTo>
                <a:lnTo>
                  <a:pt x="3512" y="849"/>
                </a:lnTo>
                <a:lnTo>
                  <a:pt x="351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846165" y="4048725"/>
            <a:ext cx="216513" cy="85834"/>
          </a:xfrm>
          <a:custGeom>
            <a:avLst/>
            <a:gdLst/>
            <a:ahLst/>
            <a:cxnLst/>
            <a:rect l="l" t="t" r="r" b="b"/>
            <a:pathLst>
              <a:path w="4495" h="1782" extrusionOk="0">
                <a:moveTo>
                  <a:pt x="0" y="1"/>
                </a:moveTo>
                <a:lnTo>
                  <a:pt x="0" y="1782"/>
                </a:lnTo>
                <a:lnTo>
                  <a:pt x="4494" y="1782"/>
                </a:lnTo>
                <a:lnTo>
                  <a:pt x="4494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7263100" y="622426"/>
            <a:ext cx="1503645" cy="4213019"/>
          </a:xfrm>
          <a:custGeom>
            <a:avLst/>
            <a:gdLst/>
            <a:ahLst/>
            <a:cxnLst/>
            <a:rect l="l" t="t" r="r" b="b"/>
            <a:pathLst>
              <a:path w="31217" h="87466" extrusionOk="0">
                <a:moveTo>
                  <a:pt x="5805" y="19136"/>
                </a:moveTo>
                <a:lnTo>
                  <a:pt x="3982" y="26562"/>
                </a:lnTo>
                <a:lnTo>
                  <a:pt x="2251" y="19136"/>
                </a:lnTo>
                <a:close/>
                <a:moveTo>
                  <a:pt x="28662" y="19136"/>
                </a:moveTo>
                <a:lnTo>
                  <a:pt x="26831" y="26562"/>
                </a:lnTo>
                <a:lnTo>
                  <a:pt x="25101" y="19136"/>
                </a:lnTo>
                <a:close/>
                <a:moveTo>
                  <a:pt x="24748" y="20430"/>
                </a:moveTo>
                <a:lnTo>
                  <a:pt x="26495" y="27931"/>
                </a:lnTo>
                <a:lnTo>
                  <a:pt x="24815" y="34778"/>
                </a:lnTo>
                <a:lnTo>
                  <a:pt x="24748" y="20430"/>
                </a:lnTo>
                <a:close/>
                <a:moveTo>
                  <a:pt x="1789" y="19968"/>
                </a:moveTo>
                <a:lnTo>
                  <a:pt x="3646" y="27931"/>
                </a:lnTo>
                <a:lnTo>
                  <a:pt x="1857" y="35198"/>
                </a:lnTo>
                <a:lnTo>
                  <a:pt x="1789" y="19968"/>
                </a:lnTo>
                <a:close/>
                <a:moveTo>
                  <a:pt x="6132" y="20472"/>
                </a:moveTo>
                <a:lnTo>
                  <a:pt x="6132" y="35786"/>
                </a:lnTo>
                <a:lnTo>
                  <a:pt x="4301" y="27931"/>
                </a:lnTo>
                <a:lnTo>
                  <a:pt x="6132" y="20472"/>
                </a:lnTo>
                <a:close/>
                <a:moveTo>
                  <a:pt x="29108" y="19993"/>
                </a:moveTo>
                <a:lnTo>
                  <a:pt x="29108" y="36298"/>
                </a:lnTo>
                <a:lnTo>
                  <a:pt x="27159" y="27931"/>
                </a:lnTo>
                <a:lnTo>
                  <a:pt x="29108" y="19993"/>
                </a:lnTo>
                <a:close/>
                <a:moveTo>
                  <a:pt x="3965" y="29309"/>
                </a:moveTo>
                <a:lnTo>
                  <a:pt x="5805" y="37197"/>
                </a:lnTo>
                <a:lnTo>
                  <a:pt x="2025" y="37197"/>
                </a:lnTo>
                <a:lnTo>
                  <a:pt x="3965" y="29309"/>
                </a:lnTo>
                <a:close/>
                <a:moveTo>
                  <a:pt x="22959" y="19136"/>
                </a:moveTo>
                <a:lnTo>
                  <a:pt x="22959" y="37197"/>
                </a:lnTo>
                <a:lnTo>
                  <a:pt x="8006" y="37197"/>
                </a:lnTo>
                <a:lnTo>
                  <a:pt x="7922" y="19136"/>
                </a:lnTo>
                <a:close/>
                <a:moveTo>
                  <a:pt x="26823" y="29301"/>
                </a:moveTo>
                <a:lnTo>
                  <a:pt x="28662" y="37197"/>
                </a:lnTo>
                <a:lnTo>
                  <a:pt x="24882" y="37197"/>
                </a:lnTo>
                <a:lnTo>
                  <a:pt x="26823" y="29301"/>
                </a:lnTo>
                <a:close/>
                <a:moveTo>
                  <a:pt x="29108" y="37172"/>
                </a:moveTo>
                <a:lnTo>
                  <a:pt x="29108" y="37197"/>
                </a:lnTo>
                <a:lnTo>
                  <a:pt x="28990" y="37197"/>
                </a:lnTo>
                <a:lnTo>
                  <a:pt x="29108" y="37172"/>
                </a:lnTo>
                <a:close/>
                <a:moveTo>
                  <a:pt x="6132" y="39104"/>
                </a:moveTo>
                <a:lnTo>
                  <a:pt x="6132" y="55745"/>
                </a:lnTo>
                <a:lnTo>
                  <a:pt x="2025" y="55745"/>
                </a:lnTo>
                <a:lnTo>
                  <a:pt x="2025" y="55737"/>
                </a:lnTo>
                <a:lnTo>
                  <a:pt x="2008" y="55678"/>
                </a:lnTo>
                <a:lnTo>
                  <a:pt x="1957" y="55695"/>
                </a:lnTo>
                <a:lnTo>
                  <a:pt x="1873" y="39104"/>
                </a:lnTo>
                <a:close/>
                <a:moveTo>
                  <a:pt x="22959" y="39104"/>
                </a:moveTo>
                <a:lnTo>
                  <a:pt x="22959" y="55745"/>
                </a:lnTo>
                <a:lnTo>
                  <a:pt x="8090" y="55745"/>
                </a:lnTo>
                <a:lnTo>
                  <a:pt x="8014" y="39104"/>
                </a:lnTo>
                <a:close/>
                <a:moveTo>
                  <a:pt x="29108" y="39104"/>
                </a:moveTo>
                <a:lnTo>
                  <a:pt x="29108" y="55745"/>
                </a:lnTo>
                <a:lnTo>
                  <a:pt x="25109" y="55745"/>
                </a:lnTo>
                <a:lnTo>
                  <a:pt x="25092" y="55678"/>
                </a:lnTo>
                <a:lnTo>
                  <a:pt x="24916" y="55720"/>
                </a:lnTo>
                <a:lnTo>
                  <a:pt x="24832" y="39104"/>
                </a:lnTo>
                <a:close/>
                <a:moveTo>
                  <a:pt x="5578" y="57652"/>
                </a:moveTo>
                <a:lnTo>
                  <a:pt x="3982" y="64137"/>
                </a:lnTo>
                <a:lnTo>
                  <a:pt x="2470" y="57652"/>
                </a:lnTo>
                <a:close/>
                <a:moveTo>
                  <a:pt x="28654" y="57652"/>
                </a:moveTo>
                <a:lnTo>
                  <a:pt x="27066" y="64137"/>
                </a:lnTo>
                <a:lnTo>
                  <a:pt x="25554" y="57652"/>
                </a:lnTo>
                <a:close/>
                <a:moveTo>
                  <a:pt x="1966" y="58316"/>
                </a:moveTo>
                <a:lnTo>
                  <a:pt x="3646" y="65506"/>
                </a:lnTo>
                <a:lnTo>
                  <a:pt x="2033" y="72067"/>
                </a:lnTo>
                <a:lnTo>
                  <a:pt x="1966" y="58316"/>
                </a:lnTo>
                <a:close/>
                <a:moveTo>
                  <a:pt x="24924" y="57778"/>
                </a:moveTo>
                <a:lnTo>
                  <a:pt x="26730" y="65506"/>
                </a:lnTo>
                <a:lnTo>
                  <a:pt x="24991" y="72563"/>
                </a:lnTo>
                <a:lnTo>
                  <a:pt x="24924" y="57778"/>
                </a:lnTo>
                <a:close/>
                <a:moveTo>
                  <a:pt x="29108" y="58500"/>
                </a:moveTo>
                <a:lnTo>
                  <a:pt x="29108" y="72882"/>
                </a:lnTo>
                <a:lnTo>
                  <a:pt x="27386" y="65506"/>
                </a:lnTo>
                <a:lnTo>
                  <a:pt x="29108" y="58500"/>
                </a:lnTo>
                <a:close/>
                <a:moveTo>
                  <a:pt x="6132" y="58047"/>
                </a:moveTo>
                <a:lnTo>
                  <a:pt x="6132" y="73361"/>
                </a:lnTo>
                <a:lnTo>
                  <a:pt x="4301" y="65506"/>
                </a:lnTo>
                <a:lnTo>
                  <a:pt x="6132" y="58047"/>
                </a:lnTo>
                <a:close/>
                <a:moveTo>
                  <a:pt x="3965" y="66876"/>
                </a:moveTo>
                <a:lnTo>
                  <a:pt x="5586" y="73814"/>
                </a:lnTo>
                <a:lnTo>
                  <a:pt x="2260" y="73814"/>
                </a:lnTo>
                <a:lnTo>
                  <a:pt x="3965" y="66876"/>
                </a:lnTo>
                <a:close/>
                <a:moveTo>
                  <a:pt x="22959" y="57652"/>
                </a:moveTo>
                <a:lnTo>
                  <a:pt x="22959" y="73814"/>
                </a:lnTo>
                <a:lnTo>
                  <a:pt x="8174" y="73814"/>
                </a:lnTo>
                <a:lnTo>
                  <a:pt x="8098" y="57652"/>
                </a:lnTo>
                <a:close/>
                <a:moveTo>
                  <a:pt x="27050" y="66876"/>
                </a:moveTo>
                <a:lnTo>
                  <a:pt x="28662" y="73814"/>
                </a:lnTo>
                <a:lnTo>
                  <a:pt x="25344" y="73814"/>
                </a:lnTo>
                <a:lnTo>
                  <a:pt x="27050" y="66876"/>
                </a:lnTo>
                <a:close/>
                <a:moveTo>
                  <a:pt x="0" y="0"/>
                </a:moveTo>
                <a:lnTo>
                  <a:pt x="0" y="87465"/>
                </a:lnTo>
                <a:lnTo>
                  <a:pt x="2109" y="87465"/>
                </a:lnTo>
                <a:lnTo>
                  <a:pt x="2050" y="75721"/>
                </a:lnTo>
                <a:lnTo>
                  <a:pt x="6132" y="75721"/>
                </a:lnTo>
                <a:lnTo>
                  <a:pt x="6132" y="87465"/>
                </a:lnTo>
                <a:lnTo>
                  <a:pt x="8241" y="87465"/>
                </a:lnTo>
                <a:lnTo>
                  <a:pt x="8182" y="75721"/>
                </a:lnTo>
                <a:lnTo>
                  <a:pt x="22959" y="75721"/>
                </a:lnTo>
                <a:lnTo>
                  <a:pt x="22959" y="87465"/>
                </a:lnTo>
                <a:lnTo>
                  <a:pt x="25067" y="87465"/>
                </a:lnTo>
                <a:lnTo>
                  <a:pt x="25008" y="75721"/>
                </a:lnTo>
                <a:lnTo>
                  <a:pt x="29108" y="75721"/>
                </a:lnTo>
                <a:lnTo>
                  <a:pt x="29108" y="87465"/>
                </a:lnTo>
                <a:lnTo>
                  <a:pt x="31216" y="87465"/>
                </a:lnTo>
                <a:lnTo>
                  <a:pt x="30796" y="0"/>
                </a:lnTo>
                <a:lnTo>
                  <a:pt x="29108" y="0"/>
                </a:lnTo>
                <a:lnTo>
                  <a:pt x="29108" y="17229"/>
                </a:lnTo>
                <a:lnTo>
                  <a:pt x="24731" y="17229"/>
                </a:lnTo>
                <a:lnTo>
                  <a:pt x="24655" y="0"/>
                </a:lnTo>
                <a:lnTo>
                  <a:pt x="22959" y="0"/>
                </a:lnTo>
                <a:lnTo>
                  <a:pt x="22959" y="17229"/>
                </a:lnTo>
                <a:lnTo>
                  <a:pt x="7913" y="17229"/>
                </a:lnTo>
                <a:lnTo>
                  <a:pt x="7829" y="0"/>
                </a:lnTo>
                <a:lnTo>
                  <a:pt x="6132" y="0"/>
                </a:lnTo>
                <a:lnTo>
                  <a:pt x="6132" y="17229"/>
                </a:lnTo>
                <a:lnTo>
                  <a:pt x="1773" y="17229"/>
                </a:lnTo>
                <a:lnTo>
                  <a:pt x="1689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7669728" y="2323004"/>
            <a:ext cx="673767" cy="95179"/>
          </a:xfrm>
          <a:custGeom>
            <a:avLst/>
            <a:gdLst/>
            <a:ahLst/>
            <a:cxnLst/>
            <a:rect l="l" t="t" r="r" b="b"/>
            <a:pathLst>
              <a:path w="13988" h="1976" extrusionOk="0">
                <a:moveTo>
                  <a:pt x="1" y="1"/>
                </a:moveTo>
                <a:lnTo>
                  <a:pt x="1" y="1975"/>
                </a:lnTo>
                <a:lnTo>
                  <a:pt x="13987" y="1975"/>
                </a:lnTo>
                <a:lnTo>
                  <a:pt x="1394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7690777" y="2338802"/>
            <a:ext cx="651080" cy="63581"/>
          </a:xfrm>
          <a:custGeom>
            <a:avLst/>
            <a:gdLst/>
            <a:ahLst/>
            <a:cxnLst/>
            <a:rect l="l" t="t" r="r" b="b"/>
            <a:pathLst>
              <a:path w="13517" h="1320" extrusionOk="0">
                <a:moveTo>
                  <a:pt x="13517" y="1"/>
                </a:moveTo>
                <a:cubicBezTo>
                  <a:pt x="13517" y="1"/>
                  <a:pt x="1151" y="85"/>
                  <a:pt x="353" y="278"/>
                </a:cubicBezTo>
                <a:cubicBezTo>
                  <a:pt x="177" y="320"/>
                  <a:pt x="0" y="1076"/>
                  <a:pt x="353" y="1143"/>
                </a:cubicBezTo>
                <a:cubicBezTo>
                  <a:pt x="698" y="1219"/>
                  <a:pt x="13517" y="1319"/>
                  <a:pt x="13517" y="1319"/>
                </a:cubicBezTo>
                <a:lnTo>
                  <a:pt x="135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7747807" y="2224310"/>
            <a:ext cx="533792" cy="95131"/>
          </a:xfrm>
          <a:custGeom>
            <a:avLst/>
            <a:gdLst/>
            <a:ahLst/>
            <a:cxnLst/>
            <a:rect l="l" t="t" r="r" b="b"/>
            <a:pathLst>
              <a:path w="11082" h="1975" extrusionOk="0">
                <a:moveTo>
                  <a:pt x="1" y="0"/>
                </a:moveTo>
                <a:lnTo>
                  <a:pt x="1" y="1974"/>
                </a:lnTo>
                <a:lnTo>
                  <a:pt x="11081" y="1974"/>
                </a:lnTo>
                <a:lnTo>
                  <a:pt x="1104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7764425" y="2239675"/>
            <a:ext cx="515922" cy="63966"/>
          </a:xfrm>
          <a:custGeom>
            <a:avLst/>
            <a:gdLst/>
            <a:ahLst/>
            <a:cxnLst/>
            <a:rect l="l" t="t" r="r" b="b"/>
            <a:pathLst>
              <a:path w="10711" h="1328" extrusionOk="0">
                <a:moveTo>
                  <a:pt x="10711" y="0"/>
                </a:moveTo>
                <a:cubicBezTo>
                  <a:pt x="10711" y="0"/>
                  <a:pt x="916" y="93"/>
                  <a:pt x="278" y="286"/>
                </a:cubicBezTo>
                <a:cubicBezTo>
                  <a:pt x="143" y="320"/>
                  <a:pt x="0" y="1084"/>
                  <a:pt x="278" y="1151"/>
                </a:cubicBezTo>
                <a:cubicBezTo>
                  <a:pt x="555" y="1219"/>
                  <a:pt x="10711" y="1328"/>
                  <a:pt x="10711" y="1328"/>
                </a:cubicBezTo>
                <a:lnTo>
                  <a:pt x="107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7745399" y="2130433"/>
            <a:ext cx="533744" cy="95131"/>
          </a:xfrm>
          <a:custGeom>
            <a:avLst/>
            <a:gdLst/>
            <a:ahLst/>
            <a:cxnLst/>
            <a:rect l="l" t="t" r="r" b="b"/>
            <a:pathLst>
              <a:path w="11081" h="1975" extrusionOk="0">
                <a:moveTo>
                  <a:pt x="0" y="0"/>
                </a:moveTo>
                <a:lnTo>
                  <a:pt x="0" y="1974"/>
                </a:lnTo>
                <a:lnTo>
                  <a:pt x="11081" y="1974"/>
                </a:lnTo>
                <a:lnTo>
                  <a:pt x="11047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7761968" y="2145798"/>
            <a:ext cx="515970" cy="63966"/>
          </a:xfrm>
          <a:custGeom>
            <a:avLst/>
            <a:gdLst/>
            <a:ahLst/>
            <a:cxnLst/>
            <a:rect l="l" t="t" r="r" b="b"/>
            <a:pathLst>
              <a:path w="10712" h="1328" extrusionOk="0">
                <a:moveTo>
                  <a:pt x="10711" y="1"/>
                </a:moveTo>
                <a:cubicBezTo>
                  <a:pt x="10711" y="1"/>
                  <a:pt x="917" y="93"/>
                  <a:pt x="278" y="278"/>
                </a:cubicBezTo>
                <a:cubicBezTo>
                  <a:pt x="144" y="320"/>
                  <a:pt x="1" y="1084"/>
                  <a:pt x="278" y="1151"/>
                </a:cubicBezTo>
                <a:cubicBezTo>
                  <a:pt x="555" y="1219"/>
                  <a:pt x="10711" y="1328"/>
                  <a:pt x="10711" y="1328"/>
                </a:cubicBezTo>
                <a:lnTo>
                  <a:pt x="107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8234200" y="822703"/>
            <a:ext cx="134773" cy="628008"/>
          </a:xfrm>
          <a:custGeom>
            <a:avLst/>
            <a:gdLst/>
            <a:ahLst/>
            <a:cxnLst/>
            <a:rect l="l" t="t" r="r" b="b"/>
            <a:pathLst>
              <a:path w="2798" h="13038" extrusionOk="0">
                <a:moveTo>
                  <a:pt x="0" y="0"/>
                </a:moveTo>
                <a:lnTo>
                  <a:pt x="0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8277502" y="1273015"/>
            <a:ext cx="53418" cy="53466"/>
          </a:xfrm>
          <a:custGeom>
            <a:avLst/>
            <a:gdLst/>
            <a:ahLst/>
            <a:cxnLst/>
            <a:rect l="l" t="t" r="r" b="b"/>
            <a:pathLst>
              <a:path w="1109" h="1110" extrusionOk="0">
                <a:moveTo>
                  <a:pt x="555" y="1"/>
                </a:moveTo>
                <a:cubicBezTo>
                  <a:pt x="252" y="1"/>
                  <a:pt x="0" y="253"/>
                  <a:pt x="0" y="555"/>
                </a:cubicBezTo>
                <a:cubicBezTo>
                  <a:pt x="0" y="866"/>
                  <a:pt x="252" y="1110"/>
                  <a:pt x="555" y="1110"/>
                </a:cubicBezTo>
                <a:cubicBezTo>
                  <a:pt x="865" y="1110"/>
                  <a:pt x="1109" y="866"/>
                  <a:pt x="1109" y="555"/>
                </a:cubicBezTo>
                <a:cubicBezTo>
                  <a:pt x="1109" y="253"/>
                  <a:pt x="865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282319" y="988975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8" y="5327"/>
                </a:lnTo>
                <a:lnTo>
                  <a:pt x="8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8097405" y="822703"/>
            <a:ext cx="134821" cy="628008"/>
          </a:xfrm>
          <a:custGeom>
            <a:avLst/>
            <a:gdLst/>
            <a:ahLst/>
            <a:cxnLst/>
            <a:rect l="l" t="t" r="r" b="b"/>
            <a:pathLst>
              <a:path w="2799" h="13038" extrusionOk="0">
                <a:moveTo>
                  <a:pt x="1" y="0"/>
                </a:moveTo>
                <a:lnTo>
                  <a:pt x="1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8140707" y="1273015"/>
            <a:ext cx="53466" cy="53466"/>
          </a:xfrm>
          <a:custGeom>
            <a:avLst/>
            <a:gdLst/>
            <a:ahLst/>
            <a:cxnLst/>
            <a:rect l="l" t="t" r="r" b="b"/>
            <a:pathLst>
              <a:path w="1110" h="1110" extrusionOk="0">
                <a:moveTo>
                  <a:pt x="555" y="1"/>
                </a:moveTo>
                <a:cubicBezTo>
                  <a:pt x="244" y="1"/>
                  <a:pt x="1" y="253"/>
                  <a:pt x="1" y="555"/>
                </a:cubicBezTo>
                <a:cubicBezTo>
                  <a:pt x="1" y="866"/>
                  <a:pt x="244" y="1110"/>
                  <a:pt x="555" y="1110"/>
                </a:cubicBezTo>
                <a:cubicBezTo>
                  <a:pt x="858" y="1110"/>
                  <a:pt x="1110" y="866"/>
                  <a:pt x="1110" y="555"/>
                </a:cubicBezTo>
                <a:cubicBezTo>
                  <a:pt x="1110" y="253"/>
                  <a:pt x="85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8145572" y="988975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7" y="5327"/>
                </a:lnTo>
                <a:lnTo>
                  <a:pt x="8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967112" y="822703"/>
            <a:ext cx="134821" cy="628008"/>
          </a:xfrm>
          <a:custGeom>
            <a:avLst/>
            <a:gdLst/>
            <a:ahLst/>
            <a:cxnLst/>
            <a:rect l="l" t="t" r="r" b="b"/>
            <a:pathLst>
              <a:path w="2799" h="13038" extrusionOk="0">
                <a:moveTo>
                  <a:pt x="1" y="0"/>
                </a:moveTo>
                <a:lnTo>
                  <a:pt x="1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010415" y="1273015"/>
            <a:ext cx="53466" cy="53466"/>
          </a:xfrm>
          <a:custGeom>
            <a:avLst/>
            <a:gdLst/>
            <a:ahLst/>
            <a:cxnLst/>
            <a:rect l="l" t="t" r="r" b="b"/>
            <a:pathLst>
              <a:path w="1110" h="1110" extrusionOk="0">
                <a:moveTo>
                  <a:pt x="555" y="1"/>
                </a:moveTo>
                <a:cubicBezTo>
                  <a:pt x="244" y="1"/>
                  <a:pt x="1" y="253"/>
                  <a:pt x="1" y="555"/>
                </a:cubicBezTo>
                <a:cubicBezTo>
                  <a:pt x="1" y="866"/>
                  <a:pt x="244" y="1110"/>
                  <a:pt x="555" y="1110"/>
                </a:cubicBezTo>
                <a:cubicBezTo>
                  <a:pt x="858" y="1110"/>
                  <a:pt x="1110" y="866"/>
                  <a:pt x="1110" y="555"/>
                </a:cubicBezTo>
                <a:cubicBezTo>
                  <a:pt x="1110" y="253"/>
                  <a:pt x="85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15280" y="988975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7" y="5327"/>
                </a:lnTo>
                <a:lnTo>
                  <a:pt x="8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234200" y="2681124"/>
            <a:ext cx="134773" cy="628008"/>
          </a:xfrm>
          <a:custGeom>
            <a:avLst/>
            <a:gdLst/>
            <a:ahLst/>
            <a:cxnLst/>
            <a:rect l="l" t="t" r="r" b="b"/>
            <a:pathLst>
              <a:path w="2798" h="13038" extrusionOk="0">
                <a:moveTo>
                  <a:pt x="0" y="0"/>
                </a:moveTo>
                <a:lnTo>
                  <a:pt x="0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8277502" y="3131436"/>
            <a:ext cx="53418" cy="53466"/>
          </a:xfrm>
          <a:custGeom>
            <a:avLst/>
            <a:gdLst/>
            <a:ahLst/>
            <a:cxnLst/>
            <a:rect l="l" t="t" r="r" b="b"/>
            <a:pathLst>
              <a:path w="1109" h="1110" extrusionOk="0">
                <a:moveTo>
                  <a:pt x="555" y="1"/>
                </a:moveTo>
                <a:cubicBezTo>
                  <a:pt x="252" y="1"/>
                  <a:pt x="0" y="253"/>
                  <a:pt x="0" y="555"/>
                </a:cubicBezTo>
                <a:cubicBezTo>
                  <a:pt x="0" y="866"/>
                  <a:pt x="252" y="1110"/>
                  <a:pt x="555" y="1110"/>
                </a:cubicBezTo>
                <a:cubicBezTo>
                  <a:pt x="865" y="1110"/>
                  <a:pt x="1109" y="866"/>
                  <a:pt x="1109" y="555"/>
                </a:cubicBezTo>
                <a:cubicBezTo>
                  <a:pt x="1109" y="253"/>
                  <a:pt x="865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8282319" y="2847396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8" y="5327"/>
                </a:lnTo>
                <a:lnTo>
                  <a:pt x="8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8097405" y="2681124"/>
            <a:ext cx="134821" cy="628008"/>
          </a:xfrm>
          <a:custGeom>
            <a:avLst/>
            <a:gdLst/>
            <a:ahLst/>
            <a:cxnLst/>
            <a:rect l="l" t="t" r="r" b="b"/>
            <a:pathLst>
              <a:path w="2799" h="13038" extrusionOk="0">
                <a:moveTo>
                  <a:pt x="1" y="0"/>
                </a:moveTo>
                <a:lnTo>
                  <a:pt x="1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140707" y="3131436"/>
            <a:ext cx="53466" cy="53466"/>
          </a:xfrm>
          <a:custGeom>
            <a:avLst/>
            <a:gdLst/>
            <a:ahLst/>
            <a:cxnLst/>
            <a:rect l="l" t="t" r="r" b="b"/>
            <a:pathLst>
              <a:path w="1110" h="1110" extrusionOk="0">
                <a:moveTo>
                  <a:pt x="555" y="1"/>
                </a:moveTo>
                <a:cubicBezTo>
                  <a:pt x="244" y="1"/>
                  <a:pt x="1" y="253"/>
                  <a:pt x="1" y="555"/>
                </a:cubicBezTo>
                <a:cubicBezTo>
                  <a:pt x="1" y="866"/>
                  <a:pt x="244" y="1110"/>
                  <a:pt x="555" y="1110"/>
                </a:cubicBezTo>
                <a:cubicBezTo>
                  <a:pt x="858" y="1110"/>
                  <a:pt x="1110" y="866"/>
                  <a:pt x="1110" y="555"/>
                </a:cubicBezTo>
                <a:cubicBezTo>
                  <a:pt x="1110" y="253"/>
                  <a:pt x="85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8145572" y="2847396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7" y="5327"/>
                </a:lnTo>
                <a:lnTo>
                  <a:pt x="8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7967112" y="2681124"/>
            <a:ext cx="134821" cy="628008"/>
          </a:xfrm>
          <a:custGeom>
            <a:avLst/>
            <a:gdLst/>
            <a:ahLst/>
            <a:cxnLst/>
            <a:rect l="l" t="t" r="r" b="b"/>
            <a:pathLst>
              <a:path w="2799" h="13038" extrusionOk="0">
                <a:moveTo>
                  <a:pt x="1" y="0"/>
                </a:moveTo>
                <a:lnTo>
                  <a:pt x="1" y="13038"/>
                </a:lnTo>
                <a:lnTo>
                  <a:pt x="2798" y="13038"/>
                </a:lnTo>
                <a:lnTo>
                  <a:pt x="2798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8010415" y="3131436"/>
            <a:ext cx="53466" cy="53466"/>
          </a:xfrm>
          <a:custGeom>
            <a:avLst/>
            <a:gdLst/>
            <a:ahLst/>
            <a:cxnLst/>
            <a:rect l="l" t="t" r="r" b="b"/>
            <a:pathLst>
              <a:path w="1110" h="1110" extrusionOk="0">
                <a:moveTo>
                  <a:pt x="555" y="1"/>
                </a:moveTo>
                <a:cubicBezTo>
                  <a:pt x="244" y="1"/>
                  <a:pt x="1" y="253"/>
                  <a:pt x="1" y="555"/>
                </a:cubicBezTo>
                <a:cubicBezTo>
                  <a:pt x="1" y="866"/>
                  <a:pt x="244" y="1110"/>
                  <a:pt x="555" y="1110"/>
                </a:cubicBezTo>
                <a:cubicBezTo>
                  <a:pt x="858" y="1110"/>
                  <a:pt x="1110" y="866"/>
                  <a:pt x="1110" y="555"/>
                </a:cubicBezTo>
                <a:cubicBezTo>
                  <a:pt x="1110" y="253"/>
                  <a:pt x="85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>
            <a:off x="8015280" y="2847396"/>
            <a:ext cx="41328" cy="256588"/>
          </a:xfrm>
          <a:custGeom>
            <a:avLst/>
            <a:gdLst/>
            <a:ahLst/>
            <a:cxnLst/>
            <a:rect l="l" t="t" r="r" b="b"/>
            <a:pathLst>
              <a:path w="858" h="5327" extrusionOk="0">
                <a:moveTo>
                  <a:pt x="1" y="1"/>
                </a:moveTo>
                <a:lnTo>
                  <a:pt x="1" y="5327"/>
                </a:lnTo>
                <a:lnTo>
                  <a:pt x="857" y="5327"/>
                </a:lnTo>
                <a:lnTo>
                  <a:pt x="8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7740534" y="863982"/>
            <a:ext cx="221811" cy="577047"/>
          </a:xfrm>
          <a:custGeom>
            <a:avLst/>
            <a:gdLst/>
            <a:ahLst/>
            <a:cxnLst/>
            <a:rect l="l" t="t" r="r" b="b"/>
            <a:pathLst>
              <a:path w="4605" h="11980" extrusionOk="0">
                <a:moveTo>
                  <a:pt x="3445" y="0"/>
                </a:moveTo>
                <a:lnTo>
                  <a:pt x="1" y="11559"/>
                </a:lnTo>
                <a:lnTo>
                  <a:pt x="1244" y="11979"/>
                </a:lnTo>
                <a:lnTo>
                  <a:pt x="4604" y="513"/>
                </a:lnTo>
                <a:lnTo>
                  <a:pt x="344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1388100" y="450150"/>
            <a:ext cx="6367800" cy="3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8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8"/>
          <p:cNvSpPr/>
          <p:nvPr/>
        </p:nvSpPr>
        <p:spPr>
          <a:xfrm>
            <a:off x="2422875" y="3770150"/>
            <a:ext cx="419080" cy="414401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1488853" y="300620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>
            <a:off x="3081421" y="9958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"/>
          <p:cNvSpPr/>
          <p:nvPr/>
        </p:nvSpPr>
        <p:spPr>
          <a:xfrm>
            <a:off x="1611935" y="724501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8000977" y="194483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>
            <a:off x="6740146" y="46852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036768" y="2362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4974679" y="329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87734" y="3983732"/>
            <a:ext cx="114637" cy="101831"/>
          </a:xfrm>
          <a:custGeom>
            <a:avLst/>
            <a:gdLst/>
            <a:ahLst/>
            <a:cxnLst/>
            <a:rect l="l" t="t" r="r" b="b"/>
            <a:pathLst>
              <a:path w="3407" h="2853" extrusionOk="0">
                <a:moveTo>
                  <a:pt x="1670" y="0"/>
                </a:moveTo>
                <a:cubicBezTo>
                  <a:pt x="1337" y="0"/>
                  <a:pt x="1010" y="106"/>
                  <a:pt x="763" y="336"/>
                </a:cubicBezTo>
                <a:lnTo>
                  <a:pt x="477" y="693"/>
                </a:lnTo>
                <a:cubicBezTo>
                  <a:pt x="1" y="1527"/>
                  <a:pt x="644" y="2753"/>
                  <a:pt x="1596" y="2848"/>
                </a:cubicBezTo>
                <a:cubicBezTo>
                  <a:pt x="1632" y="2851"/>
                  <a:pt x="1667" y="2853"/>
                  <a:pt x="1702" y="2853"/>
                </a:cubicBezTo>
                <a:cubicBezTo>
                  <a:pt x="2622" y="2853"/>
                  <a:pt x="3406" y="1826"/>
                  <a:pt x="3108" y="943"/>
                </a:cubicBezTo>
                <a:cubicBezTo>
                  <a:pt x="2915" y="357"/>
                  <a:pt x="2282" y="0"/>
                  <a:pt x="167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83729" y="3980270"/>
            <a:ext cx="122578" cy="108755"/>
          </a:xfrm>
          <a:custGeom>
            <a:avLst/>
            <a:gdLst/>
            <a:ahLst/>
            <a:cxnLst/>
            <a:rect l="l" t="t" r="r" b="b"/>
            <a:pathLst>
              <a:path w="3643" h="3047" extrusionOk="0">
                <a:moveTo>
                  <a:pt x="1788" y="1"/>
                </a:moveTo>
                <a:cubicBezTo>
                  <a:pt x="1431" y="1"/>
                  <a:pt x="1079" y="114"/>
                  <a:pt x="810" y="362"/>
                </a:cubicBezTo>
                <a:lnTo>
                  <a:pt x="513" y="731"/>
                </a:lnTo>
                <a:cubicBezTo>
                  <a:pt x="1" y="1624"/>
                  <a:pt x="691" y="2933"/>
                  <a:pt x="1703" y="3041"/>
                </a:cubicBezTo>
                <a:cubicBezTo>
                  <a:pt x="1743" y="3044"/>
                  <a:pt x="1783" y="3046"/>
                  <a:pt x="1822" y="3046"/>
                </a:cubicBezTo>
                <a:cubicBezTo>
                  <a:pt x="2798" y="3046"/>
                  <a:pt x="3643" y="1943"/>
                  <a:pt x="3323" y="1005"/>
                </a:cubicBezTo>
                <a:cubicBezTo>
                  <a:pt x="3115" y="381"/>
                  <a:pt x="2443" y="1"/>
                  <a:pt x="1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414708" y="3514297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668499" y="1014957"/>
            <a:ext cx="102995" cy="109255"/>
          </a:xfrm>
          <a:custGeom>
            <a:avLst/>
            <a:gdLst/>
            <a:ahLst/>
            <a:cxnLst/>
            <a:rect l="l" t="t" r="r" b="b"/>
            <a:pathLst>
              <a:path w="3061" h="3061" extrusionOk="0">
                <a:moveTo>
                  <a:pt x="1536" y="0"/>
                </a:moveTo>
                <a:lnTo>
                  <a:pt x="989" y="988"/>
                </a:lnTo>
                <a:lnTo>
                  <a:pt x="0" y="1536"/>
                </a:lnTo>
                <a:lnTo>
                  <a:pt x="989" y="2072"/>
                </a:lnTo>
                <a:lnTo>
                  <a:pt x="1536" y="3060"/>
                </a:lnTo>
                <a:lnTo>
                  <a:pt x="2072" y="2072"/>
                </a:lnTo>
                <a:lnTo>
                  <a:pt x="3060" y="1536"/>
                </a:lnTo>
                <a:lnTo>
                  <a:pt x="2072" y="988"/>
                </a:lnTo>
                <a:lnTo>
                  <a:pt x="1536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6831592" y="904968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6984613" y="2681134"/>
            <a:ext cx="220761" cy="255630"/>
          </a:xfrm>
          <a:custGeom>
            <a:avLst/>
            <a:gdLst/>
            <a:ahLst/>
            <a:cxnLst/>
            <a:rect l="l" t="t" r="r" b="b"/>
            <a:pathLst>
              <a:path w="6561" h="7162" extrusionOk="0">
                <a:moveTo>
                  <a:pt x="3510" y="1734"/>
                </a:moveTo>
                <a:cubicBezTo>
                  <a:pt x="3963" y="1734"/>
                  <a:pt x="4406" y="1966"/>
                  <a:pt x="4656" y="2387"/>
                </a:cubicBezTo>
                <a:cubicBezTo>
                  <a:pt x="5048" y="3018"/>
                  <a:pt x="4846" y="3839"/>
                  <a:pt x="4215" y="4232"/>
                </a:cubicBezTo>
                <a:lnTo>
                  <a:pt x="4203" y="4232"/>
                </a:lnTo>
                <a:cubicBezTo>
                  <a:pt x="3987" y="4362"/>
                  <a:pt x="3749" y="4425"/>
                  <a:pt x="3513" y="4425"/>
                </a:cubicBezTo>
                <a:cubicBezTo>
                  <a:pt x="3060" y="4425"/>
                  <a:pt x="2616" y="4195"/>
                  <a:pt x="2358" y="3780"/>
                </a:cubicBezTo>
                <a:cubicBezTo>
                  <a:pt x="1977" y="3149"/>
                  <a:pt x="2179" y="2315"/>
                  <a:pt x="2810" y="1934"/>
                </a:cubicBezTo>
                <a:cubicBezTo>
                  <a:pt x="3028" y="1798"/>
                  <a:pt x="3270" y="1734"/>
                  <a:pt x="3510" y="1734"/>
                </a:cubicBezTo>
                <a:close/>
                <a:moveTo>
                  <a:pt x="3494" y="0"/>
                </a:moveTo>
                <a:cubicBezTo>
                  <a:pt x="2960" y="0"/>
                  <a:pt x="2420" y="140"/>
                  <a:pt x="1929" y="434"/>
                </a:cubicBezTo>
                <a:cubicBezTo>
                  <a:pt x="476" y="1303"/>
                  <a:pt x="0" y="3172"/>
                  <a:pt x="869" y="4625"/>
                </a:cubicBezTo>
                <a:cubicBezTo>
                  <a:pt x="1155" y="5113"/>
                  <a:pt x="1572" y="5518"/>
                  <a:pt x="2084" y="5780"/>
                </a:cubicBezTo>
                <a:cubicBezTo>
                  <a:pt x="2286" y="5899"/>
                  <a:pt x="2489" y="5935"/>
                  <a:pt x="2715" y="6042"/>
                </a:cubicBezTo>
                <a:lnTo>
                  <a:pt x="5453" y="7125"/>
                </a:lnTo>
                <a:cubicBezTo>
                  <a:pt x="5518" y="7150"/>
                  <a:pt x="5584" y="7161"/>
                  <a:pt x="5650" y="7161"/>
                </a:cubicBezTo>
                <a:cubicBezTo>
                  <a:pt x="5874" y="7161"/>
                  <a:pt x="6085" y="7028"/>
                  <a:pt x="6168" y="6816"/>
                </a:cubicBezTo>
                <a:cubicBezTo>
                  <a:pt x="6180" y="6768"/>
                  <a:pt x="6191" y="6721"/>
                  <a:pt x="6203" y="6661"/>
                </a:cubicBezTo>
                <a:lnTo>
                  <a:pt x="6489" y="3780"/>
                </a:lnTo>
                <a:cubicBezTo>
                  <a:pt x="6537" y="3542"/>
                  <a:pt x="6549" y="3292"/>
                  <a:pt x="6561" y="3053"/>
                </a:cubicBezTo>
                <a:cubicBezTo>
                  <a:pt x="6561" y="2506"/>
                  <a:pt x="6418" y="1970"/>
                  <a:pt x="6132" y="1506"/>
                </a:cubicBezTo>
                <a:cubicBezTo>
                  <a:pt x="5557" y="536"/>
                  <a:pt x="4538" y="0"/>
                  <a:pt x="3494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483717" y="1921664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985933" y="3967247"/>
            <a:ext cx="102591" cy="109255"/>
          </a:xfrm>
          <a:custGeom>
            <a:avLst/>
            <a:gdLst/>
            <a:ahLst/>
            <a:cxnLst/>
            <a:rect l="l" t="t" r="r" b="b"/>
            <a:pathLst>
              <a:path w="3049" h="3061" extrusionOk="0">
                <a:moveTo>
                  <a:pt x="1525" y="0"/>
                </a:moveTo>
                <a:lnTo>
                  <a:pt x="989" y="989"/>
                </a:lnTo>
                <a:lnTo>
                  <a:pt x="1" y="1524"/>
                </a:lnTo>
                <a:lnTo>
                  <a:pt x="989" y="2072"/>
                </a:lnTo>
                <a:lnTo>
                  <a:pt x="1525" y="3060"/>
                </a:lnTo>
                <a:lnTo>
                  <a:pt x="2060" y="2072"/>
                </a:lnTo>
                <a:lnTo>
                  <a:pt x="3049" y="1524"/>
                </a:lnTo>
                <a:lnTo>
                  <a:pt x="2060" y="989"/>
                </a:lnTo>
                <a:lnTo>
                  <a:pt x="1525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/>
          <p:nvPr/>
        </p:nvSpPr>
        <p:spPr>
          <a:xfrm>
            <a:off x="165650" y="3014400"/>
            <a:ext cx="1009055" cy="1782555"/>
          </a:xfrm>
          <a:custGeom>
            <a:avLst/>
            <a:gdLst/>
            <a:ahLst/>
            <a:cxnLst/>
            <a:rect l="l" t="t" r="r" b="b"/>
            <a:pathLst>
              <a:path w="29989" h="49942" extrusionOk="0">
                <a:moveTo>
                  <a:pt x="26476" y="1"/>
                </a:moveTo>
                <a:cubicBezTo>
                  <a:pt x="25547" y="1"/>
                  <a:pt x="23765" y="660"/>
                  <a:pt x="22123" y="5007"/>
                </a:cubicBezTo>
                <a:cubicBezTo>
                  <a:pt x="19753" y="11234"/>
                  <a:pt x="18991" y="14770"/>
                  <a:pt x="18991" y="14770"/>
                </a:cubicBezTo>
                <a:cubicBezTo>
                  <a:pt x="18991" y="14770"/>
                  <a:pt x="18586" y="15589"/>
                  <a:pt x="17954" y="15589"/>
                </a:cubicBezTo>
                <a:cubicBezTo>
                  <a:pt x="17783" y="15589"/>
                  <a:pt x="17596" y="15529"/>
                  <a:pt x="17396" y="15377"/>
                </a:cubicBezTo>
                <a:cubicBezTo>
                  <a:pt x="16563" y="14745"/>
                  <a:pt x="15356" y="12973"/>
                  <a:pt x="14115" y="12973"/>
                </a:cubicBezTo>
                <a:cubicBezTo>
                  <a:pt x="13955" y="12973"/>
                  <a:pt x="13794" y="13002"/>
                  <a:pt x="13634" y="13068"/>
                </a:cubicBezTo>
                <a:cubicBezTo>
                  <a:pt x="12181" y="13663"/>
                  <a:pt x="11871" y="15389"/>
                  <a:pt x="12431" y="17818"/>
                </a:cubicBezTo>
                <a:cubicBezTo>
                  <a:pt x="12991" y="20247"/>
                  <a:pt x="14015" y="25605"/>
                  <a:pt x="14098" y="26093"/>
                </a:cubicBezTo>
                <a:cubicBezTo>
                  <a:pt x="14174" y="26475"/>
                  <a:pt x="14059" y="27026"/>
                  <a:pt x="13642" y="27026"/>
                </a:cubicBezTo>
                <a:cubicBezTo>
                  <a:pt x="13539" y="27026"/>
                  <a:pt x="13418" y="26992"/>
                  <a:pt x="13276" y="26915"/>
                </a:cubicBezTo>
                <a:cubicBezTo>
                  <a:pt x="12716" y="26616"/>
                  <a:pt x="9946" y="24181"/>
                  <a:pt x="7950" y="24181"/>
                </a:cubicBezTo>
                <a:cubicBezTo>
                  <a:pt x="7399" y="24181"/>
                  <a:pt x="6908" y="24365"/>
                  <a:pt x="6537" y="24831"/>
                </a:cubicBezTo>
                <a:cubicBezTo>
                  <a:pt x="4835" y="26986"/>
                  <a:pt x="7490" y="33499"/>
                  <a:pt x="7776" y="34213"/>
                </a:cubicBezTo>
                <a:cubicBezTo>
                  <a:pt x="8050" y="34928"/>
                  <a:pt x="7942" y="35261"/>
                  <a:pt x="7609" y="35475"/>
                </a:cubicBezTo>
                <a:cubicBezTo>
                  <a:pt x="7585" y="35491"/>
                  <a:pt x="7556" y="35499"/>
                  <a:pt x="7523" y="35499"/>
                </a:cubicBezTo>
                <a:cubicBezTo>
                  <a:pt x="7087" y="35499"/>
                  <a:pt x="5863" y="34198"/>
                  <a:pt x="4680" y="33225"/>
                </a:cubicBezTo>
                <a:cubicBezTo>
                  <a:pt x="3844" y="32537"/>
                  <a:pt x="2843" y="31875"/>
                  <a:pt x="2005" y="31875"/>
                </a:cubicBezTo>
                <a:cubicBezTo>
                  <a:pt x="1567" y="31875"/>
                  <a:pt x="1173" y="32056"/>
                  <a:pt x="870" y="32511"/>
                </a:cubicBezTo>
                <a:cubicBezTo>
                  <a:pt x="1" y="33844"/>
                  <a:pt x="227" y="38916"/>
                  <a:pt x="5918" y="46572"/>
                </a:cubicBezTo>
                <a:lnTo>
                  <a:pt x="8788" y="49941"/>
                </a:lnTo>
                <a:lnTo>
                  <a:pt x="13181" y="49215"/>
                </a:lnTo>
                <a:cubicBezTo>
                  <a:pt x="22480" y="47072"/>
                  <a:pt x="25945" y="43369"/>
                  <a:pt x="26135" y="41785"/>
                </a:cubicBezTo>
                <a:cubicBezTo>
                  <a:pt x="26326" y="40202"/>
                  <a:pt x="24421" y="39880"/>
                  <a:pt x="22778" y="39857"/>
                </a:cubicBezTo>
                <a:cubicBezTo>
                  <a:pt x="22692" y="39855"/>
                  <a:pt x="22605" y="39855"/>
                  <a:pt x="22518" y="39855"/>
                </a:cubicBezTo>
                <a:cubicBezTo>
                  <a:pt x="21719" y="39855"/>
                  <a:pt x="20878" y="39902"/>
                  <a:pt x="20227" y="39902"/>
                </a:cubicBezTo>
                <a:cubicBezTo>
                  <a:pt x="19590" y="39902"/>
                  <a:pt x="19137" y="39857"/>
                  <a:pt x="19087" y="39678"/>
                </a:cubicBezTo>
                <a:cubicBezTo>
                  <a:pt x="18979" y="39297"/>
                  <a:pt x="19110" y="38976"/>
                  <a:pt x="19777" y="38607"/>
                </a:cubicBezTo>
                <a:cubicBezTo>
                  <a:pt x="20456" y="38237"/>
                  <a:pt x="26695" y="35011"/>
                  <a:pt x="26802" y="32261"/>
                </a:cubicBezTo>
                <a:cubicBezTo>
                  <a:pt x="26897" y="29522"/>
                  <a:pt x="21123" y="29653"/>
                  <a:pt x="20325" y="29486"/>
                </a:cubicBezTo>
                <a:cubicBezTo>
                  <a:pt x="19527" y="29308"/>
                  <a:pt x="19849" y="28629"/>
                  <a:pt x="20230" y="28320"/>
                </a:cubicBezTo>
                <a:cubicBezTo>
                  <a:pt x="20611" y="28010"/>
                  <a:pt x="24873" y="24593"/>
                  <a:pt x="26861" y="23105"/>
                </a:cubicBezTo>
                <a:cubicBezTo>
                  <a:pt x="28862" y="21616"/>
                  <a:pt x="29743" y="20104"/>
                  <a:pt x="29028" y="18711"/>
                </a:cubicBezTo>
                <a:cubicBezTo>
                  <a:pt x="28685" y="18054"/>
                  <a:pt x="27918" y="17894"/>
                  <a:pt x="27086" y="17894"/>
                </a:cubicBezTo>
                <a:cubicBezTo>
                  <a:pt x="26298" y="17894"/>
                  <a:pt x="25451" y="18038"/>
                  <a:pt x="24850" y="18038"/>
                </a:cubicBezTo>
                <a:cubicBezTo>
                  <a:pt x="24787" y="18038"/>
                  <a:pt x="24728" y="18036"/>
                  <a:pt x="24671" y="18033"/>
                </a:cubicBezTo>
                <a:cubicBezTo>
                  <a:pt x="23492" y="17973"/>
                  <a:pt x="23849" y="16532"/>
                  <a:pt x="23849" y="16532"/>
                </a:cubicBezTo>
                <a:cubicBezTo>
                  <a:pt x="23849" y="16532"/>
                  <a:pt x="25552" y="13353"/>
                  <a:pt x="27802" y="7067"/>
                </a:cubicBezTo>
                <a:cubicBezTo>
                  <a:pt x="29989" y="969"/>
                  <a:pt x="27239" y="156"/>
                  <a:pt x="27083" y="115"/>
                </a:cubicBezTo>
                <a:lnTo>
                  <a:pt x="27083" y="115"/>
                </a:lnTo>
                <a:lnTo>
                  <a:pt x="27123" y="126"/>
                </a:lnTo>
                <a:cubicBezTo>
                  <a:pt x="27123" y="126"/>
                  <a:pt x="26880" y="1"/>
                  <a:pt x="264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720000" y="1793000"/>
            <a:ext cx="273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2" name="Google Shape;232;p9"/>
          <p:cNvSpPr txBox="1">
            <a:spLocks noGrp="1"/>
          </p:cNvSpPr>
          <p:nvPr>
            <p:ph type="subTitle" idx="1"/>
          </p:nvPr>
        </p:nvSpPr>
        <p:spPr>
          <a:xfrm>
            <a:off x="729250" y="2259700"/>
            <a:ext cx="2730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9"/>
          <p:cNvGrpSpPr/>
          <p:nvPr/>
        </p:nvGrpSpPr>
        <p:grpSpPr>
          <a:xfrm>
            <a:off x="319775" y="3249641"/>
            <a:ext cx="769215" cy="1547306"/>
            <a:chOff x="7838825" y="3250541"/>
            <a:chExt cx="769215" cy="1547306"/>
          </a:xfrm>
        </p:grpSpPr>
        <p:sp>
          <p:nvSpPr>
            <p:cNvPr id="235" name="Google Shape;235;p9"/>
            <p:cNvSpPr/>
            <p:nvPr/>
          </p:nvSpPr>
          <p:spPr>
            <a:xfrm>
              <a:off x="7984619" y="3250541"/>
              <a:ext cx="541287" cy="1547306"/>
            </a:xfrm>
            <a:custGeom>
              <a:avLst/>
              <a:gdLst/>
              <a:ahLst/>
              <a:cxnLst/>
              <a:rect l="l" t="t" r="r" b="b"/>
              <a:pathLst>
                <a:path w="16087" h="43351" extrusionOk="0">
                  <a:moveTo>
                    <a:pt x="16086" y="0"/>
                  </a:moveTo>
                  <a:lnTo>
                    <a:pt x="16086" y="0"/>
                  </a:lnTo>
                  <a:cubicBezTo>
                    <a:pt x="16086" y="1"/>
                    <a:pt x="16074" y="49"/>
                    <a:pt x="16039" y="131"/>
                  </a:cubicBezTo>
                  <a:cubicBezTo>
                    <a:pt x="16003" y="226"/>
                    <a:pt x="15955" y="357"/>
                    <a:pt x="15896" y="524"/>
                  </a:cubicBezTo>
                  <a:cubicBezTo>
                    <a:pt x="15765" y="869"/>
                    <a:pt x="15586" y="1357"/>
                    <a:pt x="15348" y="2000"/>
                  </a:cubicBezTo>
                  <a:cubicBezTo>
                    <a:pt x="14872" y="3286"/>
                    <a:pt x="14193" y="5155"/>
                    <a:pt x="13348" y="7441"/>
                  </a:cubicBezTo>
                  <a:cubicBezTo>
                    <a:pt x="11657" y="12037"/>
                    <a:pt x="9288" y="18383"/>
                    <a:pt x="6657" y="25372"/>
                  </a:cubicBezTo>
                  <a:cubicBezTo>
                    <a:pt x="4037" y="32373"/>
                    <a:pt x="1680" y="38719"/>
                    <a:pt x="1" y="43315"/>
                  </a:cubicBezTo>
                  <a:lnTo>
                    <a:pt x="96" y="43351"/>
                  </a:lnTo>
                  <a:cubicBezTo>
                    <a:pt x="1787" y="38755"/>
                    <a:pt x="4156" y="32421"/>
                    <a:pt x="6788" y="25420"/>
                  </a:cubicBezTo>
                  <a:cubicBezTo>
                    <a:pt x="9419" y="18419"/>
                    <a:pt x="11776" y="12085"/>
                    <a:pt x="13443" y="7477"/>
                  </a:cubicBezTo>
                  <a:cubicBezTo>
                    <a:pt x="14277" y="5179"/>
                    <a:pt x="14943" y="3310"/>
                    <a:pt x="15396" y="2012"/>
                  </a:cubicBezTo>
                  <a:cubicBezTo>
                    <a:pt x="15622" y="1369"/>
                    <a:pt x="15801" y="869"/>
                    <a:pt x="15920" y="524"/>
                  </a:cubicBezTo>
                  <a:cubicBezTo>
                    <a:pt x="15979" y="357"/>
                    <a:pt x="16015" y="226"/>
                    <a:pt x="16051" y="143"/>
                  </a:cubicBezTo>
                  <a:cubicBezTo>
                    <a:pt x="16074" y="49"/>
                    <a:pt x="16086" y="1"/>
                    <a:pt x="16086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8205784" y="3624492"/>
              <a:ext cx="96165" cy="272048"/>
            </a:xfrm>
            <a:custGeom>
              <a:avLst/>
              <a:gdLst/>
              <a:ahLst/>
              <a:cxnLst/>
              <a:rect l="l" t="t" r="r" b="b"/>
              <a:pathLst>
                <a:path w="2858" h="7622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12"/>
                    <a:pt x="36" y="120"/>
                    <a:pt x="107" y="310"/>
                  </a:cubicBezTo>
                  <a:cubicBezTo>
                    <a:pt x="191" y="536"/>
                    <a:pt x="286" y="810"/>
                    <a:pt x="405" y="1132"/>
                  </a:cubicBezTo>
                  <a:cubicBezTo>
                    <a:pt x="667" y="1858"/>
                    <a:pt x="1000" y="2798"/>
                    <a:pt x="1381" y="3834"/>
                  </a:cubicBezTo>
                  <a:cubicBezTo>
                    <a:pt x="1762" y="4894"/>
                    <a:pt x="2108" y="5846"/>
                    <a:pt x="2370" y="6537"/>
                  </a:cubicBezTo>
                  <a:cubicBezTo>
                    <a:pt x="2512" y="6882"/>
                    <a:pt x="2620" y="7156"/>
                    <a:pt x="2703" y="7335"/>
                  </a:cubicBezTo>
                  <a:cubicBezTo>
                    <a:pt x="2793" y="7516"/>
                    <a:pt x="2841" y="7621"/>
                    <a:pt x="2856" y="7621"/>
                  </a:cubicBezTo>
                  <a:cubicBezTo>
                    <a:pt x="2856" y="7621"/>
                    <a:pt x="2857" y="7621"/>
                    <a:pt x="2858" y="7620"/>
                  </a:cubicBezTo>
                  <a:cubicBezTo>
                    <a:pt x="2858" y="7620"/>
                    <a:pt x="2822" y="7513"/>
                    <a:pt x="2762" y="7323"/>
                  </a:cubicBezTo>
                  <a:cubicBezTo>
                    <a:pt x="2679" y="7097"/>
                    <a:pt x="2584" y="6823"/>
                    <a:pt x="2465" y="6501"/>
                  </a:cubicBezTo>
                  <a:cubicBezTo>
                    <a:pt x="2203" y="5775"/>
                    <a:pt x="1881" y="4834"/>
                    <a:pt x="1512" y="3787"/>
                  </a:cubicBezTo>
                  <a:cubicBezTo>
                    <a:pt x="1131" y="2727"/>
                    <a:pt x="774" y="1775"/>
                    <a:pt x="500" y="1096"/>
                  </a:cubicBezTo>
                  <a:cubicBezTo>
                    <a:pt x="357" y="751"/>
                    <a:pt x="238" y="477"/>
                    <a:pt x="155" y="298"/>
                  </a:cubicBezTo>
                  <a:cubicBezTo>
                    <a:pt x="72" y="108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8315139" y="3770653"/>
              <a:ext cx="292901" cy="127172"/>
            </a:xfrm>
            <a:custGeom>
              <a:avLst/>
              <a:gdLst/>
              <a:ahLst/>
              <a:cxnLst/>
              <a:rect l="l" t="t" r="r" b="b"/>
              <a:pathLst>
                <a:path w="8705" h="3563" extrusionOk="0">
                  <a:moveTo>
                    <a:pt x="8689" y="0"/>
                  </a:moveTo>
                  <a:cubicBezTo>
                    <a:pt x="8593" y="0"/>
                    <a:pt x="6674" y="761"/>
                    <a:pt x="4323" y="1716"/>
                  </a:cubicBezTo>
                  <a:cubicBezTo>
                    <a:pt x="1929" y="2704"/>
                    <a:pt x="1" y="3525"/>
                    <a:pt x="13" y="3561"/>
                  </a:cubicBezTo>
                  <a:cubicBezTo>
                    <a:pt x="13" y="3562"/>
                    <a:pt x="15" y="3562"/>
                    <a:pt x="17" y="3562"/>
                  </a:cubicBezTo>
                  <a:cubicBezTo>
                    <a:pt x="125" y="3562"/>
                    <a:pt x="2043" y="2813"/>
                    <a:pt x="4382" y="1847"/>
                  </a:cubicBezTo>
                  <a:cubicBezTo>
                    <a:pt x="6775" y="858"/>
                    <a:pt x="8704" y="37"/>
                    <a:pt x="8692" y="1"/>
                  </a:cubicBezTo>
                  <a:cubicBezTo>
                    <a:pt x="8692" y="0"/>
                    <a:pt x="8691" y="0"/>
                    <a:pt x="8689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163725" y="4231229"/>
              <a:ext cx="276044" cy="43902"/>
            </a:xfrm>
            <a:custGeom>
              <a:avLst/>
              <a:gdLst/>
              <a:ahLst/>
              <a:cxnLst/>
              <a:rect l="l" t="t" r="r" b="b"/>
              <a:pathLst>
                <a:path w="8204" h="1230" extrusionOk="0">
                  <a:moveTo>
                    <a:pt x="8188" y="0"/>
                  </a:moveTo>
                  <a:cubicBezTo>
                    <a:pt x="8150" y="0"/>
                    <a:pt x="8046" y="22"/>
                    <a:pt x="7870" y="51"/>
                  </a:cubicBezTo>
                  <a:cubicBezTo>
                    <a:pt x="7644" y="99"/>
                    <a:pt x="7346" y="146"/>
                    <a:pt x="7001" y="218"/>
                  </a:cubicBezTo>
                  <a:cubicBezTo>
                    <a:pt x="6263" y="361"/>
                    <a:pt x="5239" y="539"/>
                    <a:pt x="4108" y="706"/>
                  </a:cubicBezTo>
                  <a:cubicBezTo>
                    <a:pt x="2977" y="885"/>
                    <a:pt x="1953" y="992"/>
                    <a:pt x="1203" y="1075"/>
                  </a:cubicBezTo>
                  <a:cubicBezTo>
                    <a:pt x="857" y="1111"/>
                    <a:pt x="560" y="1147"/>
                    <a:pt x="322" y="1170"/>
                  </a:cubicBezTo>
                  <a:cubicBezTo>
                    <a:pt x="107" y="1194"/>
                    <a:pt x="0" y="1218"/>
                    <a:pt x="0" y="1218"/>
                  </a:cubicBezTo>
                  <a:cubicBezTo>
                    <a:pt x="0" y="1230"/>
                    <a:pt x="119" y="1230"/>
                    <a:pt x="322" y="1230"/>
                  </a:cubicBezTo>
                  <a:cubicBezTo>
                    <a:pt x="536" y="1218"/>
                    <a:pt x="833" y="1194"/>
                    <a:pt x="1214" y="1170"/>
                  </a:cubicBezTo>
                  <a:cubicBezTo>
                    <a:pt x="1965" y="1123"/>
                    <a:pt x="3000" y="1016"/>
                    <a:pt x="4132" y="849"/>
                  </a:cubicBezTo>
                  <a:cubicBezTo>
                    <a:pt x="5263" y="682"/>
                    <a:pt x="6287" y="480"/>
                    <a:pt x="7025" y="313"/>
                  </a:cubicBezTo>
                  <a:cubicBezTo>
                    <a:pt x="7394" y="230"/>
                    <a:pt x="7680" y="158"/>
                    <a:pt x="7882" y="99"/>
                  </a:cubicBezTo>
                  <a:cubicBezTo>
                    <a:pt x="8096" y="51"/>
                    <a:pt x="8203" y="15"/>
                    <a:pt x="8203" y="4"/>
                  </a:cubicBezTo>
                  <a:cubicBezTo>
                    <a:pt x="8201" y="1"/>
                    <a:pt x="8196" y="0"/>
                    <a:pt x="8188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8013085" y="4050732"/>
              <a:ext cx="153062" cy="221044"/>
            </a:xfrm>
            <a:custGeom>
              <a:avLst/>
              <a:gdLst/>
              <a:ahLst/>
              <a:cxnLst/>
              <a:rect l="l" t="t" r="r" b="b"/>
              <a:pathLst>
                <a:path w="4549" h="6193" extrusionOk="0">
                  <a:moveTo>
                    <a:pt x="12" y="0"/>
                  </a:moveTo>
                  <a:cubicBezTo>
                    <a:pt x="0" y="12"/>
                    <a:pt x="60" y="108"/>
                    <a:pt x="167" y="262"/>
                  </a:cubicBezTo>
                  <a:cubicBezTo>
                    <a:pt x="286" y="441"/>
                    <a:pt x="453" y="667"/>
                    <a:pt x="631" y="941"/>
                  </a:cubicBezTo>
                  <a:cubicBezTo>
                    <a:pt x="1036" y="1513"/>
                    <a:pt x="1596" y="2286"/>
                    <a:pt x="2215" y="3144"/>
                  </a:cubicBezTo>
                  <a:cubicBezTo>
                    <a:pt x="2846" y="4001"/>
                    <a:pt x="3417" y="4763"/>
                    <a:pt x="3834" y="5323"/>
                  </a:cubicBezTo>
                  <a:cubicBezTo>
                    <a:pt x="4037" y="5573"/>
                    <a:pt x="4203" y="5787"/>
                    <a:pt x="4334" y="5965"/>
                  </a:cubicBezTo>
                  <a:cubicBezTo>
                    <a:pt x="4446" y="6110"/>
                    <a:pt x="4515" y="6193"/>
                    <a:pt x="4534" y="6193"/>
                  </a:cubicBezTo>
                  <a:cubicBezTo>
                    <a:pt x="4535" y="6193"/>
                    <a:pt x="4536" y="6192"/>
                    <a:pt x="4537" y="6192"/>
                  </a:cubicBezTo>
                  <a:cubicBezTo>
                    <a:pt x="4548" y="6192"/>
                    <a:pt x="4489" y="6096"/>
                    <a:pt x="4382" y="5930"/>
                  </a:cubicBezTo>
                  <a:cubicBezTo>
                    <a:pt x="4251" y="5751"/>
                    <a:pt x="4096" y="5525"/>
                    <a:pt x="3917" y="5263"/>
                  </a:cubicBezTo>
                  <a:cubicBezTo>
                    <a:pt x="3513" y="4691"/>
                    <a:pt x="2953" y="3918"/>
                    <a:pt x="2322" y="3060"/>
                  </a:cubicBezTo>
                  <a:cubicBezTo>
                    <a:pt x="1703" y="2203"/>
                    <a:pt x="1131" y="1441"/>
                    <a:pt x="715" y="881"/>
                  </a:cubicBezTo>
                  <a:cubicBezTo>
                    <a:pt x="512" y="631"/>
                    <a:pt x="346" y="405"/>
                    <a:pt x="203" y="227"/>
                  </a:cubicBezTo>
                  <a:cubicBezTo>
                    <a:pt x="84" y="8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838825" y="4365611"/>
              <a:ext cx="198318" cy="281364"/>
            </a:xfrm>
            <a:custGeom>
              <a:avLst/>
              <a:gdLst/>
              <a:ahLst/>
              <a:cxnLst/>
              <a:rect l="l" t="t" r="r" b="b"/>
              <a:pathLst>
                <a:path w="5894" h="7883" extrusionOk="0">
                  <a:moveTo>
                    <a:pt x="14" y="0"/>
                  </a:moveTo>
                  <a:cubicBezTo>
                    <a:pt x="13" y="0"/>
                    <a:pt x="13" y="0"/>
                    <a:pt x="12" y="1"/>
                  </a:cubicBezTo>
                  <a:cubicBezTo>
                    <a:pt x="0" y="1"/>
                    <a:pt x="83" y="120"/>
                    <a:pt x="214" y="322"/>
                  </a:cubicBezTo>
                  <a:cubicBezTo>
                    <a:pt x="381" y="549"/>
                    <a:pt x="583" y="834"/>
                    <a:pt x="834" y="1180"/>
                  </a:cubicBezTo>
                  <a:cubicBezTo>
                    <a:pt x="1357" y="1906"/>
                    <a:pt x="2084" y="2894"/>
                    <a:pt x="2893" y="3978"/>
                  </a:cubicBezTo>
                  <a:cubicBezTo>
                    <a:pt x="3703" y="5073"/>
                    <a:pt x="4453" y="6049"/>
                    <a:pt x="4989" y="6752"/>
                  </a:cubicBezTo>
                  <a:cubicBezTo>
                    <a:pt x="5251" y="7097"/>
                    <a:pt x="5465" y="7371"/>
                    <a:pt x="5632" y="7585"/>
                  </a:cubicBezTo>
                  <a:cubicBezTo>
                    <a:pt x="5798" y="7776"/>
                    <a:pt x="5882" y="7883"/>
                    <a:pt x="5894" y="7883"/>
                  </a:cubicBezTo>
                  <a:cubicBezTo>
                    <a:pt x="5894" y="7871"/>
                    <a:pt x="5822" y="7764"/>
                    <a:pt x="5679" y="7549"/>
                  </a:cubicBezTo>
                  <a:cubicBezTo>
                    <a:pt x="5525" y="7335"/>
                    <a:pt x="5310" y="7038"/>
                    <a:pt x="5072" y="6692"/>
                  </a:cubicBezTo>
                  <a:cubicBezTo>
                    <a:pt x="4548" y="5978"/>
                    <a:pt x="3822" y="4990"/>
                    <a:pt x="3000" y="3894"/>
                  </a:cubicBezTo>
                  <a:cubicBezTo>
                    <a:pt x="2191" y="2811"/>
                    <a:pt x="1453" y="1834"/>
                    <a:pt x="917" y="1120"/>
                  </a:cubicBezTo>
                  <a:cubicBezTo>
                    <a:pt x="655" y="787"/>
                    <a:pt x="429" y="513"/>
                    <a:pt x="262" y="299"/>
                  </a:cubicBezTo>
                  <a:cubicBezTo>
                    <a:pt x="115" y="106"/>
                    <a:pt x="32" y="0"/>
                    <a:pt x="14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8033913" y="4573448"/>
              <a:ext cx="348958" cy="65460"/>
            </a:xfrm>
            <a:custGeom>
              <a:avLst/>
              <a:gdLst/>
              <a:ahLst/>
              <a:cxnLst/>
              <a:rect l="l" t="t" r="r" b="b"/>
              <a:pathLst>
                <a:path w="10371" h="1834" extrusionOk="0">
                  <a:moveTo>
                    <a:pt x="10371" y="0"/>
                  </a:moveTo>
                  <a:lnTo>
                    <a:pt x="10371" y="0"/>
                  </a:lnTo>
                  <a:cubicBezTo>
                    <a:pt x="10371" y="0"/>
                    <a:pt x="10228" y="24"/>
                    <a:pt x="9966" y="72"/>
                  </a:cubicBezTo>
                  <a:cubicBezTo>
                    <a:pt x="9680" y="131"/>
                    <a:pt x="9311" y="214"/>
                    <a:pt x="8859" y="310"/>
                  </a:cubicBezTo>
                  <a:cubicBezTo>
                    <a:pt x="7930" y="500"/>
                    <a:pt x="6632" y="762"/>
                    <a:pt x="5203" y="1012"/>
                  </a:cubicBezTo>
                  <a:cubicBezTo>
                    <a:pt x="3775" y="1262"/>
                    <a:pt x="2477" y="1465"/>
                    <a:pt x="1536" y="1596"/>
                  </a:cubicBezTo>
                  <a:cubicBezTo>
                    <a:pt x="1084" y="1655"/>
                    <a:pt x="703" y="1715"/>
                    <a:pt x="417" y="1750"/>
                  </a:cubicBezTo>
                  <a:cubicBezTo>
                    <a:pt x="155" y="1798"/>
                    <a:pt x="0" y="1822"/>
                    <a:pt x="12" y="1834"/>
                  </a:cubicBezTo>
                  <a:cubicBezTo>
                    <a:pt x="12" y="1834"/>
                    <a:pt x="155" y="1834"/>
                    <a:pt x="417" y="1810"/>
                  </a:cubicBezTo>
                  <a:cubicBezTo>
                    <a:pt x="691" y="1786"/>
                    <a:pt x="1072" y="1750"/>
                    <a:pt x="1548" y="1691"/>
                  </a:cubicBezTo>
                  <a:cubicBezTo>
                    <a:pt x="2489" y="1584"/>
                    <a:pt x="3799" y="1405"/>
                    <a:pt x="5227" y="1155"/>
                  </a:cubicBezTo>
                  <a:cubicBezTo>
                    <a:pt x="6668" y="893"/>
                    <a:pt x="7954" y="619"/>
                    <a:pt x="8882" y="405"/>
                  </a:cubicBezTo>
                  <a:cubicBezTo>
                    <a:pt x="9347" y="298"/>
                    <a:pt x="9716" y="202"/>
                    <a:pt x="9978" y="131"/>
                  </a:cubicBezTo>
                  <a:cubicBezTo>
                    <a:pt x="10228" y="60"/>
                    <a:pt x="10371" y="12"/>
                    <a:pt x="10371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9"/>
          <p:cNvSpPr/>
          <p:nvPr/>
        </p:nvSpPr>
        <p:spPr>
          <a:xfrm>
            <a:off x="339743" y="30144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5604029" y="23726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339751" y="175347"/>
            <a:ext cx="311724" cy="293052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5344436" y="1958232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545318" y="4040603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3420854" y="36707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230580" y="2237389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 idx="2" hasCustomPrompt="1"/>
          </p:nvPr>
        </p:nvSpPr>
        <p:spPr>
          <a:xfrm>
            <a:off x="699375" y="316000"/>
            <a:ext cx="26622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1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>
            <a:spLocks noGrp="1"/>
          </p:cNvSpPr>
          <p:nvPr>
            <p:ph type="title" hasCustomPrompt="1"/>
          </p:nvPr>
        </p:nvSpPr>
        <p:spPr>
          <a:xfrm>
            <a:off x="1047875" y="1201375"/>
            <a:ext cx="714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11"/>
          <p:cNvSpPr txBox="1">
            <a:spLocks noGrp="1"/>
          </p:cNvSpPr>
          <p:nvPr>
            <p:ph type="body" idx="1"/>
          </p:nvPr>
        </p:nvSpPr>
        <p:spPr>
          <a:xfrm>
            <a:off x="1781100" y="3028400"/>
            <a:ext cx="55818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1722411" y="3196907"/>
            <a:ext cx="390614" cy="414390"/>
          </a:xfrm>
          <a:custGeom>
            <a:avLst/>
            <a:gdLst/>
            <a:ahLst/>
            <a:cxnLst/>
            <a:rect l="l" t="t" r="r" b="b"/>
            <a:pathLst>
              <a:path w="11609" h="11610" extrusionOk="0">
                <a:moveTo>
                  <a:pt x="5810" y="1"/>
                </a:moveTo>
                <a:cubicBezTo>
                  <a:pt x="2596" y="1"/>
                  <a:pt x="0" y="2608"/>
                  <a:pt x="0" y="5811"/>
                </a:cubicBezTo>
                <a:cubicBezTo>
                  <a:pt x="0" y="9014"/>
                  <a:pt x="2596" y="11609"/>
                  <a:pt x="5810" y="11609"/>
                </a:cubicBezTo>
                <a:cubicBezTo>
                  <a:pt x="9013" y="11609"/>
                  <a:pt x="11609" y="9014"/>
                  <a:pt x="11609" y="5811"/>
                </a:cubicBezTo>
                <a:cubicBezTo>
                  <a:pt x="11609" y="2596"/>
                  <a:pt x="9013" y="1"/>
                  <a:pt x="5810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1973971" y="157111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6757322" y="1408026"/>
            <a:ext cx="92968" cy="98190"/>
          </a:xfrm>
          <a:custGeom>
            <a:avLst/>
            <a:gdLst/>
            <a:ahLst/>
            <a:cxnLst/>
            <a:rect l="l" t="t" r="r" b="b"/>
            <a:pathLst>
              <a:path w="2763" h="2751" extrusionOk="0">
                <a:moveTo>
                  <a:pt x="1381" y="0"/>
                </a:moveTo>
                <a:lnTo>
                  <a:pt x="893" y="893"/>
                </a:lnTo>
                <a:lnTo>
                  <a:pt x="0" y="1381"/>
                </a:lnTo>
                <a:lnTo>
                  <a:pt x="893" y="1869"/>
                </a:lnTo>
                <a:lnTo>
                  <a:pt x="1381" y="2750"/>
                </a:lnTo>
                <a:lnTo>
                  <a:pt x="1870" y="1869"/>
                </a:lnTo>
                <a:lnTo>
                  <a:pt x="2763" y="1381"/>
                </a:lnTo>
                <a:lnTo>
                  <a:pt x="1870" y="893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6893527" y="252013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1"/>
                </a:moveTo>
                <a:lnTo>
                  <a:pt x="608" y="596"/>
                </a:lnTo>
                <a:lnTo>
                  <a:pt x="0" y="929"/>
                </a:lnTo>
                <a:lnTo>
                  <a:pt x="608" y="1263"/>
                </a:lnTo>
                <a:lnTo>
                  <a:pt x="929" y="1870"/>
                </a:lnTo>
                <a:lnTo>
                  <a:pt x="1262" y="1263"/>
                </a:lnTo>
                <a:lnTo>
                  <a:pt x="1870" y="929"/>
                </a:lnTo>
                <a:lnTo>
                  <a:pt x="1262" y="596"/>
                </a:lnTo>
                <a:lnTo>
                  <a:pt x="929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2050096" y="389420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41" y="0"/>
                </a:moveTo>
                <a:lnTo>
                  <a:pt x="608" y="596"/>
                </a:lnTo>
                <a:lnTo>
                  <a:pt x="1" y="929"/>
                </a:lnTo>
                <a:lnTo>
                  <a:pt x="608" y="1262"/>
                </a:lnTo>
                <a:lnTo>
                  <a:pt x="941" y="1870"/>
                </a:lnTo>
                <a:lnTo>
                  <a:pt x="1263" y="1262"/>
                </a:lnTo>
                <a:lnTo>
                  <a:pt x="1870" y="929"/>
                </a:lnTo>
                <a:lnTo>
                  <a:pt x="1263" y="596"/>
                </a:lnTo>
                <a:lnTo>
                  <a:pt x="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7995418" y="1999478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51" y="1262"/>
                </a:lnTo>
                <a:lnTo>
                  <a:pt x="1" y="1953"/>
                </a:lnTo>
                <a:lnTo>
                  <a:pt x="1251" y="2643"/>
                </a:lnTo>
                <a:lnTo>
                  <a:pt x="1941" y="3894"/>
                </a:lnTo>
                <a:lnTo>
                  <a:pt x="2632" y="2643"/>
                </a:lnTo>
                <a:lnTo>
                  <a:pt x="3894" y="1953"/>
                </a:lnTo>
                <a:lnTo>
                  <a:pt x="2632" y="1262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3867229" y="9048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5724142" y="1480268"/>
            <a:ext cx="66117" cy="69707"/>
          </a:xfrm>
          <a:custGeom>
            <a:avLst/>
            <a:gdLst/>
            <a:ahLst/>
            <a:cxnLst/>
            <a:rect l="l" t="t" r="r" b="b"/>
            <a:pathLst>
              <a:path w="1965" h="1953" extrusionOk="0">
                <a:moveTo>
                  <a:pt x="988" y="0"/>
                </a:moveTo>
                <a:lnTo>
                  <a:pt x="643" y="631"/>
                </a:lnTo>
                <a:lnTo>
                  <a:pt x="0" y="976"/>
                </a:lnTo>
                <a:lnTo>
                  <a:pt x="643" y="1322"/>
                </a:lnTo>
                <a:lnTo>
                  <a:pt x="988" y="1953"/>
                </a:lnTo>
                <a:lnTo>
                  <a:pt x="1334" y="1322"/>
                </a:lnTo>
                <a:lnTo>
                  <a:pt x="1965" y="976"/>
                </a:lnTo>
                <a:lnTo>
                  <a:pt x="1334" y="631"/>
                </a:lnTo>
                <a:lnTo>
                  <a:pt x="988" y="0"/>
                </a:ln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1"/>
          <p:cNvGrpSpPr/>
          <p:nvPr/>
        </p:nvGrpSpPr>
        <p:grpSpPr>
          <a:xfrm>
            <a:off x="8062145" y="611433"/>
            <a:ext cx="392263" cy="416924"/>
            <a:chOff x="8450495" y="-395342"/>
            <a:chExt cx="392263" cy="416924"/>
          </a:xfrm>
        </p:grpSpPr>
        <p:sp>
          <p:nvSpPr>
            <p:cNvPr id="283" name="Google Shape;283;p11"/>
            <p:cNvSpPr/>
            <p:nvPr/>
          </p:nvSpPr>
          <p:spPr>
            <a:xfrm>
              <a:off x="8452110" y="-392807"/>
              <a:ext cx="389032" cy="413105"/>
            </a:xfrm>
            <a:custGeom>
              <a:avLst/>
              <a:gdLst/>
              <a:ahLst/>
              <a:cxnLst/>
              <a:rect l="l" t="t" r="r" b="b"/>
              <a:pathLst>
                <a:path w="11562" h="11574" extrusionOk="0">
                  <a:moveTo>
                    <a:pt x="5831" y="3632"/>
                  </a:moveTo>
                  <a:cubicBezTo>
                    <a:pt x="6352" y="3632"/>
                    <a:pt x="6874" y="3826"/>
                    <a:pt x="7275" y="4216"/>
                  </a:cubicBezTo>
                  <a:cubicBezTo>
                    <a:pt x="8109" y="5013"/>
                    <a:pt x="8133" y="6335"/>
                    <a:pt x="7335" y="7156"/>
                  </a:cubicBezTo>
                  <a:cubicBezTo>
                    <a:pt x="6926" y="7584"/>
                    <a:pt x="6379" y="7798"/>
                    <a:pt x="5831" y="7798"/>
                  </a:cubicBezTo>
                  <a:cubicBezTo>
                    <a:pt x="5310" y="7798"/>
                    <a:pt x="4788" y="7605"/>
                    <a:pt x="4382" y="7216"/>
                  </a:cubicBezTo>
                  <a:cubicBezTo>
                    <a:pt x="3561" y="6418"/>
                    <a:pt x="3537" y="5097"/>
                    <a:pt x="4334" y="4275"/>
                  </a:cubicBezTo>
                  <a:lnTo>
                    <a:pt x="4334" y="4263"/>
                  </a:lnTo>
                  <a:cubicBezTo>
                    <a:pt x="4742" y="3843"/>
                    <a:pt x="5287" y="3632"/>
                    <a:pt x="5831" y="3632"/>
                  </a:cubicBezTo>
                  <a:close/>
                  <a:moveTo>
                    <a:pt x="6644" y="1"/>
                  </a:moveTo>
                  <a:lnTo>
                    <a:pt x="4704" y="37"/>
                  </a:lnTo>
                  <a:lnTo>
                    <a:pt x="4454" y="1180"/>
                  </a:lnTo>
                  <a:cubicBezTo>
                    <a:pt x="4049" y="1299"/>
                    <a:pt x="3668" y="1465"/>
                    <a:pt x="3299" y="1691"/>
                  </a:cubicBezTo>
                  <a:lnTo>
                    <a:pt x="3299" y="1668"/>
                  </a:lnTo>
                  <a:lnTo>
                    <a:pt x="2299" y="1072"/>
                  </a:lnTo>
                  <a:lnTo>
                    <a:pt x="953" y="2465"/>
                  </a:lnTo>
                  <a:lnTo>
                    <a:pt x="1608" y="3466"/>
                  </a:lnTo>
                  <a:cubicBezTo>
                    <a:pt x="1394" y="3835"/>
                    <a:pt x="1239" y="4228"/>
                    <a:pt x="1144" y="4644"/>
                  </a:cubicBezTo>
                  <a:lnTo>
                    <a:pt x="1" y="4918"/>
                  </a:lnTo>
                  <a:lnTo>
                    <a:pt x="36" y="6859"/>
                  </a:lnTo>
                  <a:lnTo>
                    <a:pt x="1179" y="7097"/>
                  </a:lnTo>
                  <a:cubicBezTo>
                    <a:pt x="1298" y="7514"/>
                    <a:pt x="1465" y="7895"/>
                    <a:pt x="1691" y="8264"/>
                  </a:cubicBezTo>
                  <a:lnTo>
                    <a:pt x="1084" y="9264"/>
                  </a:lnTo>
                  <a:lnTo>
                    <a:pt x="2477" y="10609"/>
                  </a:lnTo>
                  <a:lnTo>
                    <a:pt x="3465" y="9966"/>
                  </a:lnTo>
                  <a:cubicBezTo>
                    <a:pt x="3834" y="10169"/>
                    <a:pt x="4227" y="10324"/>
                    <a:pt x="4644" y="10431"/>
                  </a:cubicBezTo>
                  <a:lnTo>
                    <a:pt x="4918" y="11574"/>
                  </a:lnTo>
                  <a:lnTo>
                    <a:pt x="6859" y="11538"/>
                  </a:lnTo>
                  <a:lnTo>
                    <a:pt x="7097" y="10383"/>
                  </a:lnTo>
                  <a:cubicBezTo>
                    <a:pt x="7502" y="10276"/>
                    <a:pt x="7894" y="10097"/>
                    <a:pt x="8264" y="9883"/>
                  </a:cubicBezTo>
                  <a:lnTo>
                    <a:pt x="9264" y="10490"/>
                  </a:lnTo>
                  <a:lnTo>
                    <a:pt x="10597" y="9085"/>
                  </a:lnTo>
                  <a:lnTo>
                    <a:pt x="9954" y="8109"/>
                  </a:lnTo>
                  <a:cubicBezTo>
                    <a:pt x="10169" y="7740"/>
                    <a:pt x="10323" y="7347"/>
                    <a:pt x="10419" y="6930"/>
                  </a:cubicBezTo>
                  <a:lnTo>
                    <a:pt x="11562" y="6644"/>
                  </a:lnTo>
                  <a:lnTo>
                    <a:pt x="11526" y="4704"/>
                  </a:lnTo>
                  <a:lnTo>
                    <a:pt x="10383" y="4466"/>
                  </a:lnTo>
                  <a:cubicBezTo>
                    <a:pt x="10264" y="4061"/>
                    <a:pt x="10097" y="3668"/>
                    <a:pt x="9871" y="3311"/>
                  </a:cubicBezTo>
                  <a:lnTo>
                    <a:pt x="10478" y="2311"/>
                  </a:lnTo>
                  <a:lnTo>
                    <a:pt x="9073" y="953"/>
                  </a:lnTo>
                  <a:lnTo>
                    <a:pt x="8097" y="1596"/>
                  </a:lnTo>
                  <a:cubicBezTo>
                    <a:pt x="7728" y="1394"/>
                    <a:pt x="7335" y="1239"/>
                    <a:pt x="6918" y="1144"/>
                  </a:cubicBezTo>
                  <a:lnTo>
                    <a:pt x="6644" y="1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8566276" y="-264671"/>
              <a:ext cx="154274" cy="151657"/>
            </a:xfrm>
            <a:custGeom>
              <a:avLst/>
              <a:gdLst/>
              <a:ahLst/>
              <a:cxnLst/>
              <a:rect l="l" t="t" r="r" b="b"/>
              <a:pathLst>
                <a:path w="4585" h="4249" extrusionOk="0">
                  <a:moveTo>
                    <a:pt x="2470" y="1"/>
                  </a:moveTo>
                  <a:cubicBezTo>
                    <a:pt x="2073" y="1"/>
                    <a:pt x="1674" y="114"/>
                    <a:pt x="1322" y="340"/>
                  </a:cubicBezTo>
                  <a:cubicBezTo>
                    <a:pt x="1180" y="423"/>
                    <a:pt x="1049" y="542"/>
                    <a:pt x="941" y="673"/>
                  </a:cubicBezTo>
                  <a:cubicBezTo>
                    <a:pt x="1072" y="566"/>
                    <a:pt x="1215" y="471"/>
                    <a:pt x="1358" y="376"/>
                  </a:cubicBezTo>
                  <a:cubicBezTo>
                    <a:pt x="1670" y="181"/>
                    <a:pt x="2037" y="74"/>
                    <a:pt x="2408" y="74"/>
                  </a:cubicBezTo>
                  <a:cubicBezTo>
                    <a:pt x="2491" y="74"/>
                    <a:pt x="2574" y="79"/>
                    <a:pt x="2656" y="90"/>
                  </a:cubicBezTo>
                  <a:cubicBezTo>
                    <a:pt x="2966" y="126"/>
                    <a:pt x="3275" y="233"/>
                    <a:pt x="3537" y="411"/>
                  </a:cubicBezTo>
                  <a:cubicBezTo>
                    <a:pt x="3835" y="614"/>
                    <a:pt x="4073" y="888"/>
                    <a:pt x="4240" y="1221"/>
                  </a:cubicBezTo>
                  <a:cubicBezTo>
                    <a:pt x="4323" y="1388"/>
                    <a:pt x="4382" y="1578"/>
                    <a:pt x="4406" y="1769"/>
                  </a:cubicBezTo>
                  <a:cubicBezTo>
                    <a:pt x="4442" y="1971"/>
                    <a:pt x="4442" y="2173"/>
                    <a:pt x="4406" y="2376"/>
                  </a:cubicBezTo>
                  <a:cubicBezTo>
                    <a:pt x="4287" y="3245"/>
                    <a:pt x="3620" y="3947"/>
                    <a:pt x="2751" y="4090"/>
                  </a:cubicBezTo>
                  <a:cubicBezTo>
                    <a:pt x="2650" y="4108"/>
                    <a:pt x="2549" y="4117"/>
                    <a:pt x="2448" y="4117"/>
                  </a:cubicBezTo>
                  <a:cubicBezTo>
                    <a:pt x="2346" y="4117"/>
                    <a:pt x="2245" y="4108"/>
                    <a:pt x="2144" y="4090"/>
                  </a:cubicBezTo>
                  <a:cubicBezTo>
                    <a:pt x="1954" y="4067"/>
                    <a:pt x="1763" y="4019"/>
                    <a:pt x="1584" y="3936"/>
                  </a:cubicBezTo>
                  <a:cubicBezTo>
                    <a:pt x="953" y="3662"/>
                    <a:pt x="513" y="3078"/>
                    <a:pt x="406" y="2400"/>
                  </a:cubicBezTo>
                  <a:cubicBezTo>
                    <a:pt x="322" y="1935"/>
                    <a:pt x="406" y="1471"/>
                    <a:pt x="632" y="1066"/>
                  </a:cubicBezTo>
                  <a:cubicBezTo>
                    <a:pt x="787" y="781"/>
                    <a:pt x="918" y="650"/>
                    <a:pt x="918" y="649"/>
                  </a:cubicBezTo>
                  <a:lnTo>
                    <a:pt x="918" y="649"/>
                  </a:lnTo>
                  <a:cubicBezTo>
                    <a:pt x="787" y="757"/>
                    <a:pt x="680" y="899"/>
                    <a:pt x="596" y="1042"/>
                  </a:cubicBezTo>
                  <a:cubicBezTo>
                    <a:pt x="549" y="1114"/>
                    <a:pt x="513" y="1197"/>
                    <a:pt x="477" y="1269"/>
                  </a:cubicBezTo>
                  <a:cubicBezTo>
                    <a:pt x="1" y="2340"/>
                    <a:pt x="477" y="3578"/>
                    <a:pt x="1549" y="4055"/>
                  </a:cubicBezTo>
                  <a:cubicBezTo>
                    <a:pt x="1739" y="4138"/>
                    <a:pt x="1942" y="4197"/>
                    <a:pt x="2144" y="4221"/>
                  </a:cubicBezTo>
                  <a:cubicBezTo>
                    <a:pt x="2251" y="4239"/>
                    <a:pt x="2358" y="4248"/>
                    <a:pt x="2465" y="4248"/>
                  </a:cubicBezTo>
                  <a:cubicBezTo>
                    <a:pt x="2573" y="4248"/>
                    <a:pt x="2680" y="4239"/>
                    <a:pt x="2787" y="4221"/>
                  </a:cubicBezTo>
                  <a:cubicBezTo>
                    <a:pt x="3716" y="4067"/>
                    <a:pt x="4430" y="3328"/>
                    <a:pt x="4549" y="2400"/>
                  </a:cubicBezTo>
                  <a:cubicBezTo>
                    <a:pt x="4585" y="2185"/>
                    <a:pt x="4585" y="1971"/>
                    <a:pt x="4549" y="1757"/>
                  </a:cubicBezTo>
                  <a:cubicBezTo>
                    <a:pt x="4454" y="1173"/>
                    <a:pt x="4109" y="661"/>
                    <a:pt x="3608" y="340"/>
                  </a:cubicBezTo>
                  <a:cubicBezTo>
                    <a:pt x="3263" y="114"/>
                    <a:pt x="2867" y="1"/>
                    <a:pt x="2470" y="1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8450495" y="-395342"/>
              <a:ext cx="392263" cy="416924"/>
            </a:xfrm>
            <a:custGeom>
              <a:avLst/>
              <a:gdLst/>
              <a:ahLst/>
              <a:cxnLst/>
              <a:rect l="l" t="t" r="r" b="b"/>
              <a:pathLst>
                <a:path w="11658" h="11681" extrusionOk="0">
                  <a:moveTo>
                    <a:pt x="3192" y="1667"/>
                  </a:moveTo>
                  <a:lnTo>
                    <a:pt x="3263" y="1715"/>
                  </a:lnTo>
                  <a:lnTo>
                    <a:pt x="3292" y="1732"/>
                  </a:lnTo>
                  <a:lnTo>
                    <a:pt x="3292" y="1732"/>
                  </a:lnTo>
                  <a:cubicBezTo>
                    <a:pt x="3291" y="1730"/>
                    <a:pt x="3289" y="1728"/>
                    <a:pt x="3287" y="1727"/>
                  </a:cubicBezTo>
                  <a:lnTo>
                    <a:pt x="3192" y="1667"/>
                  </a:lnTo>
                  <a:close/>
                  <a:moveTo>
                    <a:pt x="3292" y="1732"/>
                  </a:moveTo>
                  <a:cubicBezTo>
                    <a:pt x="3305" y="1742"/>
                    <a:pt x="3326" y="1752"/>
                    <a:pt x="3347" y="1762"/>
                  </a:cubicBezTo>
                  <a:lnTo>
                    <a:pt x="3292" y="1732"/>
                  </a:lnTo>
                  <a:close/>
                  <a:moveTo>
                    <a:pt x="6704" y="0"/>
                  </a:moveTo>
                  <a:lnTo>
                    <a:pt x="4763" y="48"/>
                  </a:lnTo>
                  <a:lnTo>
                    <a:pt x="4740" y="48"/>
                  </a:lnTo>
                  <a:lnTo>
                    <a:pt x="4740" y="60"/>
                  </a:lnTo>
                  <a:lnTo>
                    <a:pt x="4502" y="1215"/>
                  </a:lnTo>
                  <a:cubicBezTo>
                    <a:pt x="4192" y="1310"/>
                    <a:pt x="3894" y="1429"/>
                    <a:pt x="3620" y="1572"/>
                  </a:cubicBezTo>
                  <a:cubicBezTo>
                    <a:pt x="3525" y="1632"/>
                    <a:pt x="3454" y="1667"/>
                    <a:pt x="3418" y="1691"/>
                  </a:cubicBezTo>
                  <a:lnTo>
                    <a:pt x="3347" y="1739"/>
                  </a:lnTo>
                  <a:cubicBezTo>
                    <a:pt x="3370" y="1727"/>
                    <a:pt x="3394" y="1715"/>
                    <a:pt x="3418" y="1703"/>
                  </a:cubicBezTo>
                  <a:lnTo>
                    <a:pt x="3620" y="1596"/>
                  </a:lnTo>
                  <a:cubicBezTo>
                    <a:pt x="3906" y="1453"/>
                    <a:pt x="4204" y="1334"/>
                    <a:pt x="4513" y="1251"/>
                  </a:cubicBezTo>
                  <a:cubicBezTo>
                    <a:pt x="4584" y="946"/>
                    <a:pt x="4654" y="573"/>
                    <a:pt x="4747" y="131"/>
                  </a:cubicBezTo>
                  <a:lnTo>
                    <a:pt x="4747" y="131"/>
                  </a:lnTo>
                  <a:lnTo>
                    <a:pt x="6639" y="96"/>
                  </a:lnTo>
                  <a:lnTo>
                    <a:pt x="6639" y="96"/>
                  </a:lnTo>
                  <a:cubicBezTo>
                    <a:pt x="6732" y="446"/>
                    <a:pt x="6814" y="808"/>
                    <a:pt x="6919" y="1215"/>
                  </a:cubicBezTo>
                  <a:lnTo>
                    <a:pt x="6919" y="1239"/>
                  </a:lnTo>
                  <a:lnTo>
                    <a:pt x="6942" y="1239"/>
                  </a:lnTo>
                  <a:cubicBezTo>
                    <a:pt x="7347" y="1334"/>
                    <a:pt x="7740" y="1501"/>
                    <a:pt x="8097" y="1703"/>
                  </a:cubicBezTo>
                  <a:lnTo>
                    <a:pt x="8121" y="1703"/>
                  </a:lnTo>
                  <a:lnTo>
                    <a:pt x="8145" y="1691"/>
                  </a:lnTo>
                  <a:lnTo>
                    <a:pt x="9097" y="1071"/>
                  </a:lnTo>
                  <a:lnTo>
                    <a:pt x="9097" y="1071"/>
                  </a:lnTo>
                  <a:cubicBezTo>
                    <a:pt x="9524" y="1486"/>
                    <a:pt x="9973" y="1924"/>
                    <a:pt x="10444" y="2372"/>
                  </a:cubicBezTo>
                  <a:lnTo>
                    <a:pt x="10444" y="2372"/>
                  </a:lnTo>
                  <a:lnTo>
                    <a:pt x="9871" y="3334"/>
                  </a:lnTo>
                  <a:lnTo>
                    <a:pt x="9847" y="3370"/>
                  </a:lnTo>
                  <a:lnTo>
                    <a:pt x="9871" y="3394"/>
                  </a:lnTo>
                  <a:cubicBezTo>
                    <a:pt x="10086" y="3751"/>
                    <a:pt x="10252" y="4132"/>
                    <a:pt x="10359" y="4537"/>
                  </a:cubicBezTo>
                  <a:lnTo>
                    <a:pt x="10359" y="4572"/>
                  </a:lnTo>
                  <a:lnTo>
                    <a:pt x="10395" y="4572"/>
                  </a:lnTo>
                  <a:lnTo>
                    <a:pt x="11491" y="4801"/>
                  </a:lnTo>
                  <a:lnTo>
                    <a:pt x="11491" y="4801"/>
                  </a:lnTo>
                  <a:cubicBezTo>
                    <a:pt x="11503" y="5404"/>
                    <a:pt x="11525" y="6019"/>
                    <a:pt x="11526" y="6655"/>
                  </a:cubicBezTo>
                  <a:lnTo>
                    <a:pt x="11526" y="6655"/>
                  </a:lnTo>
                  <a:lnTo>
                    <a:pt x="10431" y="6918"/>
                  </a:lnTo>
                  <a:lnTo>
                    <a:pt x="10395" y="6918"/>
                  </a:lnTo>
                  <a:lnTo>
                    <a:pt x="10395" y="6954"/>
                  </a:lnTo>
                  <a:cubicBezTo>
                    <a:pt x="10300" y="7358"/>
                    <a:pt x="10145" y="7751"/>
                    <a:pt x="9943" y="8120"/>
                  </a:cubicBezTo>
                  <a:lnTo>
                    <a:pt x="9919" y="8144"/>
                  </a:lnTo>
                  <a:lnTo>
                    <a:pt x="9943" y="8180"/>
                  </a:lnTo>
                  <a:lnTo>
                    <a:pt x="10558" y="9114"/>
                  </a:lnTo>
                  <a:lnTo>
                    <a:pt x="10558" y="9114"/>
                  </a:lnTo>
                  <a:cubicBezTo>
                    <a:pt x="10124" y="9559"/>
                    <a:pt x="9700" y="10005"/>
                    <a:pt x="9266" y="10451"/>
                  </a:cubicBezTo>
                  <a:lnTo>
                    <a:pt x="9266" y="10451"/>
                  </a:lnTo>
                  <a:lnTo>
                    <a:pt x="8312" y="9883"/>
                  </a:lnTo>
                  <a:lnTo>
                    <a:pt x="8276" y="9859"/>
                  </a:lnTo>
                  <a:lnTo>
                    <a:pt x="8240" y="9883"/>
                  </a:lnTo>
                  <a:cubicBezTo>
                    <a:pt x="7883" y="10097"/>
                    <a:pt x="7502" y="10264"/>
                    <a:pt x="7097" y="10371"/>
                  </a:cubicBezTo>
                  <a:lnTo>
                    <a:pt x="7061" y="10371"/>
                  </a:lnTo>
                  <a:lnTo>
                    <a:pt x="7061" y="10406"/>
                  </a:lnTo>
                  <a:lnTo>
                    <a:pt x="6833" y="11515"/>
                  </a:lnTo>
                  <a:lnTo>
                    <a:pt x="6833" y="11515"/>
                  </a:lnTo>
                  <a:lnTo>
                    <a:pt x="4989" y="11549"/>
                  </a:lnTo>
                  <a:lnTo>
                    <a:pt x="4989" y="11549"/>
                  </a:lnTo>
                  <a:lnTo>
                    <a:pt x="4716" y="10454"/>
                  </a:lnTo>
                  <a:lnTo>
                    <a:pt x="4716" y="10418"/>
                  </a:lnTo>
                  <a:lnTo>
                    <a:pt x="4692" y="10418"/>
                  </a:lnTo>
                  <a:cubicBezTo>
                    <a:pt x="4287" y="10323"/>
                    <a:pt x="3894" y="10168"/>
                    <a:pt x="3525" y="9966"/>
                  </a:cubicBezTo>
                  <a:lnTo>
                    <a:pt x="3490" y="9966"/>
                  </a:lnTo>
                  <a:lnTo>
                    <a:pt x="3466" y="9978"/>
                  </a:lnTo>
                  <a:lnTo>
                    <a:pt x="2531" y="10593"/>
                  </a:lnTo>
                  <a:lnTo>
                    <a:pt x="2531" y="10593"/>
                  </a:lnTo>
                  <a:cubicBezTo>
                    <a:pt x="2053" y="10148"/>
                    <a:pt x="1607" y="9714"/>
                    <a:pt x="1183" y="9302"/>
                  </a:cubicBezTo>
                  <a:lnTo>
                    <a:pt x="1183" y="9302"/>
                  </a:lnTo>
                  <a:lnTo>
                    <a:pt x="1763" y="8347"/>
                  </a:lnTo>
                  <a:lnTo>
                    <a:pt x="1775" y="8311"/>
                  </a:lnTo>
                  <a:lnTo>
                    <a:pt x="1763" y="8287"/>
                  </a:lnTo>
                  <a:cubicBezTo>
                    <a:pt x="1537" y="7930"/>
                    <a:pt x="1370" y="7549"/>
                    <a:pt x="1263" y="7144"/>
                  </a:cubicBezTo>
                  <a:lnTo>
                    <a:pt x="1263" y="7108"/>
                  </a:lnTo>
                  <a:lnTo>
                    <a:pt x="1227" y="7108"/>
                  </a:lnTo>
                  <a:lnTo>
                    <a:pt x="119" y="6878"/>
                  </a:lnTo>
                  <a:lnTo>
                    <a:pt x="119" y="6878"/>
                  </a:lnTo>
                  <a:cubicBezTo>
                    <a:pt x="107" y="6228"/>
                    <a:pt x="85" y="5600"/>
                    <a:pt x="84" y="5016"/>
                  </a:cubicBezTo>
                  <a:lnTo>
                    <a:pt x="84" y="5016"/>
                  </a:lnTo>
                  <a:lnTo>
                    <a:pt x="1192" y="4739"/>
                  </a:lnTo>
                  <a:lnTo>
                    <a:pt x="1215" y="4739"/>
                  </a:lnTo>
                  <a:lnTo>
                    <a:pt x="1215" y="4715"/>
                  </a:lnTo>
                  <a:cubicBezTo>
                    <a:pt x="1311" y="4310"/>
                    <a:pt x="1465" y="3918"/>
                    <a:pt x="1668" y="3548"/>
                  </a:cubicBezTo>
                  <a:lnTo>
                    <a:pt x="1668" y="3525"/>
                  </a:lnTo>
                  <a:lnTo>
                    <a:pt x="1668" y="3513"/>
                  </a:lnTo>
                  <a:cubicBezTo>
                    <a:pt x="1435" y="3164"/>
                    <a:pt x="1226" y="2849"/>
                    <a:pt x="1039" y="2558"/>
                  </a:cubicBezTo>
                  <a:lnTo>
                    <a:pt x="1039" y="2558"/>
                  </a:lnTo>
                  <a:lnTo>
                    <a:pt x="2350" y="1176"/>
                  </a:lnTo>
                  <a:lnTo>
                    <a:pt x="2350" y="1176"/>
                  </a:lnTo>
                  <a:lnTo>
                    <a:pt x="3097" y="1608"/>
                  </a:lnTo>
                  <a:lnTo>
                    <a:pt x="3192" y="1667"/>
                  </a:lnTo>
                  <a:lnTo>
                    <a:pt x="3192" y="1667"/>
                  </a:lnTo>
                  <a:lnTo>
                    <a:pt x="3085" y="1596"/>
                  </a:lnTo>
                  <a:lnTo>
                    <a:pt x="2335" y="1131"/>
                  </a:lnTo>
                  <a:lnTo>
                    <a:pt x="977" y="2524"/>
                  </a:lnTo>
                  <a:lnTo>
                    <a:pt x="965" y="2536"/>
                  </a:lnTo>
                  <a:lnTo>
                    <a:pt x="977" y="2560"/>
                  </a:lnTo>
                  <a:lnTo>
                    <a:pt x="1609" y="3532"/>
                  </a:lnTo>
                  <a:lnTo>
                    <a:pt x="1609" y="3532"/>
                  </a:lnTo>
                  <a:cubicBezTo>
                    <a:pt x="1403" y="3890"/>
                    <a:pt x="1253" y="4272"/>
                    <a:pt x="1148" y="4675"/>
                  </a:cubicBezTo>
                  <a:lnTo>
                    <a:pt x="1148" y="4675"/>
                  </a:lnTo>
                  <a:lnTo>
                    <a:pt x="37" y="4941"/>
                  </a:lnTo>
                  <a:lnTo>
                    <a:pt x="1" y="4941"/>
                  </a:lnTo>
                  <a:lnTo>
                    <a:pt x="1" y="4989"/>
                  </a:lnTo>
                  <a:cubicBezTo>
                    <a:pt x="13" y="5596"/>
                    <a:pt x="37" y="6239"/>
                    <a:pt x="37" y="6930"/>
                  </a:cubicBezTo>
                  <a:lnTo>
                    <a:pt x="37" y="6966"/>
                  </a:lnTo>
                  <a:lnTo>
                    <a:pt x="72" y="6966"/>
                  </a:lnTo>
                  <a:lnTo>
                    <a:pt x="1188" y="7198"/>
                  </a:lnTo>
                  <a:lnTo>
                    <a:pt x="1188" y="7198"/>
                  </a:lnTo>
                  <a:cubicBezTo>
                    <a:pt x="1304" y="7592"/>
                    <a:pt x="1462" y="7965"/>
                    <a:pt x="1674" y="8317"/>
                  </a:cubicBezTo>
                  <a:lnTo>
                    <a:pt x="1674" y="8317"/>
                  </a:lnTo>
                  <a:lnTo>
                    <a:pt x="1084" y="9287"/>
                  </a:lnTo>
                  <a:lnTo>
                    <a:pt x="1061" y="9323"/>
                  </a:lnTo>
                  <a:lnTo>
                    <a:pt x="1096" y="9359"/>
                  </a:lnTo>
                  <a:lnTo>
                    <a:pt x="2489" y="10704"/>
                  </a:lnTo>
                  <a:lnTo>
                    <a:pt x="2525" y="10740"/>
                  </a:lnTo>
                  <a:lnTo>
                    <a:pt x="2561" y="10716"/>
                  </a:lnTo>
                  <a:lnTo>
                    <a:pt x="3511" y="10090"/>
                  </a:lnTo>
                  <a:lnTo>
                    <a:pt x="3511" y="10090"/>
                  </a:lnTo>
                  <a:cubicBezTo>
                    <a:pt x="3874" y="10280"/>
                    <a:pt x="4259" y="10427"/>
                    <a:pt x="4654" y="10531"/>
                  </a:cubicBezTo>
                  <a:lnTo>
                    <a:pt x="4654" y="10531"/>
                  </a:lnTo>
                  <a:lnTo>
                    <a:pt x="4918" y="11633"/>
                  </a:lnTo>
                  <a:lnTo>
                    <a:pt x="4918" y="11680"/>
                  </a:lnTo>
                  <a:lnTo>
                    <a:pt x="4966" y="11680"/>
                  </a:lnTo>
                  <a:lnTo>
                    <a:pt x="6907" y="11645"/>
                  </a:lnTo>
                  <a:lnTo>
                    <a:pt x="6954" y="11645"/>
                  </a:lnTo>
                  <a:lnTo>
                    <a:pt x="6954" y="11597"/>
                  </a:lnTo>
                  <a:cubicBezTo>
                    <a:pt x="7035" y="11252"/>
                    <a:pt x="7104" y="10873"/>
                    <a:pt x="7184" y="10494"/>
                  </a:cubicBezTo>
                  <a:lnTo>
                    <a:pt x="7184" y="10494"/>
                  </a:lnTo>
                  <a:cubicBezTo>
                    <a:pt x="7579" y="10378"/>
                    <a:pt x="7952" y="10209"/>
                    <a:pt x="8294" y="10007"/>
                  </a:cubicBezTo>
                  <a:lnTo>
                    <a:pt x="8294" y="10007"/>
                  </a:lnTo>
                  <a:lnTo>
                    <a:pt x="9264" y="10585"/>
                  </a:lnTo>
                  <a:lnTo>
                    <a:pt x="9312" y="10609"/>
                  </a:lnTo>
                  <a:lnTo>
                    <a:pt x="9347" y="10573"/>
                  </a:lnTo>
                  <a:lnTo>
                    <a:pt x="10693" y="9180"/>
                  </a:lnTo>
                  <a:lnTo>
                    <a:pt x="10729" y="9144"/>
                  </a:lnTo>
                  <a:lnTo>
                    <a:pt x="10693" y="9109"/>
                  </a:lnTo>
                  <a:cubicBezTo>
                    <a:pt x="10484" y="8785"/>
                    <a:pt x="10276" y="8472"/>
                    <a:pt x="10068" y="8159"/>
                  </a:cubicBezTo>
                  <a:lnTo>
                    <a:pt x="10068" y="8159"/>
                  </a:lnTo>
                  <a:cubicBezTo>
                    <a:pt x="10269" y="7796"/>
                    <a:pt x="10416" y="7411"/>
                    <a:pt x="10519" y="7015"/>
                  </a:cubicBezTo>
                  <a:lnTo>
                    <a:pt x="10519" y="7015"/>
                  </a:lnTo>
                  <a:lnTo>
                    <a:pt x="11621" y="6751"/>
                  </a:lnTo>
                  <a:lnTo>
                    <a:pt x="11657" y="6751"/>
                  </a:lnTo>
                  <a:lnTo>
                    <a:pt x="11657" y="6704"/>
                  </a:lnTo>
                  <a:cubicBezTo>
                    <a:pt x="11645" y="6037"/>
                    <a:pt x="11633" y="5394"/>
                    <a:pt x="11621" y="4763"/>
                  </a:cubicBezTo>
                  <a:lnTo>
                    <a:pt x="11621" y="4715"/>
                  </a:lnTo>
                  <a:lnTo>
                    <a:pt x="11586" y="4715"/>
                  </a:lnTo>
                  <a:lnTo>
                    <a:pt x="10467" y="4485"/>
                  </a:lnTo>
                  <a:lnTo>
                    <a:pt x="10467" y="4485"/>
                  </a:lnTo>
                  <a:cubicBezTo>
                    <a:pt x="10351" y="4094"/>
                    <a:pt x="10184" y="3724"/>
                    <a:pt x="9984" y="3376"/>
                  </a:cubicBezTo>
                  <a:lnTo>
                    <a:pt x="9984" y="3376"/>
                  </a:lnTo>
                  <a:lnTo>
                    <a:pt x="10562" y="2394"/>
                  </a:lnTo>
                  <a:lnTo>
                    <a:pt x="10586" y="2358"/>
                  </a:lnTo>
                  <a:lnTo>
                    <a:pt x="10562" y="2334"/>
                  </a:lnTo>
                  <a:lnTo>
                    <a:pt x="9157" y="989"/>
                  </a:lnTo>
                  <a:lnTo>
                    <a:pt x="9133" y="965"/>
                  </a:lnTo>
                  <a:lnTo>
                    <a:pt x="9097" y="989"/>
                  </a:lnTo>
                  <a:lnTo>
                    <a:pt x="8143" y="1617"/>
                  </a:lnTo>
                  <a:lnTo>
                    <a:pt x="8143" y="1617"/>
                  </a:lnTo>
                  <a:cubicBezTo>
                    <a:pt x="7790" y="1415"/>
                    <a:pt x="7406" y="1257"/>
                    <a:pt x="7010" y="1152"/>
                  </a:cubicBezTo>
                  <a:lnTo>
                    <a:pt x="7010" y="1152"/>
                  </a:lnTo>
                  <a:lnTo>
                    <a:pt x="6728" y="24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1"/>
          <p:cNvSpPr/>
          <p:nvPr/>
        </p:nvSpPr>
        <p:spPr>
          <a:xfrm>
            <a:off x="6294442" y="335264"/>
            <a:ext cx="349362" cy="409464"/>
          </a:xfrm>
          <a:custGeom>
            <a:avLst/>
            <a:gdLst/>
            <a:ahLst/>
            <a:cxnLst/>
            <a:rect l="l" t="t" r="r" b="b"/>
            <a:pathLst>
              <a:path w="10383" h="11472" extrusionOk="0">
                <a:moveTo>
                  <a:pt x="4581" y="0"/>
                </a:moveTo>
                <a:cubicBezTo>
                  <a:pt x="3768" y="0"/>
                  <a:pt x="2988" y="576"/>
                  <a:pt x="2703" y="1461"/>
                </a:cubicBezTo>
                <a:cubicBezTo>
                  <a:pt x="2370" y="2521"/>
                  <a:pt x="2882" y="3652"/>
                  <a:pt x="3870" y="3961"/>
                </a:cubicBezTo>
                <a:cubicBezTo>
                  <a:pt x="4043" y="4012"/>
                  <a:pt x="4220" y="4037"/>
                  <a:pt x="4394" y="4037"/>
                </a:cubicBezTo>
                <a:cubicBezTo>
                  <a:pt x="4831" y="4037"/>
                  <a:pt x="5256" y="3881"/>
                  <a:pt x="5597" y="3592"/>
                </a:cubicBezTo>
                <a:cubicBezTo>
                  <a:pt x="5894" y="4021"/>
                  <a:pt x="6275" y="4533"/>
                  <a:pt x="6704" y="5080"/>
                </a:cubicBezTo>
                <a:cubicBezTo>
                  <a:pt x="6942" y="5378"/>
                  <a:pt x="7168" y="5664"/>
                  <a:pt x="7394" y="5926"/>
                </a:cubicBezTo>
                <a:cubicBezTo>
                  <a:pt x="6573" y="6319"/>
                  <a:pt x="6168" y="7247"/>
                  <a:pt x="6418" y="8116"/>
                </a:cubicBezTo>
                <a:cubicBezTo>
                  <a:pt x="6013" y="8247"/>
                  <a:pt x="5561" y="8402"/>
                  <a:pt x="5073" y="8581"/>
                </a:cubicBezTo>
                <a:cubicBezTo>
                  <a:pt x="4632" y="8736"/>
                  <a:pt x="4239" y="8902"/>
                  <a:pt x="3882" y="9045"/>
                </a:cubicBezTo>
                <a:cubicBezTo>
                  <a:pt x="3630" y="8239"/>
                  <a:pt x="2886" y="7726"/>
                  <a:pt x="2084" y="7726"/>
                </a:cubicBezTo>
                <a:cubicBezTo>
                  <a:pt x="1903" y="7726"/>
                  <a:pt x="1719" y="7752"/>
                  <a:pt x="1537" y="7807"/>
                </a:cubicBezTo>
                <a:cubicBezTo>
                  <a:pt x="548" y="8116"/>
                  <a:pt x="1" y="9164"/>
                  <a:pt x="298" y="10152"/>
                </a:cubicBezTo>
                <a:cubicBezTo>
                  <a:pt x="551" y="10959"/>
                  <a:pt x="1295" y="11472"/>
                  <a:pt x="2097" y="11472"/>
                </a:cubicBezTo>
                <a:cubicBezTo>
                  <a:pt x="2278" y="11472"/>
                  <a:pt x="2462" y="11445"/>
                  <a:pt x="2644" y="11391"/>
                </a:cubicBezTo>
                <a:cubicBezTo>
                  <a:pt x="3239" y="11200"/>
                  <a:pt x="3704" y="10736"/>
                  <a:pt x="3882" y="10152"/>
                </a:cubicBezTo>
                <a:cubicBezTo>
                  <a:pt x="3942" y="9938"/>
                  <a:pt x="3965" y="9724"/>
                  <a:pt x="3954" y="9509"/>
                </a:cubicBezTo>
                <a:cubicBezTo>
                  <a:pt x="4346" y="9379"/>
                  <a:pt x="4787" y="9236"/>
                  <a:pt x="5251" y="9069"/>
                </a:cubicBezTo>
                <a:cubicBezTo>
                  <a:pt x="5716" y="8902"/>
                  <a:pt x="6228" y="8700"/>
                  <a:pt x="6609" y="8521"/>
                </a:cubicBezTo>
                <a:cubicBezTo>
                  <a:pt x="6954" y="9131"/>
                  <a:pt x="7585" y="9470"/>
                  <a:pt x="8237" y="9470"/>
                </a:cubicBezTo>
                <a:cubicBezTo>
                  <a:pt x="8553" y="9470"/>
                  <a:pt x="8873" y="9391"/>
                  <a:pt x="9169" y="9224"/>
                </a:cubicBezTo>
                <a:cubicBezTo>
                  <a:pt x="10061" y="8712"/>
                  <a:pt x="10383" y="7569"/>
                  <a:pt x="9859" y="6676"/>
                </a:cubicBezTo>
                <a:cubicBezTo>
                  <a:pt x="9526" y="6080"/>
                  <a:pt x="8893" y="5724"/>
                  <a:pt x="8229" y="5724"/>
                </a:cubicBezTo>
                <a:cubicBezTo>
                  <a:pt x="8110" y="5724"/>
                  <a:pt x="7990" y="5736"/>
                  <a:pt x="7871" y="5759"/>
                </a:cubicBezTo>
                <a:cubicBezTo>
                  <a:pt x="7645" y="5449"/>
                  <a:pt x="7383" y="5116"/>
                  <a:pt x="7109" y="4759"/>
                </a:cubicBezTo>
                <a:cubicBezTo>
                  <a:pt x="6668" y="4187"/>
                  <a:pt x="6240" y="3687"/>
                  <a:pt x="5894" y="3294"/>
                </a:cubicBezTo>
                <a:cubicBezTo>
                  <a:pt x="6061" y="3080"/>
                  <a:pt x="6192" y="2842"/>
                  <a:pt x="6275" y="2580"/>
                </a:cubicBezTo>
                <a:cubicBezTo>
                  <a:pt x="6609" y="1508"/>
                  <a:pt x="6085" y="389"/>
                  <a:pt x="5097" y="80"/>
                </a:cubicBezTo>
                <a:cubicBezTo>
                  <a:pt x="4926" y="26"/>
                  <a:pt x="4753" y="0"/>
                  <a:pt x="4581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062140" y="3337889"/>
            <a:ext cx="956913" cy="1613516"/>
            <a:chOff x="8062140" y="3337889"/>
            <a:chExt cx="956913" cy="1613516"/>
          </a:xfrm>
        </p:grpSpPr>
        <p:sp>
          <p:nvSpPr>
            <p:cNvPr id="289" name="Google Shape;289;p11"/>
            <p:cNvSpPr/>
            <p:nvPr/>
          </p:nvSpPr>
          <p:spPr>
            <a:xfrm>
              <a:off x="8062150" y="4683950"/>
              <a:ext cx="881400" cy="239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062140" y="3830465"/>
              <a:ext cx="511459" cy="122844"/>
            </a:xfrm>
            <a:custGeom>
              <a:avLst/>
              <a:gdLst/>
              <a:ahLst/>
              <a:cxnLst/>
              <a:rect l="l" t="t" r="r" b="b"/>
              <a:pathLst>
                <a:path w="12375" h="2866" extrusionOk="0">
                  <a:moveTo>
                    <a:pt x="1" y="1"/>
                  </a:moveTo>
                  <a:lnTo>
                    <a:pt x="1" y="2420"/>
                  </a:lnTo>
                  <a:cubicBezTo>
                    <a:pt x="68" y="2437"/>
                    <a:pt x="152" y="2454"/>
                    <a:pt x="244" y="2470"/>
                  </a:cubicBezTo>
                  <a:cubicBezTo>
                    <a:pt x="412" y="2512"/>
                    <a:pt x="614" y="2563"/>
                    <a:pt x="858" y="2605"/>
                  </a:cubicBezTo>
                  <a:cubicBezTo>
                    <a:pt x="1093" y="2638"/>
                    <a:pt x="1370" y="2706"/>
                    <a:pt x="1672" y="2731"/>
                  </a:cubicBezTo>
                  <a:cubicBezTo>
                    <a:pt x="1975" y="2773"/>
                    <a:pt x="2311" y="2815"/>
                    <a:pt x="2664" y="2832"/>
                  </a:cubicBezTo>
                  <a:cubicBezTo>
                    <a:pt x="3025" y="2865"/>
                    <a:pt x="3411" y="2857"/>
                    <a:pt x="3815" y="2865"/>
                  </a:cubicBezTo>
                  <a:cubicBezTo>
                    <a:pt x="4621" y="2840"/>
                    <a:pt x="5511" y="2764"/>
                    <a:pt x="6427" y="2596"/>
                  </a:cubicBezTo>
                  <a:cubicBezTo>
                    <a:pt x="7343" y="2412"/>
                    <a:pt x="8191" y="2151"/>
                    <a:pt x="8947" y="1874"/>
                  </a:cubicBezTo>
                  <a:cubicBezTo>
                    <a:pt x="9325" y="1714"/>
                    <a:pt x="9678" y="1580"/>
                    <a:pt x="10006" y="1412"/>
                  </a:cubicBezTo>
                  <a:cubicBezTo>
                    <a:pt x="10333" y="1269"/>
                    <a:pt x="10619" y="1101"/>
                    <a:pt x="10888" y="950"/>
                  </a:cubicBezTo>
                  <a:cubicBezTo>
                    <a:pt x="11165" y="815"/>
                    <a:pt x="11392" y="656"/>
                    <a:pt x="11602" y="530"/>
                  </a:cubicBezTo>
                  <a:cubicBezTo>
                    <a:pt x="11803" y="404"/>
                    <a:pt x="11980" y="278"/>
                    <a:pt x="12114" y="185"/>
                  </a:cubicBezTo>
                  <a:cubicBezTo>
                    <a:pt x="12223" y="110"/>
                    <a:pt x="12307" y="51"/>
                    <a:pt x="123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8062140" y="4684029"/>
              <a:ext cx="956913" cy="239258"/>
            </a:xfrm>
            <a:custGeom>
              <a:avLst/>
              <a:gdLst/>
              <a:ahLst/>
              <a:cxnLst/>
              <a:rect l="l" t="t" r="r" b="b"/>
              <a:pathLst>
                <a:path w="23153" h="5582" extrusionOk="0">
                  <a:moveTo>
                    <a:pt x="895" y="0"/>
                  </a:moveTo>
                  <a:cubicBezTo>
                    <a:pt x="824" y="0"/>
                    <a:pt x="755" y="1"/>
                    <a:pt x="690" y="4"/>
                  </a:cubicBezTo>
                  <a:cubicBezTo>
                    <a:pt x="396" y="21"/>
                    <a:pt x="169" y="46"/>
                    <a:pt x="1" y="71"/>
                  </a:cubicBezTo>
                  <a:lnTo>
                    <a:pt x="1" y="5582"/>
                  </a:lnTo>
                  <a:cubicBezTo>
                    <a:pt x="85" y="5506"/>
                    <a:pt x="169" y="5439"/>
                    <a:pt x="270" y="5355"/>
                  </a:cubicBezTo>
                  <a:cubicBezTo>
                    <a:pt x="782" y="4943"/>
                    <a:pt x="1563" y="4389"/>
                    <a:pt x="2638" y="3910"/>
                  </a:cubicBezTo>
                  <a:cubicBezTo>
                    <a:pt x="3705" y="3431"/>
                    <a:pt x="5075" y="3037"/>
                    <a:pt x="6629" y="2978"/>
                  </a:cubicBezTo>
                  <a:cubicBezTo>
                    <a:pt x="6837" y="2968"/>
                    <a:pt x="7049" y="2963"/>
                    <a:pt x="7262" y="2963"/>
                  </a:cubicBezTo>
                  <a:cubicBezTo>
                    <a:pt x="8640" y="2963"/>
                    <a:pt x="10117" y="3158"/>
                    <a:pt x="11644" y="3347"/>
                  </a:cubicBezTo>
                  <a:cubicBezTo>
                    <a:pt x="12526" y="3457"/>
                    <a:pt x="13391" y="3549"/>
                    <a:pt x="14223" y="3583"/>
                  </a:cubicBezTo>
                  <a:cubicBezTo>
                    <a:pt x="14483" y="3596"/>
                    <a:pt x="14740" y="3601"/>
                    <a:pt x="14993" y="3601"/>
                  </a:cubicBezTo>
                  <a:cubicBezTo>
                    <a:pt x="15558" y="3601"/>
                    <a:pt x="16106" y="3573"/>
                    <a:pt x="16634" y="3532"/>
                  </a:cubicBezTo>
                  <a:cubicBezTo>
                    <a:pt x="17599" y="3447"/>
                    <a:pt x="18517" y="3366"/>
                    <a:pt x="19354" y="3366"/>
                  </a:cubicBezTo>
                  <a:cubicBezTo>
                    <a:pt x="19844" y="3366"/>
                    <a:pt x="20305" y="3394"/>
                    <a:pt x="20733" y="3465"/>
                  </a:cubicBezTo>
                  <a:cubicBezTo>
                    <a:pt x="21800" y="3633"/>
                    <a:pt x="22623" y="4019"/>
                    <a:pt x="23152" y="4397"/>
                  </a:cubicBezTo>
                  <a:lnTo>
                    <a:pt x="23152" y="1340"/>
                  </a:lnTo>
                  <a:cubicBezTo>
                    <a:pt x="22606" y="1172"/>
                    <a:pt x="21909" y="1054"/>
                    <a:pt x="21094" y="1046"/>
                  </a:cubicBezTo>
                  <a:cubicBezTo>
                    <a:pt x="21027" y="1043"/>
                    <a:pt x="20958" y="1042"/>
                    <a:pt x="20889" y="1042"/>
                  </a:cubicBezTo>
                  <a:cubicBezTo>
                    <a:pt x="18681" y="1042"/>
                    <a:pt x="15821" y="2142"/>
                    <a:pt x="12518" y="2142"/>
                  </a:cubicBezTo>
                  <a:cubicBezTo>
                    <a:pt x="12403" y="2142"/>
                    <a:pt x="12288" y="2140"/>
                    <a:pt x="12173" y="2138"/>
                  </a:cubicBezTo>
                  <a:cubicBezTo>
                    <a:pt x="10409" y="2129"/>
                    <a:pt x="8729" y="1894"/>
                    <a:pt x="7242" y="1541"/>
                  </a:cubicBezTo>
                  <a:cubicBezTo>
                    <a:pt x="5755" y="1180"/>
                    <a:pt x="4478" y="668"/>
                    <a:pt x="3369" y="382"/>
                  </a:cubicBezTo>
                  <a:cubicBezTo>
                    <a:pt x="2374" y="103"/>
                    <a:pt x="1521" y="0"/>
                    <a:pt x="89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8062140" y="3830465"/>
              <a:ext cx="956913" cy="498448"/>
            </a:xfrm>
            <a:custGeom>
              <a:avLst/>
              <a:gdLst/>
              <a:ahLst/>
              <a:cxnLst/>
              <a:rect l="l" t="t" r="r" b="b"/>
              <a:pathLst>
                <a:path w="23153" h="11629" extrusionOk="0">
                  <a:moveTo>
                    <a:pt x="17975" y="5847"/>
                  </a:moveTo>
                  <a:cubicBezTo>
                    <a:pt x="18185" y="5847"/>
                    <a:pt x="18390" y="5856"/>
                    <a:pt x="18591" y="5872"/>
                  </a:cubicBezTo>
                  <a:cubicBezTo>
                    <a:pt x="19507" y="5940"/>
                    <a:pt x="20321" y="6158"/>
                    <a:pt x="20968" y="6410"/>
                  </a:cubicBezTo>
                  <a:cubicBezTo>
                    <a:pt x="21615" y="6671"/>
                    <a:pt x="22102" y="6948"/>
                    <a:pt x="22422" y="7166"/>
                  </a:cubicBezTo>
                  <a:cubicBezTo>
                    <a:pt x="22590" y="7267"/>
                    <a:pt x="22699" y="7368"/>
                    <a:pt x="22783" y="7427"/>
                  </a:cubicBezTo>
                  <a:cubicBezTo>
                    <a:pt x="22867" y="7494"/>
                    <a:pt x="22900" y="7527"/>
                    <a:pt x="22900" y="7536"/>
                  </a:cubicBezTo>
                  <a:cubicBezTo>
                    <a:pt x="22900" y="7537"/>
                    <a:pt x="22898" y="7537"/>
                    <a:pt x="22897" y="7537"/>
                  </a:cubicBezTo>
                  <a:cubicBezTo>
                    <a:pt x="22837" y="7537"/>
                    <a:pt x="22175" y="6985"/>
                    <a:pt x="20926" y="6528"/>
                  </a:cubicBezTo>
                  <a:cubicBezTo>
                    <a:pt x="20279" y="6284"/>
                    <a:pt x="19481" y="6091"/>
                    <a:pt x="18583" y="6032"/>
                  </a:cubicBezTo>
                  <a:cubicBezTo>
                    <a:pt x="18398" y="6018"/>
                    <a:pt x="18209" y="6011"/>
                    <a:pt x="18017" y="6011"/>
                  </a:cubicBezTo>
                  <a:cubicBezTo>
                    <a:pt x="17268" y="6011"/>
                    <a:pt x="16472" y="6119"/>
                    <a:pt x="15676" y="6360"/>
                  </a:cubicBezTo>
                  <a:cubicBezTo>
                    <a:pt x="15558" y="6393"/>
                    <a:pt x="15449" y="6452"/>
                    <a:pt x="15365" y="6528"/>
                  </a:cubicBezTo>
                  <a:cubicBezTo>
                    <a:pt x="15273" y="6603"/>
                    <a:pt x="15231" y="6696"/>
                    <a:pt x="15264" y="6771"/>
                  </a:cubicBezTo>
                  <a:cubicBezTo>
                    <a:pt x="15323" y="6948"/>
                    <a:pt x="15634" y="6956"/>
                    <a:pt x="15861" y="7015"/>
                  </a:cubicBezTo>
                  <a:cubicBezTo>
                    <a:pt x="16348" y="7116"/>
                    <a:pt x="16818" y="7208"/>
                    <a:pt x="17264" y="7301"/>
                  </a:cubicBezTo>
                  <a:cubicBezTo>
                    <a:pt x="18154" y="7485"/>
                    <a:pt x="18952" y="7653"/>
                    <a:pt x="19641" y="7796"/>
                  </a:cubicBezTo>
                  <a:cubicBezTo>
                    <a:pt x="20296" y="7939"/>
                    <a:pt x="20834" y="8057"/>
                    <a:pt x="21237" y="8141"/>
                  </a:cubicBezTo>
                  <a:cubicBezTo>
                    <a:pt x="21405" y="8183"/>
                    <a:pt x="21548" y="8216"/>
                    <a:pt x="21666" y="8250"/>
                  </a:cubicBezTo>
                  <a:cubicBezTo>
                    <a:pt x="21766" y="8275"/>
                    <a:pt x="21817" y="8292"/>
                    <a:pt x="21817" y="8292"/>
                  </a:cubicBezTo>
                  <a:cubicBezTo>
                    <a:pt x="21817" y="8294"/>
                    <a:pt x="21812" y="8295"/>
                    <a:pt x="21802" y="8295"/>
                  </a:cubicBezTo>
                  <a:cubicBezTo>
                    <a:pt x="21779" y="8295"/>
                    <a:pt x="21728" y="8289"/>
                    <a:pt x="21657" y="8283"/>
                  </a:cubicBezTo>
                  <a:cubicBezTo>
                    <a:pt x="21540" y="8258"/>
                    <a:pt x="21397" y="8233"/>
                    <a:pt x="21220" y="8208"/>
                  </a:cubicBezTo>
                  <a:cubicBezTo>
                    <a:pt x="20817" y="8132"/>
                    <a:pt x="20271" y="8031"/>
                    <a:pt x="19616" y="7914"/>
                  </a:cubicBezTo>
                  <a:cubicBezTo>
                    <a:pt x="18927" y="7779"/>
                    <a:pt x="18121" y="7628"/>
                    <a:pt x="17230" y="7452"/>
                  </a:cubicBezTo>
                  <a:cubicBezTo>
                    <a:pt x="16785" y="7368"/>
                    <a:pt x="16314" y="7275"/>
                    <a:pt x="15827" y="7175"/>
                  </a:cubicBezTo>
                  <a:cubicBezTo>
                    <a:pt x="15710" y="7149"/>
                    <a:pt x="15592" y="7133"/>
                    <a:pt x="15458" y="7099"/>
                  </a:cubicBezTo>
                  <a:cubicBezTo>
                    <a:pt x="15332" y="7065"/>
                    <a:pt x="15164" y="6998"/>
                    <a:pt x="15105" y="6830"/>
                  </a:cubicBezTo>
                  <a:cubicBezTo>
                    <a:pt x="15071" y="6755"/>
                    <a:pt x="15080" y="6654"/>
                    <a:pt x="15113" y="6578"/>
                  </a:cubicBezTo>
                  <a:cubicBezTo>
                    <a:pt x="15147" y="6503"/>
                    <a:pt x="15197" y="6444"/>
                    <a:pt x="15256" y="6393"/>
                  </a:cubicBezTo>
                  <a:cubicBezTo>
                    <a:pt x="15365" y="6301"/>
                    <a:pt x="15491" y="6242"/>
                    <a:pt x="15626" y="6192"/>
                  </a:cubicBezTo>
                  <a:cubicBezTo>
                    <a:pt x="16426" y="5956"/>
                    <a:pt x="17226" y="5847"/>
                    <a:pt x="17975" y="5847"/>
                  </a:cubicBezTo>
                  <a:close/>
                  <a:moveTo>
                    <a:pt x="17172" y="8128"/>
                  </a:moveTo>
                  <a:cubicBezTo>
                    <a:pt x="17282" y="8128"/>
                    <a:pt x="17383" y="8132"/>
                    <a:pt x="17474" y="8141"/>
                  </a:cubicBezTo>
                  <a:cubicBezTo>
                    <a:pt x="17650" y="8149"/>
                    <a:pt x="17793" y="8174"/>
                    <a:pt x="17885" y="8199"/>
                  </a:cubicBezTo>
                  <a:cubicBezTo>
                    <a:pt x="17978" y="8225"/>
                    <a:pt x="18028" y="8233"/>
                    <a:pt x="18020" y="8241"/>
                  </a:cubicBezTo>
                  <a:cubicBezTo>
                    <a:pt x="18020" y="8244"/>
                    <a:pt x="18016" y="8245"/>
                    <a:pt x="18008" y="8245"/>
                  </a:cubicBezTo>
                  <a:cubicBezTo>
                    <a:pt x="17962" y="8245"/>
                    <a:pt x="17776" y="8207"/>
                    <a:pt x="17465" y="8199"/>
                  </a:cubicBezTo>
                  <a:cubicBezTo>
                    <a:pt x="17438" y="8199"/>
                    <a:pt x="17409" y="8198"/>
                    <a:pt x="17379" y="8198"/>
                  </a:cubicBezTo>
                  <a:cubicBezTo>
                    <a:pt x="17030" y="8198"/>
                    <a:pt x="16543" y="8247"/>
                    <a:pt x="15970" y="8409"/>
                  </a:cubicBezTo>
                  <a:cubicBezTo>
                    <a:pt x="15357" y="8569"/>
                    <a:pt x="14651" y="8871"/>
                    <a:pt x="13862" y="9199"/>
                  </a:cubicBezTo>
                  <a:cubicBezTo>
                    <a:pt x="13080" y="9535"/>
                    <a:pt x="12165" y="9829"/>
                    <a:pt x="11182" y="9955"/>
                  </a:cubicBezTo>
                  <a:cubicBezTo>
                    <a:pt x="10743" y="10015"/>
                    <a:pt x="10313" y="10041"/>
                    <a:pt x="9897" y="10041"/>
                  </a:cubicBezTo>
                  <a:cubicBezTo>
                    <a:pt x="8428" y="10041"/>
                    <a:pt x="7123" y="9711"/>
                    <a:pt x="6200" y="9325"/>
                  </a:cubicBezTo>
                  <a:cubicBezTo>
                    <a:pt x="5587" y="9090"/>
                    <a:pt x="5142" y="8821"/>
                    <a:pt x="4831" y="8636"/>
                  </a:cubicBezTo>
                  <a:cubicBezTo>
                    <a:pt x="4529" y="8435"/>
                    <a:pt x="4361" y="8317"/>
                    <a:pt x="4369" y="8309"/>
                  </a:cubicBezTo>
                  <a:cubicBezTo>
                    <a:pt x="4369" y="8308"/>
                    <a:pt x="4370" y="8308"/>
                    <a:pt x="4371" y="8308"/>
                  </a:cubicBezTo>
                  <a:cubicBezTo>
                    <a:pt x="4391" y="8308"/>
                    <a:pt x="4565" y="8408"/>
                    <a:pt x="4856" y="8577"/>
                  </a:cubicBezTo>
                  <a:cubicBezTo>
                    <a:pt x="5175" y="8745"/>
                    <a:pt x="5637" y="8997"/>
                    <a:pt x="6242" y="9216"/>
                  </a:cubicBezTo>
                  <a:cubicBezTo>
                    <a:pt x="7156" y="9566"/>
                    <a:pt x="8430" y="9876"/>
                    <a:pt x="9855" y="9876"/>
                  </a:cubicBezTo>
                  <a:cubicBezTo>
                    <a:pt x="10277" y="9876"/>
                    <a:pt x="10713" y="9849"/>
                    <a:pt x="11157" y="9787"/>
                  </a:cubicBezTo>
                  <a:cubicBezTo>
                    <a:pt x="13114" y="9560"/>
                    <a:pt x="14660" y="8569"/>
                    <a:pt x="15945" y="8292"/>
                  </a:cubicBezTo>
                  <a:cubicBezTo>
                    <a:pt x="16419" y="8172"/>
                    <a:pt x="16837" y="8128"/>
                    <a:pt x="17172" y="8128"/>
                  </a:cubicBezTo>
                  <a:close/>
                  <a:moveTo>
                    <a:pt x="12442" y="1"/>
                  </a:moveTo>
                  <a:cubicBezTo>
                    <a:pt x="12375" y="59"/>
                    <a:pt x="12282" y="135"/>
                    <a:pt x="12156" y="236"/>
                  </a:cubicBezTo>
                  <a:cubicBezTo>
                    <a:pt x="12022" y="345"/>
                    <a:pt x="11854" y="471"/>
                    <a:pt x="11652" y="605"/>
                  </a:cubicBezTo>
                  <a:cubicBezTo>
                    <a:pt x="11451" y="740"/>
                    <a:pt x="11224" y="908"/>
                    <a:pt x="10955" y="1059"/>
                  </a:cubicBezTo>
                  <a:cubicBezTo>
                    <a:pt x="10686" y="1219"/>
                    <a:pt x="10392" y="1387"/>
                    <a:pt x="10064" y="1538"/>
                  </a:cubicBezTo>
                  <a:cubicBezTo>
                    <a:pt x="9745" y="1714"/>
                    <a:pt x="9384" y="1857"/>
                    <a:pt x="9006" y="2017"/>
                  </a:cubicBezTo>
                  <a:cubicBezTo>
                    <a:pt x="8250" y="2311"/>
                    <a:pt x="7385" y="2580"/>
                    <a:pt x="6461" y="2764"/>
                  </a:cubicBezTo>
                  <a:cubicBezTo>
                    <a:pt x="5528" y="2941"/>
                    <a:pt x="4629" y="3008"/>
                    <a:pt x="3815" y="3016"/>
                  </a:cubicBezTo>
                  <a:cubicBezTo>
                    <a:pt x="3411" y="3008"/>
                    <a:pt x="3017" y="3008"/>
                    <a:pt x="2655" y="2974"/>
                  </a:cubicBezTo>
                  <a:cubicBezTo>
                    <a:pt x="2294" y="2949"/>
                    <a:pt x="1958" y="2899"/>
                    <a:pt x="1656" y="2848"/>
                  </a:cubicBezTo>
                  <a:cubicBezTo>
                    <a:pt x="1345" y="2815"/>
                    <a:pt x="1076" y="2748"/>
                    <a:pt x="841" y="2697"/>
                  </a:cubicBezTo>
                  <a:cubicBezTo>
                    <a:pt x="597" y="2647"/>
                    <a:pt x="396" y="2588"/>
                    <a:pt x="228" y="2538"/>
                  </a:cubicBezTo>
                  <a:cubicBezTo>
                    <a:pt x="144" y="2512"/>
                    <a:pt x="68" y="2487"/>
                    <a:pt x="1" y="2470"/>
                  </a:cubicBezTo>
                  <a:lnTo>
                    <a:pt x="1" y="7662"/>
                  </a:lnTo>
                  <a:cubicBezTo>
                    <a:pt x="186" y="7603"/>
                    <a:pt x="421" y="7527"/>
                    <a:pt x="715" y="7460"/>
                  </a:cubicBezTo>
                  <a:cubicBezTo>
                    <a:pt x="1385" y="7288"/>
                    <a:pt x="2342" y="7141"/>
                    <a:pt x="3400" y="7141"/>
                  </a:cubicBezTo>
                  <a:cubicBezTo>
                    <a:pt x="3429" y="7141"/>
                    <a:pt x="3458" y="7141"/>
                    <a:pt x="3487" y="7141"/>
                  </a:cubicBezTo>
                  <a:cubicBezTo>
                    <a:pt x="4579" y="7158"/>
                    <a:pt x="5562" y="7334"/>
                    <a:pt x="6251" y="7519"/>
                  </a:cubicBezTo>
                  <a:cubicBezTo>
                    <a:pt x="6595" y="7620"/>
                    <a:pt x="6872" y="7704"/>
                    <a:pt x="7057" y="7779"/>
                  </a:cubicBezTo>
                  <a:cubicBezTo>
                    <a:pt x="7242" y="7855"/>
                    <a:pt x="7343" y="7897"/>
                    <a:pt x="7343" y="7905"/>
                  </a:cubicBezTo>
                  <a:cubicBezTo>
                    <a:pt x="7342" y="7909"/>
                    <a:pt x="7337" y="7910"/>
                    <a:pt x="7328" y="7910"/>
                  </a:cubicBezTo>
                  <a:cubicBezTo>
                    <a:pt x="7248" y="7910"/>
                    <a:pt x="6846" y="7780"/>
                    <a:pt x="6225" y="7637"/>
                  </a:cubicBezTo>
                  <a:cubicBezTo>
                    <a:pt x="5528" y="7485"/>
                    <a:pt x="4562" y="7326"/>
                    <a:pt x="3487" y="7317"/>
                  </a:cubicBezTo>
                  <a:cubicBezTo>
                    <a:pt x="3425" y="7316"/>
                    <a:pt x="3364" y="7316"/>
                    <a:pt x="3302" y="7316"/>
                  </a:cubicBezTo>
                  <a:cubicBezTo>
                    <a:pt x="2293" y="7316"/>
                    <a:pt x="1389" y="7443"/>
                    <a:pt x="740" y="7578"/>
                  </a:cubicBezTo>
                  <a:cubicBezTo>
                    <a:pt x="438" y="7637"/>
                    <a:pt x="186" y="7695"/>
                    <a:pt x="1" y="7737"/>
                  </a:cubicBezTo>
                  <a:lnTo>
                    <a:pt x="1" y="7964"/>
                  </a:lnTo>
                  <a:lnTo>
                    <a:pt x="1" y="9779"/>
                  </a:lnTo>
                  <a:cubicBezTo>
                    <a:pt x="78" y="9762"/>
                    <a:pt x="239" y="9738"/>
                    <a:pt x="472" y="9738"/>
                  </a:cubicBezTo>
                  <a:cubicBezTo>
                    <a:pt x="593" y="9738"/>
                    <a:pt x="733" y="9745"/>
                    <a:pt x="891" y="9762"/>
                  </a:cubicBezTo>
                  <a:cubicBezTo>
                    <a:pt x="1513" y="9812"/>
                    <a:pt x="2353" y="10123"/>
                    <a:pt x="3353" y="10568"/>
                  </a:cubicBezTo>
                  <a:cubicBezTo>
                    <a:pt x="3848" y="10787"/>
                    <a:pt x="4394" y="11022"/>
                    <a:pt x="5007" y="11207"/>
                  </a:cubicBezTo>
                  <a:cubicBezTo>
                    <a:pt x="5621" y="11383"/>
                    <a:pt x="6284" y="11509"/>
                    <a:pt x="6998" y="11576"/>
                  </a:cubicBezTo>
                  <a:cubicBezTo>
                    <a:pt x="7377" y="11612"/>
                    <a:pt x="7768" y="11629"/>
                    <a:pt x="8167" y="11629"/>
                  </a:cubicBezTo>
                  <a:cubicBezTo>
                    <a:pt x="9273" y="11629"/>
                    <a:pt x="10449" y="11501"/>
                    <a:pt x="11652" y="11291"/>
                  </a:cubicBezTo>
                  <a:cubicBezTo>
                    <a:pt x="13282" y="10997"/>
                    <a:pt x="14819" y="10594"/>
                    <a:pt x="16230" y="10283"/>
                  </a:cubicBezTo>
                  <a:cubicBezTo>
                    <a:pt x="17642" y="9972"/>
                    <a:pt x="18927" y="9762"/>
                    <a:pt x="20019" y="9686"/>
                  </a:cubicBezTo>
                  <a:cubicBezTo>
                    <a:pt x="20420" y="9655"/>
                    <a:pt x="20794" y="9643"/>
                    <a:pt x="21137" y="9643"/>
                  </a:cubicBezTo>
                  <a:cubicBezTo>
                    <a:pt x="21727" y="9643"/>
                    <a:pt x="22224" y="9680"/>
                    <a:pt x="22606" y="9728"/>
                  </a:cubicBezTo>
                  <a:cubicBezTo>
                    <a:pt x="22825" y="9753"/>
                    <a:pt x="23010" y="9779"/>
                    <a:pt x="23152" y="9804"/>
                  </a:cubicBezTo>
                  <a:lnTo>
                    <a:pt x="23152" y="7889"/>
                  </a:lnTo>
                  <a:lnTo>
                    <a:pt x="23152" y="5730"/>
                  </a:lnTo>
                  <a:cubicBezTo>
                    <a:pt x="23077" y="5671"/>
                    <a:pt x="23001" y="5604"/>
                    <a:pt x="22909" y="5536"/>
                  </a:cubicBezTo>
                  <a:cubicBezTo>
                    <a:pt x="22548" y="5251"/>
                    <a:pt x="22027" y="4814"/>
                    <a:pt x="21321" y="4386"/>
                  </a:cubicBezTo>
                  <a:cubicBezTo>
                    <a:pt x="20615" y="3957"/>
                    <a:pt x="19700" y="3512"/>
                    <a:pt x="18608" y="3487"/>
                  </a:cubicBezTo>
                  <a:cubicBezTo>
                    <a:pt x="18558" y="3485"/>
                    <a:pt x="18508" y="3484"/>
                    <a:pt x="18459" y="3484"/>
                  </a:cubicBezTo>
                  <a:cubicBezTo>
                    <a:pt x="17410" y="3484"/>
                    <a:pt x="16305" y="3898"/>
                    <a:pt x="15222" y="4428"/>
                  </a:cubicBezTo>
                  <a:cubicBezTo>
                    <a:pt x="14080" y="4974"/>
                    <a:pt x="13038" y="5587"/>
                    <a:pt x="12114" y="6183"/>
                  </a:cubicBezTo>
                  <a:cubicBezTo>
                    <a:pt x="11669" y="6494"/>
                    <a:pt x="11190" y="6763"/>
                    <a:pt x="10997" y="7183"/>
                  </a:cubicBezTo>
                  <a:cubicBezTo>
                    <a:pt x="10905" y="7393"/>
                    <a:pt x="10938" y="7620"/>
                    <a:pt x="11081" y="7779"/>
                  </a:cubicBezTo>
                  <a:cubicBezTo>
                    <a:pt x="11215" y="7939"/>
                    <a:pt x="11409" y="8040"/>
                    <a:pt x="11593" y="8132"/>
                  </a:cubicBezTo>
                  <a:cubicBezTo>
                    <a:pt x="12333" y="8493"/>
                    <a:pt x="13013" y="8594"/>
                    <a:pt x="13467" y="8636"/>
                  </a:cubicBezTo>
                  <a:cubicBezTo>
                    <a:pt x="13637" y="8649"/>
                    <a:pt x="13781" y="8652"/>
                    <a:pt x="13893" y="8652"/>
                  </a:cubicBezTo>
                  <a:cubicBezTo>
                    <a:pt x="14016" y="8652"/>
                    <a:pt x="14103" y="8648"/>
                    <a:pt x="14150" y="8648"/>
                  </a:cubicBezTo>
                  <a:cubicBezTo>
                    <a:pt x="14176" y="8648"/>
                    <a:pt x="14189" y="8649"/>
                    <a:pt x="14189" y="8653"/>
                  </a:cubicBezTo>
                  <a:cubicBezTo>
                    <a:pt x="14189" y="8661"/>
                    <a:pt x="14130" y="8670"/>
                    <a:pt x="14004" y="8687"/>
                  </a:cubicBezTo>
                  <a:cubicBezTo>
                    <a:pt x="13909" y="8693"/>
                    <a:pt x="13770" y="8706"/>
                    <a:pt x="13596" y="8706"/>
                  </a:cubicBezTo>
                  <a:cubicBezTo>
                    <a:pt x="13555" y="8706"/>
                    <a:pt x="13512" y="8705"/>
                    <a:pt x="13467" y="8703"/>
                  </a:cubicBezTo>
                  <a:cubicBezTo>
                    <a:pt x="13005" y="8687"/>
                    <a:pt x="12307" y="8594"/>
                    <a:pt x="11543" y="8241"/>
                  </a:cubicBezTo>
                  <a:cubicBezTo>
                    <a:pt x="11350" y="8157"/>
                    <a:pt x="11140" y="8057"/>
                    <a:pt x="10980" y="7863"/>
                  </a:cubicBezTo>
                  <a:cubicBezTo>
                    <a:pt x="10812" y="7687"/>
                    <a:pt x="10753" y="7376"/>
                    <a:pt x="10871" y="7133"/>
                  </a:cubicBezTo>
                  <a:cubicBezTo>
                    <a:pt x="11089" y="6637"/>
                    <a:pt x="11585" y="6368"/>
                    <a:pt x="12030" y="6057"/>
                  </a:cubicBezTo>
                  <a:cubicBezTo>
                    <a:pt x="12954" y="5444"/>
                    <a:pt x="14004" y="4831"/>
                    <a:pt x="15155" y="4276"/>
                  </a:cubicBezTo>
                  <a:cubicBezTo>
                    <a:pt x="16239" y="3747"/>
                    <a:pt x="17376" y="3324"/>
                    <a:pt x="18464" y="3324"/>
                  </a:cubicBezTo>
                  <a:cubicBezTo>
                    <a:pt x="18515" y="3324"/>
                    <a:pt x="18566" y="3325"/>
                    <a:pt x="18616" y="3327"/>
                  </a:cubicBezTo>
                  <a:cubicBezTo>
                    <a:pt x="19750" y="3369"/>
                    <a:pt x="20683" y="3840"/>
                    <a:pt x="21388" y="4285"/>
                  </a:cubicBezTo>
                  <a:cubicBezTo>
                    <a:pt x="22094" y="4738"/>
                    <a:pt x="22606" y="5184"/>
                    <a:pt x="22959" y="5486"/>
                  </a:cubicBezTo>
                  <a:cubicBezTo>
                    <a:pt x="23026" y="5553"/>
                    <a:pt x="23094" y="5612"/>
                    <a:pt x="23152" y="5662"/>
                  </a:cubicBezTo>
                  <a:lnTo>
                    <a:pt x="23152" y="2286"/>
                  </a:lnTo>
                  <a:cubicBezTo>
                    <a:pt x="22774" y="2076"/>
                    <a:pt x="22346" y="1874"/>
                    <a:pt x="21859" y="1689"/>
                  </a:cubicBezTo>
                  <a:cubicBezTo>
                    <a:pt x="20930" y="1347"/>
                    <a:pt x="19780" y="1103"/>
                    <a:pt x="18517" y="1103"/>
                  </a:cubicBezTo>
                  <a:cubicBezTo>
                    <a:pt x="18260" y="1103"/>
                    <a:pt x="17999" y="1113"/>
                    <a:pt x="17734" y="1135"/>
                  </a:cubicBezTo>
                  <a:cubicBezTo>
                    <a:pt x="16944" y="1202"/>
                    <a:pt x="16130" y="1387"/>
                    <a:pt x="15332" y="1697"/>
                  </a:cubicBezTo>
                  <a:cubicBezTo>
                    <a:pt x="14534" y="2000"/>
                    <a:pt x="13752" y="2445"/>
                    <a:pt x="12963" y="2907"/>
                  </a:cubicBezTo>
                  <a:cubicBezTo>
                    <a:pt x="12165" y="3361"/>
                    <a:pt x="11375" y="3806"/>
                    <a:pt x="10552" y="4108"/>
                  </a:cubicBezTo>
                  <a:cubicBezTo>
                    <a:pt x="9728" y="4394"/>
                    <a:pt x="8888" y="4537"/>
                    <a:pt x="8090" y="4587"/>
                  </a:cubicBezTo>
                  <a:cubicBezTo>
                    <a:pt x="7734" y="4608"/>
                    <a:pt x="7387" y="4616"/>
                    <a:pt x="7049" y="4616"/>
                  </a:cubicBezTo>
                  <a:cubicBezTo>
                    <a:pt x="5863" y="4616"/>
                    <a:pt x="4791" y="4516"/>
                    <a:pt x="3857" y="4503"/>
                  </a:cubicBezTo>
                  <a:cubicBezTo>
                    <a:pt x="3658" y="4496"/>
                    <a:pt x="3465" y="4493"/>
                    <a:pt x="3279" y="4493"/>
                  </a:cubicBezTo>
                  <a:cubicBezTo>
                    <a:pt x="2343" y="4493"/>
                    <a:pt x="1579" y="4576"/>
                    <a:pt x="1026" y="4688"/>
                  </a:cubicBezTo>
                  <a:cubicBezTo>
                    <a:pt x="866" y="4730"/>
                    <a:pt x="715" y="4755"/>
                    <a:pt x="597" y="4780"/>
                  </a:cubicBezTo>
                  <a:cubicBezTo>
                    <a:pt x="471" y="4822"/>
                    <a:pt x="370" y="4848"/>
                    <a:pt x="278" y="4873"/>
                  </a:cubicBezTo>
                  <a:cubicBezTo>
                    <a:pt x="131" y="4917"/>
                    <a:pt x="42" y="4942"/>
                    <a:pt x="22" y="4942"/>
                  </a:cubicBezTo>
                  <a:cubicBezTo>
                    <a:pt x="19" y="4942"/>
                    <a:pt x="18" y="4941"/>
                    <a:pt x="18" y="4940"/>
                  </a:cubicBezTo>
                  <a:cubicBezTo>
                    <a:pt x="18" y="4932"/>
                    <a:pt x="102" y="4898"/>
                    <a:pt x="270" y="4839"/>
                  </a:cubicBezTo>
                  <a:cubicBezTo>
                    <a:pt x="354" y="4814"/>
                    <a:pt x="463" y="4772"/>
                    <a:pt x="580" y="4738"/>
                  </a:cubicBezTo>
                  <a:cubicBezTo>
                    <a:pt x="706" y="4696"/>
                    <a:pt x="849" y="4663"/>
                    <a:pt x="1017" y="4621"/>
                  </a:cubicBezTo>
                  <a:cubicBezTo>
                    <a:pt x="1628" y="4480"/>
                    <a:pt x="2515" y="4376"/>
                    <a:pt x="3612" y="4376"/>
                  </a:cubicBezTo>
                  <a:cubicBezTo>
                    <a:pt x="3693" y="4376"/>
                    <a:pt x="3774" y="4376"/>
                    <a:pt x="3857" y="4377"/>
                  </a:cubicBezTo>
                  <a:cubicBezTo>
                    <a:pt x="4753" y="4383"/>
                    <a:pt x="5769" y="4463"/>
                    <a:pt x="6879" y="4463"/>
                  </a:cubicBezTo>
                  <a:cubicBezTo>
                    <a:pt x="7266" y="4463"/>
                    <a:pt x="7665" y="4454"/>
                    <a:pt x="8074" y="4428"/>
                  </a:cubicBezTo>
                  <a:cubicBezTo>
                    <a:pt x="8863" y="4377"/>
                    <a:pt x="9686" y="4234"/>
                    <a:pt x="10493" y="3949"/>
                  </a:cubicBezTo>
                  <a:cubicBezTo>
                    <a:pt x="11299" y="3655"/>
                    <a:pt x="12081" y="3210"/>
                    <a:pt x="12870" y="2756"/>
                  </a:cubicBezTo>
                  <a:cubicBezTo>
                    <a:pt x="13668" y="2302"/>
                    <a:pt x="14450" y="1849"/>
                    <a:pt x="15273" y="1538"/>
                  </a:cubicBezTo>
                  <a:cubicBezTo>
                    <a:pt x="16088" y="1219"/>
                    <a:pt x="16919" y="1042"/>
                    <a:pt x="17717" y="975"/>
                  </a:cubicBezTo>
                  <a:cubicBezTo>
                    <a:pt x="17963" y="957"/>
                    <a:pt x="18205" y="948"/>
                    <a:pt x="18443" y="948"/>
                  </a:cubicBezTo>
                  <a:cubicBezTo>
                    <a:pt x="19759" y="948"/>
                    <a:pt x="20947" y="1210"/>
                    <a:pt x="21901" y="1580"/>
                  </a:cubicBezTo>
                  <a:cubicBezTo>
                    <a:pt x="22371" y="1765"/>
                    <a:pt x="22791" y="1966"/>
                    <a:pt x="23152" y="2168"/>
                  </a:cubicBezTo>
                  <a:lnTo>
                    <a:pt x="2315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8062140" y="4248031"/>
              <a:ext cx="956913" cy="520608"/>
            </a:xfrm>
            <a:custGeom>
              <a:avLst/>
              <a:gdLst/>
              <a:ahLst/>
              <a:cxnLst/>
              <a:rect l="l" t="t" r="r" b="b"/>
              <a:pathLst>
                <a:path w="23153" h="12146" extrusionOk="0">
                  <a:moveTo>
                    <a:pt x="16898" y="4440"/>
                  </a:moveTo>
                  <a:cubicBezTo>
                    <a:pt x="18525" y="4440"/>
                    <a:pt x="19963" y="4849"/>
                    <a:pt x="20977" y="5211"/>
                  </a:cubicBezTo>
                  <a:cubicBezTo>
                    <a:pt x="21556" y="5413"/>
                    <a:pt x="22018" y="5615"/>
                    <a:pt x="22329" y="5757"/>
                  </a:cubicBezTo>
                  <a:cubicBezTo>
                    <a:pt x="22489" y="5833"/>
                    <a:pt x="22606" y="5892"/>
                    <a:pt x="22682" y="5934"/>
                  </a:cubicBezTo>
                  <a:cubicBezTo>
                    <a:pt x="22766" y="5976"/>
                    <a:pt x="22808" y="6001"/>
                    <a:pt x="22808" y="6009"/>
                  </a:cubicBezTo>
                  <a:cubicBezTo>
                    <a:pt x="22808" y="6010"/>
                    <a:pt x="22807" y="6010"/>
                    <a:pt x="22805" y="6010"/>
                  </a:cubicBezTo>
                  <a:cubicBezTo>
                    <a:pt x="22779" y="6010"/>
                    <a:pt x="22605" y="5944"/>
                    <a:pt x="22304" y="5825"/>
                  </a:cubicBezTo>
                  <a:cubicBezTo>
                    <a:pt x="21985" y="5699"/>
                    <a:pt x="21523" y="5514"/>
                    <a:pt x="20935" y="5321"/>
                  </a:cubicBezTo>
                  <a:cubicBezTo>
                    <a:pt x="19920" y="4990"/>
                    <a:pt x="18512" y="4607"/>
                    <a:pt x="16926" y="4607"/>
                  </a:cubicBezTo>
                  <a:cubicBezTo>
                    <a:pt x="16701" y="4607"/>
                    <a:pt x="16471" y="4615"/>
                    <a:pt x="16239" y="4632"/>
                  </a:cubicBezTo>
                  <a:cubicBezTo>
                    <a:pt x="15315" y="4699"/>
                    <a:pt x="14441" y="4901"/>
                    <a:pt x="13693" y="5203"/>
                  </a:cubicBezTo>
                  <a:cubicBezTo>
                    <a:pt x="12946" y="5505"/>
                    <a:pt x="12324" y="5892"/>
                    <a:pt x="11854" y="6287"/>
                  </a:cubicBezTo>
                  <a:cubicBezTo>
                    <a:pt x="11736" y="6379"/>
                    <a:pt x="11627" y="6471"/>
                    <a:pt x="11577" y="6589"/>
                  </a:cubicBezTo>
                  <a:cubicBezTo>
                    <a:pt x="11535" y="6698"/>
                    <a:pt x="11551" y="6824"/>
                    <a:pt x="11602" y="6917"/>
                  </a:cubicBezTo>
                  <a:cubicBezTo>
                    <a:pt x="11711" y="7127"/>
                    <a:pt x="11904" y="7219"/>
                    <a:pt x="12072" y="7253"/>
                  </a:cubicBezTo>
                  <a:cubicBezTo>
                    <a:pt x="12400" y="7320"/>
                    <a:pt x="12593" y="7303"/>
                    <a:pt x="12593" y="7320"/>
                  </a:cubicBezTo>
                  <a:cubicBezTo>
                    <a:pt x="12593" y="7328"/>
                    <a:pt x="12543" y="7328"/>
                    <a:pt x="12459" y="7337"/>
                  </a:cubicBezTo>
                  <a:cubicBezTo>
                    <a:pt x="12417" y="7340"/>
                    <a:pt x="12368" y="7344"/>
                    <a:pt x="12309" y="7344"/>
                  </a:cubicBezTo>
                  <a:cubicBezTo>
                    <a:pt x="12238" y="7344"/>
                    <a:pt x="12153" y="7338"/>
                    <a:pt x="12055" y="7320"/>
                  </a:cubicBezTo>
                  <a:cubicBezTo>
                    <a:pt x="11887" y="7295"/>
                    <a:pt x="11652" y="7202"/>
                    <a:pt x="11518" y="6967"/>
                  </a:cubicBezTo>
                  <a:cubicBezTo>
                    <a:pt x="11459" y="6849"/>
                    <a:pt x="11417" y="6690"/>
                    <a:pt x="11484" y="6547"/>
                  </a:cubicBezTo>
                  <a:cubicBezTo>
                    <a:pt x="11543" y="6396"/>
                    <a:pt x="11661" y="6287"/>
                    <a:pt x="11778" y="6194"/>
                  </a:cubicBezTo>
                  <a:cubicBezTo>
                    <a:pt x="12249" y="5783"/>
                    <a:pt x="12870" y="5371"/>
                    <a:pt x="13635" y="5060"/>
                  </a:cubicBezTo>
                  <a:cubicBezTo>
                    <a:pt x="14391" y="4741"/>
                    <a:pt x="15281" y="4531"/>
                    <a:pt x="16230" y="4464"/>
                  </a:cubicBezTo>
                  <a:cubicBezTo>
                    <a:pt x="16456" y="4448"/>
                    <a:pt x="16679" y="4440"/>
                    <a:pt x="16898" y="4440"/>
                  </a:cubicBezTo>
                  <a:close/>
                  <a:moveTo>
                    <a:pt x="17875" y="3111"/>
                  </a:moveTo>
                  <a:cubicBezTo>
                    <a:pt x="18708" y="3111"/>
                    <a:pt x="19467" y="3170"/>
                    <a:pt x="20120" y="3262"/>
                  </a:cubicBezTo>
                  <a:cubicBezTo>
                    <a:pt x="20548" y="3321"/>
                    <a:pt x="20943" y="3380"/>
                    <a:pt x="21279" y="3456"/>
                  </a:cubicBezTo>
                  <a:cubicBezTo>
                    <a:pt x="21615" y="3531"/>
                    <a:pt x="21909" y="3590"/>
                    <a:pt x="22136" y="3666"/>
                  </a:cubicBezTo>
                  <a:cubicBezTo>
                    <a:pt x="22354" y="3724"/>
                    <a:pt x="22531" y="3783"/>
                    <a:pt x="22674" y="3825"/>
                  </a:cubicBezTo>
                  <a:cubicBezTo>
                    <a:pt x="22800" y="3859"/>
                    <a:pt x="22858" y="3884"/>
                    <a:pt x="22858" y="3892"/>
                  </a:cubicBezTo>
                  <a:cubicBezTo>
                    <a:pt x="22858" y="3892"/>
                    <a:pt x="22791" y="3884"/>
                    <a:pt x="22665" y="3859"/>
                  </a:cubicBezTo>
                  <a:cubicBezTo>
                    <a:pt x="22522" y="3825"/>
                    <a:pt x="22346" y="3783"/>
                    <a:pt x="22119" y="3724"/>
                  </a:cubicBezTo>
                  <a:cubicBezTo>
                    <a:pt x="21892" y="3666"/>
                    <a:pt x="21598" y="3615"/>
                    <a:pt x="21262" y="3556"/>
                  </a:cubicBezTo>
                  <a:cubicBezTo>
                    <a:pt x="20926" y="3481"/>
                    <a:pt x="20531" y="3439"/>
                    <a:pt x="20103" y="3380"/>
                  </a:cubicBezTo>
                  <a:cubicBezTo>
                    <a:pt x="19500" y="3306"/>
                    <a:pt x="18807" y="3259"/>
                    <a:pt x="18050" y="3259"/>
                  </a:cubicBezTo>
                  <a:cubicBezTo>
                    <a:pt x="16666" y="3259"/>
                    <a:pt x="15067" y="3416"/>
                    <a:pt x="13416" y="3850"/>
                  </a:cubicBezTo>
                  <a:cubicBezTo>
                    <a:pt x="12148" y="4178"/>
                    <a:pt x="10972" y="4632"/>
                    <a:pt x="9947" y="5127"/>
                  </a:cubicBezTo>
                  <a:cubicBezTo>
                    <a:pt x="8922" y="5631"/>
                    <a:pt x="8065" y="6203"/>
                    <a:pt x="7360" y="6698"/>
                  </a:cubicBezTo>
                  <a:cubicBezTo>
                    <a:pt x="7200" y="6824"/>
                    <a:pt x="7066" y="6984"/>
                    <a:pt x="7082" y="7160"/>
                  </a:cubicBezTo>
                  <a:cubicBezTo>
                    <a:pt x="7082" y="7337"/>
                    <a:pt x="7234" y="7463"/>
                    <a:pt x="7376" y="7530"/>
                  </a:cubicBezTo>
                  <a:cubicBezTo>
                    <a:pt x="7520" y="7598"/>
                    <a:pt x="7664" y="7618"/>
                    <a:pt x="7802" y="7618"/>
                  </a:cubicBezTo>
                  <a:cubicBezTo>
                    <a:pt x="7953" y="7618"/>
                    <a:pt x="8097" y="7593"/>
                    <a:pt x="8225" y="7580"/>
                  </a:cubicBezTo>
                  <a:cubicBezTo>
                    <a:pt x="8313" y="7571"/>
                    <a:pt x="8396" y="7566"/>
                    <a:pt x="8473" y="7566"/>
                  </a:cubicBezTo>
                  <a:cubicBezTo>
                    <a:pt x="8601" y="7566"/>
                    <a:pt x="8709" y="7579"/>
                    <a:pt x="8788" y="7605"/>
                  </a:cubicBezTo>
                  <a:cubicBezTo>
                    <a:pt x="8905" y="7647"/>
                    <a:pt x="8956" y="7689"/>
                    <a:pt x="8956" y="7689"/>
                  </a:cubicBezTo>
                  <a:cubicBezTo>
                    <a:pt x="8956" y="7690"/>
                    <a:pt x="8955" y="7691"/>
                    <a:pt x="8954" y="7691"/>
                  </a:cubicBezTo>
                  <a:cubicBezTo>
                    <a:pt x="8942" y="7691"/>
                    <a:pt x="8883" y="7662"/>
                    <a:pt x="8771" y="7639"/>
                  </a:cubicBezTo>
                  <a:cubicBezTo>
                    <a:pt x="8715" y="7623"/>
                    <a:pt x="8645" y="7615"/>
                    <a:pt x="8560" y="7615"/>
                  </a:cubicBezTo>
                  <a:cubicBezTo>
                    <a:pt x="8466" y="7615"/>
                    <a:pt x="8353" y="7625"/>
                    <a:pt x="8225" y="7647"/>
                  </a:cubicBezTo>
                  <a:cubicBezTo>
                    <a:pt x="8095" y="7662"/>
                    <a:pt x="7934" y="7698"/>
                    <a:pt x="7756" y="7698"/>
                  </a:cubicBezTo>
                  <a:cubicBezTo>
                    <a:pt x="7623" y="7698"/>
                    <a:pt x="7481" y="7678"/>
                    <a:pt x="7334" y="7614"/>
                  </a:cubicBezTo>
                  <a:cubicBezTo>
                    <a:pt x="7175" y="7547"/>
                    <a:pt x="6990" y="7404"/>
                    <a:pt x="6973" y="7169"/>
                  </a:cubicBezTo>
                  <a:cubicBezTo>
                    <a:pt x="6948" y="6933"/>
                    <a:pt x="7116" y="6740"/>
                    <a:pt x="7284" y="6606"/>
                  </a:cubicBezTo>
                  <a:cubicBezTo>
                    <a:pt x="7990" y="6093"/>
                    <a:pt x="8846" y="5505"/>
                    <a:pt x="9880" y="4993"/>
                  </a:cubicBezTo>
                  <a:cubicBezTo>
                    <a:pt x="10905" y="4481"/>
                    <a:pt x="12089" y="4010"/>
                    <a:pt x="13374" y="3682"/>
                  </a:cubicBezTo>
                  <a:cubicBezTo>
                    <a:pt x="14971" y="3266"/>
                    <a:pt x="16520" y="3111"/>
                    <a:pt x="17875" y="3111"/>
                  </a:cubicBezTo>
                  <a:close/>
                  <a:moveTo>
                    <a:pt x="21421" y="1"/>
                  </a:moveTo>
                  <a:cubicBezTo>
                    <a:pt x="21007" y="1"/>
                    <a:pt x="20540" y="18"/>
                    <a:pt x="20027" y="62"/>
                  </a:cubicBezTo>
                  <a:cubicBezTo>
                    <a:pt x="18944" y="154"/>
                    <a:pt x="17667" y="381"/>
                    <a:pt x="16264" y="700"/>
                  </a:cubicBezTo>
                  <a:cubicBezTo>
                    <a:pt x="14853" y="1011"/>
                    <a:pt x="13324" y="1423"/>
                    <a:pt x="11677" y="1717"/>
                  </a:cubicBezTo>
                  <a:cubicBezTo>
                    <a:pt x="10499" y="1928"/>
                    <a:pt x="9337" y="2053"/>
                    <a:pt x="8237" y="2053"/>
                  </a:cubicBezTo>
                  <a:cubicBezTo>
                    <a:pt x="7808" y="2053"/>
                    <a:pt x="7389" y="2034"/>
                    <a:pt x="6982" y="1994"/>
                  </a:cubicBezTo>
                  <a:cubicBezTo>
                    <a:pt x="6259" y="1918"/>
                    <a:pt x="5579" y="1784"/>
                    <a:pt x="4965" y="1599"/>
                  </a:cubicBezTo>
                  <a:cubicBezTo>
                    <a:pt x="4344" y="1406"/>
                    <a:pt x="3789" y="1162"/>
                    <a:pt x="3302" y="936"/>
                  </a:cubicBezTo>
                  <a:cubicBezTo>
                    <a:pt x="2311" y="474"/>
                    <a:pt x="1488" y="154"/>
                    <a:pt x="883" y="87"/>
                  </a:cubicBezTo>
                  <a:cubicBezTo>
                    <a:pt x="638" y="52"/>
                    <a:pt x="439" y="42"/>
                    <a:pt x="287" y="42"/>
                  </a:cubicBezTo>
                  <a:cubicBezTo>
                    <a:pt x="153" y="42"/>
                    <a:pt x="56" y="50"/>
                    <a:pt x="1" y="53"/>
                  </a:cubicBezTo>
                  <a:lnTo>
                    <a:pt x="1" y="5673"/>
                  </a:lnTo>
                  <a:cubicBezTo>
                    <a:pt x="43" y="5623"/>
                    <a:pt x="85" y="5573"/>
                    <a:pt x="135" y="5522"/>
                  </a:cubicBezTo>
                  <a:cubicBezTo>
                    <a:pt x="580" y="5077"/>
                    <a:pt x="1420" y="4657"/>
                    <a:pt x="2504" y="4380"/>
                  </a:cubicBezTo>
                  <a:cubicBezTo>
                    <a:pt x="3588" y="4086"/>
                    <a:pt x="4915" y="3985"/>
                    <a:pt x="6368" y="3792"/>
                  </a:cubicBezTo>
                  <a:cubicBezTo>
                    <a:pt x="7822" y="3607"/>
                    <a:pt x="9384" y="3178"/>
                    <a:pt x="11005" y="2683"/>
                  </a:cubicBezTo>
                  <a:cubicBezTo>
                    <a:pt x="12627" y="2196"/>
                    <a:pt x="14189" y="1742"/>
                    <a:pt x="15659" y="1524"/>
                  </a:cubicBezTo>
                  <a:cubicBezTo>
                    <a:pt x="16735" y="1362"/>
                    <a:pt x="17747" y="1301"/>
                    <a:pt x="18653" y="1301"/>
                  </a:cubicBezTo>
                  <a:cubicBezTo>
                    <a:pt x="18971" y="1301"/>
                    <a:pt x="19275" y="1309"/>
                    <a:pt x="19565" y="1322"/>
                  </a:cubicBezTo>
                  <a:cubicBezTo>
                    <a:pt x="20683" y="1372"/>
                    <a:pt x="21573" y="1507"/>
                    <a:pt x="22186" y="1624"/>
                  </a:cubicBezTo>
                  <a:cubicBezTo>
                    <a:pt x="22489" y="1683"/>
                    <a:pt x="22724" y="1734"/>
                    <a:pt x="22884" y="1776"/>
                  </a:cubicBezTo>
                  <a:cubicBezTo>
                    <a:pt x="23043" y="1818"/>
                    <a:pt x="23127" y="1834"/>
                    <a:pt x="23127" y="1843"/>
                  </a:cubicBezTo>
                  <a:cubicBezTo>
                    <a:pt x="23127" y="1844"/>
                    <a:pt x="23125" y="1845"/>
                    <a:pt x="23119" y="1845"/>
                  </a:cubicBezTo>
                  <a:cubicBezTo>
                    <a:pt x="23095" y="1845"/>
                    <a:pt x="23015" y="1830"/>
                    <a:pt x="22884" y="1809"/>
                  </a:cubicBezTo>
                  <a:cubicBezTo>
                    <a:pt x="22716" y="1776"/>
                    <a:pt x="22480" y="1742"/>
                    <a:pt x="22178" y="1692"/>
                  </a:cubicBezTo>
                  <a:cubicBezTo>
                    <a:pt x="21565" y="1591"/>
                    <a:pt x="20666" y="1482"/>
                    <a:pt x="19557" y="1440"/>
                  </a:cubicBezTo>
                  <a:cubicBezTo>
                    <a:pt x="19343" y="1433"/>
                    <a:pt x="19121" y="1429"/>
                    <a:pt x="18891" y="1429"/>
                  </a:cubicBezTo>
                  <a:cubicBezTo>
                    <a:pt x="17934" y="1429"/>
                    <a:pt x="16849" y="1493"/>
                    <a:pt x="15676" y="1683"/>
                  </a:cubicBezTo>
                  <a:cubicBezTo>
                    <a:pt x="14231" y="1902"/>
                    <a:pt x="12677" y="2364"/>
                    <a:pt x="11056" y="2851"/>
                  </a:cubicBezTo>
                  <a:cubicBezTo>
                    <a:pt x="9434" y="3338"/>
                    <a:pt x="7855" y="3766"/>
                    <a:pt x="6393" y="3951"/>
                  </a:cubicBezTo>
                  <a:cubicBezTo>
                    <a:pt x="4932" y="4128"/>
                    <a:pt x="3605" y="4220"/>
                    <a:pt x="2529" y="4497"/>
                  </a:cubicBezTo>
                  <a:cubicBezTo>
                    <a:pt x="1462" y="4758"/>
                    <a:pt x="631" y="5153"/>
                    <a:pt x="186" y="5573"/>
                  </a:cubicBezTo>
                  <a:cubicBezTo>
                    <a:pt x="110" y="5640"/>
                    <a:pt x="51" y="5707"/>
                    <a:pt x="1" y="5766"/>
                  </a:cubicBezTo>
                  <a:lnTo>
                    <a:pt x="1" y="8135"/>
                  </a:lnTo>
                  <a:cubicBezTo>
                    <a:pt x="26" y="8143"/>
                    <a:pt x="51" y="8160"/>
                    <a:pt x="85" y="8177"/>
                  </a:cubicBezTo>
                  <a:cubicBezTo>
                    <a:pt x="236" y="8261"/>
                    <a:pt x="446" y="8370"/>
                    <a:pt x="698" y="8504"/>
                  </a:cubicBezTo>
                  <a:cubicBezTo>
                    <a:pt x="1236" y="8765"/>
                    <a:pt x="2008" y="9160"/>
                    <a:pt x="3017" y="9538"/>
                  </a:cubicBezTo>
                  <a:cubicBezTo>
                    <a:pt x="4973" y="10294"/>
                    <a:pt x="7815" y="11042"/>
                    <a:pt x="11015" y="11042"/>
                  </a:cubicBezTo>
                  <a:cubicBezTo>
                    <a:pt x="11084" y="11042"/>
                    <a:pt x="11154" y="11042"/>
                    <a:pt x="11224" y="11041"/>
                  </a:cubicBezTo>
                  <a:cubicBezTo>
                    <a:pt x="11290" y="11042"/>
                    <a:pt x="11357" y="11042"/>
                    <a:pt x="11423" y="11042"/>
                  </a:cubicBezTo>
                  <a:cubicBezTo>
                    <a:pt x="14632" y="11042"/>
                    <a:pt x="17417" y="10063"/>
                    <a:pt x="19532" y="9865"/>
                  </a:cubicBezTo>
                  <a:cubicBezTo>
                    <a:pt x="19989" y="9815"/>
                    <a:pt x="20412" y="9794"/>
                    <a:pt x="20793" y="9794"/>
                  </a:cubicBezTo>
                  <a:cubicBezTo>
                    <a:pt x="21306" y="9794"/>
                    <a:pt x="21743" y="9832"/>
                    <a:pt x="22086" y="9890"/>
                  </a:cubicBezTo>
                  <a:cubicBezTo>
                    <a:pt x="22228" y="9916"/>
                    <a:pt x="22363" y="9941"/>
                    <a:pt x="22480" y="9958"/>
                  </a:cubicBezTo>
                  <a:cubicBezTo>
                    <a:pt x="22590" y="9991"/>
                    <a:pt x="22682" y="10008"/>
                    <a:pt x="22766" y="10033"/>
                  </a:cubicBezTo>
                  <a:cubicBezTo>
                    <a:pt x="22917" y="10075"/>
                    <a:pt x="22993" y="10100"/>
                    <a:pt x="22993" y="10109"/>
                  </a:cubicBezTo>
                  <a:cubicBezTo>
                    <a:pt x="22993" y="10109"/>
                    <a:pt x="22909" y="10100"/>
                    <a:pt x="22758" y="10067"/>
                  </a:cubicBezTo>
                  <a:cubicBezTo>
                    <a:pt x="22674" y="10050"/>
                    <a:pt x="22581" y="10033"/>
                    <a:pt x="22472" y="10008"/>
                  </a:cubicBezTo>
                  <a:cubicBezTo>
                    <a:pt x="22354" y="9991"/>
                    <a:pt x="22220" y="9974"/>
                    <a:pt x="22077" y="9958"/>
                  </a:cubicBezTo>
                  <a:cubicBezTo>
                    <a:pt x="21779" y="9916"/>
                    <a:pt x="21411" y="9888"/>
                    <a:pt x="20985" y="9888"/>
                  </a:cubicBezTo>
                  <a:cubicBezTo>
                    <a:pt x="20559" y="9888"/>
                    <a:pt x="20074" y="9916"/>
                    <a:pt x="19540" y="9983"/>
                  </a:cubicBezTo>
                  <a:cubicBezTo>
                    <a:pt x="18473" y="10109"/>
                    <a:pt x="17230" y="10403"/>
                    <a:pt x="15836" y="10697"/>
                  </a:cubicBezTo>
                  <a:cubicBezTo>
                    <a:pt x="14441" y="11008"/>
                    <a:pt x="12870" y="11209"/>
                    <a:pt x="11224" y="11218"/>
                  </a:cubicBezTo>
                  <a:cubicBezTo>
                    <a:pt x="11172" y="11218"/>
                    <a:pt x="11120" y="11218"/>
                    <a:pt x="11069" y="11218"/>
                  </a:cubicBezTo>
                  <a:cubicBezTo>
                    <a:pt x="7814" y="11218"/>
                    <a:pt x="4934" y="10441"/>
                    <a:pt x="2975" y="9647"/>
                  </a:cubicBezTo>
                  <a:cubicBezTo>
                    <a:pt x="1966" y="9260"/>
                    <a:pt x="1194" y="8840"/>
                    <a:pt x="664" y="8555"/>
                  </a:cubicBezTo>
                  <a:cubicBezTo>
                    <a:pt x="412" y="8412"/>
                    <a:pt x="219" y="8294"/>
                    <a:pt x="68" y="8202"/>
                  </a:cubicBezTo>
                  <a:cubicBezTo>
                    <a:pt x="43" y="8185"/>
                    <a:pt x="18" y="8177"/>
                    <a:pt x="1" y="8160"/>
                  </a:cubicBezTo>
                  <a:lnTo>
                    <a:pt x="1" y="10210"/>
                  </a:lnTo>
                  <a:cubicBezTo>
                    <a:pt x="160" y="10176"/>
                    <a:pt x="387" y="10134"/>
                    <a:pt x="681" y="10117"/>
                  </a:cubicBezTo>
                  <a:cubicBezTo>
                    <a:pt x="813" y="10105"/>
                    <a:pt x="958" y="10099"/>
                    <a:pt x="1115" y="10099"/>
                  </a:cubicBezTo>
                  <a:cubicBezTo>
                    <a:pt x="1723" y="10099"/>
                    <a:pt x="2506" y="10196"/>
                    <a:pt x="3395" y="10436"/>
                  </a:cubicBezTo>
                  <a:cubicBezTo>
                    <a:pt x="4520" y="10714"/>
                    <a:pt x="5805" y="11209"/>
                    <a:pt x="7284" y="11562"/>
                  </a:cubicBezTo>
                  <a:cubicBezTo>
                    <a:pt x="8762" y="11906"/>
                    <a:pt x="10417" y="12133"/>
                    <a:pt x="12173" y="12142"/>
                  </a:cubicBezTo>
                  <a:cubicBezTo>
                    <a:pt x="12289" y="12144"/>
                    <a:pt x="12404" y="12146"/>
                    <a:pt x="12519" y="12146"/>
                  </a:cubicBezTo>
                  <a:cubicBezTo>
                    <a:pt x="15746" y="12146"/>
                    <a:pt x="18570" y="11093"/>
                    <a:pt x="20792" y="11093"/>
                  </a:cubicBezTo>
                  <a:cubicBezTo>
                    <a:pt x="20894" y="11093"/>
                    <a:pt x="20995" y="11095"/>
                    <a:pt x="21094" y="11100"/>
                  </a:cubicBezTo>
                  <a:cubicBezTo>
                    <a:pt x="21909" y="11117"/>
                    <a:pt x="22606" y="11251"/>
                    <a:pt x="23152" y="11419"/>
                  </a:cubicBezTo>
                  <a:lnTo>
                    <a:pt x="23152" y="8143"/>
                  </a:lnTo>
                  <a:cubicBezTo>
                    <a:pt x="22942" y="8168"/>
                    <a:pt x="22716" y="8202"/>
                    <a:pt x="22464" y="8227"/>
                  </a:cubicBezTo>
                  <a:cubicBezTo>
                    <a:pt x="21481" y="8328"/>
                    <a:pt x="20120" y="8521"/>
                    <a:pt x="18599" y="8555"/>
                  </a:cubicBezTo>
                  <a:cubicBezTo>
                    <a:pt x="18545" y="8555"/>
                    <a:pt x="18492" y="8556"/>
                    <a:pt x="18438" y="8556"/>
                  </a:cubicBezTo>
                  <a:cubicBezTo>
                    <a:pt x="17740" y="8556"/>
                    <a:pt x="17074" y="8505"/>
                    <a:pt x="16466" y="8403"/>
                  </a:cubicBezTo>
                  <a:cubicBezTo>
                    <a:pt x="15819" y="8286"/>
                    <a:pt x="15248" y="8109"/>
                    <a:pt x="14786" y="7916"/>
                  </a:cubicBezTo>
                  <a:cubicBezTo>
                    <a:pt x="14324" y="7723"/>
                    <a:pt x="13979" y="7505"/>
                    <a:pt x="13752" y="7345"/>
                  </a:cubicBezTo>
                  <a:cubicBezTo>
                    <a:pt x="13635" y="7269"/>
                    <a:pt x="13551" y="7202"/>
                    <a:pt x="13500" y="7152"/>
                  </a:cubicBezTo>
                  <a:cubicBezTo>
                    <a:pt x="13441" y="7110"/>
                    <a:pt x="13416" y="7076"/>
                    <a:pt x="13416" y="7076"/>
                  </a:cubicBezTo>
                  <a:cubicBezTo>
                    <a:pt x="13417" y="7075"/>
                    <a:pt x="13418" y="7074"/>
                    <a:pt x="13420" y="7074"/>
                  </a:cubicBezTo>
                  <a:cubicBezTo>
                    <a:pt x="13471" y="7074"/>
                    <a:pt x="13948" y="7460"/>
                    <a:pt x="14828" y="7799"/>
                  </a:cubicBezTo>
                  <a:cubicBezTo>
                    <a:pt x="15290" y="7983"/>
                    <a:pt x="15852" y="8143"/>
                    <a:pt x="16491" y="8244"/>
                  </a:cubicBezTo>
                  <a:cubicBezTo>
                    <a:pt x="17039" y="8338"/>
                    <a:pt x="17649" y="8382"/>
                    <a:pt x="18284" y="8382"/>
                  </a:cubicBezTo>
                  <a:cubicBezTo>
                    <a:pt x="18388" y="8382"/>
                    <a:pt x="18494" y="8381"/>
                    <a:pt x="18599" y="8378"/>
                  </a:cubicBezTo>
                  <a:cubicBezTo>
                    <a:pt x="20103" y="8353"/>
                    <a:pt x="21464" y="8177"/>
                    <a:pt x="22447" y="8109"/>
                  </a:cubicBezTo>
                  <a:cubicBezTo>
                    <a:pt x="22707" y="8093"/>
                    <a:pt x="22942" y="8076"/>
                    <a:pt x="23152" y="8059"/>
                  </a:cubicBezTo>
                  <a:lnTo>
                    <a:pt x="23152" y="112"/>
                  </a:lnTo>
                  <a:cubicBezTo>
                    <a:pt x="23001" y="95"/>
                    <a:pt x="22816" y="70"/>
                    <a:pt x="22598" y="53"/>
                  </a:cubicBezTo>
                  <a:cubicBezTo>
                    <a:pt x="22279" y="22"/>
                    <a:pt x="21883" y="1"/>
                    <a:pt x="2142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8062140" y="4243745"/>
              <a:ext cx="956913" cy="92283"/>
            </a:xfrm>
            <a:custGeom>
              <a:avLst/>
              <a:gdLst/>
              <a:ahLst/>
              <a:cxnLst/>
              <a:rect l="l" t="t" r="r" b="b"/>
              <a:pathLst>
                <a:path w="23153" h="2153" extrusionOk="0">
                  <a:moveTo>
                    <a:pt x="21137" y="1"/>
                  </a:moveTo>
                  <a:cubicBezTo>
                    <a:pt x="20794" y="1"/>
                    <a:pt x="20420" y="13"/>
                    <a:pt x="20019" y="44"/>
                  </a:cubicBezTo>
                  <a:cubicBezTo>
                    <a:pt x="18927" y="120"/>
                    <a:pt x="17633" y="330"/>
                    <a:pt x="16230" y="641"/>
                  </a:cubicBezTo>
                  <a:cubicBezTo>
                    <a:pt x="14811" y="952"/>
                    <a:pt x="13282" y="1355"/>
                    <a:pt x="11644" y="1649"/>
                  </a:cubicBezTo>
                  <a:cubicBezTo>
                    <a:pt x="10456" y="1863"/>
                    <a:pt x="9290" y="1988"/>
                    <a:pt x="8193" y="1988"/>
                  </a:cubicBezTo>
                  <a:cubicBezTo>
                    <a:pt x="7784" y="1988"/>
                    <a:pt x="7385" y="1971"/>
                    <a:pt x="6998" y="1934"/>
                  </a:cubicBezTo>
                  <a:cubicBezTo>
                    <a:pt x="6284" y="1867"/>
                    <a:pt x="5612" y="1741"/>
                    <a:pt x="5007" y="1565"/>
                  </a:cubicBezTo>
                  <a:cubicBezTo>
                    <a:pt x="4394" y="1380"/>
                    <a:pt x="3848" y="1145"/>
                    <a:pt x="3344" y="926"/>
                  </a:cubicBezTo>
                  <a:cubicBezTo>
                    <a:pt x="2353" y="481"/>
                    <a:pt x="1504" y="170"/>
                    <a:pt x="891" y="120"/>
                  </a:cubicBezTo>
                  <a:cubicBezTo>
                    <a:pt x="730" y="103"/>
                    <a:pt x="589" y="96"/>
                    <a:pt x="468" y="96"/>
                  </a:cubicBezTo>
                  <a:cubicBezTo>
                    <a:pt x="236" y="96"/>
                    <a:pt x="78" y="120"/>
                    <a:pt x="1" y="137"/>
                  </a:cubicBezTo>
                  <a:lnTo>
                    <a:pt x="1" y="153"/>
                  </a:lnTo>
                  <a:cubicBezTo>
                    <a:pt x="56" y="150"/>
                    <a:pt x="154" y="142"/>
                    <a:pt x="290" y="142"/>
                  </a:cubicBezTo>
                  <a:cubicBezTo>
                    <a:pt x="443" y="142"/>
                    <a:pt x="643" y="152"/>
                    <a:pt x="883" y="187"/>
                  </a:cubicBezTo>
                  <a:cubicBezTo>
                    <a:pt x="1488" y="254"/>
                    <a:pt x="2311" y="574"/>
                    <a:pt x="3302" y="1036"/>
                  </a:cubicBezTo>
                  <a:cubicBezTo>
                    <a:pt x="3798" y="1262"/>
                    <a:pt x="4344" y="1506"/>
                    <a:pt x="4965" y="1699"/>
                  </a:cubicBezTo>
                  <a:cubicBezTo>
                    <a:pt x="5587" y="1884"/>
                    <a:pt x="6259" y="2018"/>
                    <a:pt x="6982" y="2094"/>
                  </a:cubicBezTo>
                  <a:cubicBezTo>
                    <a:pt x="7389" y="2134"/>
                    <a:pt x="7808" y="2153"/>
                    <a:pt x="8237" y="2153"/>
                  </a:cubicBezTo>
                  <a:cubicBezTo>
                    <a:pt x="9337" y="2153"/>
                    <a:pt x="10499" y="2028"/>
                    <a:pt x="11677" y="1817"/>
                  </a:cubicBezTo>
                  <a:cubicBezTo>
                    <a:pt x="13324" y="1523"/>
                    <a:pt x="14853" y="1111"/>
                    <a:pt x="16264" y="800"/>
                  </a:cubicBezTo>
                  <a:cubicBezTo>
                    <a:pt x="17667" y="481"/>
                    <a:pt x="18944" y="254"/>
                    <a:pt x="20027" y="162"/>
                  </a:cubicBezTo>
                  <a:cubicBezTo>
                    <a:pt x="20540" y="118"/>
                    <a:pt x="21007" y="101"/>
                    <a:pt x="21421" y="101"/>
                  </a:cubicBezTo>
                  <a:cubicBezTo>
                    <a:pt x="21883" y="101"/>
                    <a:pt x="22279" y="122"/>
                    <a:pt x="22598" y="153"/>
                  </a:cubicBezTo>
                  <a:cubicBezTo>
                    <a:pt x="22825" y="170"/>
                    <a:pt x="23001" y="187"/>
                    <a:pt x="23152" y="212"/>
                  </a:cubicBezTo>
                  <a:lnTo>
                    <a:pt x="23152" y="162"/>
                  </a:lnTo>
                  <a:cubicBezTo>
                    <a:pt x="23010" y="137"/>
                    <a:pt x="22825" y="111"/>
                    <a:pt x="22606" y="86"/>
                  </a:cubicBezTo>
                  <a:cubicBezTo>
                    <a:pt x="22224" y="38"/>
                    <a:pt x="21727" y="1"/>
                    <a:pt x="2113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8062140" y="3830465"/>
              <a:ext cx="514228" cy="129316"/>
            </a:xfrm>
            <a:custGeom>
              <a:avLst/>
              <a:gdLst/>
              <a:ahLst/>
              <a:cxnLst/>
              <a:rect l="l" t="t" r="r" b="b"/>
              <a:pathLst>
                <a:path w="12442" h="3017" extrusionOk="0">
                  <a:moveTo>
                    <a:pt x="12375" y="1"/>
                  </a:moveTo>
                  <a:cubicBezTo>
                    <a:pt x="12307" y="51"/>
                    <a:pt x="12223" y="110"/>
                    <a:pt x="12114" y="185"/>
                  </a:cubicBezTo>
                  <a:cubicBezTo>
                    <a:pt x="11980" y="286"/>
                    <a:pt x="11803" y="404"/>
                    <a:pt x="11593" y="530"/>
                  </a:cubicBezTo>
                  <a:cubicBezTo>
                    <a:pt x="11392" y="656"/>
                    <a:pt x="11165" y="815"/>
                    <a:pt x="10888" y="950"/>
                  </a:cubicBezTo>
                  <a:cubicBezTo>
                    <a:pt x="10619" y="1101"/>
                    <a:pt x="10333" y="1261"/>
                    <a:pt x="9997" y="1412"/>
                  </a:cubicBezTo>
                  <a:cubicBezTo>
                    <a:pt x="9678" y="1580"/>
                    <a:pt x="9325" y="1714"/>
                    <a:pt x="8947" y="1874"/>
                  </a:cubicBezTo>
                  <a:cubicBezTo>
                    <a:pt x="8191" y="2151"/>
                    <a:pt x="7343" y="2412"/>
                    <a:pt x="6427" y="2596"/>
                  </a:cubicBezTo>
                  <a:cubicBezTo>
                    <a:pt x="5511" y="2764"/>
                    <a:pt x="4621" y="2840"/>
                    <a:pt x="3815" y="2865"/>
                  </a:cubicBezTo>
                  <a:cubicBezTo>
                    <a:pt x="3411" y="2857"/>
                    <a:pt x="3025" y="2865"/>
                    <a:pt x="2664" y="2832"/>
                  </a:cubicBezTo>
                  <a:cubicBezTo>
                    <a:pt x="2302" y="2815"/>
                    <a:pt x="1975" y="2773"/>
                    <a:pt x="1672" y="2731"/>
                  </a:cubicBezTo>
                  <a:cubicBezTo>
                    <a:pt x="1370" y="2706"/>
                    <a:pt x="1093" y="2638"/>
                    <a:pt x="858" y="2605"/>
                  </a:cubicBezTo>
                  <a:cubicBezTo>
                    <a:pt x="614" y="2563"/>
                    <a:pt x="412" y="2512"/>
                    <a:pt x="244" y="2470"/>
                  </a:cubicBezTo>
                  <a:cubicBezTo>
                    <a:pt x="152" y="2454"/>
                    <a:pt x="68" y="2437"/>
                    <a:pt x="1" y="2420"/>
                  </a:cubicBezTo>
                  <a:lnTo>
                    <a:pt x="1" y="2470"/>
                  </a:lnTo>
                  <a:cubicBezTo>
                    <a:pt x="68" y="2487"/>
                    <a:pt x="144" y="2512"/>
                    <a:pt x="228" y="2538"/>
                  </a:cubicBezTo>
                  <a:cubicBezTo>
                    <a:pt x="396" y="2588"/>
                    <a:pt x="597" y="2647"/>
                    <a:pt x="832" y="2697"/>
                  </a:cubicBezTo>
                  <a:cubicBezTo>
                    <a:pt x="1076" y="2748"/>
                    <a:pt x="1345" y="2815"/>
                    <a:pt x="1656" y="2848"/>
                  </a:cubicBezTo>
                  <a:cubicBezTo>
                    <a:pt x="1958" y="2899"/>
                    <a:pt x="2294" y="2949"/>
                    <a:pt x="2655" y="2966"/>
                  </a:cubicBezTo>
                  <a:cubicBezTo>
                    <a:pt x="3017" y="3008"/>
                    <a:pt x="3403" y="3008"/>
                    <a:pt x="3815" y="3016"/>
                  </a:cubicBezTo>
                  <a:cubicBezTo>
                    <a:pt x="4629" y="3008"/>
                    <a:pt x="5528" y="2932"/>
                    <a:pt x="6461" y="2764"/>
                  </a:cubicBezTo>
                  <a:cubicBezTo>
                    <a:pt x="7385" y="2580"/>
                    <a:pt x="8242" y="2311"/>
                    <a:pt x="9006" y="2017"/>
                  </a:cubicBezTo>
                  <a:cubicBezTo>
                    <a:pt x="9384" y="1857"/>
                    <a:pt x="9745" y="1714"/>
                    <a:pt x="10064" y="1538"/>
                  </a:cubicBezTo>
                  <a:cubicBezTo>
                    <a:pt x="10392" y="1387"/>
                    <a:pt x="10686" y="1219"/>
                    <a:pt x="10947" y="1059"/>
                  </a:cubicBezTo>
                  <a:cubicBezTo>
                    <a:pt x="11224" y="908"/>
                    <a:pt x="11451" y="740"/>
                    <a:pt x="11652" y="605"/>
                  </a:cubicBezTo>
                  <a:cubicBezTo>
                    <a:pt x="11854" y="471"/>
                    <a:pt x="12022" y="345"/>
                    <a:pt x="12156" y="236"/>
                  </a:cubicBezTo>
                  <a:cubicBezTo>
                    <a:pt x="12282" y="135"/>
                    <a:pt x="12375" y="59"/>
                    <a:pt x="1244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8062843" y="3871099"/>
              <a:ext cx="956211" cy="171193"/>
            </a:xfrm>
            <a:custGeom>
              <a:avLst/>
              <a:gdLst/>
              <a:ahLst/>
              <a:cxnLst/>
              <a:rect l="l" t="t" r="r" b="b"/>
              <a:pathLst>
                <a:path w="23136" h="3994" extrusionOk="0">
                  <a:moveTo>
                    <a:pt x="18426" y="0"/>
                  </a:moveTo>
                  <a:cubicBezTo>
                    <a:pt x="18188" y="0"/>
                    <a:pt x="17946" y="9"/>
                    <a:pt x="17700" y="27"/>
                  </a:cubicBezTo>
                  <a:cubicBezTo>
                    <a:pt x="16902" y="94"/>
                    <a:pt x="16071" y="271"/>
                    <a:pt x="15256" y="590"/>
                  </a:cubicBezTo>
                  <a:cubicBezTo>
                    <a:pt x="14433" y="901"/>
                    <a:pt x="13651" y="1354"/>
                    <a:pt x="12853" y="1808"/>
                  </a:cubicBezTo>
                  <a:cubicBezTo>
                    <a:pt x="12064" y="2262"/>
                    <a:pt x="11282" y="2707"/>
                    <a:pt x="10476" y="3001"/>
                  </a:cubicBezTo>
                  <a:cubicBezTo>
                    <a:pt x="9669" y="3286"/>
                    <a:pt x="8846" y="3429"/>
                    <a:pt x="8057" y="3480"/>
                  </a:cubicBezTo>
                  <a:cubicBezTo>
                    <a:pt x="7648" y="3506"/>
                    <a:pt x="7249" y="3515"/>
                    <a:pt x="6862" y="3515"/>
                  </a:cubicBezTo>
                  <a:cubicBezTo>
                    <a:pt x="5752" y="3515"/>
                    <a:pt x="4736" y="3435"/>
                    <a:pt x="3840" y="3429"/>
                  </a:cubicBezTo>
                  <a:cubicBezTo>
                    <a:pt x="3757" y="3428"/>
                    <a:pt x="3676" y="3428"/>
                    <a:pt x="3595" y="3428"/>
                  </a:cubicBezTo>
                  <a:cubicBezTo>
                    <a:pt x="2498" y="3428"/>
                    <a:pt x="1611" y="3532"/>
                    <a:pt x="1000" y="3673"/>
                  </a:cubicBezTo>
                  <a:cubicBezTo>
                    <a:pt x="832" y="3715"/>
                    <a:pt x="689" y="3748"/>
                    <a:pt x="563" y="3790"/>
                  </a:cubicBezTo>
                  <a:cubicBezTo>
                    <a:pt x="446" y="3824"/>
                    <a:pt x="345" y="3866"/>
                    <a:pt x="253" y="3891"/>
                  </a:cubicBezTo>
                  <a:cubicBezTo>
                    <a:pt x="85" y="3950"/>
                    <a:pt x="1" y="3984"/>
                    <a:pt x="1" y="3992"/>
                  </a:cubicBezTo>
                  <a:cubicBezTo>
                    <a:pt x="1" y="3993"/>
                    <a:pt x="2" y="3994"/>
                    <a:pt x="5" y="3994"/>
                  </a:cubicBezTo>
                  <a:cubicBezTo>
                    <a:pt x="25" y="3994"/>
                    <a:pt x="114" y="3969"/>
                    <a:pt x="261" y="3925"/>
                  </a:cubicBezTo>
                  <a:cubicBezTo>
                    <a:pt x="353" y="3900"/>
                    <a:pt x="454" y="3874"/>
                    <a:pt x="580" y="3832"/>
                  </a:cubicBezTo>
                  <a:cubicBezTo>
                    <a:pt x="698" y="3807"/>
                    <a:pt x="849" y="3782"/>
                    <a:pt x="1009" y="3740"/>
                  </a:cubicBezTo>
                  <a:cubicBezTo>
                    <a:pt x="1562" y="3628"/>
                    <a:pt x="2326" y="3545"/>
                    <a:pt x="3262" y="3545"/>
                  </a:cubicBezTo>
                  <a:cubicBezTo>
                    <a:pt x="3448" y="3545"/>
                    <a:pt x="3641" y="3548"/>
                    <a:pt x="3840" y="3555"/>
                  </a:cubicBezTo>
                  <a:cubicBezTo>
                    <a:pt x="4774" y="3568"/>
                    <a:pt x="5846" y="3668"/>
                    <a:pt x="7032" y="3668"/>
                  </a:cubicBezTo>
                  <a:cubicBezTo>
                    <a:pt x="7370" y="3668"/>
                    <a:pt x="7717" y="3660"/>
                    <a:pt x="8073" y="3639"/>
                  </a:cubicBezTo>
                  <a:cubicBezTo>
                    <a:pt x="8871" y="3589"/>
                    <a:pt x="9703" y="3446"/>
                    <a:pt x="10535" y="3160"/>
                  </a:cubicBezTo>
                  <a:cubicBezTo>
                    <a:pt x="11358" y="2858"/>
                    <a:pt x="12148" y="2413"/>
                    <a:pt x="12946" y="1959"/>
                  </a:cubicBezTo>
                  <a:cubicBezTo>
                    <a:pt x="13735" y="1497"/>
                    <a:pt x="14517" y="1052"/>
                    <a:pt x="15315" y="749"/>
                  </a:cubicBezTo>
                  <a:cubicBezTo>
                    <a:pt x="16113" y="439"/>
                    <a:pt x="16927" y="254"/>
                    <a:pt x="17717" y="187"/>
                  </a:cubicBezTo>
                  <a:cubicBezTo>
                    <a:pt x="17982" y="165"/>
                    <a:pt x="18243" y="155"/>
                    <a:pt x="18500" y="155"/>
                  </a:cubicBezTo>
                  <a:cubicBezTo>
                    <a:pt x="19763" y="155"/>
                    <a:pt x="20913" y="399"/>
                    <a:pt x="21842" y="741"/>
                  </a:cubicBezTo>
                  <a:cubicBezTo>
                    <a:pt x="22329" y="926"/>
                    <a:pt x="22757" y="1128"/>
                    <a:pt x="23135" y="1338"/>
                  </a:cubicBezTo>
                  <a:lnTo>
                    <a:pt x="23135" y="1220"/>
                  </a:lnTo>
                  <a:cubicBezTo>
                    <a:pt x="22774" y="1018"/>
                    <a:pt x="22354" y="817"/>
                    <a:pt x="21884" y="632"/>
                  </a:cubicBezTo>
                  <a:cubicBezTo>
                    <a:pt x="20930" y="262"/>
                    <a:pt x="19742" y="0"/>
                    <a:pt x="184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8506562" y="3972897"/>
              <a:ext cx="512492" cy="230429"/>
            </a:xfrm>
            <a:custGeom>
              <a:avLst/>
              <a:gdLst/>
              <a:ahLst/>
              <a:cxnLst/>
              <a:rect l="l" t="t" r="r" b="b"/>
              <a:pathLst>
                <a:path w="12400" h="5376" extrusionOk="0">
                  <a:moveTo>
                    <a:pt x="7683" y="0"/>
                  </a:moveTo>
                  <a:cubicBezTo>
                    <a:pt x="6603" y="0"/>
                    <a:pt x="5476" y="420"/>
                    <a:pt x="4402" y="953"/>
                  </a:cubicBezTo>
                  <a:cubicBezTo>
                    <a:pt x="3251" y="1499"/>
                    <a:pt x="2193" y="2121"/>
                    <a:pt x="1277" y="2734"/>
                  </a:cubicBezTo>
                  <a:cubicBezTo>
                    <a:pt x="832" y="3045"/>
                    <a:pt x="336" y="3314"/>
                    <a:pt x="118" y="3810"/>
                  </a:cubicBezTo>
                  <a:cubicBezTo>
                    <a:pt x="0" y="4053"/>
                    <a:pt x="59" y="4356"/>
                    <a:pt x="227" y="4540"/>
                  </a:cubicBezTo>
                  <a:cubicBezTo>
                    <a:pt x="387" y="4725"/>
                    <a:pt x="597" y="4826"/>
                    <a:pt x="790" y="4918"/>
                  </a:cubicBezTo>
                  <a:cubicBezTo>
                    <a:pt x="1554" y="5271"/>
                    <a:pt x="2252" y="5364"/>
                    <a:pt x="2714" y="5372"/>
                  </a:cubicBezTo>
                  <a:cubicBezTo>
                    <a:pt x="2783" y="5374"/>
                    <a:pt x="2847" y="5376"/>
                    <a:pt x="2907" y="5376"/>
                  </a:cubicBezTo>
                  <a:cubicBezTo>
                    <a:pt x="3051" y="5376"/>
                    <a:pt x="3168" y="5370"/>
                    <a:pt x="3251" y="5364"/>
                  </a:cubicBezTo>
                  <a:cubicBezTo>
                    <a:pt x="3377" y="5347"/>
                    <a:pt x="3436" y="5338"/>
                    <a:pt x="3436" y="5330"/>
                  </a:cubicBezTo>
                  <a:cubicBezTo>
                    <a:pt x="3436" y="5324"/>
                    <a:pt x="3407" y="5324"/>
                    <a:pt x="3351" y="5324"/>
                  </a:cubicBezTo>
                  <a:cubicBezTo>
                    <a:pt x="3324" y="5324"/>
                    <a:pt x="3289" y="5324"/>
                    <a:pt x="3248" y="5324"/>
                  </a:cubicBezTo>
                  <a:cubicBezTo>
                    <a:pt x="3125" y="5324"/>
                    <a:pt x="2945" y="5322"/>
                    <a:pt x="2714" y="5305"/>
                  </a:cubicBezTo>
                  <a:cubicBezTo>
                    <a:pt x="2260" y="5271"/>
                    <a:pt x="1580" y="5170"/>
                    <a:pt x="840" y="4809"/>
                  </a:cubicBezTo>
                  <a:cubicBezTo>
                    <a:pt x="656" y="4717"/>
                    <a:pt x="462" y="4616"/>
                    <a:pt x="328" y="4456"/>
                  </a:cubicBezTo>
                  <a:cubicBezTo>
                    <a:pt x="185" y="4297"/>
                    <a:pt x="152" y="4070"/>
                    <a:pt x="244" y="3860"/>
                  </a:cubicBezTo>
                  <a:cubicBezTo>
                    <a:pt x="429" y="3432"/>
                    <a:pt x="916" y="3163"/>
                    <a:pt x="1361" y="2860"/>
                  </a:cubicBezTo>
                  <a:cubicBezTo>
                    <a:pt x="2285" y="2255"/>
                    <a:pt x="3327" y="1651"/>
                    <a:pt x="4469" y="1105"/>
                  </a:cubicBezTo>
                  <a:cubicBezTo>
                    <a:pt x="5562" y="571"/>
                    <a:pt x="6677" y="154"/>
                    <a:pt x="7734" y="154"/>
                  </a:cubicBezTo>
                  <a:cubicBezTo>
                    <a:pt x="7774" y="154"/>
                    <a:pt x="7815" y="154"/>
                    <a:pt x="7855" y="155"/>
                  </a:cubicBezTo>
                  <a:cubicBezTo>
                    <a:pt x="8947" y="181"/>
                    <a:pt x="9862" y="634"/>
                    <a:pt x="10568" y="1063"/>
                  </a:cubicBezTo>
                  <a:cubicBezTo>
                    <a:pt x="11274" y="1491"/>
                    <a:pt x="11795" y="1928"/>
                    <a:pt x="12156" y="2213"/>
                  </a:cubicBezTo>
                  <a:cubicBezTo>
                    <a:pt x="12248" y="2281"/>
                    <a:pt x="12324" y="2348"/>
                    <a:pt x="12399" y="2407"/>
                  </a:cubicBezTo>
                  <a:lnTo>
                    <a:pt x="12399" y="2339"/>
                  </a:lnTo>
                  <a:cubicBezTo>
                    <a:pt x="12341" y="2281"/>
                    <a:pt x="12273" y="2230"/>
                    <a:pt x="12198" y="2163"/>
                  </a:cubicBezTo>
                  <a:cubicBezTo>
                    <a:pt x="11845" y="1861"/>
                    <a:pt x="11341" y="1415"/>
                    <a:pt x="10627" y="962"/>
                  </a:cubicBezTo>
                  <a:cubicBezTo>
                    <a:pt x="9930" y="517"/>
                    <a:pt x="8997" y="38"/>
                    <a:pt x="7863" y="4"/>
                  </a:cubicBezTo>
                  <a:cubicBezTo>
                    <a:pt x="7803" y="2"/>
                    <a:pt x="7743" y="0"/>
                    <a:pt x="768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8685025" y="4081082"/>
              <a:ext cx="323614" cy="104970"/>
            </a:xfrm>
            <a:custGeom>
              <a:avLst/>
              <a:gdLst/>
              <a:ahLst/>
              <a:cxnLst/>
              <a:rect l="l" t="t" r="r" b="b"/>
              <a:pathLst>
                <a:path w="7830" h="2449" extrusionOk="0">
                  <a:moveTo>
                    <a:pt x="2906" y="1"/>
                  </a:moveTo>
                  <a:cubicBezTo>
                    <a:pt x="2155" y="1"/>
                    <a:pt x="1350" y="110"/>
                    <a:pt x="555" y="353"/>
                  </a:cubicBezTo>
                  <a:cubicBezTo>
                    <a:pt x="420" y="395"/>
                    <a:pt x="294" y="454"/>
                    <a:pt x="185" y="555"/>
                  </a:cubicBezTo>
                  <a:cubicBezTo>
                    <a:pt x="126" y="597"/>
                    <a:pt x="76" y="656"/>
                    <a:pt x="42" y="731"/>
                  </a:cubicBezTo>
                  <a:cubicBezTo>
                    <a:pt x="9" y="807"/>
                    <a:pt x="0" y="908"/>
                    <a:pt x="34" y="983"/>
                  </a:cubicBezTo>
                  <a:cubicBezTo>
                    <a:pt x="93" y="1151"/>
                    <a:pt x="261" y="1218"/>
                    <a:pt x="387" y="1252"/>
                  </a:cubicBezTo>
                  <a:cubicBezTo>
                    <a:pt x="521" y="1286"/>
                    <a:pt x="639" y="1302"/>
                    <a:pt x="756" y="1328"/>
                  </a:cubicBezTo>
                  <a:cubicBezTo>
                    <a:pt x="1243" y="1428"/>
                    <a:pt x="1714" y="1521"/>
                    <a:pt x="2167" y="1605"/>
                  </a:cubicBezTo>
                  <a:cubicBezTo>
                    <a:pt x="3050" y="1781"/>
                    <a:pt x="3856" y="1932"/>
                    <a:pt x="4545" y="2067"/>
                  </a:cubicBezTo>
                  <a:cubicBezTo>
                    <a:pt x="5200" y="2184"/>
                    <a:pt x="5746" y="2285"/>
                    <a:pt x="6149" y="2361"/>
                  </a:cubicBezTo>
                  <a:cubicBezTo>
                    <a:pt x="6326" y="2386"/>
                    <a:pt x="6469" y="2411"/>
                    <a:pt x="6595" y="2436"/>
                  </a:cubicBezTo>
                  <a:cubicBezTo>
                    <a:pt x="6666" y="2442"/>
                    <a:pt x="6712" y="2448"/>
                    <a:pt x="6733" y="2448"/>
                  </a:cubicBezTo>
                  <a:cubicBezTo>
                    <a:pt x="6741" y="2448"/>
                    <a:pt x="6746" y="2447"/>
                    <a:pt x="6746" y="2445"/>
                  </a:cubicBezTo>
                  <a:cubicBezTo>
                    <a:pt x="6746" y="2436"/>
                    <a:pt x="6695" y="2428"/>
                    <a:pt x="6595" y="2403"/>
                  </a:cubicBezTo>
                  <a:cubicBezTo>
                    <a:pt x="6477" y="2369"/>
                    <a:pt x="6334" y="2336"/>
                    <a:pt x="6166" y="2294"/>
                  </a:cubicBezTo>
                  <a:cubicBezTo>
                    <a:pt x="5763" y="2210"/>
                    <a:pt x="5225" y="2092"/>
                    <a:pt x="4570" y="1949"/>
                  </a:cubicBezTo>
                  <a:cubicBezTo>
                    <a:pt x="3881" y="1806"/>
                    <a:pt x="3083" y="1638"/>
                    <a:pt x="2193" y="1454"/>
                  </a:cubicBezTo>
                  <a:cubicBezTo>
                    <a:pt x="1747" y="1361"/>
                    <a:pt x="1277" y="1269"/>
                    <a:pt x="790" y="1168"/>
                  </a:cubicBezTo>
                  <a:cubicBezTo>
                    <a:pt x="563" y="1109"/>
                    <a:pt x="252" y="1101"/>
                    <a:pt x="193" y="924"/>
                  </a:cubicBezTo>
                  <a:cubicBezTo>
                    <a:pt x="160" y="849"/>
                    <a:pt x="210" y="756"/>
                    <a:pt x="294" y="681"/>
                  </a:cubicBezTo>
                  <a:cubicBezTo>
                    <a:pt x="378" y="605"/>
                    <a:pt x="487" y="546"/>
                    <a:pt x="605" y="513"/>
                  </a:cubicBezTo>
                  <a:cubicBezTo>
                    <a:pt x="1401" y="272"/>
                    <a:pt x="2202" y="164"/>
                    <a:pt x="2949" y="164"/>
                  </a:cubicBezTo>
                  <a:cubicBezTo>
                    <a:pt x="3140" y="164"/>
                    <a:pt x="3328" y="171"/>
                    <a:pt x="3512" y="185"/>
                  </a:cubicBezTo>
                  <a:cubicBezTo>
                    <a:pt x="4410" y="244"/>
                    <a:pt x="5208" y="437"/>
                    <a:pt x="5855" y="681"/>
                  </a:cubicBezTo>
                  <a:cubicBezTo>
                    <a:pt x="7104" y="1138"/>
                    <a:pt x="7766" y="1690"/>
                    <a:pt x="7826" y="1690"/>
                  </a:cubicBezTo>
                  <a:cubicBezTo>
                    <a:pt x="7827" y="1690"/>
                    <a:pt x="7829" y="1690"/>
                    <a:pt x="7829" y="1689"/>
                  </a:cubicBezTo>
                  <a:cubicBezTo>
                    <a:pt x="7829" y="1680"/>
                    <a:pt x="7796" y="1647"/>
                    <a:pt x="7712" y="1580"/>
                  </a:cubicBezTo>
                  <a:cubicBezTo>
                    <a:pt x="7628" y="1521"/>
                    <a:pt x="7519" y="1420"/>
                    <a:pt x="7351" y="1319"/>
                  </a:cubicBezTo>
                  <a:cubicBezTo>
                    <a:pt x="7031" y="1101"/>
                    <a:pt x="6544" y="824"/>
                    <a:pt x="5897" y="563"/>
                  </a:cubicBezTo>
                  <a:cubicBezTo>
                    <a:pt x="5250" y="311"/>
                    <a:pt x="4444" y="93"/>
                    <a:pt x="3520" y="25"/>
                  </a:cubicBezTo>
                  <a:cubicBezTo>
                    <a:pt x="3320" y="9"/>
                    <a:pt x="3115" y="1"/>
                    <a:pt x="29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062140" y="4136503"/>
              <a:ext cx="303486" cy="32961"/>
            </a:xfrm>
            <a:custGeom>
              <a:avLst/>
              <a:gdLst/>
              <a:ahLst/>
              <a:cxnLst/>
              <a:rect l="l" t="t" r="r" b="b"/>
              <a:pathLst>
                <a:path w="7343" h="769" extrusionOk="0">
                  <a:moveTo>
                    <a:pt x="3399" y="1"/>
                  </a:moveTo>
                  <a:cubicBezTo>
                    <a:pt x="2334" y="1"/>
                    <a:pt x="1385" y="148"/>
                    <a:pt x="715" y="320"/>
                  </a:cubicBezTo>
                  <a:cubicBezTo>
                    <a:pt x="421" y="387"/>
                    <a:pt x="186" y="455"/>
                    <a:pt x="1" y="522"/>
                  </a:cubicBezTo>
                  <a:lnTo>
                    <a:pt x="1" y="597"/>
                  </a:lnTo>
                  <a:cubicBezTo>
                    <a:pt x="186" y="555"/>
                    <a:pt x="438" y="497"/>
                    <a:pt x="740" y="438"/>
                  </a:cubicBezTo>
                  <a:cubicBezTo>
                    <a:pt x="1389" y="303"/>
                    <a:pt x="2293" y="176"/>
                    <a:pt x="3302" y="176"/>
                  </a:cubicBezTo>
                  <a:cubicBezTo>
                    <a:pt x="3364" y="176"/>
                    <a:pt x="3425" y="176"/>
                    <a:pt x="3487" y="177"/>
                  </a:cubicBezTo>
                  <a:cubicBezTo>
                    <a:pt x="4562" y="186"/>
                    <a:pt x="5528" y="337"/>
                    <a:pt x="6225" y="497"/>
                  </a:cubicBezTo>
                  <a:cubicBezTo>
                    <a:pt x="6858" y="643"/>
                    <a:pt x="7264" y="768"/>
                    <a:pt x="7333" y="768"/>
                  </a:cubicBezTo>
                  <a:cubicBezTo>
                    <a:pt x="7339" y="768"/>
                    <a:pt x="7342" y="767"/>
                    <a:pt x="7343" y="765"/>
                  </a:cubicBezTo>
                  <a:cubicBezTo>
                    <a:pt x="7343" y="757"/>
                    <a:pt x="7242" y="715"/>
                    <a:pt x="7057" y="639"/>
                  </a:cubicBezTo>
                  <a:cubicBezTo>
                    <a:pt x="6872" y="564"/>
                    <a:pt x="6595" y="471"/>
                    <a:pt x="6251" y="379"/>
                  </a:cubicBezTo>
                  <a:cubicBezTo>
                    <a:pt x="5562" y="194"/>
                    <a:pt x="4579" y="18"/>
                    <a:pt x="3487" y="1"/>
                  </a:cubicBezTo>
                  <a:cubicBezTo>
                    <a:pt x="3458" y="1"/>
                    <a:pt x="3428" y="1"/>
                    <a:pt x="339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062140" y="4303453"/>
              <a:ext cx="955880" cy="191724"/>
            </a:xfrm>
            <a:custGeom>
              <a:avLst/>
              <a:gdLst/>
              <a:ahLst/>
              <a:cxnLst/>
              <a:rect l="l" t="t" r="r" b="b"/>
              <a:pathLst>
                <a:path w="23128" h="4473" extrusionOk="0">
                  <a:moveTo>
                    <a:pt x="18667" y="0"/>
                  </a:moveTo>
                  <a:cubicBezTo>
                    <a:pt x="17762" y="0"/>
                    <a:pt x="16745" y="62"/>
                    <a:pt x="15659" y="231"/>
                  </a:cubicBezTo>
                  <a:cubicBezTo>
                    <a:pt x="14198" y="449"/>
                    <a:pt x="12635" y="903"/>
                    <a:pt x="11005" y="1390"/>
                  </a:cubicBezTo>
                  <a:cubicBezTo>
                    <a:pt x="9384" y="1877"/>
                    <a:pt x="7830" y="2314"/>
                    <a:pt x="6377" y="2499"/>
                  </a:cubicBezTo>
                  <a:cubicBezTo>
                    <a:pt x="4923" y="2692"/>
                    <a:pt x="3588" y="2793"/>
                    <a:pt x="2504" y="3087"/>
                  </a:cubicBezTo>
                  <a:cubicBezTo>
                    <a:pt x="1429" y="3364"/>
                    <a:pt x="589" y="3776"/>
                    <a:pt x="144" y="4229"/>
                  </a:cubicBezTo>
                  <a:cubicBezTo>
                    <a:pt x="85" y="4280"/>
                    <a:pt x="43" y="4330"/>
                    <a:pt x="1" y="4380"/>
                  </a:cubicBezTo>
                  <a:lnTo>
                    <a:pt x="1" y="4473"/>
                  </a:lnTo>
                  <a:cubicBezTo>
                    <a:pt x="51" y="4414"/>
                    <a:pt x="110" y="4347"/>
                    <a:pt x="186" y="4280"/>
                  </a:cubicBezTo>
                  <a:cubicBezTo>
                    <a:pt x="631" y="3860"/>
                    <a:pt x="1462" y="3465"/>
                    <a:pt x="2538" y="3204"/>
                  </a:cubicBezTo>
                  <a:cubicBezTo>
                    <a:pt x="3605" y="2927"/>
                    <a:pt x="4932" y="2835"/>
                    <a:pt x="6393" y="2658"/>
                  </a:cubicBezTo>
                  <a:cubicBezTo>
                    <a:pt x="7864" y="2473"/>
                    <a:pt x="9434" y="2045"/>
                    <a:pt x="11056" y="1558"/>
                  </a:cubicBezTo>
                  <a:cubicBezTo>
                    <a:pt x="12677" y="1071"/>
                    <a:pt x="14231" y="609"/>
                    <a:pt x="15684" y="390"/>
                  </a:cubicBezTo>
                  <a:cubicBezTo>
                    <a:pt x="16850" y="200"/>
                    <a:pt x="17939" y="136"/>
                    <a:pt x="18899" y="136"/>
                  </a:cubicBezTo>
                  <a:cubicBezTo>
                    <a:pt x="19129" y="136"/>
                    <a:pt x="19351" y="140"/>
                    <a:pt x="19565" y="147"/>
                  </a:cubicBezTo>
                  <a:cubicBezTo>
                    <a:pt x="20674" y="189"/>
                    <a:pt x="21565" y="298"/>
                    <a:pt x="22178" y="399"/>
                  </a:cubicBezTo>
                  <a:cubicBezTo>
                    <a:pt x="22480" y="449"/>
                    <a:pt x="22724" y="483"/>
                    <a:pt x="22884" y="516"/>
                  </a:cubicBezTo>
                  <a:cubicBezTo>
                    <a:pt x="23015" y="537"/>
                    <a:pt x="23095" y="552"/>
                    <a:pt x="23119" y="552"/>
                  </a:cubicBezTo>
                  <a:cubicBezTo>
                    <a:pt x="23125" y="552"/>
                    <a:pt x="23127" y="551"/>
                    <a:pt x="23127" y="550"/>
                  </a:cubicBezTo>
                  <a:cubicBezTo>
                    <a:pt x="23127" y="541"/>
                    <a:pt x="23052" y="525"/>
                    <a:pt x="22892" y="483"/>
                  </a:cubicBezTo>
                  <a:cubicBezTo>
                    <a:pt x="22732" y="441"/>
                    <a:pt x="22497" y="390"/>
                    <a:pt x="22186" y="331"/>
                  </a:cubicBezTo>
                  <a:cubicBezTo>
                    <a:pt x="21573" y="214"/>
                    <a:pt x="20683" y="79"/>
                    <a:pt x="19565" y="21"/>
                  </a:cubicBezTo>
                  <a:cubicBezTo>
                    <a:pt x="19280" y="8"/>
                    <a:pt x="18980" y="0"/>
                    <a:pt x="18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8242339" y="4178809"/>
              <a:ext cx="564568" cy="82082"/>
            </a:xfrm>
            <a:custGeom>
              <a:avLst/>
              <a:gdLst/>
              <a:ahLst/>
              <a:cxnLst/>
              <a:rect l="l" t="t" r="r" b="b"/>
              <a:pathLst>
                <a:path w="13660" h="1915" extrusionOk="0">
                  <a:moveTo>
                    <a:pt x="12808" y="1"/>
                  </a:moveTo>
                  <a:cubicBezTo>
                    <a:pt x="12477" y="1"/>
                    <a:pt x="12059" y="45"/>
                    <a:pt x="11585" y="165"/>
                  </a:cubicBezTo>
                  <a:cubicBezTo>
                    <a:pt x="10300" y="442"/>
                    <a:pt x="8754" y="1433"/>
                    <a:pt x="6797" y="1660"/>
                  </a:cubicBezTo>
                  <a:cubicBezTo>
                    <a:pt x="6351" y="1722"/>
                    <a:pt x="5914" y="1749"/>
                    <a:pt x="5492" y="1749"/>
                  </a:cubicBezTo>
                  <a:cubicBezTo>
                    <a:pt x="4065" y="1749"/>
                    <a:pt x="2796" y="1439"/>
                    <a:pt x="1882" y="1089"/>
                  </a:cubicBezTo>
                  <a:cubicBezTo>
                    <a:pt x="1277" y="870"/>
                    <a:pt x="815" y="618"/>
                    <a:pt x="496" y="450"/>
                  </a:cubicBezTo>
                  <a:cubicBezTo>
                    <a:pt x="197" y="281"/>
                    <a:pt x="31" y="181"/>
                    <a:pt x="11" y="181"/>
                  </a:cubicBezTo>
                  <a:cubicBezTo>
                    <a:pt x="10" y="181"/>
                    <a:pt x="9" y="181"/>
                    <a:pt x="9" y="182"/>
                  </a:cubicBezTo>
                  <a:cubicBezTo>
                    <a:pt x="1" y="190"/>
                    <a:pt x="169" y="308"/>
                    <a:pt x="463" y="509"/>
                  </a:cubicBezTo>
                  <a:cubicBezTo>
                    <a:pt x="782" y="694"/>
                    <a:pt x="1227" y="963"/>
                    <a:pt x="1832" y="1198"/>
                  </a:cubicBezTo>
                  <a:cubicBezTo>
                    <a:pt x="2761" y="1584"/>
                    <a:pt x="4067" y="1914"/>
                    <a:pt x="5536" y="1914"/>
                  </a:cubicBezTo>
                  <a:cubicBezTo>
                    <a:pt x="5953" y="1914"/>
                    <a:pt x="6383" y="1888"/>
                    <a:pt x="6822" y="1828"/>
                  </a:cubicBezTo>
                  <a:cubicBezTo>
                    <a:pt x="7805" y="1702"/>
                    <a:pt x="8712" y="1408"/>
                    <a:pt x="9502" y="1072"/>
                  </a:cubicBezTo>
                  <a:cubicBezTo>
                    <a:pt x="10291" y="744"/>
                    <a:pt x="10988" y="442"/>
                    <a:pt x="11610" y="282"/>
                  </a:cubicBezTo>
                  <a:cubicBezTo>
                    <a:pt x="12150" y="129"/>
                    <a:pt x="12614" y="77"/>
                    <a:pt x="12957" y="77"/>
                  </a:cubicBezTo>
                  <a:cubicBezTo>
                    <a:pt x="13009" y="77"/>
                    <a:pt x="13059" y="79"/>
                    <a:pt x="13105" y="81"/>
                  </a:cubicBezTo>
                  <a:cubicBezTo>
                    <a:pt x="13407" y="88"/>
                    <a:pt x="13592" y="118"/>
                    <a:pt x="13644" y="118"/>
                  </a:cubicBezTo>
                  <a:cubicBezTo>
                    <a:pt x="13655" y="118"/>
                    <a:pt x="13660" y="117"/>
                    <a:pt x="13660" y="114"/>
                  </a:cubicBezTo>
                  <a:cubicBezTo>
                    <a:pt x="13660" y="106"/>
                    <a:pt x="13618" y="98"/>
                    <a:pt x="13525" y="72"/>
                  </a:cubicBezTo>
                  <a:cubicBezTo>
                    <a:pt x="13433" y="47"/>
                    <a:pt x="13290" y="22"/>
                    <a:pt x="13105" y="14"/>
                  </a:cubicBezTo>
                  <a:cubicBezTo>
                    <a:pt x="13016" y="5"/>
                    <a:pt x="12917" y="1"/>
                    <a:pt x="128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8349260" y="4381377"/>
              <a:ext cx="657643" cy="196653"/>
            </a:xfrm>
            <a:custGeom>
              <a:avLst/>
              <a:gdLst/>
              <a:ahLst/>
              <a:cxnLst/>
              <a:rect l="l" t="t" r="r" b="b"/>
              <a:pathLst>
                <a:path w="15912" h="4588" extrusionOk="0">
                  <a:moveTo>
                    <a:pt x="10933" y="0"/>
                  </a:moveTo>
                  <a:cubicBezTo>
                    <a:pt x="9578" y="0"/>
                    <a:pt x="8033" y="155"/>
                    <a:pt x="6436" y="571"/>
                  </a:cubicBezTo>
                  <a:cubicBezTo>
                    <a:pt x="5150" y="899"/>
                    <a:pt x="3966" y="1370"/>
                    <a:pt x="2933" y="1882"/>
                  </a:cubicBezTo>
                  <a:cubicBezTo>
                    <a:pt x="1899" y="2394"/>
                    <a:pt x="1043" y="2982"/>
                    <a:pt x="345" y="3495"/>
                  </a:cubicBezTo>
                  <a:cubicBezTo>
                    <a:pt x="177" y="3629"/>
                    <a:pt x="1" y="3831"/>
                    <a:pt x="26" y="4058"/>
                  </a:cubicBezTo>
                  <a:cubicBezTo>
                    <a:pt x="43" y="4293"/>
                    <a:pt x="236" y="4436"/>
                    <a:pt x="396" y="4503"/>
                  </a:cubicBezTo>
                  <a:cubicBezTo>
                    <a:pt x="539" y="4567"/>
                    <a:pt x="679" y="4587"/>
                    <a:pt x="811" y="4587"/>
                  </a:cubicBezTo>
                  <a:cubicBezTo>
                    <a:pt x="989" y="4587"/>
                    <a:pt x="1151" y="4551"/>
                    <a:pt x="1286" y="4536"/>
                  </a:cubicBezTo>
                  <a:cubicBezTo>
                    <a:pt x="1410" y="4514"/>
                    <a:pt x="1520" y="4504"/>
                    <a:pt x="1615" y="4504"/>
                  </a:cubicBezTo>
                  <a:cubicBezTo>
                    <a:pt x="1700" y="4504"/>
                    <a:pt x="1773" y="4512"/>
                    <a:pt x="1832" y="4528"/>
                  </a:cubicBezTo>
                  <a:cubicBezTo>
                    <a:pt x="1937" y="4551"/>
                    <a:pt x="1995" y="4580"/>
                    <a:pt x="2013" y="4580"/>
                  </a:cubicBezTo>
                  <a:cubicBezTo>
                    <a:pt x="2015" y="4580"/>
                    <a:pt x="2016" y="4579"/>
                    <a:pt x="2017" y="4578"/>
                  </a:cubicBezTo>
                  <a:cubicBezTo>
                    <a:pt x="2017" y="4578"/>
                    <a:pt x="1967" y="4528"/>
                    <a:pt x="1841" y="4494"/>
                  </a:cubicBezTo>
                  <a:cubicBezTo>
                    <a:pt x="1762" y="4468"/>
                    <a:pt x="1657" y="4455"/>
                    <a:pt x="1530" y="4455"/>
                  </a:cubicBezTo>
                  <a:cubicBezTo>
                    <a:pt x="1453" y="4455"/>
                    <a:pt x="1369" y="4460"/>
                    <a:pt x="1278" y="4469"/>
                  </a:cubicBezTo>
                  <a:cubicBezTo>
                    <a:pt x="1150" y="4482"/>
                    <a:pt x="1006" y="4507"/>
                    <a:pt x="855" y="4507"/>
                  </a:cubicBezTo>
                  <a:cubicBezTo>
                    <a:pt x="717" y="4507"/>
                    <a:pt x="573" y="4487"/>
                    <a:pt x="429" y="4419"/>
                  </a:cubicBezTo>
                  <a:cubicBezTo>
                    <a:pt x="287" y="4352"/>
                    <a:pt x="144" y="4226"/>
                    <a:pt x="135" y="4049"/>
                  </a:cubicBezTo>
                  <a:cubicBezTo>
                    <a:pt x="119" y="3881"/>
                    <a:pt x="253" y="3713"/>
                    <a:pt x="421" y="3587"/>
                  </a:cubicBezTo>
                  <a:cubicBezTo>
                    <a:pt x="1118" y="3092"/>
                    <a:pt x="1975" y="2520"/>
                    <a:pt x="3008" y="2016"/>
                  </a:cubicBezTo>
                  <a:cubicBezTo>
                    <a:pt x="4025" y="1521"/>
                    <a:pt x="5201" y="1067"/>
                    <a:pt x="6478" y="731"/>
                  </a:cubicBezTo>
                  <a:cubicBezTo>
                    <a:pt x="8125" y="303"/>
                    <a:pt x="9717" y="148"/>
                    <a:pt x="11099" y="148"/>
                  </a:cubicBezTo>
                  <a:cubicBezTo>
                    <a:pt x="11859" y="148"/>
                    <a:pt x="12556" y="195"/>
                    <a:pt x="13164" y="269"/>
                  </a:cubicBezTo>
                  <a:cubicBezTo>
                    <a:pt x="13593" y="328"/>
                    <a:pt x="13979" y="370"/>
                    <a:pt x="14315" y="445"/>
                  </a:cubicBezTo>
                  <a:cubicBezTo>
                    <a:pt x="14651" y="504"/>
                    <a:pt x="14945" y="555"/>
                    <a:pt x="15181" y="613"/>
                  </a:cubicBezTo>
                  <a:cubicBezTo>
                    <a:pt x="15399" y="672"/>
                    <a:pt x="15575" y="714"/>
                    <a:pt x="15718" y="748"/>
                  </a:cubicBezTo>
                  <a:cubicBezTo>
                    <a:pt x="15844" y="773"/>
                    <a:pt x="15911" y="781"/>
                    <a:pt x="15911" y="781"/>
                  </a:cubicBezTo>
                  <a:cubicBezTo>
                    <a:pt x="15911" y="773"/>
                    <a:pt x="15853" y="748"/>
                    <a:pt x="15727" y="714"/>
                  </a:cubicBezTo>
                  <a:cubicBezTo>
                    <a:pt x="15592" y="672"/>
                    <a:pt x="15407" y="613"/>
                    <a:pt x="15197" y="555"/>
                  </a:cubicBezTo>
                  <a:cubicBezTo>
                    <a:pt x="14962" y="479"/>
                    <a:pt x="14668" y="420"/>
                    <a:pt x="14332" y="345"/>
                  </a:cubicBezTo>
                  <a:cubicBezTo>
                    <a:pt x="13996" y="269"/>
                    <a:pt x="13610" y="210"/>
                    <a:pt x="13181" y="151"/>
                  </a:cubicBezTo>
                  <a:cubicBezTo>
                    <a:pt x="12526" y="59"/>
                    <a:pt x="11765" y="0"/>
                    <a:pt x="109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8533964" y="4438341"/>
              <a:ext cx="470831" cy="124516"/>
            </a:xfrm>
            <a:custGeom>
              <a:avLst/>
              <a:gdLst/>
              <a:ahLst/>
              <a:cxnLst/>
              <a:rect l="l" t="t" r="r" b="b"/>
              <a:pathLst>
                <a:path w="11392" h="2905" extrusionOk="0">
                  <a:moveTo>
                    <a:pt x="5482" y="0"/>
                  </a:moveTo>
                  <a:cubicBezTo>
                    <a:pt x="5263" y="0"/>
                    <a:pt x="5040" y="8"/>
                    <a:pt x="4814" y="24"/>
                  </a:cubicBezTo>
                  <a:cubicBezTo>
                    <a:pt x="3865" y="91"/>
                    <a:pt x="2975" y="301"/>
                    <a:pt x="2219" y="620"/>
                  </a:cubicBezTo>
                  <a:cubicBezTo>
                    <a:pt x="1454" y="931"/>
                    <a:pt x="833" y="1343"/>
                    <a:pt x="362" y="1754"/>
                  </a:cubicBezTo>
                  <a:cubicBezTo>
                    <a:pt x="245" y="1847"/>
                    <a:pt x="127" y="1956"/>
                    <a:pt x="60" y="2107"/>
                  </a:cubicBezTo>
                  <a:cubicBezTo>
                    <a:pt x="1" y="2250"/>
                    <a:pt x="43" y="2409"/>
                    <a:pt x="102" y="2527"/>
                  </a:cubicBezTo>
                  <a:cubicBezTo>
                    <a:pt x="236" y="2762"/>
                    <a:pt x="471" y="2855"/>
                    <a:pt x="639" y="2880"/>
                  </a:cubicBezTo>
                  <a:cubicBezTo>
                    <a:pt x="737" y="2898"/>
                    <a:pt x="822" y="2904"/>
                    <a:pt x="892" y="2904"/>
                  </a:cubicBezTo>
                  <a:cubicBezTo>
                    <a:pt x="949" y="2904"/>
                    <a:pt x="997" y="2900"/>
                    <a:pt x="1034" y="2897"/>
                  </a:cubicBezTo>
                  <a:cubicBezTo>
                    <a:pt x="1127" y="2888"/>
                    <a:pt x="1177" y="2880"/>
                    <a:pt x="1177" y="2880"/>
                  </a:cubicBezTo>
                  <a:cubicBezTo>
                    <a:pt x="1177" y="2855"/>
                    <a:pt x="984" y="2880"/>
                    <a:pt x="648" y="2813"/>
                  </a:cubicBezTo>
                  <a:cubicBezTo>
                    <a:pt x="488" y="2779"/>
                    <a:pt x="295" y="2687"/>
                    <a:pt x="186" y="2477"/>
                  </a:cubicBezTo>
                  <a:cubicBezTo>
                    <a:pt x="135" y="2384"/>
                    <a:pt x="119" y="2258"/>
                    <a:pt x="161" y="2149"/>
                  </a:cubicBezTo>
                  <a:cubicBezTo>
                    <a:pt x="211" y="2031"/>
                    <a:pt x="320" y="1939"/>
                    <a:pt x="438" y="1847"/>
                  </a:cubicBezTo>
                  <a:cubicBezTo>
                    <a:pt x="908" y="1452"/>
                    <a:pt x="1530" y="1065"/>
                    <a:pt x="2277" y="763"/>
                  </a:cubicBezTo>
                  <a:cubicBezTo>
                    <a:pt x="3025" y="469"/>
                    <a:pt x="3899" y="259"/>
                    <a:pt x="4823" y="192"/>
                  </a:cubicBezTo>
                  <a:cubicBezTo>
                    <a:pt x="5055" y="175"/>
                    <a:pt x="5285" y="167"/>
                    <a:pt x="5510" y="167"/>
                  </a:cubicBezTo>
                  <a:cubicBezTo>
                    <a:pt x="7096" y="167"/>
                    <a:pt x="8504" y="550"/>
                    <a:pt x="9519" y="881"/>
                  </a:cubicBezTo>
                  <a:cubicBezTo>
                    <a:pt x="10098" y="1074"/>
                    <a:pt x="10569" y="1259"/>
                    <a:pt x="10888" y="1385"/>
                  </a:cubicBezTo>
                  <a:cubicBezTo>
                    <a:pt x="11189" y="1504"/>
                    <a:pt x="11363" y="1570"/>
                    <a:pt x="11382" y="1570"/>
                  </a:cubicBezTo>
                  <a:cubicBezTo>
                    <a:pt x="11383" y="1570"/>
                    <a:pt x="11384" y="1570"/>
                    <a:pt x="11384" y="1569"/>
                  </a:cubicBezTo>
                  <a:cubicBezTo>
                    <a:pt x="11392" y="1561"/>
                    <a:pt x="11350" y="1536"/>
                    <a:pt x="11266" y="1494"/>
                  </a:cubicBezTo>
                  <a:cubicBezTo>
                    <a:pt x="11190" y="1452"/>
                    <a:pt x="11064" y="1393"/>
                    <a:pt x="10913" y="1317"/>
                  </a:cubicBezTo>
                  <a:cubicBezTo>
                    <a:pt x="10602" y="1175"/>
                    <a:pt x="10140" y="973"/>
                    <a:pt x="9561" y="771"/>
                  </a:cubicBezTo>
                  <a:cubicBezTo>
                    <a:pt x="8539" y="409"/>
                    <a:pt x="7107" y="0"/>
                    <a:pt x="548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8062140" y="4596675"/>
              <a:ext cx="950673" cy="132231"/>
            </a:xfrm>
            <a:custGeom>
              <a:avLst/>
              <a:gdLst/>
              <a:ahLst/>
              <a:cxnLst/>
              <a:rect l="l" t="t" r="r" b="b"/>
              <a:pathLst>
                <a:path w="23002" h="3085" extrusionOk="0">
                  <a:moveTo>
                    <a:pt x="1" y="1"/>
                  </a:moveTo>
                  <a:lnTo>
                    <a:pt x="1" y="26"/>
                  </a:lnTo>
                  <a:cubicBezTo>
                    <a:pt x="26" y="43"/>
                    <a:pt x="43" y="51"/>
                    <a:pt x="68" y="68"/>
                  </a:cubicBezTo>
                  <a:cubicBezTo>
                    <a:pt x="219" y="160"/>
                    <a:pt x="421" y="278"/>
                    <a:pt x="664" y="421"/>
                  </a:cubicBezTo>
                  <a:cubicBezTo>
                    <a:pt x="1202" y="706"/>
                    <a:pt x="1966" y="1118"/>
                    <a:pt x="2975" y="1513"/>
                  </a:cubicBezTo>
                  <a:cubicBezTo>
                    <a:pt x="4942" y="2315"/>
                    <a:pt x="7822" y="3084"/>
                    <a:pt x="11068" y="3084"/>
                  </a:cubicBezTo>
                  <a:cubicBezTo>
                    <a:pt x="11120" y="3084"/>
                    <a:pt x="11172" y="3084"/>
                    <a:pt x="11224" y="3084"/>
                  </a:cubicBezTo>
                  <a:cubicBezTo>
                    <a:pt x="12870" y="3075"/>
                    <a:pt x="14441" y="2874"/>
                    <a:pt x="15836" y="2563"/>
                  </a:cubicBezTo>
                  <a:cubicBezTo>
                    <a:pt x="17230" y="2269"/>
                    <a:pt x="18482" y="1983"/>
                    <a:pt x="19540" y="1849"/>
                  </a:cubicBezTo>
                  <a:cubicBezTo>
                    <a:pt x="20074" y="1782"/>
                    <a:pt x="20559" y="1754"/>
                    <a:pt x="20985" y="1754"/>
                  </a:cubicBezTo>
                  <a:cubicBezTo>
                    <a:pt x="21411" y="1754"/>
                    <a:pt x="21779" y="1782"/>
                    <a:pt x="22077" y="1824"/>
                  </a:cubicBezTo>
                  <a:cubicBezTo>
                    <a:pt x="22220" y="1840"/>
                    <a:pt x="22354" y="1857"/>
                    <a:pt x="22472" y="1874"/>
                  </a:cubicBezTo>
                  <a:cubicBezTo>
                    <a:pt x="22581" y="1899"/>
                    <a:pt x="22674" y="1916"/>
                    <a:pt x="22758" y="1933"/>
                  </a:cubicBezTo>
                  <a:cubicBezTo>
                    <a:pt x="22917" y="1966"/>
                    <a:pt x="23001" y="1975"/>
                    <a:pt x="23001" y="1975"/>
                  </a:cubicBezTo>
                  <a:cubicBezTo>
                    <a:pt x="23001" y="1966"/>
                    <a:pt x="22917" y="1941"/>
                    <a:pt x="22766" y="1899"/>
                  </a:cubicBezTo>
                  <a:cubicBezTo>
                    <a:pt x="22682" y="1882"/>
                    <a:pt x="22590" y="1857"/>
                    <a:pt x="22480" y="1824"/>
                  </a:cubicBezTo>
                  <a:cubicBezTo>
                    <a:pt x="22363" y="1807"/>
                    <a:pt x="22237" y="1782"/>
                    <a:pt x="22086" y="1756"/>
                  </a:cubicBezTo>
                  <a:cubicBezTo>
                    <a:pt x="21743" y="1698"/>
                    <a:pt x="21306" y="1660"/>
                    <a:pt x="20793" y="1660"/>
                  </a:cubicBezTo>
                  <a:cubicBezTo>
                    <a:pt x="20412" y="1660"/>
                    <a:pt x="19989" y="1681"/>
                    <a:pt x="19532" y="1731"/>
                  </a:cubicBezTo>
                  <a:cubicBezTo>
                    <a:pt x="17417" y="1929"/>
                    <a:pt x="14632" y="2908"/>
                    <a:pt x="11423" y="2908"/>
                  </a:cubicBezTo>
                  <a:cubicBezTo>
                    <a:pt x="11357" y="2908"/>
                    <a:pt x="11290" y="2908"/>
                    <a:pt x="11224" y="2907"/>
                  </a:cubicBezTo>
                  <a:cubicBezTo>
                    <a:pt x="11154" y="2908"/>
                    <a:pt x="11084" y="2908"/>
                    <a:pt x="11015" y="2908"/>
                  </a:cubicBezTo>
                  <a:cubicBezTo>
                    <a:pt x="7815" y="2908"/>
                    <a:pt x="4973" y="2160"/>
                    <a:pt x="3025" y="1404"/>
                  </a:cubicBezTo>
                  <a:cubicBezTo>
                    <a:pt x="2017" y="1026"/>
                    <a:pt x="1244" y="631"/>
                    <a:pt x="698" y="370"/>
                  </a:cubicBezTo>
                  <a:cubicBezTo>
                    <a:pt x="446" y="227"/>
                    <a:pt x="244" y="127"/>
                    <a:pt x="93" y="43"/>
                  </a:cubicBezTo>
                  <a:cubicBezTo>
                    <a:pt x="60" y="26"/>
                    <a:pt x="26" y="9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8616624" y="4551241"/>
              <a:ext cx="402430" cy="63265"/>
            </a:xfrm>
            <a:custGeom>
              <a:avLst/>
              <a:gdLst/>
              <a:ahLst/>
              <a:cxnLst/>
              <a:rect l="l" t="t" r="r" b="b"/>
              <a:pathLst>
                <a:path w="9737" h="1476" extrusionOk="0">
                  <a:moveTo>
                    <a:pt x="5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25" y="36"/>
                    <a:pt x="84" y="78"/>
                  </a:cubicBezTo>
                  <a:cubicBezTo>
                    <a:pt x="135" y="128"/>
                    <a:pt x="227" y="195"/>
                    <a:pt x="336" y="271"/>
                  </a:cubicBezTo>
                  <a:cubicBezTo>
                    <a:pt x="563" y="431"/>
                    <a:pt x="916" y="641"/>
                    <a:pt x="1378" y="842"/>
                  </a:cubicBezTo>
                  <a:cubicBezTo>
                    <a:pt x="1832" y="1035"/>
                    <a:pt x="2403" y="1212"/>
                    <a:pt x="3058" y="1321"/>
                  </a:cubicBezTo>
                  <a:cubicBezTo>
                    <a:pt x="3624" y="1424"/>
                    <a:pt x="4254" y="1475"/>
                    <a:pt x="4910" y="1475"/>
                  </a:cubicBezTo>
                  <a:cubicBezTo>
                    <a:pt x="5003" y="1475"/>
                    <a:pt x="5097" y="1474"/>
                    <a:pt x="5192" y="1472"/>
                  </a:cubicBezTo>
                  <a:cubicBezTo>
                    <a:pt x="6712" y="1447"/>
                    <a:pt x="8065" y="1254"/>
                    <a:pt x="9048" y="1153"/>
                  </a:cubicBezTo>
                  <a:cubicBezTo>
                    <a:pt x="9300" y="1128"/>
                    <a:pt x="9535" y="1094"/>
                    <a:pt x="9736" y="1069"/>
                  </a:cubicBezTo>
                  <a:lnTo>
                    <a:pt x="9736" y="985"/>
                  </a:lnTo>
                  <a:cubicBezTo>
                    <a:pt x="9526" y="1002"/>
                    <a:pt x="9291" y="1019"/>
                    <a:pt x="9039" y="1035"/>
                  </a:cubicBezTo>
                  <a:cubicBezTo>
                    <a:pt x="8048" y="1103"/>
                    <a:pt x="6687" y="1271"/>
                    <a:pt x="5183" y="1304"/>
                  </a:cubicBezTo>
                  <a:cubicBezTo>
                    <a:pt x="5078" y="1307"/>
                    <a:pt x="4973" y="1308"/>
                    <a:pt x="4868" y="1308"/>
                  </a:cubicBezTo>
                  <a:cubicBezTo>
                    <a:pt x="4235" y="1308"/>
                    <a:pt x="3630" y="1264"/>
                    <a:pt x="3075" y="1170"/>
                  </a:cubicBezTo>
                  <a:cubicBezTo>
                    <a:pt x="2436" y="1069"/>
                    <a:pt x="1874" y="909"/>
                    <a:pt x="1420" y="725"/>
                  </a:cubicBezTo>
                  <a:cubicBezTo>
                    <a:pt x="540" y="386"/>
                    <a:pt x="64" y="0"/>
                    <a:pt x="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8062140" y="4680686"/>
              <a:ext cx="956913" cy="95155"/>
            </a:xfrm>
            <a:custGeom>
              <a:avLst/>
              <a:gdLst/>
              <a:ahLst/>
              <a:cxnLst/>
              <a:rect l="l" t="t" r="r" b="b"/>
              <a:pathLst>
                <a:path w="23153" h="2220" extrusionOk="0">
                  <a:moveTo>
                    <a:pt x="1077" y="0"/>
                  </a:moveTo>
                  <a:cubicBezTo>
                    <a:pt x="938" y="0"/>
                    <a:pt x="808" y="5"/>
                    <a:pt x="690" y="15"/>
                  </a:cubicBezTo>
                  <a:cubicBezTo>
                    <a:pt x="396" y="40"/>
                    <a:pt x="169" y="82"/>
                    <a:pt x="1" y="116"/>
                  </a:cubicBezTo>
                  <a:lnTo>
                    <a:pt x="1" y="149"/>
                  </a:lnTo>
                  <a:cubicBezTo>
                    <a:pt x="169" y="124"/>
                    <a:pt x="396" y="99"/>
                    <a:pt x="690" y="82"/>
                  </a:cubicBezTo>
                  <a:cubicBezTo>
                    <a:pt x="755" y="79"/>
                    <a:pt x="824" y="78"/>
                    <a:pt x="895" y="78"/>
                  </a:cubicBezTo>
                  <a:cubicBezTo>
                    <a:pt x="1521" y="78"/>
                    <a:pt x="2374" y="181"/>
                    <a:pt x="3369" y="460"/>
                  </a:cubicBezTo>
                  <a:cubicBezTo>
                    <a:pt x="4478" y="746"/>
                    <a:pt x="5755" y="1258"/>
                    <a:pt x="7242" y="1619"/>
                  </a:cubicBezTo>
                  <a:cubicBezTo>
                    <a:pt x="8729" y="1972"/>
                    <a:pt x="10409" y="2207"/>
                    <a:pt x="12173" y="2216"/>
                  </a:cubicBezTo>
                  <a:cubicBezTo>
                    <a:pt x="12289" y="2218"/>
                    <a:pt x="12404" y="2220"/>
                    <a:pt x="12519" y="2220"/>
                  </a:cubicBezTo>
                  <a:cubicBezTo>
                    <a:pt x="15829" y="2220"/>
                    <a:pt x="18689" y="1120"/>
                    <a:pt x="20890" y="1120"/>
                  </a:cubicBezTo>
                  <a:cubicBezTo>
                    <a:pt x="20959" y="1120"/>
                    <a:pt x="21027" y="1121"/>
                    <a:pt x="21094" y="1124"/>
                  </a:cubicBezTo>
                  <a:cubicBezTo>
                    <a:pt x="21909" y="1132"/>
                    <a:pt x="22606" y="1250"/>
                    <a:pt x="23152" y="1418"/>
                  </a:cubicBezTo>
                  <a:lnTo>
                    <a:pt x="23152" y="1325"/>
                  </a:lnTo>
                  <a:cubicBezTo>
                    <a:pt x="22606" y="1157"/>
                    <a:pt x="21909" y="1023"/>
                    <a:pt x="21094" y="1006"/>
                  </a:cubicBezTo>
                  <a:cubicBezTo>
                    <a:pt x="21002" y="1002"/>
                    <a:pt x="20908" y="1000"/>
                    <a:pt x="20813" y="1000"/>
                  </a:cubicBezTo>
                  <a:cubicBezTo>
                    <a:pt x="18588" y="1000"/>
                    <a:pt x="15757" y="2052"/>
                    <a:pt x="12522" y="2052"/>
                  </a:cubicBezTo>
                  <a:cubicBezTo>
                    <a:pt x="12406" y="2052"/>
                    <a:pt x="12290" y="2050"/>
                    <a:pt x="12173" y="2048"/>
                  </a:cubicBezTo>
                  <a:cubicBezTo>
                    <a:pt x="10426" y="2039"/>
                    <a:pt x="8762" y="1812"/>
                    <a:pt x="7284" y="1468"/>
                  </a:cubicBezTo>
                  <a:cubicBezTo>
                    <a:pt x="5805" y="1124"/>
                    <a:pt x="4520" y="620"/>
                    <a:pt x="3395" y="342"/>
                  </a:cubicBezTo>
                  <a:cubicBezTo>
                    <a:pt x="2485" y="96"/>
                    <a:pt x="1687" y="0"/>
                    <a:pt x="10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8062140" y="4189096"/>
              <a:ext cx="692360" cy="14102"/>
            </a:xfrm>
            <a:custGeom>
              <a:avLst/>
              <a:gdLst/>
              <a:ahLst/>
              <a:cxnLst/>
              <a:rect l="l" t="t" r="r" b="b"/>
              <a:pathLst>
                <a:path w="16752" h="329" extrusionOk="0">
                  <a:moveTo>
                    <a:pt x="1" y="0"/>
                  </a:moveTo>
                  <a:lnTo>
                    <a:pt x="1" y="328"/>
                  </a:lnTo>
                  <a:lnTo>
                    <a:pt x="16751" y="328"/>
                  </a:lnTo>
                  <a:lnTo>
                    <a:pt x="167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8062140" y="4558527"/>
              <a:ext cx="692691" cy="14059"/>
            </a:xfrm>
            <a:custGeom>
              <a:avLst/>
              <a:gdLst/>
              <a:ahLst/>
              <a:cxnLst/>
              <a:rect l="l" t="t" r="r" b="b"/>
              <a:pathLst>
                <a:path w="16760" h="328" extrusionOk="0">
                  <a:moveTo>
                    <a:pt x="1" y="0"/>
                  </a:moveTo>
                  <a:lnTo>
                    <a:pt x="1" y="328"/>
                  </a:lnTo>
                  <a:lnTo>
                    <a:pt x="16760" y="328"/>
                  </a:lnTo>
                  <a:lnTo>
                    <a:pt x="1676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8340952" y="4195954"/>
              <a:ext cx="146184" cy="32447"/>
            </a:xfrm>
            <a:custGeom>
              <a:avLst/>
              <a:gdLst/>
              <a:ahLst/>
              <a:cxnLst/>
              <a:rect l="l" t="t" r="r" b="b"/>
              <a:pathLst>
                <a:path w="3537" h="757" extrusionOk="0">
                  <a:moveTo>
                    <a:pt x="0" y="0"/>
                  </a:moveTo>
                  <a:lnTo>
                    <a:pt x="0" y="756"/>
                  </a:lnTo>
                  <a:lnTo>
                    <a:pt x="3537" y="756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8340952" y="3830465"/>
              <a:ext cx="146184" cy="32447"/>
            </a:xfrm>
            <a:custGeom>
              <a:avLst/>
              <a:gdLst/>
              <a:ahLst/>
              <a:cxnLst/>
              <a:rect l="l" t="t" r="r" b="b"/>
              <a:pathLst>
                <a:path w="3537" h="757" extrusionOk="0">
                  <a:moveTo>
                    <a:pt x="0" y="1"/>
                  </a:moveTo>
                  <a:lnTo>
                    <a:pt x="0" y="757"/>
                  </a:lnTo>
                  <a:lnTo>
                    <a:pt x="3537" y="757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8340952" y="4563542"/>
              <a:ext cx="146184" cy="32447"/>
            </a:xfrm>
            <a:custGeom>
              <a:avLst/>
              <a:gdLst/>
              <a:ahLst/>
              <a:cxnLst/>
              <a:rect l="l" t="t" r="r" b="b"/>
              <a:pathLst>
                <a:path w="3537" h="757" extrusionOk="0">
                  <a:moveTo>
                    <a:pt x="0" y="1"/>
                  </a:moveTo>
                  <a:lnTo>
                    <a:pt x="0" y="757"/>
                  </a:lnTo>
                  <a:lnTo>
                    <a:pt x="3537" y="757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8754459" y="3830465"/>
              <a:ext cx="264595" cy="1120940"/>
            </a:xfrm>
            <a:custGeom>
              <a:avLst/>
              <a:gdLst/>
              <a:ahLst/>
              <a:cxnLst/>
              <a:rect l="l" t="t" r="r" b="b"/>
              <a:pathLst>
                <a:path w="6402" h="26152" extrusionOk="0">
                  <a:moveTo>
                    <a:pt x="0" y="1"/>
                  </a:moveTo>
                  <a:lnTo>
                    <a:pt x="0" y="26151"/>
                  </a:lnTo>
                  <a:lnTo>
                    <a:pt x="6401" y="2615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8062140" y="3368879"/>
              <a:ext cx="93447" cy="461629"/>
            </a:xfrm>
            <a:custGeom>
              <a:avLst/>
              <a:gdLst/>
              <a:ahLst/>
              <a:cxnLst/>
              <a:rect l="l" t="t" r="r" b="b"/>
              <a:pathLst>
                <a:path w="2261" h="10770" extrusionOk="0">
                  <a:moveTo>
                    <a:pt x="1" y="0"/>
                  </a:moveTo>
                  <a:lnTo>
                    <a:pt x="1" y="10770"/>
                  </a:lnTo>
                  <a:lnTo>
                    <a:pt x="2260" y="1077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8203117" y="3416027"/>
              <a:ext cx="64971" cy="414480"/>
            </a:xfrm>
            <a:custGeom>
              <a:avLst/>
              <a:gdLst/>
              <a:ahLst/>
              <a:cxnLst/>
              <a:rect l="l" t="t" r="r" b="b"/>
              <a:pathLst>
                <a:path w="1572" h="9670" extrusionOk="0">
                  <a:moveTo>
                    <a:pt x="0" y="1"/>
                  </a:moveTo>
                  <a:lnTo>
                    <a:pt x="0" y="9670"/>
                  </a:lnTo>
                  <a:lnTo>
                    <a:pt x="1571" y="9670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8155546" y="3416027"/>
              <a:ext cx="47612" cy="414480"/>
            </a:xfrm>
            <a:custGeom>
              <a:avLst/>
              <a:gdLst/>
              <a:ahLst/>
              <a:cxnLst/>
              <a:rect l="l" t="t" r="r" b="b"/>
              <a:pathLst>
                <a:path w="1152" h="9670" extrusionOk="0">
                  <a:moveTo>
                    <a:pt x="0" y="1"/>
                  </a:moveTo>
                  <a:lnTo>
                    <a:pt x="0" y="9670"/>
                  </a:lnTo>
                  <a:lnTo>
                    <a:pt x="1151" y="9670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268046" y="3463562"/>
              <a:ext cx="48273" cy="366946"/>
            </a:xfrm>
            <a:custGeom>
              <a:avLst/>
              <a:gdLst/>
              <a:ahLst/>
              <a:cxnLst/>
              <a:rect l="l" t="t" r="r" b="b"/>
              <a:pathLst>
                <a:path w="1168" h="8561" extrusionOk="0">
                  <a:moveTo>
                    <a:pt x="0" y="1"/>
                  </a:moveTo>
                  <a:lnTo>
                    <a:pt x="0" y="8561"/>
                  </a:lnTo>
                  <a:lnTo>
                    <a:pt x="1168" y="856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8316278" y="3337889"/>
              <a:ext cx="101796" cy="492619"/>
            </a:xfrm>
            <a:custGeom>
              <a:avLst/>
              <a:gdLst/>
              <a:ahLst/>
              <a:cxnLst/>
              <a:rect l="l" t="t" r="r" b="b"/>
              <a:pathLst>
                <a:path w="2463" h="11493" extrusionOk="0">
                  <a:moveTo>
                    <a:pt x="1" y="1"/>
                  </a:moveTo>
                  <a:lnTo>
                    <a:pt x="1" y="11493"/>
                  </a:lnTo>
                  <a:lnTo>
                    <a:pt x="2462" y="11493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8480524" y="3612981"/>
              <a:ext cx="523610" cy="217527"/>
            </a:xfrm>
            <a:custGeom>
              <a:avLst/>
              <a:gdLst/>
              <a:ahLst/>
              <a:cxnLst/>
              <a:rect l="l" t="t" r="r" b="b"/>
              <a:pathLst>
                <a:path w="12669" h="5075" extrusionOk="0">
                  <a:moveTo>
                    <a:pt x="227" y="1"/>
                  </a:moveTo>
                  <a:lnTo>
                    <a:pt x="0" y="967"/>
                  </a:lnTo>
                  <a:lnTo>
                    <a:pt x="227" y="1320"/>
                  </a:lnTo>
                  <a:lnTo>
                    <a:pt x="227" y="1899"/>
                  </a:lnTo>
                  <a:lnTo>
                    <a:pt x="0" y="2445"/>
                  </a:lnTo>
                  <a:lnTo>
                    <a:pt x="227" y="2638"/>
                  </a:lnTo>
                  <a:lnTo>
                    <a:pt x="227" y="3991"/>
                  </a:lnTo>
                  <a:lnTo>
                    <a:pt x="0" y="4151"/>
                  </a:lnTo>
                  <a:lnTo>
                    <a:pt x="227" y="4344"/>
                  </a:lnTo>
                  <a:lnTo>
                    <a:pt x="227" y="5075"/>
                  </a:lnTo>
                  <a:lnTo>
                    <a:pt x="12668" y="5075"/>
                  </a:lnTo>
                  <a:lnTo>
                    <a:pt x="12668" y="4184"/>
                  </a:lnTo>
                  <a:lnTo>
                    <a:pt x="12441" y="3764"/>
                  </a:lnTo>
                  <a:lnTo>
                    <a:pt x="12668" y="1824"/>
                  </a:lnTo>
                  <a:lnTo>
                    <a:pt x="12475" y="891"/>
                  </a:lnTo>
                  <a:cubicBezTo>
                    <a:pt x="12475" y="891"/>
                    <a:pt x="12282" y="505"/>
                    <a:pt x="12282" y="387"/>
                  </a:cubicBezTo>
                  <a:cubicBezTo>
                    <a:pt x="12282" y="278"/>
                    <a:pt x="12315" y="1"/>
                    <a:pt x="1231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8742308" y="3612981"/>
              <a:ext cx="261826" cy="217527"/>
            </a:xfrm>
            <a:custGeom>
              <a:avLst/>
              <a:gdLst/>
              <a:ahLst/>
              <a:cxnLst/>
              <a:rect l="l" t="t" r="r" b="b"/>
              <a:pathLst>
                <a:path w="6335" h="5075" extrusionOk="0">
                  <a:moveTo>
                    <a:pt x="294" y="1"/>
                  </a:moveTo>
                  <a:lnTo>
                    <a:pt x="294" y="1798"/>
                  </a:lnTo>
                  <a:lnTo>
                    <a:pt x="0" y="2244"/>
                  </a:lnTo>
                  <a:lnTo>
                    <a:pt x="294" y="2538"/>
                  </a:lnTo>
                  <a:lnTo>
                    <a:pt x="294" y="3092"/>
                  </a:lnTo>
                  <a:lnTo>
                    <a:pt x="0" y="3672"/>
                  </a:lnTo>
                  <a:lnTo>
                    <a:pt x="294" y="5075"/>
                  </a:lnTo>
                  <a:lnTo>
                    <a:pt x="6334" y="5075"/>
                  </a:lnTo>
                  <a:lnTo>
                    <a:pt x="6334" y="4184"/>
                  </a:lnTo>
                  <a:lnTo>
                    <a:pt x="6107" y="3756"/>
                  </a:lnTo>
                  <a:lnTo>
                    <a:pt x="6334" y="1824"/>
                  </a:lnTo>
                  <a:lnTo>
                    <a:pt x="6141" y="891"/>
                  </a:lnTo>
                  <a:lnTo>
                    <a:pt x="5948" y="387"/>
                  </a:lnTo>
                  <a:lnTo>
                    <a:pt x="59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1"/>
          <p:cNvGrpSpPr/>
          <p:nvPr/>
        </p:nvGrpSpPr>
        <p:grpSpPr>
          <a:xfrm>
            <a:off x="679376" y="3683143"/>
            <a:ext cx="1101720" cy="1140746"/>
            <a:chOff x="679376" y="3683143"/>
            <a:chExt cx="1101720" cy="1140746"/>
          </a:xfrm>
        </p:grpSpPr>
        <p:sp>
          <p:nvSpPr>
            <p:cNvPr id="321" name="Google Shape;321;p11"/>
            <p:cNvSpPr/>
            <p:nvPr/>
          </p:nvSpPr>
          <p:spPr>
            <a:xfrm flipH="1">
              <a:off x="1061578" y="4105256"/>
              <a:ext cx="210331" cy="548237"/>
            </a:xfrm>
            <a:custGeom>
              <a:avLst/>
              <a:gdLst/>
              <a:ahLst/>
              <a:cxnLst/>
              <a:rect l="l" t="t" r="r" b="b"/>
              <a:pathLst>
                <a:path w="6251" h="15360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36" y="119"/>
                    <a:pt x="60" y="167"/>
                  </a:cubicBezTo>
                  <a:lnTo>
                    <a:pt x="238" y="607"/>
                  </a:lnTo>
                  <a:lnTo>
                    <a:pt x="917" y="2250"/>
                  </a:lnTo>
                  <a:cubicBezTo>
                    <a:pt x="1477" y="3643"/>
                    <a:pt x="2227" y="5560"/>
                    <a:pt x="3036" y="7703"/>
                  </a:cubicBezTo>
                  <a:cubicBezTo>
                    <a:pt x="3846" y="9835"/>
                    <a:pt x="4620" y="11775"/>
                    <a:pt x="5215" y="13145"/>
                  </a:cubicBezTo>
                  <a:cubicBezTo>
                    <a:pt x="5513" y="13835"/>
                    <a:pt x="5763" y="14395"/>
                    <a:pt x="5941" y="14776"/>
                  </a:cubicBezTo>
                  <a:cubicBezTo>
                    <a:pt x="6037" y="14954"/>
                    <a:pt x="6108" y="15097"/>
                    <a:pt x="6168" y="15216"/>
                  </a:cubicBezTo>
                  <a:cubicBezTo>
                    <a:pt x="6180" y="15264"/>
                    <a:pt x="6215" y="15311"/>
                    <a:pt x="6251" y="15359"/>
                  </a:cubicBezTo>
                  <a:cubicBezTo>
                    <a:pt x="6239" y="15300"/>
                    <a:pt x="6227" y="15252"/>
                    <a:pt x="6203" y="15204"/>
                  </a:cubicBezTo>
                  <a:lnTo>
                    <a:pt x="6025" y="14764"/>
                  </a:lnTo>
                  <a:lnTo>
                    <a:pt x="5346" y="13121"/>
                  </a:lnTo>
                  <a:cubicBezTo>
                    <a:pt x="4775" y="11740"/>
                    <a:pt x="4036" y="9799"/>
                    <a:pt x="3215" y="7668"/>
                  </a:cubicBezTo>
                  <a:cubicBezTo>
                    <a:pt x="2393" y="5525"/>
                    <a:pt x="1631" y="3596"/>
                    <a:pt x="1036" y="2215"/>
                  </a:cubicBezTo>
                  <a:cubicBezTo>
                    <a:pt x="738" y="1524"/>
                    <a:pt x="488" y="964"/>
                    <a:pt x="310" y="595"/>
                  </a:cubicBezTo>
                  <a:lnTo>
                    <a:pt x="84" y="155"/>
                  </a:lnTo>
                  <a:cubicBezTo>
                    <a:pt x="72" y="95"/>
                    <a:pt x="36" y="48"/>
                    <a:pt x="0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flipH="1">
              <a:off x="715042" y="4471140"/>
              <a:ext cx="1023187" cy="352749"/>
            </a:xfrm>
            <a:custGeom>
              <a:avLst/>
              <a:gdLst/>
              <a:ahLst/>
              <a:cxnLst/>
              <a:rect l="l" t="t" r="r" b="b"/>
              <a:pathLst>
                <a:path w="30409" h="9883" extrusionOk="0">
                  <a:moveTo>
                    <a:pt x="0" y="0"/>
                  </a:moveTo>
                  <a:lnTo>
                    <a:pt x="0" y="9882"/>
                  </a:lnTo>
                  <a:lnTo>
                    <a:pt x="30409" y="9882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flipH="1">
              <a:off x="679376" y="4372557"/>
              <a:ext cx="572108" cy="451332"/>
            </a:xfrm>
            <a:custGeom>
              <a:avLst/>
              <a:gdLst/>
              <a:ahLst/>
              <a:cxnLst/>
              <a:rect l="l" t="t" r="r" b="b"/>
              <a:pathLst>
                <a:path w="17003" h="12645" extrusionOk="0">
                  <a:moveTo>
                    <a:pt x="0" y="0"/>
                  </a:moveTo>
                  <a:lnTo>
                    <a:pt x="0" y="2500"/>
                  </a:lnTo>
                  <a:lnTo>
                    <a:pt x="620" y="2762"/>
                  </a:lnTo>
                  <a:lnTo>
                    <a:pt x="631" y="12644"/>
                  </a:lnTo>
                  <a:lnTo>
                    <a:pt x="15943" y="12644"/>
                  </a:lnTo>
                  <a:lnTo>
                    <a:pt x="15943" y="2762"/>
                  </a:lnTo>
                  <a:lnTo>
                    <a:pt x="17003" y="2762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 flipH="1">
              <a:off x="1387656" y="4528070"/>
              <a:ext cx="207168" cy="53182"/>
            </a:xfrm>
            <a:custGeom>
              <a:avLst/>
              <a:gdLst/>
              <a:ahLst/>
              <a:cxnLst/>
              <a:rect l="l" t="t" r="r" b="b"/>
              <a:pathLst>
                <a:path w="6157" h="1490" extrusionOk="0">
                  <a:moveTo>
                    <a:pt x="1" y="1"/>
                  </a:moveTo>
                  <a:lnTo>
                    <a:pt x="1" y="1489"/>
                  </a:lnTo>
                  <a:lnTo>
                    <a:pt x="6156" y="1489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flipH="1">
              <a:off x="1355220" y="4647497"/>
              <a:ext cx="266421" cy="112217"/>
            </a:xfrm>
            <a:custGeom>
              <a:avLst/>
              <a:gdLst/>
              <a:ahLst/>
              <a:cxnLst/>
              <a:rect l="l" t="t" r="r" b="b"/>
              <a:pathLst>
                <a:path w="7918" h="3144" extrusionOk="0">
                  <a:moveTo>
                    <a:pt x="0" y="0"/>
                  </a:moveTo>
                  <a:lnTo>
                    <a:pt x="0" y="3144"/>
                  </a:lnTo>
                  <a:lnTo>
                    <a:pt x="7918" y="3144"/>
                  </a:lnTo>
                  <a:lnTo>
                    <a:pt x="7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 flipH="1">
              <a:off x="834827" y="4101401"/>
              <a:ext cx="785635" cy="271192"/>
            </a:xfrm>
            <a:custGeom>
              <a:avLst/>
              <a:gdLst/>
              <a:ahLst/>
              <a:cxnLst/>
              <a:rect l="l" t="t" r="r" b="b"/>
              <a:pathLst>
                <a:path w="23349" h="7598" extrusionOk="0">
                  <a:moveTo>
                    <a:pt x="1" y="1"/>
                  </a:moveTo>
                  <a:lnTo>
                    <a:pt x="1" y="7597"/>
                  </a:lnTo>
                  <a:lnTo>
                    <a:pt x="23349" y="7597"/>
                  </a:lnTo>
                  <a:lnTo>
                    <a:pt x="23349" y="1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flipH="1">
              <a:off x="807573" y="4025341"/>
              <a:ext cx="439504" cy="347252"/>
            </a:xfrm>
            <a:custGeom>
              <a:avLst/>
              <a:gdLst/>
              <a:ahLst/>
              <a:cxnLst/>
              <a:rect l="l" t="t" r="r" b="b"/>
              <a:pathLst>
                <a:path w="13062" h="9729" extrusionOk="0">
                  <a:moveTo>
                    <a:pt x="0" y="1"/>
                  </a:moveTo>
                  <a:lnTo>
                    <a:pt x="358" y="1584"/>
                  </a:lnTo>
                  <a:lnTo>
                    <a:pt x="500" y="9728"/>
                  </a:lnTo>
                  <a:lnTo>
                    <a:pt x="12252" y="9728"/>
                  </a:lnTo>
                  <a:lnTo>
                    <a:pt x="12252" y="2132"/>
                  </a:lnTo>
                  <a:lnTo>
                    <a:pt x="13062" y="2132"/>
                  </a:lnTo>
                  <a:lnTo>
                    <a:pt x="13062" y="1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 flipH="1">
              <a:off x="1351216" y="4145196"/>
              <a:ext cx="159456" cy="40832"/>
            </a:xfrm>
            <a:custGeom>
              <a:avLst/>
              <a:gdLst/>
              <a:ahLst/>
              <a:cxnLst/>
              <a:rect l="l" t="t" r="r" b="b"/>
              <a:pathLst>
                <a:path w="4739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4739" y="1143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flipH="1">
              <a:off x="1326754" y="4236569"/>
              <a:ext cx="204375" cy="86304"/>
            </a:xfrm>
            <a:custGeom>
              <a:avLst/>
              <a:gdLst/>
              <a:ahLst/>
              <a:cxnLst/>
              <a:rect l="l" t="t" r="r" b="b"/>
              <a:pathLst>
                <a:path w="6074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6073" y="2417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flipH="1">
              <a:off x="1330388" y="3683143"/>
              <a:ext cx="62921" cy="6674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29" y="0"/>
                  </a:moveTo>
                  <a:lnTo>
                    <a:pt x="608" y="608"/>
                  </a:lnTo>
                  <a:lnTo>
                    <a:pt x="1" y="941"/>
                  </a:lnTo>
                  <a:lnTo>
                    <a:pt x="608" y="1262"/>
                  </a:lnTo>
                  <a:lnTo>
                    <a:pt x="929" y="1870"/>
                  </a:lnTo>
                  <a:lnTo>
                    <a:pt x="1263" y="1262"/>
                  </a:lnTo>
                  <a:lnTo>
                    <a:pt x="1870" y="941"/>
                  </a:lnTo>
                  <a:lnTo>
                    <a:pt x="1263" y="60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 flipH="1">
              <a:off x="1216592" y="4025341"/>
              <a:ext cx="437115" cy="76096"/>
            </a:xfrm>
            <a:custGeom>
              <a:avLst/>
              <a:gdLst/>
              <a:ahLst/>
              <a:cxnLst/>
              <a:rect l="l" t="t" r="r" b="b"/>
              <a:pathLst>
                <a:path w="12991" h="2132" extrusionOk="0">
                  <a:moveTo>
                    <a:pt x="1" y="1"/>
                  </a:moveTo>
                  <a:lnTo>
                    <a:pt x="1" y="2132"/>
                  </a:lnTo>
                  <a:lnTo>
                    <a:pt x="12990" y="2132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 flipH="1">
              <a:off x="807573" y="4025341"/>
              <a:ext cx="409053" cy="76096"/>
            </a:xfrm>
            <a:custGeom>
              <a:avLst/>
              <a:gdLst/>
              <a:ahLst/>
              <a:cxnLst/>
              <a:rect l="l" t="t" r="r" b="b"/>
              <a:pathLst>
                <a:path w="12157" h="2132" extrusionOk="0">
                  <a:moveTo>
                    <a:pt x="0" y="1"/>
                  </a:moveTo>
                  <a:lnTo>
                    <a:pt x="0" y="2132"/>
                  </a:lnTo>
                  <a:lnTo>
                    <a:pt x="12157" y="2132"/>
                  </a:lnTo>
                  <a:lnTo>
                    <a:pt x="12157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 flipH="1">
              <a:off x="834827" y="4100152"/>
              <a:ext cx="397814" cy="2570"/>
            </a:xfrm>
            <a:custGeom>
              <a:avLst/>
              <a:gdLst/>
              <a:ahLst/>
              <a:cxnLst/>
              <a:rect l="l" t="t" r="r" b="b"/>
              <a:pathLst>
                <a:path w="11823" h="72" extrusionOk="0">
                  <a:moveTo>
                    <a:pt x="5906" y="0"/>
                  </a:moveTo>
                  <a:lnTo>
                    <a:pt x="2953" y="12"/>
                  </a:lnTo>
                  <a:lnTo>
                    <a:pt x="1476" y="12"/>
                  </a:lnTo>
                  <a:lnTo>
                    <a:pt x="0" y="36"/>
                  </a:lnTo>
                  <a:lnTo>
                    <a:pt x="1476" y="48"/>
                  </a:lnTo>
                  <a:lnTo>
                    <a:pt x="2953" y="60"/>
                  </a:lnTo>
                  <a:lnTo>
                    <a:pt x="5906" y="72"/>
                  </a:lnTo>
                  <a:lnTo>
                    <a:pt x="8870" y="60"/>
                  </a:lnTo>
                  <a:lnTo>
                    <a:pt x="10347" y="48"/>
                  </a:lnTo>
                  <a:lnTo>
                    <a:pt x="11823" y="36"/>
                  </a:lnTo>
                  <a:lnTo>
                    <a:pt x="10347" y="12"/>
                  </a:lnTo>
                  <a:lnTo>
                    <a:pt x="8870" y="12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 flipH="1">
              <a:off x="1199364" y="4372557"/>
              <a:ext cx="581732" cy="98618"/>
            </a:xfrm>
            <a:custGeom>
              <a:avLst/>
              <a:gdLst/>
              <a:ahLst/>
              <a:cxnLst/>
              <a:rect l="l" t="t" r="r" b="b"/>
              <a:pathLst>
                <a:path w="17289" h="2763" extrusionOk="0">
                  <a:moveTo>
                    <a:pt x="0" y="0"/>
                  </a:moveTo>
                  <a:lnTo>
                    <a:pt x="0" y="2762"/>
                  </a:lnTo>
                  <a:lnTo>
                    <a:pt x="17288" y="2762"/>
                  </a:lnTo>
                  <a:lnTo>
                    <a:pt x="17288" y="0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11"/>
          <p:cNvGrpSpPr/>
          <p:nvPr/>
        </p:nvGrpSpPr>
        <p:grpSpPr>
          <a:xfrm>
            <a:off x="432988" y="539991"/>
            <a:ext cx="1348105" cy="2358206"/>
            <a:chOff x="4374643" y="788705"/>
            <a:chExt cx="542475" cy="948900"/>
          </a:xfrm>
        </p:grpSpPr>
        <p:sp>
          <p:nvSpPr>
            <p:cNvPr id="336" name="Google Shape;336;p11"/>
            <p:cNvSpPr/>
            <p:nvPr/>
          </p:nvSpPr>
          <p:spPr>
            <a:xfrm>
              <a:off x="4374643" y="1016455"/>
              <a:ext cx="124625" cy="246700"/>
            </a:xfrm>
            <a:custGeom>
              <a:avLst/>
              <a:gdLst/>
              <a:ahLst/>
              <a:cxnLst/>
              <a:rect l="l" t="t" r="r" b="b"/>
              <a:pathLst>
                <a:path w="4985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984" y="9868"/>
                  </a:lnTo>
                  <a:lnTo>
                    <a:pt x="4984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4504018" y="1016455"/>
              <a:ext cx="134400" cy="246700"/>
            </a:xfrm>
            <a:custGeom>
              <a:avLst/>
              <a:gdLst/>
              <a:ahLst/>
              <a:cxnLst/>
              <a:rect l="l" t="t" r="r" b="b"/>
              <a:pathLst>
                <a:path w="5376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375" y="9868"/>
                  </a:lnTo>
                  <a:lnTo>
                    <a:pt x="5375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504018" y="1280405"/>
              <a:ext cx="134400" cy="238375"/>
            </a:xfrm>
            <a:custGeom>
              <a:avLst/>
              <a:gdLst/>
              <a:ahLst/>
              <a:cxnLst/>
              <a:rect l="l" t="t" r="r" b="b"/>
              <a:pathLst>
                <a:path w="5376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375" y="9535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655643" y="788705"/>
              <a:ext cx="261475" cy="223625"/>
            </a:xfrm>
            <a:custGeom>
              <a:avLst/>
              <a:gdLst/>
              <a:ahLst/>
              <a:cxnLst/>
              <a:rect l="l" t="t" r="r" b="b"/>
              <a:pathLst>
                <a:path w="10459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5658" y="8944"/>
                  </a:lnTo>
                  <a:lnTo>
                    <a:pt x="5658" y="192"/>
                  </a:lnTo>
                  <a:lnTo>
                    <a:pt x="5850" y="192"/>
                  </a:lnTo>
                  <a:lnTo>
                    <a:pt x="5850" y="8944"/>
                  </a:lnTo>
                  <a:lnTo>
                    <a:pt x="10459" y="8944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801868" y="1016455"/>
              <a:ext cx="115250" cy="246700"/>
            </a:xfrm>
            <a:custGeom>
              <a:avLst/>
              <a:gdLst/>
              <a:ahLst/>
              <a:cxnLst/>
              <a:rect l="l" t="t" r="r" b="b"/>
              <a:pathLst>
                <a:path w="4610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4610" y="986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4801868" y="1280405"/>
              <a:ext cx="115250" cy="238375"/>
            </a:xfrm>
            <a:custGeom>
              <a:avLst/>
              <a:gdLst/>
              <a:ahLst/>
              <a:cxnLst/>
              <a:rect l="l" t="t" r="r" b="b"/>
              <a:pathLst>
                <a:path w="4610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610" y="9535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374643" y="1280405"/>
              <a:ext cx="124625" cy="238375"/>
            </a:xfrm>
            <a:custGeom>
              <a:avLst/>
              <a:gdLst/>
              <a:ahLst/>
              <a:cxnLst/>
              <a:rect l="l" t="t" r="r" b="b"/>
              <a:pathLst>
                <a:path w="4985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4984" y="9535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655643" y="1280405"/>
              <a:ext cx="141475" cy="238375"/>
            </a:xfrm>
            <a:custGeom>
              <a:avLst/>
              <a:gdLst/>
              <a:ahLst/>
              <a:cxnLst/>
              <a:rect l="l" t="t" r="r" b="b"/>
              <a:pathLst>
                <a:path w="5659" h="9535" extrusionOk="0">
                  <a:moveTo>
                    <a:pt x="1" y="0"/>
                  </a:moveTo>
                  <a:lnTo>
                    <a:pt x="1" y="9535"/>
                  </a:lnTo>
                  <a:lnTo>
                    <a:pt x="5658" y="9535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4374643" y="1522930"/>
              <a:ext cx="124625" cy="214675"/>
            </a:xfrm>
            <a:custGeom>
              <a:avLst/>
              <a:gdLst/>
              <a:ahLst/>
              <a:cxnLst/>
              <a:rect l="l" t="t" r="r" b="b"/>
              <a:pathLst>
                <a:path w="4985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984" y="8586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801868" y="1522930"/>
              <a:ext cx="115250" cy="214675"/>
            </a:xfrm>
            <a:custGeom>
              <a:avLst/>
              <a:gdLst/>
              <a:ahLst/>
              <a:cxnLst/>
              <a:rect l="l" t="t" r="r" b="b"/>
              <a:pathLst>
                <a:path w="4610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4610" y="8586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4374643" y="788705"/>
              <a:ext cx="263775" cy="223625"/>
            </a:xfrm>
            <a:custGeom>
              <a:avLst/>
              <a:gdLst/>
              <a:ahLst/>
              <a:cxnLst/>
              <a:rect l="l" t="t" r="r" b="b"/>
              <a:pathLst>
                <a:path w="10551" h="8945" extrusionOk="0">
                  <a:moveTo>
                    <a:pt x="1" y="1"/>
                  </a:moveTo>
                  <a:lnTo>
                    <a:pt x="1" y="8944"/>
                  </a:lnTo>
                  <a:lnTo>
                    <a:pt x="4984" y="8944"/>
                  </a:lnTo>
                  <a:lnTo>
                    <a:pt x="4984" y="192"/>
                  </a:lnTo>
                  <a:lnTo>
                    <a:pt x="5176" y="192"/>
                  </a:lnTo>
                  <a:lnTo>
                    <a:pt x="5176" y="8944"/>
                  </a:lnTo>
                  <a:lnTo>
                    <a:pt x="10550" y="8944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655643" y="1522930"/>
              <a:ext cx="141475" cy="214675"/>
            </a:xfrm>
            <a:custGeom>
              <a:avLst/>
              <a:gdLst/>
              <a:ahLst/>
              <a:cxnLst/>
              <a:rect l="l" t="t" r="r" b="b"/>
              <a:pathLst>
                <a:path w="5659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658" y="8586"/>
                  </a:lnTo>
                  <a:lnTo>
                    <a:pt x="5658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504018" y="1522930"/>
              <a:ext cx="134400" cy="214675"/>
            </a:xfrm>
            <a:custGeom>
              <a:avLst/>
              <a:gdLst/>
              <a:ahLst/>
              <a:cxnLst/>
              <a:rect l="l" t="t" r="r" b="b"/>
              <a:pathLst>
                <a:path w="5376" h="8587" extrusionOk="0">
                  <a:moveTo>
                    <a:pt x="1" y="0"/>
                  </a:moveTo>
                  <a:lnTo>
                    <a:pt x="1" y="8586"/>
                  </a:lnTo>
                  <a:lnTo>
                    <a:pt x="5375" y="8586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655643" y="1016455"/>
              <a:ext cx="141475" cy="246700"/>
            </a:xfrm>
            <a:custGeom>
              <a:avLst/>
              <a:gdLst/>
              <a:ahLst/>
              <a:cxnLst/>
              <a:rect l="l" t="t" r="r" b="b"/>
              <a:pathLst>
                <a:path w="5659" h="9868" extrusionOk="0">
                  <a:moveTo>
                    <a:pt x="1" y="1"/>
                  </a:moveTo>
                  <a:lnTo>
                    <a:pt x="1" y="9868"/>
                  </a:lnTo>
                  <a:lnTo>
                    <a:pt x="5658" y="9868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53000"/>
            <a:ext cx="7704000" cy="28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 Regular"/>
              <a:buChar char="●"/>
              <a:defRPr>
                <a:solidFill>
                  <a:schemeClr val="accent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■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●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■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●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"/>
              <a:buChar char="○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omfortaa"/>
              <a:buChar char="■"/>
              <a:defRPr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71" r:id="rId18"/>
    <p:sldLayoutId id="2147483672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1"/>
          <p:cNvSpPr txBox="1">
            <a:spLocks noGrp="1"/>
          </p:cNvSpPr>
          <p:nvPr>
            <p:ph type="ctrTitle"/>
          </p:nvPr>
        </p:nvSpPr>
        <p:spPr>
          <a:xfrm>
            <a:off x="535227" y="1095310"/>
            <a:ext cx="4046329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dirty="0"/>
              <a:t>IT</a:t>
            </a:r>
            <a:br>
              <a:rPr lang="en" sz="5900" dirty="0"/>
            </a:br>
            <a:r>
              <a:rPr lang="en" sz="5900" dirty="0"/>
              <a:t>SUNRISE</a:t>
            </a:r>
            <a:endParaRPr sz="2500" dirty="0"/>
          </a:p>
        </p:txBody>
      </p:sp>
      <p:sp>
        <p:nvSpPr>
          <p:cNvPr id="805" name="Google Shape;805;p31"/>
          <p:cNvSpPr/>
          <p:nvPr/>
        </p:nvSpPr>
        <p:spPr>
          <a:xfrm>
            <a:off x="2023871" y="3649793"/>
            <a:ext cx="62921" cy="66745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lnTo>
                  <a:pt x="608" y="608"/>
                </a:lnTo>
                <a:lnTo>
                  <a:pt x="1" y="941"/>
                </a:lnTo>
                <a:lnTo>
                  <a:pt x="608" y="1262"/>
                </a:lnTo>
                <a:lnTo>
                  <a:pt x="929" y="1870"/>
                </a:lnTo>
                <a:lnTo>
                  <a:pt x="1263" y="1262"/>
                </a:lnTo>
                <a:lnTo>
                  <a:pt x="1870" y="941"/>
                </a:lnTo>
                <a:lnTo>
                  <a:pt x="1263" y="608"/>
                </a:lnTo>
                <a:lnTo>
                  <a:pt x="929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487734" y="3983732"/>
            <a:ext cx="114637" cy="101831"/>
          </a:xfrm>
          <a:custGeom>
            <a:avLst/>
            <a:gdLst/>
            <a:ahLst/>
            <a:cxnLst/>
            <a:rect l="l" t="t" r="r" b="b"/>
            <a:pathLst>
              <a:path w="3407" h="2853" extrusionOk="0">
                <a:moveTo>
                  <a:pt x="1670" y="0"/>
                </a:moveTo>
                <a:cubicBezTo>
                  <a:pt x="1337" y="0"/>
                  <a:pt x="1010" y="106"/>
                  <a:pt x="763" y="336"/>
                </a:cubicBezTo>
                <a:lnTo>
                  <a:pt x="477" y="693"/>
                </a:lnTo>
                <a:cubicBezTo>
                  <a:pt x="1" y="1527"/>
                  <a:pt x="644" y="2753"/>
                  <a:pt x="1596" y="2848"/>
                </a:cubicBezTo>
                <a:cubicBezTo>
                  <a:pt x="1632" y="2851"/>
                  <a:pt x="1667" y="2853"/>
                  <a:pt x="1702" y="2853"/>
                </a:cubicBezTo>
                <a:cubicBezTo>
                  <a:pt x="2622" y="2853"/>
                  <a:pt x="3406" y="1826"/>
                  <a:pt x="3108" y="943"/>
                </a:cubicBezTo>
                <a:cubicBezTo>
                  <a:pt x="2915" y="357"/>
                  <a:pt x="2282" y="0"/>
                  <a:pt x="167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483729" y="3980270"/>
            <a:ext cx="122578" cy="108755"/>
          </a:xfrm>
          <a:custGeom>
            <a:avLst/>
            <a:gdLst/>
            <a:ahLst/>
            <a:cxnLst/>
            <a:rect l="l" t="t" r="r" b="b"/>
            <a:pathLst>
              <a:path w="3643" h="3047" extrusionOk="0">
                <a:moveTo>
                  <a:pt x="1788" y="1"/>
                </a:moveTo>
                <a:cubicBezTo>
                  <a:pt x="1431" y="1"/>
                  <a:pt x="1079" y="114"/>
                  <a:pt x="810" y="362"/>
                </a:cubicBezTo>
                <a:lnTo>
                  <a:pt x="513" y="731"/>
                </a:lnTo>
                <a:cubicBezTo>
                  <a:pt x="1" y="1624"/>
                  <a:pt x="691" y="2933"/>
                  <a:pt x="1703" y="3041"/>
                </a:cubicBezTo>
                <a:cubicBezTo>
                  <a:pt x="1743" y="3044"/>
                  <a:pt x="1783" y="3046"/>
                  <a:pt x="1822" y="3046"/>
                </a:cubicBezTo>
                <a:cubicBezTo>
                  <a:pt x="2798" y="3046"/>
                  <a:pt x="3643" y="1943"/>
                  <a:pt x="3323" y="1005"/>
                </a:cubicBezTo>
                <a:cubicBezTo>
                  <a:pt x="3115" y="381"/>
                  <a:pt x="2443" y="1"/>
                  <a:pt x="1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"/>
          <p:cNvSpPr txBox="1">
            <a:spLocks noGrp="1"/>
          </p:cNvSpPr>
          <p:nvPr>
            <p:ph type="subTitle" idx="1"/>
          </p:nvPr>
        </p:nvSpPr>
        <p:spPr>
          <a:xfrm>
            <a:off x="971507" y="2816756"/>
            <a:ext cx="3182881" cy="1204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Підготували студенти КБ-26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Шевчук Анатолій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Сеник Юрій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Паламар </a:t>
            </a:r>
            <a:r>
              <a:rPr lang="uk-UA" dirty="0" err="1"/>
              <a:t>Кирил</a:t>
            </a:r>
            <a:endParaRPr lang="uk-U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Попович Михайло</a:t>
            </a:r>
            <a:endParaRPr dirty="0"/>
          </a:p>
        </p:txBody>
      </p:sp>
      <p:grpSp>
        <p:nvGrpSpPr>
          <p:cNvPr id="809" name="Google Shape;809;p31"/>
          <p:cNvGrpSpPr/>
          <p:nvPr/>
        </p:nvGrpSpPr>
        <p:grpSpPr>
          <a:xfrm>
            <a:off x="4410000" y="540013"/>
            <a:ext cx="3602367" cy="4063485"/>
            <a:chOff x="4410000" y="540013"/>
            <a:chExt cx="3602367" cy="4063485"/>
          </a:xfrm>
        </p:grpSpPr>
        <p:sp>
          <p:nvSpPr>
            <p:cNvPr id="810" name="Google Shape;810;p31"/>
            <p:cNvSpPr/>
            <p:nvPr/>
          </p:nvSpPr>
          <p:spPr>
            <a:xfrm>
              <a:off x="4560007" y="2795288"/>
              <a:ext cx="647981" cy="794741"/>
            </a:xfrm>
            <a:custGeom>
              <a:avLst/>
              <a:gdLst/>
              <a:ahLst/>
              <a:cxnLst/>
              <a:rect l="l" t="t" r="r" b="b"/>
              <a:pathLst>
                <a:path w="31123" h="38172" extrusionOk="0">
                  <a:moveTo>
                    <a:pt x="12029" y="0"/>
                  </a:moveTo>
                  <a:cubicBezTo>
                    <a:pt x="11261" y="0"/>
                    <a:pt x="10495" y="145"/>
                    <a:pt x="9774" y="457"/>
                  </a:cubicBezTo>
                  <a:cubicBezTo>
                    <a:pt x="5972" y="2092"/>
                    <a:pt x="4671" y="7729"/>
                    <a:pt x="7406" y="10831"/>
                  </a:cubicBezTo>
                  <a:cubicBezTo>
                    <a:pt x="2936" y="11198"/>
                    <a:pt x="1" y="16269"/>
                    <a:pt x="634" y="20705"/>
                  </a:cubicBezTo>
                  <a:cubicBezTo>
                    <a:pt x="1268" y="25142"/>
                    <a:pt x="4504" y="28744"/>
                    <a:pt x="8106" y="31380"/>
                  </a:cubicBezTo>
                  <a:cubicBezTo>
                    <a:pt x="14044" y="35716"/>
                    <a:pt x="21216" y="38084"/>
                    <a:pt x="28621" y="38151"/>
                  </a:cubicBezTo>
                  <a:cubicBezTo>
                    <a:pt x="28723" y="38165"/>
                    <a:pt x="28825" y="38171"/>
                    <a:pt x="28927" y="38171"/>
                  </a:cubicBezTo>
                  <a:cubicBezTo>
                    <a:pt x="29323" y="38171"/>
                    <a:pt x="29710" y="38070"/>
                    <a:pt x="30055" y="37884"/>
                  </a:cubicBezTo>
                  <a:cubicBezTo>
                    <a:pt x="31123" y="37284"/>
                    <a:pt x="30989" y="35616"/>
                    <a:pt x="30156" y="34749"/>
                  </a:cubicBezTo>
                  <a:cubicBezTo>
                    <a:pt x="29322" y="33848"/>
                    <a:pt x="28087" y="33548"/>
                    <a:pt x="26953" y="33114"/>
                  </a:cubicBezTo>
                  <a:cubicBezTo>
                    <a:pt x="16179" y="29145"/>
                    <a:pt x="12243" y="15968"/>
                    <a:pt x="19081" y="6762"/>
                  </a:cubicBezTo>
                  <a:lnTo>
                    <a:pt x="18914" y="5895"/>
                  </a:lnTo>
                  <a:cubicBezTo>
                    <a:pt x="18590" y="2577"/>
                    <a:pt x="15278" y="0"/>
                    <a:pt x="120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7456035" y="2875299"/>
              <a:ext cx="337555" cy="534324"/>
            </a:xfrm>
            <a:custGeom>
              <a:avLst/>
              <a:gdLst/>
              <a:ahLst/>
              <a:cxnLst/>
              <a:rect l="l" t="t" r="r" b="b"/>
              <a:pathLst>
                <a:path w="16213" h="25664" extrusionOk="0">
                  <a:moveTo>
                    <a:pt x="6929" y="1"/>
                  </a:moveTo>
                  <a:cubicBezTo>
                    <a:pt x="5681" y="1"/>
                    <a:pt x="4454" y="621"/>
                    <a:pt x="3737" y="1751"/>
                  </a:cubicBezTo>
                  <a:cubicBezTo>
                    <a:pt x="2569" y="3586"/>
                    <a:pt x="3203" y="6054"/>
                    <a:pt x="4204" y="7989"/>
                  </a:cubicBezTo>
                  <a:cubicBezTo>
                    <a:pt x="5238" y="9891"/>
                    <a:pt x="6639" y="11725"/>
                    <a:pt x="6973" y="13860"/>
                  </a:cubicBezTo>
                  <a:cubicBezTo>
                    <a:pt x="7273" y="15995"/>
                    <a:pt x="6472" y="18330"/>
                    <a:pt x="5138" y="20131"/>
                  </a:cubicBezTo>
                  <a:cubicBezTo>
                    <a:pt x="3804" y="21933"/>
                    <a:pt x="2069" y="23334"/>
                    <a:pt x="335" y="24701"/>
                  </a:cubicBezTo>
                  <a:lnTo>
                    <a:pt x="1" y="25035"/>
                  </a:lnTo>
                  <a:cubicBezTo>
                    <a:pt x="1250" y="25455"/>
                    <a:pt x="2545" y="25664"/>
                    <a:pt x="3836" y="25664"/>
                  </a:cubicBezTo>
                  <a:cubicBezTo>
                    <a:pt x="5821" y="25664"/>
                    <a:pt x="7796" y="25171"/>
                    <a:pt x="9574" y="24201"/>
                  </a:cubicBezTo>
                  <a:cubicBezTo>
                    <a:pt x="11209" y="23300"/>
                    <a:pt x="12743" y="21799"/>
                    <a:pt x="12843" y="19931"/>
                  </a:cubicBezTo>
                  <a:cubicBezTo>
                    <a:pt x="12910" y="18897"/>
                    <a:pt x="12510" y="17830"/>
                    <a:pt x="12677" y="16795"/>
                  </a:cubicBezTo>
                  <a:cubicBezTo>
                    <a:pt x="12877" y="15328"/>
                    <a:pt x="14211" y="14227"/>
                    <a:pt x="15045" y="12926"/>
                  </a:cubicBezTo>
                  <a:cubicBezTo>
                    <a:pt x="16046" y="11258"/>
                    <a:pt x="16213" y="9023"/>
                    <a:pt x="15145" y="7355"/>
                  </a:cubicBezTo>
                  <a:cubicBezTo>
                    <a:pt x="14382" y="6150"/>
                    <a:pt x="12948" y="5380"/>
                    <a:pt x="11539" y="5380"/>
                  </a:cubicBezTo>
                  <a:cubicBezTo>
                    <a:pt x="11037" y="5380"/>
                    <a:pt x="10539" y="5477"/>
                    <a:pt x="10075" y="5688"/>
                  </a:cubicBezTo>
                  <a:cubicBezTo>
                    <a:pt x="11142" y="3953"/>
                    <a:pt x="10642" y="1651"/>
                    <a:pt x="8874" y="551"/>
                  </a:cubicBezTo>
                  <a:cubicBezTo>
                    <a:pt x="8269" y="179"/>
                    <a:pt x="7596" y="1"/>
                    <a:pt x="69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5312147" y="4285889"/>
              <a:ext cx="691037" cy="317609"/>
            </a:xfrm>
            <a:custGeom>
              <a:avLst/>
              <a:gdLst/>
              <a:ahLst/>
              <a:cxnLst/>
              <a:rect l="l" t="t" r="r" b="b"/>
              <a:pathLst>
                <a:path w="33191" h="15255" extrusionOk="0">
                  <a:moveTo>
                    <a:pt x="9903" y="0"/>
                  </a:moveTo>
                  <a:cubicBezTo>
                    <a:pt x="9347" y="0"/>
                    <a:pt x="8793" y="80"/>
                    <a:pt x="8273" y="247"/>
                  </a:cubicBezTo>
                  <a:cubicBezTo>
                    <a:pt x="5671" y="1114"/>
                    <a:pt x="1702" y="4216"/>
                    <a:pt x="0" y="6385"/>
                  </a:cubicBezTo>
                  <a:cubicBezTo>
                    <a:pt x="1802" y="9353"/>
                    <a:pt x="5471" y="10487"/>
                    <a:pt x="8807" y="11321"/>
                  </a:cubicBezTo>
                  <a:cubicBezTo>
                    <a:pt x="14444" y="12756"/>
                    <a:pt x="20115" y="13957"/>
                    <a:pt x="25852" y="14924"/>
                  </a:cubicBezTo>
                  <a:cubicBezTo>
                    <a:pt x="26796" y="15089"/>
                    <a:pt x="27756" y="15254"/>
                    <a:pt x="28709" y="15254"/>
                  </a:cubicBezTo>
                  <a:cubicBezTo>
                    <a:pt x="29104" y="15254"/>
                    <a:pt x="29498" y="15226"/>
                    <a:pt x="29888" y="15157"/>
                  </a:cubicBezTo>
                  <a:cubicBezTo>
                    <a:pt x="31223" y="14957"/>
                    <a:pt x="32590" y="14223"/>
                    <a:pt x="33191" y="13023"/>
                  </a:cubicBezTo>
                  <a:lnTo>
                    <a:pt x="33191" y="13023"/>
                  </a:lnTo>
                  <a:cubicBezTo>
                    <a:pt x="32035" y="13219"/>
                    <a:pt x="30824" y="13398"/>
                    <a:pt x="29613" y="13398"/>
                  </a:cubicBezTo>
                  <a:cubicBezTo>
                    <a:pt x="29181" y="13398"/>
                    <a:pt x="28750" y="13375"/>
                    <a:pt x="28321" y="13323"/>
                  </a:cubicBezTo>
                  <a:cubicBezTo>
                    <a:pt x="26720" y="13123"/>
                    <a:pt x="25085" y="12422"/>
                    <a:pt x="24118" y="11088"/>
                  </a:cubicBezTo>
                  <a:cubicBezTo>
                    <a:pt x="23517" y="10254"/>
                    <a:pt x="23217" y="9220"/>
                    <a:pt x="22683" y="8319"/>
                  </a:cubicBezTo>
                  <a:cubicBezTo>
                    <a:pt x="22210" y="7468"/>
                    <a:pt x="21350" y="6677"/>
                    <a:pt x="20356" y="6677"/>
                  </a:cubicBezTo>
                  <a:cubicBezTo>
                    <a:pt x="20298" y="6677"/>
                    <a:pt x="20240" y="6679"/>
                    <a:pt x="20182" y="6685"/>
                  </a:cubicBezTo>
                  <a:cubicBezTo>
                    <a:pt x="18712" y="6838"/>
                    <a:pt x="17691" y="8734"/>
                    <a:pt x="16295" y="8734"/>
                  </a:cubicBezTo>
                  <a:cubicBezTo>
                    <a:pt x="16171" y="8734"/>
                    <a:pt x="16043" y="8719"/>
                    <a:pt x="15912" y="8686"/>
                  </a:cubicBezTo>
                  <a:cubicBezTo>
                    <a:pt x="14978" y="8453"/>
                    <a:pt x="14544" y="7352"/>
                    <a:pt x="14544" y="6351"/>
                  </a:cubicBezTo>
                  <a:cubicBezTo>
                    <a:pt x="14511" y="5384"/>
                    <a:pt x="14811" y="4416"/>
                    <a:pt x="14678" y="3449"/>
                  </a:cubicBezTo>
                  <a:cubicBezTo>
                    <a:pt x="14411" y="1287"/>
                    <a:pt x="12135" y="0"/>
                    <a:pt x="99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611538" y="3813069"/>
              <a:ext cx="643817" cy="579108"/>
            </a:xfrm>
            <a:custGeom>
              <a:avLst/>
              <a:gdLst/>
              <a:ahLst/>
              <a:cxnLst/>
              <a:rect l="l" t="t" r="r" b="b"/>
              <a:pathLst>
                <a:path w="30923" h="27815" extrusionOk="0">
                  <a:moveTo>
                    <a:pt x="9651" y="1"/>
                  </a:moveTo>
                  <a:cubicBezTo>
                    <a:pt x="7938" y="1"/>
                    <a:pt x="6378" y="1085"/>
                    <a:pt x="4971" y="2109"/>
                  </a:cubicBezTo>
                  <a:cubicBezTo>
                    <a:pt x="3655" y="3036"/>
                    <a:pt x="2150" y="4017"/>
                    <a:pt x="555" y="4017"/>
                  </a:cubicBezTo>
                  <a:cubicBezTo>
                    <a:pt x="371" y="4017"/>
                    <a:pt x="186" y="4004"/>
                    <a:pt x="1" y="3977"/>
                  </a:cubicBezTo>
                  <a:lnTo>
                    <a:pt x="1" y="3977"/>
                  </a:lnTo>
                  <a:lnTo>
                    <a:pt x="1669" y="4644"/>
                  </a:lnTo>
                  <a:cubicBezTo>
                    <a:pt x="5705" y="5244"/>
                    <a:pt x="9774" y="6178"/>
                    <a:pt x="13243" y="8280"/>
                  </a:cubicBezTo>
                  <a:cubicBezTo>
                    <a:pt x="16713" y="10381"/>
                    <a:pt x="19615" y="13817"/>
                    <a:pt x="20215" y="17853"/>
                  </a:cubicBezTo>
                  <a:cubicBezTo>
                    <a:pt x="20816" y="21856"/>
                    <a:pt x="18681" y="26359"/>
                    <a:pt x="14878" y="27794"/>
                  </a:cubicBezTo>
                  <a:cubicBezTo>
                    <a:pt x="15152" y="27808"/>
                    <a:pt x="15426" y="27815"/>
                    <a:pt x="15699" y="27815"/>
                  </a:cubicBezTo>
                  <a:cubicBezTo>
                    <a:pt x="20638" y="27815"/>
                    <a:pt x="25323" y="25544"/>
                    <a:pt x="28421" y="21656"/>
                  </a:cubicBezTo>
                  <a:cubicBezTo>
                    <a:pt x="29855" y="19788"/>
                    <a:pt x="30923" y="17453"/>
                    <a:pt x="30489" y="15118"/>
                  </a:cubicBezTo>
                  <a:cubicBezTo>
                    <a:pt x="30133" y="13068"/>
                    <a:pt x="28241" y="11229"/>
                    <a:pt x="26229" y="11229"/>
                  </a:cubicBezTo>
                  <a:cubicBezTo>
                    <a:pt x="25982" y="11229"/>
                    <a:pt x="25733" y="11257"/>
                    <a:pt x="25486" y="11315"/>
                  </a:cubicBezTo>
                  <a:cubicBezTo>
                    <a:pt x="27387" y="9747"/>
                    <a:pt x="27387" y="6578"/>
                    <a:pt x="25919" y="4644"/>
                  </a:cubicBezTo>
                  <a:cubicBezTo>
                    <a:pt x="24473" y="2748"/>
                    <a:pt x="21976" y="1905"/>
                    <a:pt x="19588" y="1905"/>
                  </a:cubicBezTo>
                  <a:cubicBezTo>
                    <a:pt x="19497" y="1905"/>
                    <a:pt x="19405" y="1906"/>
                    <a:pt x="19314" y="1908"/>
                  </a:cubicBezTo>
                  <a:cubicBezTo>
                    <a:pt x="16846" y="1975"/>
                    <a:pt x="14478" y="2842"/>
                    <a:pt x="12209" y="3776"/>
                  </a:cubicBezTo>
                  <a:cubicBezTo>
                    <a:pt x="13310" y="2342"/>
                    <a:pt x="11676" y="107"/>
                    <a:pt x="9874" y="7"/>
                  </a:cubicBezTo>
                  <a:cubicBezTo>
                    <a:pt x="9800" y="3"/>
                    <a:pt x="9725" y="1"/>
                    <a:pt x="96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490552" y="2714506"/>
              <a:ext cx="6288" cy="161855"/>
            </a:xfrm>
            <a:custGeom>
              <a:avLst/>
              <a:gdLst/>
              <a:ahLst/>
              <a:cxnLst/>
              <a:rect l="l" t="t" r="r" b="b"/>
              <a:pathLst>
                <a:path w="302" h="7774" extrusionOk="0">
                  <a:moveTo>
                    <a:pt x="168" y="1"/>
                  </a:moveTo>
                  <a:cubicBezTo>
                    <a:pt x="34" y="1302"/>
                    <a:pt x="1" y="2603"/>
                    <a:pt x="34" y="3904"/>
                  </a:cubicBezTo>
                  <a:cubicBezTo>
                    <a:pt x="1" y="5171"/>
                    <a:pt x="34" y="6472"/>
                    <a:pt x="168" y="7773"/>
                  </a:cubicBezTo>
                  <a:cubicBezTo>
                    <a:pt x="268" y="6472"/>
                    <a:pt x="301" y="5171"/>
                    <a:pt x="268" y="3904"/>
                  </a:cubicBezTo>
                  <a:cubicBezTo>
                    <a:pt x="301" y="2603"/>
                    <a:pt x="268" y="1302"/>
                    <a:pt x="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410000" y="2792727"/>
              <a:ext cx="167393" cy="4705"/>
            </a:xfrm>
            <a:custGeom>
              <a:avLst/>
              <a:gdLst/>
              <a:ahLst/>
              <a:cxnLst/>
              <a:rect l="l" t="t" r="r" b="b"/>
              <a:pathLst>
                <a:path w="8040" h="226" extrusionOk="0">
                  <a:moveTo>
                    <a:pt x="3031" y="1"/>
                  </a:moveTo>
                  <a:cubicBezTo>
                    <a:pt x="2021" y="1"/>
                    <a:pt x="1001" y="38"/>
                    <a:pt x="1" y="113"/>
                  </a:cubicBezTo>
                  <a:cubicBezTo>
                    <a:pt x="1001" y="188"/>
                    <a:pt x="2021" y="226"/>
                    <a:pt x="3031" y="226"/>
                  </a:cubicBezTo>
                  <a:cubicBezTo>
                    <a:pt x="3367" y="226"/>
                    <a:pt x="3703" y="222"/>
                    <a:pt x="4037" y="213"/>
                  </a:cubicBezTo>
                  <a:cubicBezTo>
                    <a:pt x="4370" y="222"/>
                    <a:pt x="4704" y="226"/>
                    <a:pt x="5037" y="226"/>
                  </a:cubicBezTo>
                  <a:cubicBezTo>
                    <a:pt x="6038" y="226"/>
                    <a:pt x="7039" y="188"/>
                    <a:pt x="8040" y="113"/>
                  </a:cubicBezTo>
                  <a:cubicBezTo>
                    <a:pt x="7039" y="38"/>
                    <a:pt x="6038" y="1"/>
                    <a:pt x="5037" y="1"/>
                  </a:cubicBezTo>
                  <a:cubicBezTo>
                    <a:pt x="4704" y="1"/>
                    <a:pt x="4370" y="5"/>
                    <a:pt x="4037" y="13"/>
                  </a:cubicBezTo>
                  <a:cubicBezTo>
                    <a:pt x="3703" y="5"/>
                    <a:pt x="3367" y="1"/>
                    <a:pt x="30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715784" y="3545825"/>
              <a:ext cx="6267" cy="161834"/>
            </a:xfrm>
            <a:custGeom>
              <a:avLst/>
              <a:gdLst/>
              <a:ahLst/>
              <a:cxnLst/>
              <a:rect l="l" t="t" r="r" b="b"/>
              <a:pathLst>
                <a:path w="301" h="7773" extrusionOk="0">
                  <a:moveTo>
                    <a:pt x="134" y="1"/>
                  </a:moveTo>
                  <a:cubicBezTo>
                    <a:pt x="34" y="1268"/>
                    <a:pt x="1" y="2569"/>
                    <a:pt x="34" y="3870"/>
                  </a:cubicBezTo>
                  <a:cubicBezTo>
                    <a:pt x="1" y="5171"/>
                    <a:pt x="34" y="6472"/>
                    <a:pt x="134" y="7773"/>
                  </a:cubicBezTo>
                  <a:cubicBezTo>
                    <a:pt x="234" y="6472"/>
                    <a:pt x="301" y="5171"/>
                    <a:pt x="267" y="3870"/>
                  </a:cubicBezTo>
                  <a:cubicBezTo>
                    <a:pt x="301" y="2569"/>
                    <a:pt x="234" y="12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635232" y="3624045"/>
              <a:ext cx="167393" cy="5392"/>
            </a:xfrm>
            <a:custGeom>
              <a:avLst/>
              <a:gdLst/>
              <a:ahLst/>
              <a:cxnLst/>
              <a:rect l="l" t="t" r="r" b="b"/>
              <a:pathLst>
                <a:path w="8040" h="259" extrusionOk="0">
                  <a:moveTo>
                    <a:pt x="3002" y="0"/>
                  </a:moveTo>
                  <a:cubicBezTo>
                    <a:pt x="2002" y="0"/>
                    <a:pt x="1001" y="38"/>
                    <a:pt x="0" y="113"/>
                  </a:cubicBezTo>
                  <a:cubicBezTo>
                    <a:pt x="1019" y="215"/>
                    <a:pt x="2039" y="258"/>
                    <a:pt x="3058" y="258"/>
                  </a:cubicBezTo>
                  <a:cubicBezTo>
                    <a:pt x="3373" y="258"/>
                    <a:pt x="3688" y="254"/>
                    <a:pt x="4003" y="246"/>
                  </a:cubicBezTo>
                  <a:cubicBezTo>
                    <a:pt x="4239" y="252"/>
                    <a:pt x="4477" y="255"/>
                    <a:pt x="4715" y="255"/>
                  </a:cubicBezTo>
                  <a:cubicBezTo>
                    <a:pt x="5821" y="255"/>
                    <a:pt x="6941" y="195"/>
                    <a:pt x="8039" y="113"/>
                  </a:cubicBezTo>
                  <a:cubicBezTo>
                    <a:pt x="7038" y="38"/>
                    <a:pt x="6019" y="0"/>
                    <a:pt x="5009" y="0"/>
                  </a:cubicBezTo>
                  <a:cubicBezTo>
                    <a:pt x="4672" y="0"/>
                    <a:pt x="4337" y="5"/>
                    <a:pt x="4003" y="13"/>
                  </a:cubicBezTo>
                  <a:cubicBezTo>
                    <a:pt x="3669" y="5"/>
                    <a:pt x="3336" y="0"/>
                    <a:pt x="30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224788" y="770635"/>
              <a:ext cx="6267" cy="161834"/>
            </a:xfrm>
            <a:custGeom>
              <a:avLst/>
              <a:gdLst/>
              <a:ahLst/>
              <a:cxnLst/>
              <a:rect l="l" t="t" r="r" b="b"/>
              <a:pathLst>
                <a:path w="301" h="7773" extrusionOk="0">
                  <a:moveTo>
                    <a:pt x="167" y="0"/>
                  </a:moveTo>
                  <a:cubicBezTo>
                    <a:pt x="67" y="1301"/>
                    <a:pt x="0" y="2602"/>
                    <a:pt x="67" y="3903"/>
                  </a:cubicBezTo>
                  <a:cubicBezTo>
                    <a:pt x="0" y="5170"/>
                    <a:pt x="67" y="6471"/>
                    <a:pt x="167" y="7772"/>
                  </a:cubicBezTo>
                  <a:cubicBezTo>
                    <a:pt x="267" y="6471"/>
                    <a:pt x="300" y="5170"/>
                    <a:pt x="267" y="3903"/>
                  </a:cubicBezTo>
                  <a:cubicBezTo>
                    <a:pt x="300" y="2602"/>
                    <a:pt x="267" y="13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7144902" y="848855"/>
              <a:ext cx="166706" cy="5392"/>
            </a:xfrm>
            <a:custGeom>
              <a:avLst/>
              <a:gdLst/>
              <a:ahLst/>
              <a:cxnLst/>
              <a:rect l="l" t="t" r="r" b="b"/>
              <a:pathLst>
                <a:path w="8007" h="259" extrusionOk="0">
                  <a:moveTo>
                    <a:pt x="3059" y="0"/>
                  </a:moveTo>
                  <a:cubicBezTo>
                    <a:pt x="2040" y="0"/>
                    <a:pt x="1020" y="44"/>
                    <a:pt x="1" y="146"/>
                  </a:cubicBezTo>
                  <a:cubicBezTo>
                    <a:pt x="1002" y="221"/>
                    <a:pt x="2002" y="258"/>
                    <a:pt x="3003" y="258"/>
                  </a:cubicBezTo>
                  <a:cubicBezTo>
                    <a:pt x="3337" y="258"/>
                    <a:pt x="3670" y="254"/>
                    <a:pt x="4004" y="246"/>
                  </a:cubicBezTo>
                  <a:cubicBezTo>
                    <a:pt x="4337" y="254"/>
                    <a:pt x="4671" y="258"/>
                    <a:pt x="5005" y="258"/>
                  </a:cubicBezTo>
                  <a:cubicBezTo>
                    <a:pt x="6005" y="258"/>
                    <a:pt x="7006" y="221"/>
                    <a:pt x="8007" y="146"/>
                  </a:cubicBezTo>
                  <a:cubicBezTo>
                    <a:pt x="6987" y="44"/>
                    <a:pt x="5968" y="0"/>
                    <a:pt x="4949" y="0"/>
                  </a:cubicBezTo>
                  <a:cubicBezTo>
                    <a:pt x="4634" y="0"/>
                    <a:pt x="4319" y="5"/>
                    <a:pt x="4004" y="12"/>
                  </a:cubicBezTo>
                  <a:cubicBezTo>
                    <a:pt x="3689" y="5"/>
                    <a:pt x="3374" y="0"/>
                    <a:pt x="3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537793" y="2067257"/>
              <a:ext cx="98624" cy="98624"/>
            </a:xfrm>
            <a:custGeom>
              <a:avLst/>
              <a:gdLst/>
              <a:ahLst/>
              <a:cxnLst/>
              <a:rect l="l" t="t" r="r" b="b"/>
              <a:pathLst>
                <a:path w="4737" h="4737" extrusionOk="0">
                  <a:moveTo>
                    <a:pt x="2369" y="0"/>
                  </a:moveTo>
                  <a:cubicBezTo>
                    <a:pt x="1034" y="0"/>
                    <a:pt x="0" y="1067"/>
                    <a:pt x="0" y="2368"/>
                  </a:cubicBezTo>
                  <a:cubicBezTo>
                    <a:pt x="0" y="3669"/>
                    <a:pt x="1034" y="4737"/>
                    <a:pt x="2369" y="4737"/>
                  </a:cubicBezTo>
                  <a:cubicBezTo>
                    <a:pt x="3670" y="4737"/>
                    <a:pt x="4737" y="3669"/>
                    <a:pt x="4737" y="2368"/>
                  </a:cubicBezTo>
                  <a:cubicBezTo>
                    <a:pt x="4737" y="1067"/>
                    <a:pt x="3670" y="0"/>
                    <a:pt x="23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6442772" y="4171567"/>
              <a:ext cx="116009" cy="99041"/>
            </a:xfrm>
            <a:custGeom>
              <a:avLst/>
              <a:gdLst/>
              <a:ahLst/>
              <a:cxnLst/>
              <a:rect l="l" t="t" r="r" b="b"/>
              <a:pathLst>
                <a:path w="5572" h="4757" extrusionOk="0">
                  <a:moveTo>
                    <a:pt x="3170" y="0"/>
                  </a:moveTo>
                  <a:cubicBezTo>
                    <a:pt x="1068" y="0"/>
                    <a:pt x="1" y="2569"/>
                    <a:pt x="1502" y="4070"/>
                  </a:cubicBezTo>
                  <a:cubicBezTo>
                    <a:pt x="1986" y="4543"/>
                    <a:pt x="2581" y="4756"/>
                    <a:pt x="3165" y="4756"/>
                  </a:cubicBezTo>
                  <a:cubicBezTo>
                    <a:pt x="4392" y="4756"/>
                    <a:pt x="5572" y="3815"/>
                    <a:pt x="5572" y="2369"/>
                  </a:cubicBezTo>
                  <a:cubicBezTo>
                    <a:pt x="5572" y="1068"/>
                    <a:pt x="4504" y="0"/>
                    <a:pt x="31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6902538" y="3238148"/>
              <a:ext cx="115988" cy="98687"/>
            </a:xfrm>
            <a:custGeom>
              <a:avLst/>
              <a:gdLst/>
              <a:ahLst/>
              <a:cxnLst/>
              <a:rect l="l" t="t" r="r" b="b"/>
              <a:pathLst>
                <a:path w="5571" h="4740" extrusionOk="0">
                  <a:moveTo>
                    <a:pt x="3229" y="1"/>
                  </a:moveTo>
                  <a:cubicBezTo>
                    <a:pt x="3209" y="1"/>
                    <a:pt x="3189" y="1"/>
                    <a:pt x="3169" y="1"/>
                  </a:cubicBezTo>
                  <a:cubicBezTo>
                    <a:pt x="1068" y="1"/>
                    <a:pt x="0" y="2536"/>
                    <a:pt x="1501" y="4038"/>
                  </a:cubicBezTo>
                  <a:cubicBezTo>
                    <a:pt x="1987" y="4523"/>
                    <a:pt x="2584" y="4740"/>
                    <a:pt x="3170" y="4740"/>
                  </a:cubicBezTo>
                  <a:cubicBezTo>
                    <a:pt x="4395" y="4740"/>
                    <a:pt x="5571" y="3791"/>
                    <a:pt x="5571" y="2370"/>
                  </a:cubicBezTo>
                  <a:cubicBezTo>
                    <a:pt x="5538" y="1056"/>
                    <a:pt x="4502" y="1"/>
                    <a:pt x="32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5434381" y="777568"/>
              <a:ext cx="115988" cy="98687"/>
            </a:xfrm>
            <a:custGeom>
              <a:avLst/>
              <a:gdLst/>
              <a:ahLst/>
              <a:cxnLst/>
              <a:rect l="l" t="t" r="r" b="b"/>
              <a:pathLst>
                <a:path w="5571" h="4740" extrusionOk="0">
                  <a:moveTo>
                    <a:pt x="3203" y="1"/>
                  </a:moveTo>
                  <a:cubicBezTo>
                    <a:pt x="1068" y="1"/>
                    <a:pt x="0" y="2536"/>
                    <a:pt x="1501" y="4037"/>
                  </a:cubicBezTo>
                  <a:cubicBezTo>
                    <a:pt x="1987" y="4522"/>
                    <a:pt x="2584" y="4739"/>
                    <a:pt x="3170" y="4739"/>
                  </a:cubicBezTo>
                  <a:cubicBezTo>
                    <a:pt x="4395" y="4739"/>
                    <a:pt x="5571" y="3791"/>
                    <a:pt x="5571" y="2369"/>
                  </a:cubicBezTo>
                  <a:cubicBezTo>
                    <a:pt x="5571" y="1035"/>
                    <a:pt x="4504" y="1"/>
                    <a:pt x="32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5734396" y="3725001"/>
              <a:ext cx="50030" cy="49343"/>
            </a:xfrm>
            <a:custGeom>
              <a:avLst/>
              <a:gdLst/>
              <a:ahLst/>
              <a:cxnLst/>
              <a:rect l="l" t="t" r="r" b="b"/>
              <a:pathLst>
                <a:path w="2403" h="2370" extrusionOk="0">
                  <a:moveTo>
                    <a:pt x="1201" y="1"/>
                  </a:moveTo>
                  <a:cubicBezTo>
                    <a:pt x="534" y="1"/>
                    <a:pt x="1" y="534"/>
                    <a:pt x="1" y="1202"/>
                  </a:cubicBezTo>
                  <a:cubicBezTo>
                    <a:pt x="1" y="1835"/>
                    <a:pt x="534" y="2369"/>
                    <a:pt x="1201" y="2369"/>
                  </a:cubicBezTo>
                  <a:cubicBezTo>
                    <a:pt x="1869" y="2369"/>
                    <a:pt x="2402" y="1835"/>
                    <a:pt x="2402" y="1202"/>
                  </a:cubicBezTo>
                  <a:cubicBezTo>
                    <a:pt x="2402" y="534"/>
                    <a:pt x="1869" y="1"/>
                    <a:pt x="1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5130181" y="3602080"/>
              <a:ext cx="57671" cy="49239"/>
            </a:xfrm>
            <a:custGeom>
              <a:avLst/>
              <a:gdLst/>
              <a:ahLst/>
              <a:cxnLst/>
              <a:rect l="l" t="t" r="r" b="b"/>
              <a:pathLst>
                <a:path w="2770" h="2365" extrusionOk="0">
                  <a:moveTo>
                    <a:pt x="1602" y="0"/>
                  </a:moveTo>
                  <a:cubicBezTo>
                    <a:pt x="535" y="0"/>
                    <a:pt x="1" y="1268"/>
                    <a:pt x="768" y="2002"/>
                  </a:cubicBezTo>
                  <a:cubicBezTo>
                    <a:pt x="1008" y="2252"/>
                    <a:pt x="1304" y="2364"/>
                    <a:pt x="1594" y="2364"/>
                  </a:cubicBezTo>
                  <a:cubicBezTo>
                    <a:pt x="2194" y="2364"/>
                    <a:pt x="2770" y="1887"/>
                    <a:pt x="2770" y="1168"/>
                  </a:cubicBezTo>
                  <a:cubicBezTo>
                    <a:pt x="2770" y="501"/>
                    <a:pt x="2236" y="0"/>
                    <a:pt x="16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5739268" y="851874"/>
              <a:ext cx="57651" cy="49468"/>
            </a:xfrm>
            <a:custGeom>
              <a:avLst/>
              <a:gdLst/>
              <a:ahLst/>
              <a:cxnLst/>
              <a:rect l="l" t="t" r="r" b="b"/>
              <a:pathLst>
                <a:path w="2769" h="2376" extrusionOk="0">
                  <a:moveTo>
                    <a:pt x="1601" y="1"/>
                  </a:moveTo>
                  <a:cubicBezTo>
                    <a:pt x="534" y="1"/>
                    <a:pt x="0" y="1268"/>
                    <a:pt x="767" y="2036"/>
                  </a:cubicBezTo>
                  <a:cubicBezTo>
                    <a:pt x="1003" y="2271"/>
                    <a:pt x="1293" y="2376"/>
                    <a:pt x="1578" y="2376"/>
                  </a:cubicBezTo>
                  <a:cubicBezTo>
                    <a:pt x="2184" y="2376"/>
                    <a:pt x="2769" y="1904"/>
                    <a:pt x="2769" y="1202"/>
                  </a:cubicBezTo>
                  <a:cubicBezTo>
                    <a:pt x="2769" y="535"/>
                    <a:pt x="2235" y="1"/>
                    <a:pt x="16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827524" y="2188096"/>
              <a:ext cx="57671" cy="49468"/>
            </a:xfrm>
            <a:custGeom>
              <a:avLst/>
              <a:gdLst/>
              <a:ahLst/>
              <a:cxnLst/>
              <a:rect l="l" t="t" r="r" b="b"/>
              <a:pathLst>
                <a:path w="2770" h="2376" extrusionOk="0">
                  <a:moveTo>
                    <a:pt x="1602" y="0"/>
                  </a:moveTo>
                  <a:cubicBezTo>
                    <a:pt x="534" y="0"/>
                    <a:pt x="1" y="1268"/>
                    <a:pt x="768" y="2035"/>
                  </a:cubicBezTo>
                  <a:cubicBezTo>
                    <a:pt x="1003" y="2270"/>
                    <a:pt x="1293" y="2375"/>
                    <a:pt x="1579" y="2375"/>
                  </a:cubicBezTo>
                  <a:cubicBezTo>
                    <a:pt x="2184" y="2375"/>
                    <a:pt x="2769" y="1904"/>
                    <a:pt x="2769" y="1201"/>
                  </a:cubicBezTo>
                  <a:cubicBezTo>
                    <a:pt x="2769" y="534"/>
                    <a:pt x="2236" y="0"/>
                    <a:pt x="16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457927" y="795785"/>
              <a:ext cx="793825" cy="926532"/>
            </a:xfrm>
            <a:custGeom>
              <a:avLst/>
              <a:gdLst/>
              <a:ahLst/>
              <a:cxnLst/>
              <a:rect l="l" t="t" r="r" b="b"/>
              <a:pathLst>
                <a:path w="38128" h="44502" extrusionOk="0">
                  <a:moveTo>
                    <a:pt x="3757" y="0"/>
                  </a:moveTo>
                  <a:cubicBezTo>
                    <a:pt x="3004" y="0"/>
                    <a:pt x="2602" y="360"/>
                    <a:pt x="2602" y="360"/>
                  </a:cubicBezTo>
                  <a:lnTo>
                    <a:pt x="2635" y="327"/>
                  </a:lnTo>
                  <a:lnTo>
                    <a:pt x="2635" y="327"/>
                  </a:lnTo>
                  <a:cubicBezTo>
                    <a:pt x="2635" y="327"/>
                    <a:pt x="0" y="1694"/>
                    <a:pt x="3703" y="7231"/>
                  </a:cubicBezTo>
                  <a:cubicBezTo>
                    <a:pt x="7405" y="12769"/>
                    <a:pt x="9841" y="15437"/>
                    <a:pt x="9841" y="15437"/>
                  </a:cubicBezTo>
                  <a:cubicBezTo>
                    <a:pt x="9841" y="15437"/>
                    <a:pt x="10541" y="16738"/>
                    <a:pt x="9407" y="17105"/>
                  </a:cubicBezTo>
                  <a:cubicBezTo>
                    <a:pt x="8306" y="17472"/>
                    <a:pt x="5704" y="17372"/>
                    <a:pt x="5371" y="18806"/>
                  </a:cubicBezTo>
                  <a:cubicBezTo>
                    <a:pt x="5004" y="20274"/>
                    <a:pt x="6238" y="21608"/>
                    <a:pt x="8506" y="22576"/>
                  </a:cubicBezTo>
                  <a:cubicBezTo>
                    <a:pt x="10808" y="23543"/>
                    <a:pt x="15745" y="25778"/>
                    <a:pt x="16212" y="25978"/>
                  </a:cubicBezTo>
                  <a:cubicBezTo>
                    <a:pt x="16645" y="26178"/>
                    <a:pt x="17112" y="26779"/>
                    <a:pt x="16379" y="27146"/>
                  </a:cubicBezTo>
                  <a:cubicBezTo>
                    <a:pt x="15645" y="27479"/>
                    <a:pt x="10041" y="28747"/>
                    <a:pt x="10808" y="31415"/>
                  </a:cubicBezTo>
                  <a:cubicBezTo>
                    <a:pt x="11542" y="34051"/>
                    <a:pt x="18380" y="35652"/>
                    <a:pt x="19147" y="35819"/>
                  </a:cubicBezTo>
                  <a:cubicBezTo>
                    <a:pt x="19881" y="36019"/>
                    <a:pt x="20081" y="36319"/>
                    <a:pt x="20081" y="36719"/>
                  </a:cubicBezTo>
                  <a:cubicBezTo>
                    <a:pt x="20048" y="37086"/>
                    <a:pt x="18113" y="37353"/>
                    <a:pt x="16545" y="37787"/>
                  </a:cubicBezTo>
                  <a:cubicBezTo>
                    <a:pt x="14944" y="38187"/>
                    <a:pt x="13210" y="38988"/>
                    <a:pt x="13743" y="40455"/>
                  </a:cubicBezTo>
                  <a:cubicBezTo>
                    <a:pt x="14291" y="41904"/>
                    <a:pt x="18286" y="44502"/>
                    <a:pt x="27139" y="44502"/>
                  </a:cubicBezTo>
                  <a:cubicBezTo>
                    <a:pt x="27460" y="44502"/>
                    <a:pt x="27787" y="44498"/>
                    <a:pt x="28120" y="44491"/>
                  </a:cubicBezTo>
                  <a:lnTo>
                    <a:pt x="32523" y="44125"/>
                  </a:lnTo>
                  <a:lnTo>
                    <a:pt x="34458" y="40122"/>
                  </a:lnTo>
                  <a:cubicBezTo>
                    <a:pt x="38127" y="31349"/>
                    <a:pt x="37127" y="26379"/>
                    <a:pt x="35926" y="25278"/>
                  </a:cubicBezTo>
                  <a:cubicBezTo>
                    <a:pt x="35633" y="25010"/>
                    <a:pt x="35327" y="24895"/>
                    <a:pt x="35018" y="24895"/>
                  </a:cubicBezTo>
                  <a:cubicBezTo>
                    <a:pt x="34097" y="24895"/>
                    <a:pt x="33148" y="25913"/>
                    <a:pt x="32423" y="26912"/>
                  </a:cubicBezTo>
                  <a:cubicBezTo>
                    <a:pt x="31491" y="28166"/>
                    <a:pt x="30590" y="29822"/>
                    <a:pt x="30168" y="29822"/>
                  </a:cubicBezTo>
                  <a:cubicBezTo>
                    <a:pt x="30152" y="29822"/>
                    <a:pt x="30136" y="29819"/>
                    <a:pt x="30122" y="29814"/>
                  </a:cubicBezTo>
                  <a:cubicBezTo>
                    <a:pt x="29755" y="29714"/>
                    <a:pt x="29588" y="29414"/>
                    <a:pt x="29655" y="28647"/>
                  </a:cubicBezTo>
                  <a:cubicBezTo>
                    <a:pt x="29755" y="27846"/>
                    <a:pt x="30755" y="20941"/>
                    <a:pt x="28587" y="19240"/>
                  </a:cubicBezTo>
                  <a:cubicBezTo>
                    <a:pt x="28269" y="18995"/>
                    <a:pt x="27927" y="18890"/>
                    <a:pt x="27574" y="18890"/>
                  </a:cubicBezTo>
                  <a:cubicBezTo>
                    <a:pt x="25517" y="18890"/>
                    <a:pt x="23062" y="22454"/>
                    <a:pt x="22550" y="22909"/>
                  </a:cubicBezTo>
                  <a:cubicBezTo>
                    <a:pt x="22399" y="23060"/>
                    <a:pt x="22260" y="23121"/>
                    <a:pt x="22137" y="23121"/>
                  </a:cubicBezTo>
                  <a:cubicBezTo>
                    <a:pt x="21796" y="23121"/>
                    <a:pt x="21573" y="22652"/>
                    <a:pt x="21549" y="22309"/>
                  </a:cubicBezTo>
                  <a:cubicBezTo>
                    <a:pt x="21549" y="21809"/>
                    <a:pt x="21215" y="16371"/>
                    <a:pt x="21182" y="13903"/>
                  </a:cubicBezTo>
                  <a:cubicBezTo>
                    <a:pt x="21115" y="11434"/>
                    <a:pt x="20381" y="9800"/>
                    <a:pt x="18847" y="9566"/>
                  </a:cubicBezTo>
                  <a:cubicBezTo>
                    <a:pt x="18778" y="9556"/>
                    <a:pt x="18711" y="9551"/>
                    <a:pt x="18645" y="9551"/>
                  </a:cubicBezTo>
                  <a:cubicBezTo>
                    <a:pt x="17241" y="9551"/>
                    <a:pt x="16479" y="11842"/>
                    <a:pt x="15778" y="12702"/>
                  </a:cubicBezTo>
                  <a:cubicBezTo>
                    <a:pt x="15564" y="12974"/>
                    <a:pt x="15330" y="13071"/>
                    <a:pt x="15106" y="13071"/>
                  </a:cubicBezTo>
                  <a:cubicBezTo>
                    <a:pt x="14562" y="13071"/>
                    <a:pt x="14077" y="12502"/>
                    <a:pt x="14077" y="12502"/>
                  </a:cubicBezTo>
                  <a:cubicBezTo>
                    <a:pt x="14077" y="12502"/>
                    <a:pt x="12476" y="9266"/>
                    <a:pt x="8640" y="3796"/>
                  </a:cubicBezTo>
                  <a:cubicBezTo>
                    <a:pt x="6449" y="664"/>
                    <a:pt x="4779" y="0"/>
                    <a:pt x="37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581535" y="906047"/>
              <a:ext cx="562577" cy="829261"/>
            </a:xfrm>
            <a:custGeom>
              <a:avLst/>
              <a:gdLst/>
              <a:ahLst/>
              <a:cxnLst/>
              <a:rect l="l" t="t" r="r" b="b"/>
              <a:pathLst>
                <a:path w="27021" h="3983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5"/>
                    <a:pt x="67" y="134"/>
                  </a:cubicBezTo>
                  <a:cubicBezTo>
                    <a:pt x="134" y="201"/>
                    <a:pt x="201" y="301"/>
                    <a:pt x="301" y="468"/>
                  </a:cubicBezTo>
                  <a:cubicBezTo>
                    <a:pt x="501" y="768"/>
                    <a:pt x="801" y="1202"/>
                    <a:pt x="1202" y="1769"/>
                  </a:cubicBezTo>
                  <a:lnTo>
                    <a:pt x="4471" y="6539"/>
                  </a:lnTo>
                  <a:cubicBezTo>
                    <a:pt x="7239" y="10575"/>
                    <a:pt x="10975" y="16179"/>
                    <a:pt x="15178" y="22383"/>
                  </a:cubicBezTo>
                  <a:cubicBezTo>
                    <a:pt x="19348" y="28588"/>
                    <a:pt x="24151" y="35826"/>
                    <a:pt x="26920" y="39829"/>
                  </a:cubicBezTo>
                  <a:lnTo>
                    <a:pt x="27020" y="39796"/>
                  </a:lnTo>
                  <a:cubicBezTo>
                    <a:pt x="24251" y="35726"/>
                    <a:pt x="19448" y="28521"/>
                    <a:pt x="15278" y="22317"/>
                  </a:cubicBezTo>
                  <a:cubicBezTo>
                    <a:pt x="11109" y="16112"/>
                    <a:pt x="7306" y="10508"/>
                    <a:pt x="4537" y="6472"/>
                  </a:cubicBezTo>
                  <a:cubicBezTo>
                    <a:pt x="3136" y="4471"/>
                    <a:pt x="2036" y="2836"/>
                    <a:pt x="1235" y="1735"/>
                  </a:cubicBezTo>
                  <a:lnTo>
                    <a:pt x="334" y="434"/>
                  </a:lnTo>
                  <a:lnTo>
                    <a:pt x="10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4644037" y="1193570"/>
              <a:ext cx="163229" cy="43784"/>
            </a:xfrm>
            <a:custGeom>
              <a:avLst/>
              <a:gdLst/>
              <a:ahLst/>
              <a:cxnLst/>
              <a:rect l="l" t="t" r="r" b="b"/>
              <a:pathLst>
                <a:path w="7840" h="2103" extrusionOk="0">
                  <a:moveTo>
                    <a:pt x="1" y="1"/>
                  </a:moveTo>
                  <a:cubicBezTo>
                    <a:pt x="101" y="34"/>
                    <a:pt x="201" y="67"/>
                    <a:pt x="334" y="101"/>
                  </a:cubicBezTo>
                  <a:lnTo>
                    <a:pt x="1168" y="334"/>
                  </a:lnTo>
                  <a:lnTo>
                    <a:pt x="3904" y="1101"/>
                  </a:lnTo>
                  <a:cubicBezTo>
                    <a:pt x="5004" y="1402"/>
                    <a:pt x="5972" y="1669"/>
                    <a:pt x="6672" y="1869"/>
                  </a:cubicBezTo>
                  <a:cubicBezTo>
                    <a:pt x="7039" y="1935"/>
                    <a:pt x="7306" y="2002"/>
                    <a:pt x="7506" y="2035"/>
                  </a:cubicBezTo>
                  <a:cubicBezTo>
                    <a:pt x="7606" y="2069"/>
                    <a:pt x="7740" y="2102"/>
                    <a:pt x="7840" y="2102"/>
                  </a:cubicBezTo>
                  <a:cubicBezTo>
                    <a:pt x="7740" y="2069"/>
                    <a:pt x="7640" y="2035"/>
                    <a:pt x="7540" y="2002"/>
                  </a:cubicBezTo>
                  <a:lnTo>
                    <a:pt x="6706" y="1769"/>
                  </a:lnTo>
                  <a:lnTo>
                    <a:pt x="3937" y="968"/>
                  </a:lnTo>
                  <a:cubicBezTo>
                    <a:pt x="2870" y="668"/>
                    <a:pt x="1869" y="401"/>
                    <a:pt x="1168" y="234"/>
                  </a:cubicBezTo>
                  <a:cubicBezTo>
                    <a:pt x="835" y="134"/>
                    <a:pt x="535" y="67"/>
                    <a:pt x="334" y="34"/>
                  </a:cubicBezTo>
                  <a:cubicBezTo>
                    <a:pt x="234" y="1"/>
                    <a:pt x="10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4812116" y="1040794"/>
              <a:ext cx="45846" cy="190295"/>
            </a:xfrm>
            <a:custGeom>
              <a:avLst/>
              <a:gdLst/>
              <a:ahLst/>
              <a:cxnLst/>
              <a:rect l="l" t="t" r="r" b="b"/>
              <a:pathLst>
                <a:path w="2202" h="9140" extrusionOk="0">
                  <a:moveTo>
                    <a:pt x="2169" y="0"/>
                  </a:moveTo>
                  <a:lnTo>
                    <a:pt x="2169" y="0"/>
                  </a:lnTo>
                  <a:cubicBezTo>
                    <a:pt x="2135" y="0"/>
                    <a:pt x="1635" y="2001"/>
                    <a:pt x="1034" y="4537"/>
                  </a:cubicBezTo>
                  <a:cubicBezTo>
                    <a:pt x="467" y="7072"/>
                    <a:pt x="0" y="9140"/>
                    <a:pt x="34" y="9140"/>
                  </a:cubicBezTo>
                  <a:cubicBezTo>
                    <a:pt x="67" y="9140"/>
                    <a:pt x="601" y="7105"/>
                    <a:pt x="1168" y="4570"/>
                  </a:cubicBezTo>
                  <a:cubicBezTo>
                    <a:pt x="1768" y="2035"/>
                    <a:pt x="2202" y="0"/>
                    <a:pt x="21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4937118" y="1281076"/>
              <a:ext cx="77804" cy="153506"/>
            </a:xfrm>
            <a:custGeom>
              <a:avLst/>
              <a:gdLst/>
              <a:ahLst/>
              <a:cxnLst/>
              <a:rect l="l" t="t" r="r" b="b"/>
              <a:pathLst>
                <a:path w="3737" h="7373" extrusionOk="0">
                  <a:moveTo>
                    <a:pt x="3737" y="1"/>
                  </a:moveTo>
                  <a:lnTo>
                    <a:pt x="3737" y="1"/>
                  </a:lnTo>
                  <a:cubicBezTo>
                    <a:pt x="3670" y="101"/>
                    <a:pt x="3603" y="201"/>
                    <a:pt x="3570" y="301"/>
                  </a:cubicBezTo>
                  <a:lnTo>
                    <a:pt x="3203" y="1101"/>
                  </a:lnTo>
                  <a:cubicBezTo>
                    <a:pt x="2903" y="1769"/>
                    <a:pt x="2469" y="2736"/>
                    <a:pt x="1969" y="3737"/>
                  </a:cubicBezTo>
                  <a:cubicBezTo>
                    <a:pt x="1435" y="4771"/>
                    <a:pt x="935" y="5671"/>
                    <a:pt x="568" y="6305"/>
                  </a:cubicBezTo>
                  <a:lnTo>
                    <a:pt x="134" y="7106"/>
                  </a:lnTo>
                  <a:cubicBezTo>
                    <a:pt x="101" y="7172"/>
                    <a:pt x="34" y="7273"/>
                    <a:pt x="1" y="7373"/>
                  </a:cubicBezTo>
                  <a:cubicBezTo>
                    <a:pt x="67" y="7306"/>
                    <a:pt x="101" y="7206"/>
                    <a:pt x="134" y="7139"/>
                  </a:cubicBezTo>
                  <a:cubicBezTo>
                    <a:pt x="267" y="6939"/>
                    <a:pt x="434" y="6705"/>
                    <a:pt x="634" y="6372"/>
                  </a:cubicBezTo>
                  <a:cubicBezTo>
                    <a:pt x="1001" y="5738"/>
                    <a:pt x="1502" y="4837"/>
                    <a:pt x="2035" y="3803"/>
                  </a:cubicBezTo>
                  <a:cubicBezTo>
                    <a:pt x="2569" y="2803"/>
                    <a:pt x="3003" y="1835"/>
                    <a:pt x="3303" y="1135"/>
                  </a:cubicBezTo>
                  <a:cubicBezTo>
                    <a:pt x="3436" y="801"/>
                    <a:pt x="3570" y="501"/>
                    <a:pt x="3637" y="301"/>
                  </a:cubicBezTo>
                  <a:cubicBezTo>
                    <a:pt x="3670" y="201"/>
                    <a:pt x="3703" y="101"/>
                    <a:pt x="37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4777388" y="1431958"/>
              <a:ext cx="159752" cy="2936"/>
            </a:xfrm>
            <a:custGeom>
              <a:avLst/>
              <a:gdLst/>
              <a:ahLst/>
              <a:cxnLst/>
              <a:rect l="l" t="t" r="r" b="b"/>
              <a:pathLst>
                <a:path w="7673" h="141" extrusionOk="0">
                  <a:moveTo>
                    <a:pt x="7522" y="1"/>
                  </a:moveTo>
                  <a:cubicBezTo>
                    <a:pt x="7472" y="1"/>
                    <a:pt x="7422" y="9"/>
                    <a:pt x="7372" y="26"/>
                  </a:cubicBezTo>
                  <a:lnTo>
                    <a:pt x="6538" y="26"/>
                  </a:lnTo>
                  <a:cubicBezTo>
                    <a:pt x="6071" y="26"/>
                    <a:pt x="5486" y="11"/>
                    <a:pt x="4841" y="11"/>
                  </a:cubicBezTo>
                  <a:cubicBezTo>
                    <a:pt x="4518" y="11"/>
                    <a:pt x="4181" y="14"/>
                    <a:pt x="3837" y="26"/>
                  </a:cubicBezTo>
                  <a:cubicBezTo>
                    <a:pt x="2802" y="26"/>
                    <a:pt x="1835" y="59"/>
                    <a:pt x="1135" y="59"/>
                  </a:cubicBezTo>
                  <a:lnTo>
                    <a:pt x="301" y="92"/>
                  </a:lnTo>
                  <a:cubicBezTo>
                    <a:pt x="201" y="92"/>
                    <a:pt x="101" y="92"/>
                    <a:pt x="0" y="126"/>
                  </a:cubicBezTo>
                  <a:lnTo>
                    <a:pt x="1135" y="126"/>
                  </a:lnTo>
                  <a:cubicBezTo>
                    <a:pt x="1602" y="126"/>
                    <a:pt x="2187" y="140"/>
                    <a:pt x="2832" y="140"/>
                  </a:cubicBezTo>
                  <a:cubicBezTo>
                    <a:pt x="3155" y="140"/>
                    <a:pt x="3492" y="137"/>
                    <a:pt x="3837" y="126"/>
                  </a:cubicBezTo>
                  <a:cubicBezTo>
                    <a:pt x="4871" y="126"/>
                    <a:pt x="5838" y="92"/>
                    <a:pt x="6538" y="92"/>
                  </a:cubicBezTo>
                  <a:lnTo>
                    <a:pt x="7372" y="59"/>
                  </a:lnTo>
                  <a:cubicBezTo>
                    <a:pt x="7472" y="59"/>
                    <a:pt x="7573" y="26"/>
                    <a:pt x="7673" y="26"/>
                  </a:cubicBezTo>
                  <a:cubicBezTo>
                    <a:pt x="7623" y="9"/>
                    <a:pt x="7573" y="1"/>
                    <a:pt x="75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864207" y="1623460"/>
              <a:ext cx="204203" cy="5413"/>
            </a:xfrm>
            <a:custGeom>
              <a:avLst/>
              <a:gdLst/>
              <a:ahLst/>
              <a:cxnLst/>
              <a:rect l="l" t="t" r="r" b="b"/>
              <a:pathLst>
                <a:path w="9808" h="260" extrusionOk="0">
                  <a:moveTo>
                    <a:pt x="8373" y="1"/>
                  </a:moveTo>
                  <a:cubicBezTo>
                    <a:pt x="7472" y="34"/>
                    <a:pt x="6238" y="34"/>
                    <a:pt x="4904" y="67"/>
                  </a:cubicBezTo>
                  <a:cubicBezTo>
                    <a:pt x="3536" y="101"/>
                    <a:pt x="2302" y="134"/>
                    <a:pt x="1434" y="168"/>
                  </a:cubicBezTo>
                  <a:lnTo>
                    <a:pt x="367" y="201"/>
                  </a:lnTo>
                  <a:cubicBezTo>
                    <a:pt x="234" y="201"/>
                    <a:pt x="134" y="234"/>
                    <a:pt x="0" y="234"/>
                  </a:cubicBezTo>
                  <a:cubicBezTo>
                    <a:pt x="67" y="251"/>
                    <a:pt x="125" y="259"/>
                    <a:pt x="184" y="259"/>
                  </a:cubicBezTo>
                  <a:cubicBezTo>
                    <a:pt x="242" y="259"/>
                    <a:pt x="300" y="251"/>
                    <a:pt x="367" y="234"/>
                  </a:cubicBezTo>
                  <a:lnTo>
                    <a:pt x="1434" y="234"/>
                  </a:lnTo>
                  <a:cubicBezTo>
                    <a:pt x="2335" y="234"/>
                    <a:pt x="3536" y="234"/>
                    <a:pt x="4904" y="201"/>
                  </a:cubicBezTo>
                  <a:cubicBezTo>
                    <a:pt x="6271" y="168"/>
                    <a:pt x="7472" y="134"/>
                    <a:pt x="8373" y="101"/>
                  </a:cubicBezTo>
                  <a:lnTo>
                    <a:pt x="9407" y="67"/>
                  </a:lnTo>
                  <a:cubicBezTo>
                    <a:pt x="9540" y="67"/>
                    <a:pt x="9674" y="34"/>
                    <a:pt x="98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5063516" y="1425525"/>
              <a:ext cx="94481" cy="197957"/>
            </a:xfrm>
            <a:custGeom>
              <a:avLst/>
              <a:gdLst/>
              <a:ahLst/>
              <a:cxnLst/>
              <a:rect l="l" t="t" r="r" b="b"/>
              <a:pathLst>
                <a:path w="4538" h="9508" extrusionOk="0">
                  <a:moveTo>
                    <a:pt x="4537" y="1"/>
                  </a:moveTo>
                  <a:lnTo>
                    <a:pt x="4537" y="1"/>
                  </a:lnTo>
                  <a:cubicBezTo>
                    <a:pt x="4470" y="101"/>
                    <a:pt x="4404" y="234"/>
                    <a:pt x="4337" y="368"/>
                  </a:cubicBezTo>
                  <a:lnTo>
                    <a:pt x="3903" y="1402"/>
                  </a:lnTo>
                  <a:cubicBezTo>
                    <a:pt x="3503" y="2269"/>
                    <a:pt x="3003" y="3470"/>
                    <a:pt x="2369" y="4771"/>
                  </a:cubicBezTo>
                  <a:cubicBezTo>
                    <a:pt x="1735" y="6105"/>
                    <a:pt x="1135" y="7273"/>
                    <a:pt x="701" y="8107"/>
                  </a:cubicBezTo>
                  <a:lnTo>
                    <a:pt x="167" y="9107"/>
                  </a:lnTo>
                  <a:cubicBezTo>
                    <a:pt x="101" y="9241"/>
                    <a:pt x="34" y="9374"/>
                    <a:pt x="1" y="9508"/>
                  </a:cubicBezTo>
                  <a:cubicBezTo>
                    <a:pt x="67" y="9374"/>
                    <a:pt x="167" y="9274"/>
                    <a:pt x="234" y="9141"/>
                  </a:cubicBezTo>
                  <a:cubicBezTo>
                    <a:pt x="368" y="8907"/>
                    <a:pt x="534" y="8574"/>
                    <a:pt x="768" y="8140"/>
                  </a:cubicBezTo>
                  <a:cubicBezTo>
                    <a:pt x="1235" y="7306"/>
                    <a:pt x="1835" y="6172"/>
                    <a:pt x="2469" y="4838"/>
                  </a:cubicBezTo>
                  <a:cubicBezTo>
                    <a:pt x="3103" y="3537"/>
                    <a:pt x="3637" y="2303"/>
                    <a:pt x="3970" y="1435"/>
                  </a:cubicBezTo>
                  <a:cubicBezTo>
                    <a:pt x="4170" y="1002"/>
                    <a:pt x="4304" y="635"/>
                    <a:pt x="4404" y="401"/>
                  </a:cubicBezTo>
                  <a:cubicBezTo>
                    <a:pt x="4437" y="268"/>
                    <a:pt x="4504" y="134"/>
                    <a:pt x="45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386601" y="1767138"/>
              <a:ext cx="625766" cy="715354"/>
            </a:xfrm>
            <a:custGeom>
              <a:avLst/>
              <a:gdLst/>
              <a:ahLst/>
              <a:cxnLst/>
              <a:rect l="l" t="t" r="r" b="b"/>
              <a:pathLst>
                <a:path w="30056" h="34359" extrusionOk="0">
                  <a:moveTo>
                    <a:pt x="26642" y="0"/>
                  </a:moveTo>
                  <a:cubicBezTo>
                    <a:pt x="25303" y="0"/>
                    <a:pt x="24007" y="713"/>
                    <a:pt x="23017" y="1639"/>
                  </a:cubicBezTo>
                  <a:cubicBezTo>
                    <a:pt x="22016" y="2673"/>
                    <a:pt x="21149" y="3841"/>
                    <a:pt x="20415" y="5075"/>
                  </a:cubicBezTo>
                  <a:cubicBezTo>
                    <a:pt x="19681" y="6309"/>
                    <a:pt x="18780" y="7410"/>
                    <a:pt x="17680" y="8377"/>
                  </a:cubicBezTo>
                  <a:cubicBezTo>
                    <a:pt x="17465" y="8619"/>
                    <a:pt x="17143" y="8731"/>
                    <a:pt x="16799" y="8731"/>
                  </a:cubicBezTo>
                  <a:cubicBezTo>
                    <a:pt x="16716" y="8731"/>
                    <a:pt x="16630" y="8724"/>
                    <a:pt x="16545" y="8711"/>
                  </a:cubicBezTo>
                  <a:cubicBezTo>
                    <a:pt x="16212" y="8477"/>
                    <a:pt x="16012" y="8077"/>
                    <a:pt x="16045" y="7644"/>
                  </a:cubicBezTo>
                  <a:cubicBezTo>
                    <a:pt x="16112" y="7243"/>
                    <a:pt x="16145" y="6843"/>
                    <a:pt x="16145" y="6443"/>
                  </a:cubicBezTo>
                  <a:cubicBezTo>
                    <a:pt x="16085" y="5545"/>
                    <a:pt x="15194" y="4916"/>
                    <a:pt x="14313" y="4916"/>
                  </a:cubicBezTo>
                  <a:cubicBezTo>
                    <a:pt x="14211" y="4916"/>
                    <a:pt x="14110" y="4924"/>
                    <a:pt x="14010" y="4942"/>
                  </a:cubicBezTo>
                  <a:cubicBezTo>
                    <a:pt x="13043" y="5175"/>
                    <a:pt x="12242" y="5876"/>
                    <a:pt x="11875" y="6810"/>
                  </a:cubicBezTo>
                  <a:cubicBezTo>
                    <a:pt x="11508" y="7710"/>
                    <a:pt x="11308" y="8711"/>
                    <a:pt x="11242" y="9678"/>
                  </a:cubicBezTo>
                  <a:cubicBezTo>
                    <a:pt x="11075" y="11513"/>
                    <a:pt x="10875" y="13348"/>
                    <a:pt x="10708" y="15182"/>
                  </a:cubicBezTo>
                  <a:cubicBezTo>
                    <a:pt x="10608" y="16183"/>
                    <a:pt x="10374" y="17350"/>
                    <a:pt x="9474" y="17717"/>
                  </a:cubicBezTo>
                  <a:cubicBezTo>
                    <a:pt x="9296" y="17789"/>
                    <a:pt x="9111" y="17819"/>
                    <a:pt x="8924" y="17819"/>
                  </a:cubicBezTo>
                  <a:cubicBezTo>
                    <a:pt x="8409" y="17819"/>
                    <a:pt x="7879" y="17586"/>
                    <a:pt x="7439" y="17317"/>
                  </a:cubicBezTo>
                  <a:cubicBezTo>
                    <a:pt x="6538" y="16683"/>
                    <a:pt x="5804" y="15849"/>
                    <a:pt x="5371" y="14849"/>
                  </a:cubicBezTo>
                  <a:cubicBezTo>
                    <a:pt x="5037" y="14081"/>
                    <a:pt x="4804" y="13181"/>
                    <a:pt x="4103" y="12747"/>
                  </a:cubicBezTo>
                  <a:cubicBezTo>
                    <a:pt x="3867" y="12605"/>
                    <a:pt x="3606" y="12541"/>
                    <a:pt x="3341" y="12541"/>
                  </a:cubicBezTo>
                  <a:cubicBezTo>
                    <a:pt x="2672" y="12541"/>
                    <a:pt x="1974" y="12950"/>
                    <a:pt x="1568" y="13548"/>
                  </a:cubicBezTo>
                  <a:cubicBezTo>
                    <a:pt x="1001" y="14348"/>
                    <a:pt x="968" y="15416"/>
                    <a:pt x="834" y="16383"/>
                  </a:cubicBezTo>
                  <a:cubicBezTo>
                    <a:pt x="0" y="22287"/>
                    <a:pt x="434" y="29025"/>
                    <a:pt x="5137" y="33128"/>
                  </a:cubicBezTo>
                  <a:cubicBezTo>
                    <a:pt x="6903" y="33991"/>
                    <a:pt x="8645" y="34359"/>
                    <a:pt x="10439" y="34359"/>
                  </a:cubicBezTo>
                  <a:cubicBezTo>
                    <a:pt x="11695" y="34359"/>
                    <a:pt x="12977" y="34178"/>
                    <a:pt x="14310" y="33862"/>
                  </a:cubicBezTo>
                  <a:cubicBezTo>
                    <a:pt x="17613" y="33062"/>
                    <a:pt x="20582" y="31394"/>
                    <a:pt x="23017" y="29059"/>
                  </a:cubicBezTo>
                  <a:cubicBezTo>
                    <a:pt x="23751" y="28425"/>
                    <a:pt x="24351" y="27658"/>
                    <a:pt x="24751" y="26791"/>
                  </a:cubicBezTo>
                  <a:cubicBezTo>
                    <a:pt x="25185" y="25923"/>
                    <a:pt x="25185" y="24889"/>
                    <a:pt x="24718" y="24022"/>
                  </a:cubicBezTo>
                  <a:cubicBezTo>
                    <a:pt x="24175" y="23084"/>
                    <a:pt x="23083" y="22675"/>
                    <a:pt x="21985" y="22675"/>
                  </a:cubicBezTo>
                  <a:cubicBezTo>
                    <a:pt x="21599" y="22675"/>
                    <a:pt x="21212" y="22726"/>
                    <a:pt x="20848" y="22821"/>
                  </a:cubicBezTo>
                  <a:cubicBezTo>
                    <a:pt x="20115" y="23088"/>
                    <a:pt x="19381" y="23288"/>
                    <a:pt x="18614" y="23421"/>
                  </a:cubicBezTo>
                  <a:cubicBezTo>
                    <a:pt x="18547" y="23427"/>
                    <a:pt x="18480" y="23430"/>
                    <a:pt x="18412" y="23430"/>
                  </a:cubicBezTo>
                  <a:cubicBezTo>
                    <a:pt x="17673" y="23430"/>
                    <a:pt x="16923" y="23093"/>
                    <a:pt x="16679" y="22421"/>
                  </a:cubicBezTo>
                  <a:cubicBezTo>
                    <a:pt x="16379" y="21687"/>
                    <a:pt x="16846" y="20853"/>
                    <a:pt x="17479" y="20419"/>
                  </a:cubicBezTo>
                  <a:cubicBezTo>
                    <a:pt x="18147" y="20019"/>
                    <a:pt x="18880" y="19752"/>
                    <a:pt x="19648" y="19619"/>
                  </a:cubicBezTo>
                  <a:cubicBezTo>
                    <a:pt x="21749" y="19085"/>
                    <a:pt x="23751" y="18218"/>
                    <a:pt x="25552" y="17017"/>
                  </a:cubicBezTo>
                  <a:cubicBezTo>
                    <a:pt x="26486" y="16416"/>
                    <a:pt x="27420" y="15449"/>
                    <a:pt x="27120" y="14382"/>
                  </a:cubicBezTo>
                  <a:cubicBezTo>
                    <a:pt x="26919" y="13648"/>
                    <a:pt x="26119" y="13214"/>
                    <a:pt x="25352" y="13047"/>
                  </a:cubicBezTo>
                  <a:cubicBezTo>
                    <a:pt x="24618" y="12881"/>
                    <a:pt x="23817" y="12847"/>
                    <a:pt x="23083" y="12547"/>
                  </a:cubicBezTo>
                  <a:cubicBezTo>
                    <a:pt x="22483" y="12247"/>
                    <a:pt x="21916" y="11546"/>
                    <a:pt x="22216" y="10913"/>
                  </a:cubicBezTo>
                  <a:cubicBezTo>
                    <a:pt x="22416" y="10579"/>
                    <a:pt x="22716" y="10312"/>
                    <a:pt x="23050" y="10145"/>
                  </a:cubicBezTo>
                  <a:cubicBezTo>
                    <a:pt x="24918" y="9111"/>
                    <a:pt x="26619" y="7810"/>
                    <a:pt x="28087" y="6276"/>
                  </a:cubicBezTo>
                  <a:cubicBezTo>
                    <a:pt x="29088" y="5275"/>
                    <a:pt x="30055" y="3908"/>
                    <a:pt x="29855" y="2507"/>
                  </a:cubicBezTo>
                  <a:cubicBezTo>
                    <a:pt x="29655" y="1105"/>
                    <a:pt x="28254" y="71"/>
                    <a:pt x="26819" y="5"/>
                  </a:cubicBezTo>
                  <a:cubicBezTo>
                    <a:pt x="26760" y="2"/>
                    <a:pt x="26701" y="0"/>
                    <a:pt x="266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533818" y="1788062"/>
              <a:ext cx="448671" cy="595889"/>
            </a:xfrm>
            <a:custGeom>
              <a:avLst/>
              <a:gdLst/>
              <a:ahLst/>
              <a:cxnLst/>
              <a:rect l="l" t="t" r="r" b="b"/>
              <a:pathLst>
                <a:path w="21550" h="28621" extrusionOk="0">
                  <a:moveTo>
                    <a:pt x="21550" y="0"/>
                  </a:moveTo>
                  <a:lnTo>
                    <a:pt x="21500" y="34"/>
                  </a:lnTo>
                  <a:lnTo>
                    <a:pt x="21500" y="34"/>
                  </a:lnTo>
                  <a:cubicBezTo>
                    <a:pt x="21516" y="25"/>
                    <a:pt x="21533" y="17"/>
                    <a:pt x="21550" y="0"/>
                  </a:cubicBezTo>
                  <a:close/>
                  <a:moveTo>
                    <a:pt x="21500" y="34"/>
                  </a:moveTo>
                  <a:lnTo>
                    <a:pt x="21500" y="34"/>
                  </a:lnTo>
                  <a:cubicBezTo>
                    <a:pt x="21483" y="42"/>
                    <a:pt x="21466" y="50"/>
                    <a:pt x="21450" y="67"/>
                  </a:cubicBezTo>
                  <a:lnTo>
                    <a:pt x="21500" y="34"/>
                  </a:lnTo>
                  <a:close/>
                  <a:moveTo>
                    <a:pt x="21450" y="67"/>
                  </a:moveTo>
                  <a:lnTo>
                    <a:pt x="21116" y="267"/>
                  </a:lnTo>
                  <a:cubicBezTo>
                    <a:pt x="20816" y="467"/>
                    <a:pt x="20382" y="734"/>
                    <a:pt x="19848" y="1135"/>
                  </a:cubicBezTo>
                  <a:cubicBezTo>
                    <a:pt x="18347" y="2235"/>
                    <a:pt x="16913" y="3436"/>
                    <a:pt x="15612" y="4737"/>
                  </a:cubicBezTo>
                  <a:cubicBezTo>
                    <a:pt x="14778" y="5571"/>
                    <a:pt x="13878" y="6538"/>
                    <a:pt x="12977" y="7573"/>
                  </a:cubicBezTo>
                  <a:cubicBezTo>
                    <a:pt x="12043" y="8607"/>
                    <a:pt x="11076" y="9707"/>
                    <a:pt x="10075" y="10908"/>
                  </a:cubicBezTo>
                  <a:cubicBezTo>
                    <a:pt x="9041" y="12176"/>
                    <a:pt x="8073" y="13510"/>
                    <a:pt x="7173" y="14878"/>
                  </a:cubicBezTo>
                  <a:cubicBezTo>
                    <a:pt x="6706" y="15578"/>
                    <a:pt x="6272" y="16345"/>
                    <a:pt x="5838" y="17113"/>
                  </a:cubicBezTo>
                  <a:lnTo>
                    <a:pt x="4538" y="19448"/>
                  </a:lnTo>
                  <a:cubicBezTo>
                    <a:pt x="2836" y="22383"/>
                    <a:pt x="1335" y="25419"/>
                    <a:pt x="1" y="28554"/>
                  </a:cubicBezTo>
                  <a:lnTo>
                    <a:pt x="201" y="28621"/>
                  </a:lnTo>
                  <a:cubicBezTo>
                    <a:pt x="1535" y="25519"/>
                    <a:pt x="3036" y="22483"/>
                    <a:pt x="4704" y="19514"/>
                  </a:cubicBezTo>
                  <a:lnTo>
                    <a:pt x="6039" y="17213"/>
                  </a:lnTo>
                  <a:cubicBezTo>
                    <a:pt x="6472" y="16446"/>
                    <a:pt x="6873" y="15678"/>
                    <a:pt x="7340" y="14978"/>
                  </a:cubicBezTo>
                  <a:cubicBezTo>
                    <a:pt x="8240" y="13610"/>
                    <a:pt x="9174" y="12276"/>
                    <a:pt x="10208" y="11042"/>
                  </a:cubicBezTo>
                  <a:cubicBezTo>
                    <a:pt x="11209" y="9807"/>
                    <a:pt x="12176" y="8707"/>
                    <a:pt x="13077" y="7673"/>
                  </a:cubicBezTo>
                  <a:cubicBezTo>
                    <a:pt x="14011" y="6639"/>
                    <a:pt x="14878" y="5671"/>
                    <a:pt x="15712" y="4837"/>
                  </a:cubicBezTo>
                  <a:cubicBezTo>
                    <a:pt x="17013" y="3536"/>
                    <a:pt x="18414" y="2302"/>
                    <a:pt x="19915" y="1201"/>
                  </a:cubicBezTo>
                  <a:cubicBezTo>
                    <a:pt x="20416" y="801"/>
                    <a:pt x="20849" y="501"/>
                    <a:pt x="21116" y="301"/>
                  </a:cubicBezTo>
                  <a:lnTo>
                    <a:pt x="21450" y="6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678288" y="1870009"/>
              <a:ext cx="6954" cy="227812"/>
            </a:xfrm>
            <a:custGeom>
              <a:avLst/>
              <a:gdLst/>
              <a:ahLst/>
              <a:cxnLst/>
              <a:rect l="l" t="t" r="r" b="b"/>
              <a:pathLst>
                <a:path w="334" h="10942" extrusionOk="0">
                  <a:moveTo>
                    <a:pt x="0" y="1"/>
                  </a:moveTo>
                  <a:cubicBezTo>
                    <a:pt x="0" y="134"/>
                    <a:pt x="0" y="267"/>
                    <a:pt x="0" y="401"/>
                  </a:cubicBezTo>
                  <a:cubicBezTo>
                    <a:pt x="34" y="668"/>
                    <a:pt x="67" y="1068"/>
                    <a:pt x="67" y="1568"/>
                  </a:cubicBezTo>
                  <a:cubicBezTo>
                    <a:pt x="134" y="2569"/>
                    <a:pt x="134" y="3937"/>
                    <a:pt x="134" y="5471"/>
                  </a:cubicBezTo>
                  <a:cubicBezTo>
                    <a:pt x="134" y="6972"/>
                    <a:pt x="134" y="8340"/>
                    <a:pt x="167" y="9341"/>
                  </a:cubicBezTo>
                  <a:cubicBezTo>
                    <a:pt x="167" y="9841"/>
                    <a:pt x="200" y="10241"/>
                    <a:pt x="234" y="10508"/>
                  </a:cubicBezTo>
                  <a:cubicBezTo>
                    <a:pt x="234" y="10675"/>
                    <a:pt x="234" y="10808"/>
                    <a:pt x="267" y="10942"/>
                  </a:cubicBezTo>
                  <a:cubicBezTo>
                    <a:pt x="300" y="10808"/>
                    <a:pt x="300" y="10675"/>
                    <a:pt x="300" y="10508"/>
                  </a:cubicBezTo>
                  <a:lnTo>
                    <a:pt x="300" y="9341"/>
                  </a:lnTo>
                  <a:cubicBezTo>
                    <a:pt x="334" y="8307"/>
                    <a:pt x="334" y="7006"/>
                    <a:pt x="334" y="5471"/>
                  </a:cubicBezTo>
                  <a:cubicBezTo>
                    <a:pt x="334" y="3937"/>
                    <a:pt x="300" y="2569"/>
                    <a:pt x="200" y="1568"/>
                  </a:cubicBezTo>
                  <a:cubicBezTo>
                    <a:pt x="167" y="1068"/>
                    <a:pt x="134" y="668"/>
                    <a:pt x="100" y="401"/>
                  </a:cubicBezTo>
                  <a:cubicBezTo>
                    <a:pt x="67" y="267"/>
                    <a:pt x="67" y="1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683846" y="2074003"/>
              <a:ext cx="268786" cy="23818"/>
            </a:xfrm>
            <a:custGeom>
              <a:avLst/>
              <a:gdLst/>
              <a:ahLst/>
              <a:cxnLst/>
              <a:rect l="l" t="t" r="r" b="b"/>
              <a:pathLst>
                <a:path w="12910" h="1144" extrusionOk="0">
                  <a:moveTo>
                    <a:pt x="10193" y="1"/>
                  </a:moveTo>
                  <a:cubicBezTo>
                    <a:pt x="8930" y="1"/>
                    <a:pt x="7667" y="61"/>
                    <a:pt x="6405" y="143"/>
                  </a:cubicBezTo>
                  <a:cubicBezTo>
                    <a:pt x="4603" y="310"/>
                    <a:pt x="3002" y="510"/>
                    <a:pt x="1868" y="743"/>
                  </a:cubicBezTo>
                  <a:cubicBezTo>
                    <a:pt x="1268" y="844"/>
                    <a:pt x="801" y="944"/>
                    <a:pt x="500" y="1010"/>
                  </a:cubicBezTo>
                  <a:cubicBezTo>
                    <a:pt x="300" y="1044"/>
                    <a:pt x="167" y="1077"/>
                    <a:pt x="0" y="1144"/>
                  </a:cubicBezTo>
                  <a:cubicBezTo>
                    <a:pt x="167" y="1144"/>
                    <a:pt x="334" y="1110"/>
                    <a:pt x="500" y="1077"/>
                  </a:cubicBezTo>
                  <a:cubicBezTo>
                    <a:pt x="834" y="1044"/>
                    <a:pt x="1301" y="944"/>
                    <a:pt x="1868" y="877"/>
                  </a:cubicBezTo>
                  <a:cubicBezTo>
                    <a:pt x="3036" y="677"/>
                    <a:pt x="4637" y="477"/>
                    <a:pt x="6438" y="343"/>
                  </a:cubicBezTo>
                  <a:cubicBezTo>
                    <a:pt x="8206" y="210"/>
                    <a:pt x="9840" y="143"/>
                    <a:pt x="11008" y="143"/>
                  </a:cubicBezTo>
                  <a:lnTo>
                    <a:pt x="12909" y="143"/>
                  </a:lnTo>
                  <a:cubicBezTo>
                    <a:pt x="12743" y="110"/>
                    <a:pt x="12576" y="76"/>
                    <a:pt x="12376" y="76"/>
                  </a:cubicBezTo>
                  <a:cubicBezTo>
                    <a:pt x="12075" y="43"/>
                    <a:pt x="11575" y="10"/>
                    <a:pt x="11008" y="10"/>
                  </a:cubicBezTo>
                  <a:cubicBezTo>
                    <a:pt x="10736" y="4"/>
                    <a:pt x="10464" y="1"/>
                    <a:pt x="101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441461" y="2027658"/>
              <a:ext cx="96563" cy="350755"/>
            </a:xfrm>
            <a:custGeom>
              <a:avLst/>
              <a:gdLst/>
              <a:ahLst/>
              <a:cxnLst/>
              <a:rect l="l" t="t" r="r" b="b"/>
              <a:pathLst>
                <a:path w="4638" h="16847" extrusionOk="0">
                  <a:moveTo>
                    <a:pt x="0" y="1"/>
                  </a:moveTo>
                  <a:cubicBezTo>
                    <a:pt x="0" y="67"/>
                    <a:pt x="0" y="134"/>
                    <a:pt x="34" y="167"/>
                  </a:cubicBezTo>
                  <a:cubicBezTo>
                    <a:pt x="67" y="301"/>
                    <a:pt x="101" y="468"/>
                    <a:pt x="167" y="668"/>
                  </a:cubicBezTo>
                  <a:cubicBezTo>
                    <a:pt x="301" y="1135"/>
                    <a:pt x="467" y="1735"/>
                    <a:pt x="668" y="2469"/>
                  </a:cubicBezTo>
                  <a:cubicBezTo>
                    <a:pt x="1101" y="4004"/>
                    <a:pt x="1635" y="6105"/>
                    <a:pt x="2235" y="8440"/>
                  </a:cubicBezTo>
                  <a:cubicBezTo>
                    <a:pt x="2802" y="10808"/>
                    <a:pt x="3370" y="12910"/>
                    <a:pt x="3837" y="14411"/>
                  </a:cubicBezTo>
                  <a:cubicBezTo>
                    <a:pt x="4037" y="15178"/>
                    <a:pt x="4237" y="15779"/>
                    <a:pt x="4370" y="16212"/>
                  </a:cubicBezTo>
                  <a:cubicBezTo>
                    <a:pt x="4437" y="16412"/>
                    <a:pt x="4504" y="16546"/>
                    <a:pt x="4537" y="16679"/>
                  </a:cubicBezTo>
                  <a:cubicBezTo>
                    <a:pt x="4570" y="16746"/>
                    <a:pt x="4604" y="16779"/>
                    <a:pt x="4637" y="16846"/>
                  </a:cubicBezTo>
                  <a:cubicBezTo>
                    <a:pt x="4604" y="16779"/>
                    <a:pt x="4604" y="16713"/>
                    <a:pt x="4604" y="16679"/>
                  </a:cubicBezTo>
                  <a:lnTo>
                    <a:pt x="4437" y="16179"/>
                  </a:lnTo>
                  <a:cubicBezTo>
                    <a:pt x="4337" y="15745"/>
                    <a:pt x="4170" y="15111"/>
                    <a:pt x="3937" y="14378"/>
                  </a:cubicBezTo>
                  <a:cubicBezTo>
                    <a:pt x="3536" y="12843"/>
                    <a:pt x="2969" y="10742"/>
                    <a:pt x="2402" y="8407"/>
                  </a:cubicBezTo>
                  <a:cubicBezTo>
                    <a:pt x="1802" y="6072"/>
                    <a:pt x="1235" y="3970"/>
                    <a:pt x="801" y="2436"/>
                  </a:cubicBezTo>
                  <a:cubicBezTo>
                    <a:pt x="568" y="1669"/>
                    <a:pt x="367" y="1068"/>
                    <a:pt x="234" y="668"/>
                  </a:cubicBezTo>
                  <a:lnTo>
                    <a:pt x="67" y="167"/>
                  </a:lnTo>
                  <a:cubicBezTo>
                    <a:pt x="34" y="101"/>
                    <a:pt x="34" y="67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537295" y="2302689"/>
              <a:ext cx="362559" cy="75014"/>
            </a:xfrm>
            <a:custGeom>
              <a:avLst/>
              <a:gdLst/>
              <a:ahLst/>
              <a:cxnLst/>
              <a:rect l="l" t="t" r="r" b="b"/>
              <a:pathLst>
                <a:path w="17414" h="3603" extrusionOk="0">
                  <a:moveTo>
                    <a:pt x="17246" y="0"/>
                  </a:moveTo>
                  <a:lnTo>
                    <a:pt x="16713" y="100"/>
                  </a:lnTo>
                  <a:cubicBezTo>
                    <a:pt x="16279" y="167"/>
                    <a:pt x="15645" y="267"/>
                    <a:pt x="14845" y="434"/>
                  </a:cubicBezTo>
                  <a:cubicBezTo>
                    <a:pt x="13244" y="734"/>
                    <a:pt x="11075" y="1168"/>
                    <a:pt x="8707" y="1701"/>
                  </a:cubicBezTo>
                  <a:cubicBezTo>
                    <a:pt x="6305" y="2235"/>
                    <a:pt x="4137" y="2735"/>
                    <a:pt x="2569" y="3069"/>
                  </a:cubicBezTo>
                  <a:lnTo>
                    <a:pt x="701" y="3436"/>
                  </a:lnTo>
                  <a:lnTo>
                    <a:pt x="201" y="3569"/>
                  </a:lnTo>
                  <a:lnTo>
                    <a:pt x="1" y="3603"/>
                  </a:lnTo>
                  <a:lnTo>
                    <a:pt x="201" y="3603"/>
                  </a:lnTo>
                  <a:lnTo>
                    <a:pt x="701" y="3536"/>
                  </a:lnTo>
                  <a:cubicBezTo>
                    <a:pt x="1168" y="3469"/>
                    <a:pt x="1802" y="3336"/>
                    <a:pt x="2603" y="3202"/>
                  </a:cubicBezTo>
                  <a:cubicBezTo>
                    <a:pt x="4170" y="2902"/>
                    <a:pt x="6339" y="2435"/>
                    <a:pt x="8740" y="1901"/>
                  </a:cubicBezTo>
                  <a:cubicBezTo>
                    <a:pt x="11109" y="1368"/>
                    <a:pt x="13310" y="901"/>
                    <a:pt x="14878" y="567"/>
                  </a:cubicBezTo>
                  <a:lnTo>
                    <a:pt x="16746" y="167"/>
                  </a:lnTo>
                  <a:lnTo>
                    <a:pt x="17246" y="67"/>
                  </a:lnTo>
                  <a:cubicBezTo>
                    <a:pt x="17280" y="67"/>
                    <a:pt x="17346" y="33"/>
                    <a:pt x="174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6739331" y="540013"/>
              <a:ext cx="1177891" cy="1250158"/>
            </a:xfrm>
            <a:custGeom>
              <a:avLst/>
              <a:gdLst/>
              <a:ahLst/>
              <a:cxnLst/>
              <a:rect l="l" t="t" r="r" b="b"/>
              <a:pathLst>
                <a:path w="56575" h="60046" extrusionOk="0">
                  <a:moveTo>
                    <a:pt x="17534" y="0"/>
                  </a:moveTo>
                  <a:cubicBezTo>
                    <a:pt x="17025" y="0"/>
                    <a:pt x="16516" y="34"/>
                    <a:pt x="16012" y="103"/>
                  </a:cubicBezTo>
                  <a:cubicBezTo>
                    <a:pt x="11642" y="736"/>
                    <a:pt x="7806" y="3605"/>
                    <a:pt x="5338" y="7241"/>
                  </a:cubicBezTo>
                  <a:cubicBezTo>
                    <a:pt x="2836" y="10877"/>
                    <a:pt x="768" y="17248"/>
                    <a:pt x="0" y="21585"/>
                  </a:cubicBezTo>
                  <a:lnTo>
                    <a:pt x="34" y="21618"/>
                  </a:lnTo>
                  <a:cubicBezTo>
                    <a:pt x="6205" y="22752"/>
                    <a:pt x="7306" y="22919"/>
                    <a:pt x="13543" y="23686"/>
                  </a:cubicBezTo>
                  <a:cubicBezTo>
                    <a:pt x="19815" y="24453"/>
                    <a:pt x="30122" y="26455"/>
                    <a:pt x="34859" y="30624"/>
                  </a:cubicBezTo>
                  <a:cubicBezTo>
                    <a:pt x="37894" y="33360"/>
                    <a:pt x="41363" y="36429"/>
                    <a:pt x="43265" y="40065"/>
                  </a:cubicBezTo>
                  <a:cubicBezTo>
                    <a:pt x="46600" y="46436"/>
                    <a:pt x="49236" y="53141"/>
                    <a:pt x="51204" y="60045"/>
                  </a:cubicBezTo>
                  <a:cubicBezTo>
                    <a:pt x="53539" y="55842"/>
                    <a:pt x="55740" y="51406"/>
                    <a:pt x="56174" y="46603"/>
                  </a:cubicBezTo>
                  <a:cubicBezTo>
                    <a:pt x="56574" y="41799"/>
                    <a:pt x="54840" y="36529"/>
                    <a:pt x="50737" y="33960"/>
                  </a:cubicBezTo>
                  <a:cubicBezTo>
                    <a:pt x="48869" y="32793"/>
                    <a:pt x="46500" y="32192"/>
                    <a:pt x="45133" y="30424"/>
                  </a:cubicBezTo>
                  <a:cubicBezTo>
                    <a:pt x="43465" y="28289"/>
                    <a:pt x="43865" y="25254"/>
                    <a:pt x="43832" y="22519"/>
                  </a:cubicBezTo>
                  <a:cubicBezTo>
                    <a:pt x="43832" y="19817"/>
                    <a:pt x="42798" y="16514"/>
                    <a:pt x="40129" y="15981"/>
                  </a:cubicBezTo>
                  <a:cubicBezTo>
                    <a:pt x="39884" y="15933"/>
                    <a:pt x="39641" y="15913"/>
                    <a:pt x="39398" y="15913"/>
                  </a:cubicBezTo>
                  <a:cubicBezTo>
                    <a:pt x="37674" y="15913"/>
                    <a:pt x="35983" y="16956"/>
                    <a:pt x="34227" y="16956"/>
                  </a:cubicBezTo>
                  <a:cubicBezTo>
                    <a:pt x="34138" y="16956"/>
                    <a:pt x="34048" y="16954"/>
                    <a:pt x="33958" y="16948"/>
                  </a:cubicBezTo>
                  <a:cubicBezTo>
                    <a:pt x="31623" y="16748"/>
                    <a:pt x="29922" y="14513"/>
                    <a:pt x="29155" y="12278"/>
                  </a:cubicBezTo>
                  <a:cubicBezTo>
                    <a:pt x="28387" y="10043"/>
                    <a:pt x="28187" y="7608"/>
                    <a:pt x="27153" y="5506"/>
                  </a:cubicBezTo>
                  <a:cubicBezTo>
                    <a:pt x="25410" y="2021"/>
                    <a:pt x="21470" y="0"/>
                    <a:pt x="175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941282" y="1096341"/>
              <a:ext cx="986910" cy="715354"/>
            </a:xfrm>
            <a:custGeom>
              <a:avLst/>
              <a:gdLst/>
              <a:ahLst/>
              <a:cxnLst/>
              <a:rect l="l" t="t" r="r" b="b"/>
              <a:pathLst>
                <a:path w="47402" h="34359" extrusionOk="0">
                  <a:moveTo>
                    <a:pt x="44699" y="1"/>
                  </a:moveTo>
                  <a:cubicBezTo>
                    <a:pt x="29255" y="1101"/>
                    <a:pt x="12376" y="3170"/>
                    <a:pt x="1" y="7906"/>
                  </a:cubicBezTo>
                  <a:lnTo>
                    <a:pt x="3904" y="34359"/>
                  </a:lnTo>
                  <a:cubicBezTo>
                    <a:pt x="3904" y="34359"/>
                    <a:pt x="26292" y="26356"/>
                    <a:pt x="45406" y="26356"/>
                  </a:cubicBezTo>
                  <a:cubicBezTo>
                    <a:pt x="46076" y="26356"/>
                    <a:pt x="46741" y="26366"/>
                    <a:pt x="47401" y="26386"/>
                  </a:cubicBezTo>
                  <a:lnTo>
                    <a:pt x="44699" y="1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941282" y="1096341"/>
              <a:ext cx="986910" cy="715354"/>
            </a:xfrm>
            <a:custGeom>
              <a:avLst/>
              <a:gdLst/>
              <a:ahLst/>
              <a:cxnLst/>
              <a:rect l="l" t="t" r="r" b="b"/>
              <a:pathLst>
                <a:path w="47402" h="34359" extrusionOk="0">
                  <a:moveTo>
                    <a:pt x="44699" y="1"/>
                  </a:moveTo>
                  <a:cubicBezTo>
                    <a:pt x="29255" y="1101"/>
                    <a:pt x="12376" y="3170"/>
                    <a:pt x="1" y="7906"/>
                  </a:cubicBezTo>
                  <a:lnTo>
                    <a:pt x="3904" y="34359"/>
                  </a:lnTo>
                  <a:cubicBezTo>
                    <a:pt x="3904" y="34359"/>
                    <a:pt x="26292" y="26356"/>
                    <a:pt x="45406" y="26356"/>
                  </a:cubicBezTo>
                  <a:cubicBezTo>
                    <a:pt x="46076" y="26356"/>
                    <a:pt x="46741" y="26366"/>
                    <a:pt x="47401" y="26386"/>
                  </a:cubicBezTo>
                  <a:lnTo>
                    <a:pt x="4469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5021147" y="1291507"/>
              <a:ext cx="827866" cy="438240"/>
            </a:xfrm>
            <a:custGeom>
              <a:avLst/>
              <a:gdLst/>
              <a:ahLst/>
              <a:cxnLst/>
              <a:rect l="l" t="t" r="r" b="b"/>
              <a:pathLst>
                <a:path w="39763" h="21049" extrusionOk="0">
                  <a:moveTo>
                    <a:pt x="39763" y="13510"/>
                  </a:moveTo>
                  <a:cubicBezTo>
                    <a:pt x="39702" y="13510"/>
                    <a:pt x="39669" y="13510"/>
                    <a:pt x="39639" y="13534"/>
                  </a:cubicBezTo>
                  <a:lnTo>
                    <a:pt x="39639" y="13534"/>
                  </a:lnTo>
                  <a:lnTo>
                    <a:pt x="39763" y="13510"/>
                  </a:lnTo>
                  <a:close/>
                  <a:moveTo>
                    <a:pt x="39639" y="13534"/>
                  </a:moveTo>
                  <a:lnTo>
                    <a:pt x="39596" y="13543"/>
                  </a:lnTo>
                  <a:lnTo>
                    <a:pt x="39562" y="13548"/>
                  </a:lnTo>
                  <a:lnTo>
                    <a:pt x="39562" y="13548"/>
                  </a:lnTo>
                  <a:lnTo>
                    <a:pt x="39629" y="13543"/>
                  </a:lnTo>
                  <a:cubicBezTo>
                    <a:pt x="39632" y="13540"/>
                    <a:pt x="39635" y="13537"/>
                    <a:pt x="39639" y="13534"/>
                  </a:cubicBezTo>
                  <a:close/>
                  <a:moveTo>
                    <a:pt x="1" y="0"/>
                  </a:moveTo>
                  <a:cubicBezTo>
                    <a:pt x="1" y="33"/>
                    <a:pt x="1" y="67"/>
                    <a:pt x="1" y="100"/>
                  </a:cubicBezTo>
                  <a:cubicBezTo>
                    <a:pt x="34" y="200"/>
                    <a:pt x="68" y="300"/>
                    <a:pt x="68" y="400"/>
                  </a:cubicBezTo>
                  <a:cubicBezTo>
                    <a:pt x="101" y="701"/>
                    <a:pt x="168" y="1067"/>
                    <a:pt x="268" y="1568"/>
                  </a:cubicBezTo>
                  <a:cubicBezTo>
                    <a:pt x="434" y="2569"/>
                    <a:pt x="701" y="4070"/>
                    <a:pt x="1002" y="5904"/>
                  </a:cubicBezTo>
                  <a:cubicBezTo>
                    <a:pt x="1635" y="9640"/>
                    <a:pt x="2436" y="14877"/>
                    <a:pt x="3270" y="20915"/>
                  </a:cubicBezTo>
                  <a:lnTo>
                    <a:pt x="3270" y="21048"/>
                  </a:lnTo>
                  <a:lnTo>
                    <a:pt x="3403" y="21015"/>
                  </a:lnTo>
                  <a:cubicBezTo>
                    <a:pt x="5772" y="20248"/>
                    <a:pt x="8407" y="19547"/>
                    <a:pt x="11109" y="18847"/>
                  </a:cubicBezTo>
                  <a:cubicBezTo>
                    <a:pt x="18914" y="16812"/>
                    <a:pt x="26086" y="15478"/>
                    <a:pt x="31290" y="14677"/>
                  </a:cubicBezTo>
                  <a:cubicBezTo>
                    <a:pt x="32591" y="14444"/>
                    <a:pt x="33792" y="14310"/>
                    <a:pt x="34826" y="14143"/>
                  </a:cubicBezTo>
                  <a:cubicBezTo>
                    <a:pt x="35860" y="14010"/>
                    <a:pt x="36760" y="13910"/>
                    <a:pt x="37494" y="13810"/>
                  </a:cubicBezTo>
                  <a:lnTo>
                    <a:pt x="39162" y="13610"/>
                  </a:lnTo>
                  <a:lnTo>
                    <a:pt x="39562" y="13548"/>
                  </a:lnTo>
                  <a:lnTo>
                    <a:pt x="39562" y="13548"/>
                  </a:lnTo>
                  <a:lnTo>
                    <a:pt x="39195" y="13576"/>
                  </a:lnTo>
                  <a:lnTo>
                    <a:pt x="37494" y="13743"/>
                  </a:lnTo>
                  <a:cubicBezTo>
                    <a:pt x="36760" y="13810"/>
                    <a:pt x="35860" y="13910"/>
                    <a:pt x="34826" y="14043"/>
                  </a:cubicBezTo>
                  <a:cubicBezTo>
                    <a:pt x="33792" y="14210"/>
                    <a:pt x="32591" y="14344"/>
                    <a:pt x="31290" y="14544"/>
                  </a:cubicBezTo>
                  <a:cubicBezTo>
                    <a:pt x="24485" y="15544"/>
                    <a:pt x="17747" y="16912"/>
                    <a:pt x="11075" y="18647"/>
                  </a:cubicBezTo>
                  <a:cubicBezTo>
                    <a:pt x="8395" y="19333"/>
                    <a:pt x="5844" y="20019"/>
                    <a:pt x="3482" y="20768"/>
                  </a:cubicBezTo>
                  <a:lnTo>
                    <a:pt x="3482" y="20768"/>
                  </a:lnTo>
                  <a:cubicBezTo>
                    <a:pt x="2623" y="14727"/>
                    <a:pt x="1797" y="9577"/>
                    <a:pt x="1135" y="5904"/>
                  </a:cubicBezTo>
                  <a:cubicBezTo>
                    <a:pt x="835" y="4036"/>
                    <a:pt x="535" y="2569"/>
                    <a:pt x="334" y="1568"/>
                  </a:cubicBezTo>
                  <a:cubicBezTo>
                    <a:pt x="234" y="1067"/>
                    <a:pt x="168" y="667"/>
                    <a:pt x="101" y="400"/>
                  </a:cubicBezTo>
                  <a:cubicBezTo>
                    <a:pt x="68" y="300"/>
                    <a:pt x="34" y="200"/>
                    <a:pt x="34" y="100"/>
                  </a:cubicBezTo>
                  <a:cubicBezTo>
                    <a:pt x="34" y="67"/>
                    <a:pt x="34" y="33"/>
                    <a:pt x="1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5055188" y="1345826"/>
              <a:ext cx="804943" cy="222233"/>
            </a:xfrm>
            <a:custGeom>
              <a:avLst/>
              <a:gdLst/>
              <a:ahLst/>
              <a:cxnLst/>
              <a:rect l="l" t="t" r="r" b="b"/>
              <a:pathLst>
                <a:path w="38662" h="10674" extrusionOk="0">
                  <a:moveTo>
                    <a:pt x="33155" y="1"/>
                  </a:moveTo>
                  <a:cubicBezTo>
                    <a:pt x="33001" y="1"/>
                    <a:pt x="32845" y="9"/>
                    <a:pt x="32690" y="26"/>
                  </a:cubicBezTo>
                  <a:cubicBezTo>
                    <a:pt x="32023" y="93"/>
                    <a:pt x="31389" y="326"/>
                    <a:pt x="30856" y="727"/>
                  </a:cubicBezTo>
                  <a:cubicBezTo>
                    <a:pt x="30289" y="1127"/>
                    <a:pt x="29788" y="1661"/>
                    <a:pt x="29388" y="2261"/>
                  </a:cubicBezTo>
                  <a:cubicBezTo>
                    <a:pt x="28554" y="3495"/>
                    <a:pt x="28020" y="4996"/>
                    <a:pt x="27387" y="6498"/>
                  </a:cubicBezTo>
                  <a:cubicBezTo>
                    <a:pt x="27086" y="7265"/>
                    <a:pt x="26619" y="7932"/>
                    <a:pt x="25986" y="8499"/>
                  </a:cubicBezTo>
                  <a:cubicBezTo>
                    <a:pt x="25685" y="8766"/>
                    <a:pt x="25285" y="8933"/>
                    <a:pt x="24885" y="9033"/>
                  </a:cubicBezTo>
                  <a:cubicBezTo>
                    <a:pt x="24773" y="9050"/>
                    <a:pt x="24661" y="9058"/>
                    <a:pt x="24549" y="9058"/>
                  </a:cubicBezTo>
                  <a:cubicBezTo>
                    <a:pt x="24229" y="9058"/>
                    <a:pt x="23914" y="8990"/>
                    <a:pt x="23617" y="8866"/>
                  </a:cubicBezTo>
                  <a:cubicBezTo>
                    <a:pt x="22817" y="8466"/>
                    <a:pt x="22116" y="7899"/>
                    <a:pt x="21549" y="7198"/>
                  </a:cubicBezTo>
                  <a:cubicBezTo>
                    <a:pt x="20915" y="6564"/>
                    <a:pt x="20248" y="5830"/>
                    <a:pt x="19281" y="5497"/>
                  </a:cubicBezTo>
                  <a:cubicBezTo>
                    <a:pt x="18919" y="5380"/>
                    <a:pt x="18547" y="5324"/>
                    <a:pt x="18177" y="5324"/>
                  </a:cubicBezTo>
                  <a:cubicBezTo>
                    <a:pt x="17591" y="5324"/>
                    <a:pt x="17010" y="5465"/>
                    <a:pt x="16479" y="5730"/>
                  </a:cubicBezTo>
                  <a:cubicBezTo>
                    <a:pt x="16045" y="5964"/>
                    <a:pt x="15678" y="6231"/>
                    <a:pt x="15378" y="6598"/>
                  </a:cubicBezTo>
                  <a:cubicBezTo>
                    <a:pt x="15078" y="6965"/>
                    <a:pt x="14844" y="7331"/>
                    <a:pt x="14644" y="7765"/>
                  </a:cubicBezTo>
                  <a:cubicBezTo>
                    <a:pt x="14244" y="8566"/>
                    <a:pt x="13944" y="9400"/>
                    <a:pt x="13343" y="9967"/>
                  </a:cubicBezTo>
                  <a:cubicBezTo>
                    <a:pt x="13043" y="10267"/>
                    <a:pt x="12643" y="10434"/>
                    <a:pt x="12242" y="10467"/>
                  </a:cubicBezTo>
                  <a:cubicBezTo>
                    <a:pt x="12191" y="10471"/>
                    <a:pt x="12139" y="10473"/>
                    <a:pt x="12087" y="10473"/>
                  </a:cubicBezTo>
                  <a:cubicBezTo>
                    <a:pt x="11740" y="10473"/>
                    <a:pt x="11399" y="10379"/>
                    <a:pt x="11108" y="10234"/>
                  </a:cubicBezTo>
                  <a:cubicBezTo>
                    <a:pt x="10408" y="9833"/>
                    <a:pt x="9841" y="9300"/>
                    <a:pt x="9440" y="8599"/>
                  </a:cubicBezTo>
                  <a:cubicBezTo>
                    <a:pt x="9073" y="7932"/>
                    <a:pt x="8773" y="7265"/>
                    <a:pt x="8540" y="6564"/>
                  </a:cubicBezTo>
                  <a:cubicBezTo>
                    <a:pt x="8273" y="5897"/>
                    <a:pt x="7973" y="5263"/>
                    <a:pt x="7606" y="4663"/>
                  </a:cubicBezTo>
                  <a:cubicBezTo>
                    <a:pt x="7239" y="4096"/>
                    <a:pt x="6738" y="3629"/>
                    <a:pt x="6138" y="3329"/>
                  </a:cubicBezTo>
                  <a:cubicBezTo>
                    <a:pt x="5596" y="3049"/>
                    <a:pt x="5008" y="2907"/>
                    <a:pt x="4422" y="2907"/>
                  </a:cubicBezTo>
                  <a:cubicBezTo>
                    <a:pt x="3891" y="2907"/>
                    <a:pt x="3361" y="3024"/>
                    <a:pt x="2869" y="3262"/>
                  </a:cubicBezTo>
                  <a:cubicBezTo>
                    <a:pt x="2068" y="3595"/>
                    <a:pt x="1368" y="4096"/>
                    <a:pt x="834" y="4763"/>
                  </a:cubicBezTo>
                  <a:cubicBezTo>
                    <a:pt x="467" y="5163"/>
                    <a:pt x="234" y="5664"/>
                    <a:pt x="100" y="6197"/>
                  </a:cubicBezTo>
                  <a:cubicBezTo>
                    <a:pt x="34" y="6364"/>
                    <a:pt x="0" y="6531"/>
                    <a:pt x="0" y="6731"/>
                  </a:cubicBezTo>
                  <a:cubicBezTo>
                    <a:pt x="0" y="6731"/>
                    <a:pt x="34" y="6531"/>
                    <a:pt x="134" y="6197"/>
                  </a:cubicBezTo>
                  <a:cubicBezTo>
                    <a:pt x="301" y="5697"/>
                    <a:pt x="534" y="5230"/>
                    <a:pt x="901" y="4830"/>
                  </a:cubicBezTo>
                  <a:cubicBezTo>
                    <a:pt x="1435" y="4163"/>
                    <a:pt x="2135" y="3696"/>
                    <a:pt x="2902" y="3362"/>
                  </a:cubicBezTo>
                  <a:cubicBezTo>
                    <a:pt x="3369" y="3144"/>
                    <a:pt x="3873" y="3035"/>
                    <a:pt x="4378" y="3035"/>
                  </a:cubicBezTo>
                  <a:cubicBezTo>
                    <a:pt x="4956" y="3035"/>
                    <a:pt x="5538" y="3177"/>
                    <a:pt x="6071" y="3462"/>
                  </a:cubicBezTo>
                  <a:cubicBezTo>
                    <a:pt x="6638" y="3762"/>
                    <a:pt x="7105" y="4196"/>
                    <a:pt x="7439" y="4730"/>
                  </a:cubicBezTo>
                  <a:cubicBezTo>
                    <a:pt x="7806" y="5330"/>
                    <a:pt x="8106" y="5964"/>
                    <a:pt x="8373" y="6631"/>
                  </a:cubicBezTo>
                  <a:cubicBezTo>
                    <a:pt x="8606" y="7331"/>
                    <a:pt x="8907" y="8032"/>
                    <a:pt x="9274" y="8699"/>
                  </a:cubicBezTo>
                  <a:cubicBezTo>
                    <a:pt x="9674" y="9400"/>
                    <a:pt x="10274" y="10000"/>
                    <a:pt x="11008" y="10400"/>
                  </a:cubicBezTo>
                  <a:cubicBezTo>
                    <a:pt x="11328" y="10575"/>
                    <a:pt x="11700" y="10674"/>
                    <a:pt x="12077" y="10674"/>
                  </a:cubicBezTo>
                  <a:cubicBezTo>
                    <a:pt x="12132" y="10674"/>
                    <a:pt x="12187" y="10671"/>
                    <a:pt x="12242" y="10667"/>
                  </a:cubicBezTo>
                  <a:cubicBezTo>
                    <a:pt x="12709" y="10634"/>
                    <a:pt x="13110" y="10434"/>
                    <a:pt x="13443" y="10133"/>
                  </a:cubicBezTo>
                  <a:cubicBezTo>
                    <a:pt x="14110" y="9533"/>
                    <a:pt x="14411" y="8632"/>
                    <a:pt x="14811" y="7865"/>
                  </a:cubicBezTo>
                  <a:cubicBezTo>
                    <a:pt x="15011" y="7465"/>
                    <a:pt x="15245" y="7098"/>
                    <a:pt x="15511" y="6731"/>
                  </a:cubicBezTo>
                  <a:cubicBezTo>
                    <a:pt x="15812" y="6397"/>
                    <a:pt x="16145" y="6131"/>
                    <a:pt x="16545" y="5930"/>
                  </a:cubicBezTo>
                  <a:cubicBezTo>
                    <a:pt x="17050" y="5688"/>
                    <a:pt x="17592" y="5556"/>
                    <a:pt x="18141" y="5556"/>
                  </a:cubicBezTo>
                  <a:cubicBezTo>
                    <a:pt x="18498" y="5556"/>
                    <a:pt x="18859" y="5612"/>
                    <a:pt x="19214" y="5730"/>
                  </a:cubicBezTo>
                  <a:cubicBezTo>
                    <a:pt x="20982" y="6331"/>
                    <a:pt x="21749" y="8366"/>
                    <a:pt x="23517" y="9066"/>
                  </a:cubicBezTo>
                  <a:cubicBezTo>
                    <a:pt x="23812" y="9179"/>
                    <a:pt x="24122" y="9246"/>
                    <a:pt x="24437" y="9246"/>
                  </a:cubicBezTo>
                  <a:cubicBezTo>
                    <a:pt x="24585" y="9246"/>
                    <a:pt x="24735" y="9232"/>
                    <a:pt x="24885" y="9199"/>
                  </a:cubicBezTo>
                  <a:cubicBezTo>
                    <a:pt x="25318" y="9133"/>
                    <a:pt x="25752" y="8933"/>
                    <a:pt x="26086" y="8632"/>
                  </a:cubicBezTo>
                  <a:cubicBezTo>
                    <a:pt x="26719" y="8065"/>
                    <a:pt x="27220" y="7331"/>
                    <a:pt x="27553" y="6531"/>
                  </a:cubicBezTo>
                  <a:cubicBezTo>
                    <a:pt x="28154" y="5030"/>
                    <a:pt x="28687" y="3562"/>
                    <a:pt x="29521" y="2361"/>
                  </a:cubicBezTo>
                  <a:cubicBezTo>
                    <a:pt x="29888" y="1761"/>
                    <a:pt x="30355" y="1260"/>
                    <a:pt x="30922" y="827"/>
                  </a:cubicBezTo>
                  <a:cubicBezTo>
                    <a:pt x="31423" y="460"/>
                    <a:pt x="32023" y="193"/>
                    <a:pt x="32657" y="126"/>
                  </a:cubicBezTo>
                  <a:cubicBezTo>
                    <a:pt x="32803" y="109"/>
                    <a:pt x="32952" y="101"/>
                    <a:pt x="33102" y="101"/>
                  </a:cubicBezTo>
                  <a:cubicBezTo>
                    <a:pt x="33532" y="101"/>
                    <a:pt x="33971" y="169"/>
                    <a:pt x="34392" y="293"/>
                  </a:cubicBezTo>
                  <a:cubicBezTo>
                    <a:pt x="34625" y="393"/>
                    <a:pt x="34892" y="460"/>
                    <a:pt x="35125" y="593"/>
                  </a:cubicBezTo>
                  <a:cubicBezTo>
                    <a:pt x="35359" y="693"/>
                    <a:pt x="35592" y="793"/>
                    <a:pt x="35793" y="927"/>
                  </a:cubicBezTo>
                  <a:cubicBezTo>
                    <a:pt x="36526" y="1361"/>
                    <a:pt x="37160" y="1928"/>
                    <a:pt x="37694" y="2595"/>
                  </a:cubicBezTo>
                  <a:cubicBezTo>
                    <a:pt x="37994" y="2995"/>
                    <a:pt x="38261" y="3462"/>
                    <a:pt x="38461" y="3929"/>
                  </a:cubicBezTo>
                  <a:cubicBezTo>
                    <a:pt x="38595" y="4296"/>
                    <a:pt x="38661" y="4463"/>
                    <a:pt x="38661" y="4463"/>
                  </a:cubicBezTo>
                  <a:cubicBezTo>
                    <a:pt x="38661" y="4429"/>
                    <a:pt x="38661" y="4429"/>
                    <a:pt x="38661" y="4396"/>
                  </a:cubicBezTo>
                  <a:cubicBezTo>
                    <a:pt x="38628" y="4263"/>
                    <a:pt x="38595" y="4096"/>
                    <a:pt x="38561" y="3962"/>
                  </a:cubicBezTo>
                  <a:cubicBezTo>
                    <a:pt x="38361" y="3462"/>
                    <a:pt x="38094" y="2995"/>
                    <a:pt x="37794" y="2561"/>
                  </a:cubicBezTo>
                  <a:cubicBezTo>
                    <a:pt x="37093" y="1694"/>
                    <a:pt x="36226" y="960"/>
                    <a:pt x="35225" y="493"/>
                  </a:cubicBezTo>
                  <a:cubicBezTo>
                    <a:pt x="34959" y="360"/>
                    <a:pt x="34725" y="260"/>
                    <a:pt x="34458" y="193"/>
                  </a:cubicBezTo>
                  <a:cubicBezTo>
                    <a:pt x="34038" y="69"/>
                    <a:pt x="33599" y="1"/>
                    <a:pt x="33155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987128" y="1365709"/>
              <a:ext cx="20154" cy="5788"/>
            </a:xfrm>
            <a:custGeom>
              <a:avLst/>
              <a:gdLst/>
              <a:ahLst/>
              <a:cxnLst/>
              <a:rect l="l" t="t" r="r" b="b"/>
              <a:pathLst>
                <a:path w="968" h="278" extrusionOk="0">
                  <a:moveTo>
                    <a:pt x="844" y="0"/>
                  </a:moveTo>
                  <a:cubicBezTo>
                    <a:pt x="753" y="0"/>
                    <a:pt x="621" y="19"/>
                    <a:pt x="467" y="39"/>
                  </a:cubicBezTo>
                  <a:cubicBezTo>
                    <a:pt x="200" y="105"/>
                    <a:pt x="0" y="205"/>
                    <a:pt x="34" y="239"/>
                  </a:cubicBezTo>
                  <a:cubicBezTo>
                    <a:pt x="34" y="258"/>
                    <a:pt x="100" y="277"/>
                    <a:pt x="208" y="277"/>
                  </a:cubicBezTo>
                  <a:cubicBezTo>
                    <a:pt x="287" y="277"/>
                    <a:pt x="388" y="267"/>
                    <a:pt x="501" y="239"/>
                  </a:cubicBezTo>
                  <a:cubicBezTo>
                    <a:pt x="768" y="205"/>
                    <a:pt x="968" y="105"/>
                    <a:pt x="968" y="39"/>
                  </a:cubicBezTo>
                  <a:cubicBezTo>
                    <a:pt x="954" y="10"/>
                    <a:pt x="910" y="0"/>
                    <a:pt x="844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5005866" y="1466478"/>
              <a:ext cx="16011" cy="8411"/>
            </a:xfrm>
            <a:custGeom>
              <a:avLst/>
              <a:gdLst/>
              <a:ahLst/>
              <a:cxnLst/>
              <a:rect l="l" t="t" r="r" b="b"/>
              <a:pathLst>
                <a:path w="769" h="404" extrusionOk="0">
                  <a:moveTo>
                    <a:pt x="654" y="1"/>
                  </a:moveTo>
                  <a:cubicBezTo>
                    <a:pt x="579" y="1"/>
                    <a:pt x="464" y="37"/>
                    <a:pt x="335" y="102"/>
                  </a:cubicBezTo>
                  <a:cubicBezTo>
                    <a:pt x="101" y="202"/>
                    <a:pt x="1" y="336"/>
                    <a:pt x="1" y="369"/>
                  </a:cubicBezTo>
                  <a:cubicBezTo>
                    <a:pt x="1" y="393"/>
                    <a:pt x="26" y="404"/>
                    <a:pt x="67" y="404"/>
                  </a:cubicBezTo>
                  <a:cubicBezTo>
                    <a:pt x="143" y="404"/>
                    <a:pt x="272" y="367"/>
                    <a:pt x="401" y="302"/>
                  </a:cubicBezTo>
                  <a:cubicBezTo>
                    <a:pt x="601" y="202"/>
                    <a:pt x="768" y="69"/>
                    <a:pt x="735" y="35"/>
                  </a:cubicBezTo>
                  <a:cubicBezTo>
                    <a:pt x="723" y="12"/>
                    <a:pt x="694" y="1"/>
                    <a:pt x="654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5023229" y="1576469"/>
              <a:ext cx="16011" cy="7016"/>
            </a:xfrm>
            <a:custGeom>
              <a:avLst/>
              <a:gdLst/>
              <a:ahLst/>
              <a:cxnLst/>
              <a:rect l="l" t="t" r="r" b="b"/>
              <a:pathLst>
                <a:path w="769" h="337" extrusionOk="0">
                  <a:moveTo>
                    <a:pt x="663" y="1"/>
                  </a:moveTo>
                  <a:cubicBezTo>
                    <a:pt x="585" y="1"/>
                    <a:pt x="471" y="17"/>
                    <a:pt x="334" y="56"/>
                  </a:cubicBezTo>
                  <a:cubicBezTo>
                    <a:pt x="134" y="123"/>
                    <a:pt x="1" y="256"/>
                    <a:pt x="1" y="290"/>
                  </a:cubicBezTo>
                  <a:cubicBezTo>
                    <a:pt x="1" y="320"/>
                    <a:pt x="41" y="336"/>
                    <a:pt x="104" y="336"/>
                  </a:cubicBezTo>
                  <a:cubicBezTo>
                    <a:pt x="181" y="336"/>
                    <a:pt x="291" y="311"/>
                    <a:pt x="401" y="256"/>
                  </a:cubicBezTo>
                  <a:cubicBezTo>
                    <a:pt x="635" y="190"/>
                    <a:pt x="768" y="90"/>
                    <a:pt x="768" y="23"/>
                  </a:cubicBezTo>
                  <a:cubicBezTo>
                    <a:pt x="754" y="9"/>
                    <a:pt x="718" y="1"/>
                    <a:pt x="663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5041988" y="1684316"/>
              <a:ext cx="18780" cy="6996"/>
            </a:xfrm>
            <a:custGeom>
              <a:avLst/>
              <a:gdLst/>
              <a:ahLst/>
              <a:cxnLst/>
              <a:rect l="l" t="t" r="r" b="b"/>
              <a:pathLst>
                <a:path w="902" h="336" extrusionOk="0">
                  <a:moveTo>
                    <a:pt x="753" y="0"/>
                  </a:moveTo>
                  <a:cubicBezTo>
                    <a:pt x="658" y="0"/>
                    <a:pt x="529" y="25"/>
                    <a:pt x="401" y="80"/>
                  </a:cubicBezTo>
                  <a:cubicBezTo>
                    <a:pt x="167" y="147"/>
                    <a:pt x="1" y="247"/>
                    <a:pt x="1" y="313"/>
                  </a:cubicBezTo>
                  <a:cubicBezTo>
                    <a:pt x="14" y="327"/>
                    <a:pt x="51" y="335"/>
                    <a:pt x="108" y="335"/>
                  </a:cubicBezTo>
                  <a:cubicBezTo>
                    <a:pt x="189" y="335"/>
                    <a:pt x="311" y="319"/>
                    <a:pt x="468" y="280"/>
                  </a:cubicBezTo>
                  <a:cubicBezTo>
                    <a:pt x="734" y="213"/>
                    <a:pt x="901" y="80"/>
                    <a:pt x="901" y="47"/>
                  </a:cubicBezTo>
                  <a:cubicBezTo>
                    <a:pt x="886" y="17"/>
                    <a:pt x="831" y="0"/>
                    <a:pt x="753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5667022" y="1145664"/>
              <a:ext cx="161147" cy="147947"/>
            </a:xfrm>
            <a:custGeom>
              <a:avLst/>
              <a:gdLst/>
              <a:ahLst/>
              <a:cxnLst/>
              <a:rect l="l" t="t" r="r" b="b"/>
              <a:pathLst>
                <a:path w="7740" h="7106" extrusionOk="0">
                  <a:moveTo>
                    <a:pt x="6980" y="178"/>
                  </a:moveTo>
                  <a:cubicBezTo>
                    <a:pt x="7144" y="1922"/>
                    <a:pt x="7308" y="3922"/>
                    <a:pt x="7504" y="6051"/>
                  </a:cubicBezTo>
                  <a:lnTo>
                    <a:pt x="7504" y="6051"/>
                  </a:lnTo>
                  <a:lnTo>
                    <a:pt x="791" y="6927"/>
                  </a:lnTo>
                  <a:lnTo>
                    <a:pt x="791" y="6927"/>
                  </a:lnTo>
                  <a:cubicBezTo>
                    <a:pt x="562" y="5161"/>
                    <a:pt x="366" y="3720"/>
                    <a:pt x="234" y="2635"/>
                  </a:cubicBezTo>
                  <a:cubicBezTo>
                    <a:pt x="168" y="2135"/>
                    <a:pt x="134" y="1701"/>
                    <a:pt x="68" y="1401"/>
                  </a:cubicBezTo>
                  <a:cubicBezTo>
                    <a:pt x="68" y="1278"/>
                    <a:pt x="39" y="1127"/>
                    <a:pt x="9" y="1000"/>
                  </a:cubicBezTo>
                  <a:lnTo>
                    <a:pt x="9" y="1000"/>
                  </a:lnTo>
                  <a:lnTo>
                    <a:pt x="6980" y="178"/>
                  </a:lnTo>
                  <a:close/>
                  <a:moveTo>
                    <a:pt x="7073" y="0"/>
                  </a:moveTo>
                  <a:cubicBezTo>
                    <a:pt x="4971" y="234"/>
                    <a:pt x="3203" y="467"/>
                    <a:pt x="1969" y="667"/>
                  </a:cubicBezTo>
                  <a:cubicBezTo>
                    <a:pt x="1369" y="734"/>
                    <a:pt x="868" y="801"/>
                    <a:pt x="535" y="867"/>
                  </a:cubicBezTo>
                  <a:cubicBezTo>
                    <a:pt x="338" y="900"/>
                    <a:pt x="173" y="933"/>
                    <a:pt x="8" y="998"/>
                  </a:cubicBezTo>
                  <a:lnTo>
                    <a:pt x="8" y="998"/>
                  </a:lnTo>
                  <a:cubicBezTo>
                    <a:pt x="6" y="987"/>
                    <a:pt x="3" y="977"/>
                    <a:pt x="1" y="967"/>
                  </a:cubicBezTo>
                  <a:lnTo>
                    <a:pt x="1" y="967"/>
                  </a:lnTo>
                  <a:cubicBezTo>
                    <a:pt x="1" y="978"/>
                    <a:pt x="1" y="990"/>
                    <a:pt x="1" y="1001"/>
                  </a:cubicBezTo>
                  <a:lnTo>
                    <a:pt x="1" y="1001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1" y="1001"/>
                  </a:lnTo>
                  <a:lnTo>
                    <a:pt x="1" y="1001"/>
                  </a:lnTo>
                  <a:cubicBezTo>
                    <a:pt x="1" y="1123"/>
                    <a:pt x="4" y="1245"/>
                    <a:pt x="34" y="1368"/>
                  </a:cubicBezTo>
                  <a:cubicBezTo>
                    <a:pt x="68" y="1701"/>
                    <a:pt x="101" y="2102"/>
                    <a:pt x="134" y="2602"/>
                  </a:cubicBezTo>
                  <a:cubicBezTo>
                    <a:pt x="268" y="3669"/>
                    <a:pt x="435" y="5204"/>
                    <a:pt x="601" y="7005"/>
                  </a:cubicBezTo>
                  <a:lnTo>
                    <a:pt x="601" y="7105"/>
                  </a:lnTo>
                  <a:lnTo>
                    <a:pt x="701" y="7105"/>
                  </a:lnTo>
                  <a:lnTo>
                    <a:pt x="7606" y="6271"/>
                  </a:lnTo>
                  <a:lnTo>
                    <a:pt x="7740" y="6271"/>
                  </a:lnTo>
                  <a:lnTo>
                    <a:pt x="7740" y="6171"/>
                  </a:lnTo>
                  <a:lnTo>
                    <a:pt x="7740" y="6071"/>
                  </a:lnTo>
                  <a:cubicBezTo>
                    <a:pt x="7540" y="3903"/>
                    <a:pt x="7340" y="1868"/>
                    <a:pt x="7173" y="100"/>
                  </a:cubicBezTo>
                  <a:lnTo>
                    <a:pt x="7173" y="0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5691340" y="1186741"/>
              <a:ext cx="109742" cy="13325"/>
            </a:xfrm>
            <a:custGeom>
              <a:avLst/>
              <a:gdLst/>
              <a:ahLst/>
              <a:cxnLst/>
              <a:rect l="l" t="t" r="r" b="b"/>
              <a:pathLst>
                <a:path w="5271" h="640" extrusionOk="0">
                  <a:moveTo>
                    <a:pt x="3973" y="0"/>
                  </a:moveTo>
                  <a:cubicBezTo>
                    <a:pt x="2630" y="0"/>
                    <a:pt x="1287" y="200"/>
                    <a:pt x="0" y="629"/>
                  </a:cubicBezTo>
                  <a:cubicBezTo>
                    <a:pt x="0" y="636"/>
                    <a:pt x="14" y="639"/>
                    <a:pt x="40" y="639"/>
                  </a:cubicBezTo>
                  <a:cubicBezTo>
                    <a:pt x="257" y="639"/>
                    <a:pt x="1327" y="414"/>
                    <a:pt x="2636" y="295"/>
                  </a:cubicBezTo>
                  <a:cubicBezTo>
                    <a:pt x="4070" y="129"/>
                    <a:pt x="5271" y="129"/>
                    <a:pt x="5271" y="62"/>
                  </a:cubicBezTo>
                  <a:cubicBezTo>
                    <a:pt x="4839" y="21"/>
                    <a:pt x="4406" y="0"/>
                    <a:pt x="3973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5699668" y="1218825"/>
              <a:ext cx="102809" cy="11888"/>
            </a:xfrm>
            <a:custGeom>
              <a:avLst/>
              <a:gdLst/>
              <a:ahLst/>
              <a:cxnLst/>
              <a:rect l="l" t="t" r="r" b="b"/>
              <a:pathLst>
                <a:path w="4938" h="571" extrusionOk="0">
                  <a:moveTo>
                    <a:pt x="3778" y="1"/>
                  </a:moveTo>
                  <a:cubicBezTo>
                    <a:pt x="3336" y="1"/>
                    <a:pt x="2898" y="35"/>
                    <a:pt x="2469" y="89"/>
                  </a:cubicBezTo>
                  <a:cubicBezTo>
                    <a:pt x="1635" y="122"/>
                    <a:pt x="801" y="289"/>
                    <a:pt x="1" y="556"/>
                  </a:cubicBezTo>
                  <a:cubicBezTo>
                    <a:pt x="6" y="566"/>
                    <a:pt x="38" y="571"/>
                    <a:pt x="92" y="571"/>
                  </a:cubicBezTo>
                  <a:cubicBezTo>
                    <a:pt x="385" y="571"/>
                    <a:pt x="1344" y="435"/>
                    <a:pt x="2469" y="322"/>
                  </a:cubicBezTo>
                  <a:cubicBezTo>
                    <a:pt x="3837" y="189"/>
                    <a:pt x="4938" y="122"/>
                    <a:pt x="4938" y="89"/>
                  </a:cubicBezTo>
                  <a:cubicBezTo>
                    <a:pt x="4550" y="27"/>
                    <a:pt x="4162" y="1"/>
                    <a:pt x="3778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5708704" y="1248014"/>
              <a:ext cx="59753" cy="8349"/>
            </a:xfrm>
            <a:custGeom>
              <a:avLst/>
              <a:gdLst/>
              <a:ahLst/>
              <a:cxnLst/>
              <a:rect l="l" t="t" r="r" b="b"/>
              <a:pathLst>
                <a:path w="2870" h="401" extrusionOk="0">
                  <a:moveTo>
                    <a:pt x="2331" y="1"/>
                  </a:moveTo>
                  <a:cubicBezTo>
                    <a:pt x="2027" y="1"/>
                    <a:pt x="1731" y="24"/>
                    <a:pt x="1435" y="88"/>
                  </a:cubicBezTo>
                  <a:cubicBezTo>
                    <a:pt x="934" y="121"/>
                    <a:pt x="467" y="221"/>
                    <a:pt x="0" y="388"/>
                  </a:cubicBezTo>
                  <a:cubicBezTo>
                    <a:pt x="134" y="397"/>
                    <a:pt x="266" y="401"/>
                    <a:pt x="396" y="401"/>
                  </a:cubicBezTo>
                  <a:cubicBezTo>
                    <a:pt x="751" y="401"/>
                    <a:pt x="1093" y="370"/>
                    <a:pt x="1435" y="321"/>
                  </a:cubicBezTo>
                  <a:cubicBezTo>
                    <a:pt x="1935" y="288"/>
                    <a:pt x="2402" y="188"/>
                    <a:pt x="2869" y="21"/>
                  </a:cubicBezTo>
                  <a:cubicBezTo>
                    <a:pt x="2686" y="9"/>
                    <a:pt x="2507" y="1"/>
                    <a:pt x="2331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6449039" y="1082413"/>
              <a:ext cx="991761" cy="742483"/>
            </a:xfrm>
            <a:custGeom>
              <a:avLst/>
              <a:gdLst/>
              <a:ahLst/>
              <a:cxnLst/>
              <a:rect l="l" t="t" r="r" b="b"/>
              <a:pathLst>
                <a:path w="47635" h="35662" extrusionOk="0">
                  <a:moveTo>
                    <a:pt x="3241" y="1"/>
                  </a:moveTo>
                  <a:cubicBezTo>
                    <a:pt x="3029" y="1"/>
                    <a:pt x="2816" y="1"/>
                    <a:pt x="2602" y="2"/>
                  </a:cubicBezTo>
                  <a:lnTo>
                    <a:pt x="0" y="26955"/>
                  </a:lnTo>
                  <a:cubicBezTo>
                    <a:pt x="17813" y="28556"/>
                    <a:pt x="23750" y="29724"/>
                    <a:pt x="40195" y="35661"/>
                  </a:cubicBezTo>
                  <a:lnTo>
                    <a:pt x="47634" y="8475"/>
                  </a:lnTo>
                  <a:cubicBezTo>
                    <a:pt x="32712" y="3896"/>
                    <a:pt x="20066" y="1"/>
                    <a:pt x="3241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6449039" y="1082413"/>
              <a:ext cx="991761" cy="742483"/>
            </a:xfrm>
            <a:custGeom>
              <a:avLst/>
              <a:gdLst/>
              <a:ahLst/>
              <a:cxnLst/>
              <a:rect l="l" t="t" r="r" b="b"/>
              <a:pathLst>
                <a:path w="47635" h="35662" extrusionOk="0">
                  <a:moveTo>
                    <a:pt x="3241" y="1"/>
                  </a:moveTo>
                  <a:cubicBezTo>
                    <a:pt x="3029" y="1"/>
                    <a:pt x="2816" y="1"/>
                    <a:pt x="2602" y="2"/>
                  </a:cubicBezTo>
                  <a:lnTo>
                    <a:pt x="0" y="26955"/>
                  </a:lnTo>
                  <a:cubicBezTo>
                    <a:pt x="17813" y="28556"/>
                    <a:pt x="23750" y="29724"/>
                    <a:pt x="40195" y="35661"/>
                  </a:cubicBezTo>
                  <a:lnTo>
                    <a:pt x="47634" y="8475"/>
                  </a:lnTo>
                  <a:cubicBezTo>
                    <a:pt x="32712" y="3896"/>
                    <a:pt x="20066" y="1"/>
                    <a:pt x="324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6584451" y="1234752"/>
              <a:ext cx="156983" cy="163021"/>
            </a:xfrm>
            <a:custGeom>
              <a:avLst/>
              <a:gdLst/>
              <a:ahLst/>
              <a:cxnLst/>
              <a:rect l="l" t="t" r="r" b="b"/>
              <a:pathLst>
                <a:path w="7540" h="7830" extrusionOk="0">
                  <a:moveTo>
                    <a:pt x="6951" y="1"/>
                  </a:moveTo>
                  <a:cubicBezTo>
                    <a:pt x="5484" y="1"/>
                    <a:pt x="4047" y="442"/>
                    <a:pt x="2869" y="1325"/>
                  </a:cubicBezTo>
                  <a:cubicBezTo>
                    <a:pt x="1068" y="2659"/>
                    <a:pt x="1" y="4761"/>
                    <a:pt x="1" y="6996"/>
                  </a:cubicBezTo>
                  <a:cubicBezTo>
                    <a:pt x="1" y="7263"/>
                    <a:pt x="1" y="7529"/>
                    <a:pt x="34" y="7830"/>
                  </a:cubicBezTo>
                  <a:lnTo>
                    <a:pt x="6706" y="7062"/>
                  </a:lnTo>
                  <a:lnTo>
                    <a:pt x="6872" y="5762"/>
                  </a:lnTo>
                  <a:lnTo>
                    <a:pt x="7539" y="24"/>
                  </a:lnTo>
                  <a:cubicBezTo>
                    <a:pt x="7343" y="8"/>
                    <a:pt x="7147" y="1"/>
                    <a:pt x="6951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6739331" y="1238708"/>
              <a:ext cx="140993" cy="194480"/>
            </a:xfrm>
            <a:custGeom>
              <a:avLst/>
              <a:gdLst/>
              <a:ahLst/>
              <a:cxnLst/>
              <a:rect l="l" t="t" r="r" b="b"/>
              <a:pathLst>
                <a:path w="6772" h="9341" extrusionOk="0">
                  <a:moveTo>
                    <a:pt x="834" y="1"/>
                  </a:moveTo>
                  <a:lnTo>
                    <a:pt x="167" y="5672"/>
                  </a:lnTo>
                  <a:lnTo>
                    <a:pt x="0" y="7039"/>
                  </a:lnTo>
                  <a:lnTo>
                    <a:pt x="6305" y="9341"/>
                  </a:lnTo>
                  <a:cubicBezTo>
                    <a:pt x="6472" y="8841"/>
                    <a:pt x="6572" y="8374"/>
                    <a:pt x="6638" y="7873"/>
                  </a:cubicBezTo>
                  <a:cubicBezTo>
                    <a:pt x="6772" y="6772"/>
                    <a:pt x="6672" y="5672"/>
                    <a:pt x="6338" y="4638"/>
                  </a:cubicBezTo>
                  <a:cubicBezTo>
                    <a:pt x="5704" y="2369"/>
                    <a:pt x="3870" y="635"/>
                    <a:pt x="1568" y="134"/>
                  </a:cubicBezTo>
                  <a:lnTo>
                    <a:pt x="1368" y="68"/>
                  </a:lnTo>
                  <a:lnTo>
                    <a:pt x="1235" y="3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6739331" y="1238708"/>
              <a:ext cx="140993" cy="194480"/>
            </a:xfrm>
            <a:custGeom>
              <a:avLst/>
              <a:gdLst/>
              <a:ahLst/>
              <a:cxnLst/>
              <a:rect l="l" t="t" r="r" b="b"/>
              <a:pathLst>
                <a:path w="6772" h="9341" extrusionOk="0">
                  <a:moveTo>
                    <a:pt x="834" y="1"/>
                  </a:moveTo>
                  <a:lnTo>
                    <a:pt x="167" y="5672"/>
                  </a:lnTo>
                  <a:lnTo>
                    <a:pt x="0" y="7039"/>
                  </a:lnTo>
                  <a:lnTo>
                    <a:pt x="6305" y="9341"/>
                  </a:lnTo>
                  <a:cubicBezTo>
                    <a:pt x="6472" y="8841"/>
                    <a:pt x="6572" y="8374"/>
                    <a:pt x="6638" y="7873"/>
                  </a:cubicBezTo>
                  <a:cubicBezTo>
                    <a:pt x="6772" y="6772"/>
                    <a:pt x="6672" y="5672"/>
                    <a:pt x="6338" y="4638"/>
                  </a:cubicBezTo>
                  <a:cubicBezTo>
                    <a:pt x="5704" y="2369"/>
                    <a:pt x="3870" y="635"/>
                    <a:pt x="1568" y="134"/>
                  </a:cubicBezTo>
                  <a:lnTo>
                    <a:pt x="1368" y="68"/>
                  </a:lnTo>
                  <a:lnTo>
                    <a:pt x="1235" y="3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6590697" y="1398459"/>
              <a:ext cx="270889" cy="147572"/>
            </a:xfrm>
            <a:custGeom>
              <a:avLst/>
              <a:gdLst/>
              <a:ahLst/>
              <a:cxnLst/>
              <a:rect l="l" t="t" r="r" b="b"/>
              <a:pathLst>
                <a:path w="13011" h="7088" extrusionOk="0">
                  <a:moveTo>
                    <a:pt x="6672" y="0"/>
                  </a:moveTo>
                  <a:lnTo>
                    <a:pt x="1" y="734"/>
                  </a:lnTo>
                  <a:cubicBezTo>
                    <a:pt x="268" y="3970"/>
                    <a:pt x="2636" y="6671"/>
                    <a:pt x="5805" y="7038"/>
                  </a:cubicBezTo>
                  <a:cubicBezTo>
                    <a:pt x="6069" y="7072"/>
                    <a:pt x="6331" y="7088"/>
                    <a:pt x="6590" y="7088"/>
                  </a:cubicBezTo>
                  <a:cubicBezTo>
                    <a:pt x="9455" y="7088"/>
                    <a:pt x="12032" y="5115"/>
                    <a:pt x="13010" y="2302"/>
                  </a:cubicBezTo>
                  <a:lnTo>
                    <a:pt x="6706" y="0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6997685" y="1272748"/>
              <a:ext cx="321565" cy="92378"/>
            </a:xfrm>
            <a:custGeom>
              <a:avLst/>
              <a:gdLst/>
              <a:ahLst/>
              <a:cxnLst/>
              <a:rect l="l" t="t" r="r" b="b"/>
              <a:pathLst>
                <a:path w="15445" h="4437" extrusionOk="0">
                  <a:moveTo>
                    <a:pt x="0" y="0"/>
                  </a:moveTo>
                  <a:cubicBezTo>
                    <a:pt x="200" y="67"/>
                    <a:pt x="401" y="100"/>
                    <a:pt x="634" y="134"/>
                  </a:cubicBezTo>
                  <a:cubicBezTo>
                    <a:pt x="1034" y="167"/>
                    <a:pt x="1601" y="267"/>
                    <a:pt x="2335" y="367"/>
                  </a:cubicBezTo>
                  <a:cubicBezTo>
                    <a:pt x="4203" y="701"/>
                    <a:pt x="6071" y="1101"/>
                    <a:pt x="7906" y="1635"/>
                  </a:cubicBezTo>
                  <a:cubicBezTo>
                    <a:pt x="9707" y="2135"/>
                    <a:pt x="11508" y="2769"/>
                    <a:pt x="13276" y="3503"/>
                  </a:cubicBezTo>
                  <a:cubicBezTo>
                    <a:pt x="13944" y="3770"/>
                    <a:pt x="14477" y="4037"/>
                    <a:pt x="14844" y="4203"/>
                  </a:cubicBezTo>
                  <a:cubicBezTo>
                    <a:pt x="15044" y="4303"/>
                    <a:pt x="15244" y="4370"/>
                    <a:pt x="15445" y="4437"/>
                  </a:cubicBezTo>
                  <a:cubicBezTo>
                    <a:pt x="15278" y="4303"/>
                    <a:pt x="15078" y="4203"/>
                    <a:pt x="14878" y="4103"/>
                  </a:cubicBezTo>
                  <a:cubicBezTo>
                    <a:pt x="14544" y="3903"/>
                    <a:pt x="14010" y="3670"/>
                    <a:pt x="13343" y="3369"/>
                  </a:cubicBezTo>
                  <a:cubicBezTo>
                    <a:pt x="9841" y="1802"/>
                    <a:pt x="6138" y="734"/>
                    <a:pt x="2369" y="234"/>
                  </a:cubicBezTo>
                  <a:cubicBezTo>
                    <a:pt x="1635" y="134"/>
                    <a:pt x="1068" y="67"/>
                    <a:pt x="634" y="34"/>
                  </a:cubicBezTo>
                  <a:cubicBezTo>
                    <a:pt x="434" y="0"/>
                    <a:pt x="200" y="0"/>
                    <a:pt x="0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6987962" y="1331481"/>
              <a:ext cx="321565" cy="91983"/>
            </a:xfrm>
            <a:custGeom>
              <a:avLst/>
              <a:gdLst/>
              <a:ahLst/>
              <a:cxnLst/>
              <a:rect l="l" t="t" r="r" b="b"/>
              <a:pathLst>
                <a:path w="15445" h="4418" extrusionOk="0">
                  <a:moveTo>
                    <a:pt x="198" y="1"/>
                  </a:moveTo>
                  <a:cubicBezTo>
                    <a:pt x="134" y="1"/>
                    <a:pt x="69" y="5"/>
                    <a:pt x="0" y="15"/>
                  </a:cubicBezTo>
                  <a:cubicBezTo>
                    <a:pt x="200" y="48"/>
                    <a:pt x="434" y="115"/>
                    <a:pt x="634" y="115"/>
                  </a:cubicBezTo>
                  <a:cubicBezTo>
                    <a:pt x="1034" y="182"/>
                    <a:pt x="1635" y="248"/>
                    <a:pt x="2335" y="382"/>
                  </a:cubicBezTo>
                  <a:cubicBezTo>
                    <a:pt x="6105" y="982"/>
                    <a:pt x="9774" y="2016"/>
                    <a:pt x="13276" y="3484"/>
                  </a:cubicBezTo>
                  <a:cubicBezTo>
                    <a:pt x="13944" y="3751"/>
                    <a:pt x="14511" y="4018"/>
                    <a:pt x="14878" y="4184"/>
                  </a:cubicBezTo>
                  <a:cubicBezTo>
                    <a:pt x="15044" y="4284"/>
                    <a:pt x="15244" y="4351"/>
                    <a:pt x="15445" y="4418"/>
                  </a:cubicBezTo>
                  <a:cubicBezTo>
                    <a:pt x="15278" y="4284"/>
                    <a:pt x="15111" y="4184"/>
                    <a:pt x="14911" y="4084"/>
                  </a:cubicBezTo>
                  <a:cubicBezTo>
                    <a:pt x="14544" y="3918"/>
                    <a:pt x="14010" y="3651"/>
                    <a:pt x="13343" y="3350"/>
                  </a:cubicBezTo>
                  <a:cubicBezTo>
                    <a:pt x="11609" y="2583"/>
                    <a:pt x="9807" y="1916"/>
                    <a:pt x="7973" y="1382"/>
                  </a:cubicBezTo>
                  <a:cubicBezTo>
                    <a:pt x="6138" y="882"/>
                    <a:pt x="4270" y="482"/>
                    <a:pt x="2369" y="215"/>
                  </a:cubicBezTo>
                  <a:cubicBezTo>
                    <a:pt x="1635" y="115"/>
                    <a:pt x="1068" y="48"/>
                    <a:pt x="634" y="48"/>
                  </a:cubicBezTo>
                  <a:cubicBezTo>
                    <a:pt x="493" y="25"/>
                    <a:pt x="351" y="1"/>
                    <a:pt x="198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6978926" y="1389798"/>
              <a:ext cx="321565" cy="92711"/>
            </a:xfrm>
            <a:custGeom>
              <a:avLst/>
              <a:gdLst/>
              <a:ahLst/>
              <a:cxnLst/>
              <a:rect l="l" t="t" r="r" b="b"/>
              <a:pathLst>
                <a:path w="15445" h="4453" extrusionOk="0">
                  <a:moveTo>
                    <a:pt x="202" y="1"/>
                  </a:moveTo>
                  <a:cubicBezTo>
                    <a:pt x="134" y="1"/>
                    <a:pt x="67" y="5"/>
                    <a:pt x="1" y="16"/>
                  </a:cubicBezTo>
                  <a:cubicBezTo>
                    <a:pt x="201" y="49"/>
                    <a:pt x="401" y="82"/>
                    <a:pt x="601" y="116"/>
                  </a:cubicBezTo>
                  <a:cubicBezTo>
                    <a:pt x="1035" y="183"/>
                    <a:pt x="1602" y="249"/>
                    <a:pt x="2336" y="383"/>
                  </a:cubicBezTo>
                  <a:cubicBezTo>
                    <a:pt x="4204" y="683"/>
                    <a:pt x="6038" y="1083"/>
                    <a:pt x="7873" y="1617"/>
                  </a:cubicBezTo>
                  <a:cubicBezTo>
                    <a:pt x="9708" y="2151"/>
                    <a:pt x="11509" y="2784"/>
                    <a:pt x="13243" y="3518"/>
                  </a:cubicBezTo>
                  <a:cubicBezTo>
                    <a:pt x="13944" y="3785"/>
                    <a:pt x="14478" y="4052"/>
                    <a:pt x="14845" y="4219"/>
                  </a:cubicBezTo>
                  <a:cubicBezTo>
                    <a:pt x="15045" y="4285"/>
                    <a:pt x="15211" y="4386"/>
                    <a:pt x="15445" y="4452"/>
                  </a:cubicBezTo>
                  <a:cubicBezTo>
                    <a:pt x="15245" y="4319"/>
                    <a:pt x="15078" y="4185"/>
                    <a:pt x="14878" y="4085"/>
                  </a:cubicBezTo>
                  <a:cubicBezTo>
                    <a:pt x="14511" y="3919"/>
                    <a:pt x="13977" y="3652"/>
                    <a:pt x="13310" y="3351"/>
                  </a:cubicBezTo>
                  <a:cubicBezTo>
                    <a:pt x="11576" y="2551"/>
                    <a:pt x="9774" y="1917"/>
                    <a:pt x="7940" y="1383"/>
                  </a:cubicBezTo>
                  <a:cubicBezTo>
                    <a:pt x="6105" y="883"/>
                    <a:pt x="4237" y="483"/>
                    <a:pt x="2336" y="216"/>
                  </a:cubicBezTo>
                  <a:cubicBezTo>
                    <a:pt x="1635" y="116"/>
                    <a:pt x="1035" y="49"/>
                    <a:pt x="634" y="16"/>
                  </a:cubicBezTo>
                  <a:cubicBezTo>
                    <a:pt x="479" y="16"/>
                    <a:pt x="338" y="1"/>
                    <a:pt x="202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6969203" y="1449156"/>
              <a:ext cx="311842" cy="91691"/>
            </a:xfrm>
            <a:custGeom>
              <a:avLst/>
              <a:gdLst/>
              <a:ahLst/>
              <a:cxnLst/>
              <a:rect l="l" t="t" r="r" b="b"/>
              <a:pathLst>
                <a:path w="14978" h="4404" extrusionOk="0">
                  <a:moveTo>
                    <a:pt x="1" y="0"/>
                  </a:moveTo>
                  <a:cubicBezTo>
                    <a:pt x="201" y="67"/>
                    <a:pt x="401" y="100"/>
                    <a:pt x="601" y="100"/>
                  </a:cubicBezTo>
                  <a:cubicBezTo>
                    <a:pt x="1001" y="167"/>
                    <a:pt x="1568" y="234"/>
                    <a:pt x="2269" y="367"/>
                  </a:cubicBezTo>
                  <a:cubicBezTo>
                    <a:pt x="5905" y="967"/>
                    <a:pt x="9474" y="2002"/>
                    <a:pt x="12876" y="3469"/>
                  </a:cubicBezTo>
                  <a:cubicBezTo>
                    <a:pt x="13510" y="3736"/>
                    <a:pt x="14044" y="4003"/>
                    <a:pt x="14411" y="4170"/>
                  </a:cubicBezTo>
                  <a:cubicBezTo>
                    <a:pt x="14578" y="4270"/>
                    <a:pt x="14778" y="4337"/>
                    <a:pt x="14978" y="4403"/>
                  </a:cubicBezTo>
                  <a:cubicBezTo>
                    <a:pt x="14811" y="4303"/>
                    <a:pt x="14644" y="4170"/>
                    <a:pt x="14444" y="4103"/>
                  </a:cubicBezTo>
                  <a:cubicBezTo>
                    <a:pt x="14111" y="3903"/>
                    <a:pt x="13577" y="3669"/>
                    <a:pt x="12943" y="3369"/>
                  </a:cubicBezTo>
                  <a:cubicBezTo>
                    <a:pt x="11242" y="2569"/>
                    <a:pt x="9507" y="1901"/>
                    <a:pt x="7706" y="1401"/>
                  </a:cubicBezTo>
                  <a:cubicBezTo>
                    <a:pt x="5938" y="867"/>
                    <a:pt x="4104" y="467"/>
                    <a:pt x="2269" y="200"/>
                  </a:cubicBezTo>
                  <a:cubicBezTo>
                    <a:pt x="1568" y="100"/>
                    <a:pt x="1001" y="33"/>
                    <a:pt x="601" y="33"/>
                  </a:cubicBezTo>
                  <a:cubicBezTo>
                    <a:pt x="401" y="0"/>
                    <a:pt x="201" y="0"/>
                    <a:pt x="1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6959480" y="1507493"/>
              <a:ext cx="279904" cy="79886"/>
            </a:xfrm>
            <a:custGeom>
              <a:avLst/>
              <a:gdLst/>
              <a:ahLst/>
              <a:cxnLst/>
              <a:rect l="l" t="t" r="r" b="b"/>
              <a:pathLst>
                <a:path w="13444" h="3837" extrusionOk="0">
                  <a:moveTo>
                    <a:pt x="1" y="0"/>
                  </a:moveTo>
                  <a:cubicBezTo>
                    <a:pt x="167" y="67"/>
                    <a:pt x="368" y="100"/>
                    <a:pt x="534" y="100"/>
                  </a:cubicBezTo>
                  <a:lnTo>
                    <a:pt x="2035" y="300"/>
                  </a:lnTo>
                  <a:cubicBezTo>
                    <a:pt x="5338" y="734"/>
                    <a:pt x="8540" y="1668"/>
                    <a:pt x="11576" y="3036"/>
                  </a:cubicBezTo>
                  <a:lnTo>
                    <a:pt x="12943" y="3636"/>
                  </a:lnTo>
                  <a:cubicBezTo>
                    <a:pt x="13110" y="3736"/>
                    <a:pt x="13277" y="3803"/>
                    <a:pt x="13444" y="3836"/>
                  </a:cubicBezTo>
                  <a:cubicBezTo>
                    <a:pt x="13310" y="3736"/>
                    <a:pt x="13143" y="3636"/>
                    <a:pt x="12977" y="3536"/>
                  </a:cubicBezTo>
                  <a:cubicBezTo>
                    <a:pt x="12676" y="3369"/>
                    <a:pt x="12209" y="3136"/>
                    <a:pt x="11609" y="2869"/>
                  </a:cubicBezTo>
                  <a:cubicBezTo>
                    <a:pt x="8607" y="1434"/>
                    <a:pt x="5371" y="500"/>
                    <a:pt x="2069" y="134"/>
                  </a:cubicBezTo>
                  <a:cubicBezTo>
                    <a:pt x="1435" y="67"/>
                    <a:pt x="901" y="0"/>
                    <a:pt x="568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6946281" y="1565539"/>
              <a:ext cx="153506" cy="28773"/>
            </a:xfrm>
            <a:custGeom>
              <a:avLst/>
              <a:gdLst/>
              <a:ahLst/>
              <a:cxnLst/>
              <a:rect l="l" t="t" r="r" b="b"/>
              <a:pathLst>
                <a:path w="7373" h="1382" extrusionOk="0">
                  <a:moveTo>
                    <a:pt x="323" y="0"/>
                  </a:moveTo>
                  <a:cubicBezTo>
                    <a:pt x="216" y="0"/>
                    <a:pt x="108" y="4"/>
                    <a:pt x="1" y="14"/>
                  </a:cubicBezTo>
                  <a:cubicBezTo>
                    <a:pt x="334" y="114"/>
                    <a:pt x="701" y="181"/>
                    <a:pt x="1068" y="214"/>
                  </a:cubicBezTo>
                  <a:cubicBezTo>
                    <a:pt x="1735" y="314"/>
                    <a:pt x="2669" y="448"/>
                    <a:pt x="3703" y="615"/>
                  </a:cubicBezTo>
                  <a:cubicBezTo>
                    <a:pt x="4704" y="815"/>
                    <a:pt x="5638" y="1015"/>
                    <a:pt x="6272" y="1148"/>
                  </a:cubicBezTo>
                  <a:cubicBezTo>
                    <a:pt x="6639" y="1248"/>
                    <a:pt x="7006" y="1315"/>
                    <a:pt x="7373" y="1382"/>
                  </a:cubicBezTo>
                  <a:cubicBezTo>
                    <a:pt x="7039" y="1215"/>
                    <a:pt x="6672" y="1082"/>
                    <a:pt x="6339" y="981"/>
                  </a:cubicBezTo>
                  <a:cubicBezTo>
                    <a:pt x="5471" y="748"/>
                    <a:pt x="4604" y="548"/>
                    <a:pt x="3737" y="381"/>
                  </a:cubicBezTo>
                  <a:cubicBezTo>
                    <a:pt x="2703" y="214"/>
                    <a:pt x="1769" y="114"/>
                    <a:pt x="1102" y="47"/>
                  </a:cubicBezTo>
                  <a:cubicBezTo>
                    <a:pt x="842" y="24"/>
                    <a:pt x="583" y="0"/>
                    <a:pt x="323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6506668" y="1147746"/>
              <a:ext cx="452835" cy="508383"/>
            </a:xfrm>
            <a:custGeom>
              <a:avLst/>
              <a:gdLst/>
              <a:ahLst/>
              <a:cxnLst/>
              <a:rect l="l" t="t" r="r" b="b"/>
              <a:pathLst>
                <a:path w="21750" h="24418" extrusionOk="0">
                  <a:moveTo>
                    <a:pt x="3837" y="0"/>
                  </a:moveTo>
                  <a:lnTo>
                    <a:pt x="2803" y="33"/>
                  </a:lnTo>
                  <a:lnTo>
                    <a:pt x="2469" y="67"/>
                  </a:lnTo>
                  <a:cubicBezTo>
                    <a:pt x="2469" y="67"/>
                    <a:pt x="2469" y="78"/>
                    <a:pt x="2469" y="100"/>
                  </a:cubicBezTo>
                  <a:lnTo>
                    <a:pt x="3870" y="100"/>
                  </a:lnTo>
                  <a:cubicBezTo>
                    <a:pt x="4771" y="100"/>
                    <a:pt x="6105" y="100"/>
                    <a:pt x="7806" y="234"/>
                  </a:cubicBezTo>
                  <a:cubicBezTo>
                    <a:pt x="12449" y="565"/>
                    <a:pt x="17058" y="1424"/>
                    <a:pt x="21569" y="2745"/>
                  </a:cubicBezTo>
                  <a:lnTo>
                    <a:pt x="21569" y="2745"/>
                  </a:lnTo>
                  <a:cubicBezTo>
                    <a:pt x="20505" y="8700"/>
                    <a:pt x="19276" y="15777"/>
                    <a:pt x="17947" y="23350"/>
                  </a:cubicBezTo>
                  <a:cubicBezTo>
                    <a:pt x="17887" y="23618"/>
                    <a:pt x="17828" y="23885"/>
                    <a:pt x="17792" y="24152"/>
                  </a:cubicBezTo>
                  <a:lnTo>
                    <a:pt x="17792" y="24152"/>
                  </a:lnTo>
                  <a:cubicBezTo>
                    <a:pt x="14763" y="23367"/>
                    <a:pt x="11701" y="22743"/>
                    <a:pt x="8607" y="22249"/>
                  </a:cubicBezTo>
                  <a:cubicBezTo>
                    <a:pt x="5634" y="21820"/>
                    <a:pt x="2792" y="21489"/>
                    <a:pt x="178" y="21320"/>
                  </a:cubicBezTo>
                  <a:lnTo>
                    <a:pt x="178" y="21320"/>
                  </a:lnTo>
                  <a:cubicBezTo>
                    <a:pt x="874" y="15024"/>
                    <a:pt x="1437" y="9722"/>
                    <a:pt x="1835" y="6004"/>
                  </a:cubicBezTo>
                  <a:cubicBezTo>
                    <a:pt x="2036" y="4136"/>
                    <a:pt x="2202" y="2669"/>
                    <a:pt x="2302" y="1635"/>
                  </a:cubicBezTo>
                  <a:cubicBezTo>
                    <a:pt x="2369" y="1134"/>
                    <a:pt x="2402" y="767"/>
                    <a:pt x="2436" y="467"/>
                  </a:cubicBezTo>
                  <a:cubicBezTo>
                    <a:pt x="2469" y="367"/>
                    <a:pt x="2469" y="267"/>
                    <a:pt x="2469" y="167"/>
                  </a:cubicBezTo>
                  <a:lnTo>
                    <a:pt x="2469" y="167"/>
                  </a:lnTo>
                  <a:cubicBezTo>
                    <a:pt x="2436" y="234"/>
                    <a:pt x="2402" y="334"/>
                    <a:pt x="2402" y="467"/>
                  </a:cubicBezTo>
                  <a:cubicBezTo>
                    <a:pt x="2402" y="734"/>
                    <a:pt x="2336" y="1101"/>
                    <a:pt x="2269" y="1601"/>
                  </a:cubicBezTo>
                  <a:cubicBezTo>
                    <a:pt x="2169" y="2602"/>
                    <a:pt x="2002" y="4070"/>
                    <a:pt x="1769" y="5938"/>
                  </a:cubicBezTo>
                  <a:cubicBezTo>
                    <a:pt x="1335" y="9707"/>
                    <a:pt x="735" y="15044"/>
                    <a:pt x="1" y="21415"/>
                  </a:cubicBezTo>
                  <a:lnTo>
                    <a:pt x="1" y="21515"/>
                  </a:lnTo>
                  <a:lnTo>
                    <a:pt x="101" y="21515"/>
                  </a:lnTo>
                  <a:cubicBezTo>
                    <a:pt x="2769" y="21682"/>
                    <a:pt x="5605" y="22016"/>
                    <a:pt x="8607" y="22449"/>
                  </a:cubicBezTo>
                  <a:cubicBezTo>
                    <a:pt x="11709" y="22916"/>
                    <a:pt x="14811" y="23584"/>
                    <a:pt x="17880" y="24384"/>
                  </a:cubicBezTo>
                  <a:lnTo>
                    <a:pt x="17980" y="24418"/>
                  </a:lnTo>
                  <a:lnTo>
                    <a:pt x="17980" y="24284"/>
                  </a:lnTo>
                  <a:cubicBezTo>
                    <a:pt x="18047" y="23984"/>
                    <a:pt x="18080" y="23684"/>
                    <a:pt x="18147" y="23383"/>
                  </a:cubicBezTo>
                  <a:cubicBezTo>
                    <a:pt x="19481" y="15778"/>
                    <a:pt x="20716" y="8673"/>
                    <a:pt x="21750" y="2702"/>
                  </a:cubicBezTo>
                  <a:lnTo>
                    <a:pt x="21750" y="2602"/>
                  </a:lnTo>
                  <a:lnTo>
                    <a:pt x="21683" y="2602"/>
                  </a:lnTo>
                  <a:cubicBezTo>
                    <a:pt x="17146" y="1234"/>
                    <a:pt x="12510" y="400"/>
                    <a:pt x="7806" y="100"/>
                  </a:cubicBezTo>
                  <a:cubicBezTo>
                    <a:pt x="6105" y="0"/>
                    <a:pt x="4771" y="0"/>
                    <a:pt x="3837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6202490" y="2165173"/>
              <a:ext cx="365329" cy="198644"/>
            </a:xfrm>
            <a:custGeom>
              <a:avLst/>
              <a:gdLst/>
              <a:ahLst/>
              <a:cxnLst/>
              <a:rect l="l" t="t" r="r" b="b"/>
              <a:pathLst>
                <a:path w="17547" h="9541" extrusionOk="0">
                  <a:moveTo>
                    <a:pt x="7205" y="0"/>
                  </a:moveTo>
                  <a:lnTo>
                    <a:pt x="0" y="6505"/>
                  </a:lnTo>
                  <a:lnTo>
                    <a:pt x="534" y="6272"/>
                  </a:lnTo>
                  <a:lnTo>
                    <a:pt x="15311" y="9541"/>
                  </a:lnTo>
                  <a:lnTo>
                    <a:pt x="17546" y="6272"/>
                  </a:lnTo>
                  <a:lnTo>
                    <a:pt x="17179" y="2035"/>
                  </a:lnTo>
                  <a:lnTo>
                    <a:pt x="14944" y="0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6202490" y="2165173"/>
              <a:ext cx="365329" cy="198644"/>
            </a:xfrm>
            <a:custGeom>
              <a:avLst/>
              <a:gdLst/>
              <a:ahLst/>
              <a:cxnLst/>
              <a:rect l="l" t="t" r="r" b="b"/>
              <a:pathLst>
                <a:path w="17547" h="9541" extrusionOk="0">
                  <a:moveTo>
                    <a:pt x="7205" y="0"/>
                  </a:moveTo>
                  <a:lnTo>
                    <a:pt x="0" y="6505"/>
                  </a:lnTo>
                  <a:lnTo>
                    <a:pt x="534" y="6272"/>
                  </a:lnTo>
                  <a:lnTo>
                    <a:pt x="15311" y="9541"/>
                  </a:lnTo>
                  <a:lnTo>
                    <a:pt x="17546" y="6272"/>
                  </a:lnTo>
                  <a:lnTo>
                    <a:pt x="17179" y="2035"/>
                  </a:lnTo>
                  <a:lnTo>
                    <a:pt x="149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6588615" y="1555316"/>
              <a:ext cx="720226" cy="293833"/>
            </a:xfrm>
            <a:custGeom>
              <a:avLst/>
              <a:gdLst/>
              <a:ahLst/>
              <a:cxnLst/>
              <a:rect l="l" t="t" r="r" b="b"/>
              <a:pathLst>
                <a:path w="34593" h="14113" extrusionOk="0">
                  <a:moveTo>
                    <a:pt x="33903" y="1"/>
                  </a:moveTo>
                  <a:cubicBezTo>
                    <a:pt x="33763" y="1"/>
                    <a:pt x="33594" y="31"/>
                    <a:pt x="33391" y="105"/>
                  </a:cubicBezTo>
                  <a:cubicBezTo>
                    <a:pt x="32758" y="338"/>
                    <a:pt x="26053" y="1806"/>
                    <a:pt x="26053" y="1806"/>
                  </a:cubicBezTo>
                  <a:lnTo>
                    <a:pt x="23117" y="2640"/>
                  </a:lnTo>
                  <a:lnTo>
                    <a:pt x="4504" y="5142"/>
                  </a:lnTo>
                  <a:cubicBezTo>
                    <a:pt x="1769" y="5509"/>
                    <a:pt x="1" y="8211"/>
                    <a:pt x="735" y="10846"/>
                  </a:cubicBezTo>
                  <a:cubicBezTo>
                    <a:pt x="1307" y="12836"/>
                    <a:pt x="3105" y="14113"/>
                    <a:pt x="5072" y="14113"/>
                  </a:cubicBezTo>
                  <a:cubicBezTo>
                    <a:pt x="5512" y="14113"/>
                    <a:pt x="5960" y="14049"/>
                    <a:pt x="6405" y="13915"/>
                  </a:cubicBezTo>
                  <a:lnTo>
                    <a:pt x="23851" y="8678"/>
                  </a:lnTo>
                  <a:cubicBezTo>
                    <a:pt x="24919" y="8477"/>
                    <a:pt x="27454" y="8244"/>
                    <a:pt x="27454" y="8244"/>
                  </a:cubicBezTo>
                  <a:lnTo>
                    <a:pt x="28588" y="8111"/>
                  </a:lnTo>
                  <a:lnTo>
                    <a:pt x="28588" y="8111"/>
                  </a:lnTo>
                  <a:cubicBezTo>
                    <a:pt x="28555" y="8177"/>
                    <a:pt x="28521" y="8244"/>
                    <a:pt x="28521" y="8311"/>
                  </a:cubicBezTo>
                  <a:cubicBezTo>
                    <a:pt x="28455" y="8444"/>
                    <a:pt x="28421" y="8611"/>
                    <a:pt x="28421" y="8744"/>
                  </a:cubicBezTo>
                  <a:cubicBezTo>
                    <a:pt x="28455" y="9011"/>
                    <a:pt x="28755" y="9178"/>
                    <a:pt x="29022" y="9211"/>
                  </a:cubicBezTo>
                  <a:cubicBezTo>
                    <a:pt x="29124" y="9231"/>
                    <a:pt x="29225" y="9241"/>
                    <a:pt x="29323" y="9241"/>
                  </a:cubicBezTo>
                  <a:cubicBezTo>
                    <a:pt x="30383" y="9241"/>
                    <a:pt x="31189" y="8147"/>
                    <a:pt x="30823" y="7110"/>
                  </a:cubicBezTo>
                  <a:cubicBezTo>
                    <a:pt x="30890" y="6943"/>
                    <a:pt x="30923" y="6810"/>
                    <a:pt x="30923" y="6643"/>
                  </a:cubicBezTo>
                  <a:cubicBezTo>
                    <a:pt x="30923" y="5575"/>
                    <a:pt x="29655" y="4708"/>
                    <a:pt x="29655" y="4708"/>
                  </a:cubicBezTo>
                  <a:lnTo>
                    <a:pt x="30056" y="4575"/>
                  </a:lnTo>
                  <a:cubicBezTo>
                    <a:pt x="30056" y="4575"/>
                    <a:pt x="31257" y="4741"/>
                    <a:pt x="31924" y="6710"/>
                  </a:cubicBezTo>
                  <a:cubicBezTo>
                    <a:pt x="32024" y="6976"/>
                    <a:pt x="32224" y="7243"/>
                    <a:pt x="32491" y="7410"/>
                  </a:cubicBezTo>
                  <a:cubicBezTo>
                    <a:pt x="32598" y="7475"/>
                    <a:pt x="32720" y="7511"/>
                    <a:pt x="32838" y="7511"/>
                  </a:cubicBezTo>
                  <a:cubicBezTo>
                    <a:pt x="32902" y="7511"/>
                    <a:pt x="32965" y="7500"/>
                    <a:pt x="33024" y="7477"/>
                  </a:cubicBezTo>
                  <a:cubicBezTo>
                    <a:pt x="33491" y="7310"/>
                    <a:pt x="33491" y="6910"/>
                    <a:pt x="33091" y="5709"/>
                  </a:cubicBezTo>
                  <a:cubicBezTo>
                    <a:pt x="32691" y="4475"/>
                    <a:pt x="31924" y="3407"/>
                    <a:pt x="31123" y="3140"/>
                  </a:cubicBezTo>
                  <a:cubicBezTo>
                    <a:pt x="30756" y="3007"/>
                    <a:pt x="30356" y="2907"/>
                    <a:pt x="29956" y="2807"/>
                  </a:cubicBezTo>
                  <a:cubicBezTo>
                    <a:pt x="29956" y="2807"/>
                    <a:pt x="33358" y="1639"/>
                    <a:pt x="33592" y="1573"/>
                  </a:cubicBezTo>
                  <a:cubicBezTo>
                    <a:pt x="34192" y="1306"/>
                    <a:pt x="34592" y="839"/>
                    <a:pt x="34492" y="405"/>
                  </a:cubicBezTo>
                  <a:cubicBezTo>
                    <a:pt x="34444" y="212"/>
                    <a:pt x="34273" y="1"/>
                    <a:pt x="3390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7078945" y="1599850"/>
              <a:ext cx="118070" cy="64604"/>
            </a:xfrm>
            <a:custGeom>
              <a:avLst/>
              <a:gdLst/>
              <a:ahLst/>
              <a:cxnLst/>
              <a:rect l="l" t="t" r="r" b="b"/>
              <a:pathLst>
                <a:path w="5671" h="3103" extrusionOk="0">
                  <a:moveTo>
                    <a:pt x="2535" y="1"/>
                  </a:moveTo>
                  <a:lnTo>
                    <a:pt x="0" y="968"/>
                  </a:lnTo>
                  <a:cubicBezTo>
                    <a:pt x="100" y="1368"/>
                    <a:pt x="400" y="1668"/>
                    <a:pt x="801" y="1735"/>
                  </a:cubicBezTo>
                  <a:cubicBezTo>
                    <a:pt x="1001" y="1769"/>
                    <a:pt x="1201" y="1769"/>
                    <a:pt x="1401" y="1769"/>
                  </a:cubicBezTo>
                  <a:cubicBezTo>
                    <a:pt x="1601" y="1769"/>
                    <a:pt x="1801" y="1769"/>
                    <a:pt x="2001" y="1802"/>
                  </a:cubicBezTo>
                  <a:cubicBezTo>
                    <a:pt x="3136" y="1969"/>
                    <a:pt x="4036" y="3003"/>
                    <a:pt x="5204" y="3103"/>
                  </a:cubicBezTo>
                  <a:cubicBezTo>
                    <a:pt x="5371" y="3103"/>
                    <a:pt x="5571" y="3103"/>
                    <a:pt x="5637" y="2936"/>
                  </a:cubicBezTo>
                  <a:cubicBezTo>
                    <a:pt x="5671" y="2769"/>
                    <a:pt x="5537" y="2669"/>
                    <a:pt x="5437" y="2569"/>
                  </a:cubicBezTo>
                  <a:lnTo>
                    <a:pt x="253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078237" y="1599850"/>
              <a:ext cx="120173" cy="67394"/>
            </a:xfrm>
            <a:custGeom>
              <a:avLst/>
              <a:gdLst/>
              <a:ahLst/>
              <a:cxnLst/>
              <a:rect l="l" t="t" r="r" b="b"/>
              <a:pathLst>
                <a:path w="5772" h="3237" extrusionOk="0">
                  <a:moveTo>
                    <a:pt x="2569" y="1"/>
                  </a:moveTo>
                  <a:cubicBezTo>
                    <a:pt x="2569" y="1"/>
                    <a:pt x="2669" y="101"/>
                    <a:pt x="2836" y="301"/>
                  </a:cubicBezTo>
                  <a:lnTo>
                    <a:pt x="3670" y="1068"/>
                  </a:lnTo>
                  <a:lnTo>
                    <a:pt x="4938" y="2202"/>
                  </a:lnTo>
                  <a:lnTo>
                    <a:pt x="5304" y="2536"/>
                  </a:lnTo>
                  <a:cubicBezTo>
                    <a:pt x="5438" y="2636"/>
                    <a:pt x="5538" y="2769"/>
                    <a:pt x="5571" y="2869"/>
                  </a:cubicBezTo>
                  <a:cubicBezTo>
                    <a:pt x="5571" y="2936"/>
                    <a:pt x="5438" y="3003"/>
                    <a:pt x="5271" y="3003"/>
                  </a:cubicBezTo>
                  <a:cubicBezTo>
                    <a:pt x="5104" y="2969"/>
                    <a:pt x="4938" y="2936"/>
                    <a:pt x="4771" y="2903"/>
                  </a:cubicBezTo>
                  <a:cubicBezTo>
                    <a:pt x="4137" y="2636"/>
                    <a:pt x="3537" y="2302"/>
                    <a:pt x="2936" y="1969"/>
                  </a:cubicBezTo>
                  <a:cubicBezTo>
                    <a:pt x="2636" y="1835"/>
                    <a:pt x="2336" y="1735"/>
                    <a:pt x="2035" y="1702"/>
                  </a:cubicBezTo>
                  <a:cubicBezTo>
                    <a:pt x="1769" y="1668"/>
                    <a:pt x="1502" y="1668"/>
                    <a:pt x="1235" y="1668"/>
                  </a:cubicBezTo>
                  <a:cubicBezTo>
                    <a:pt x="1197" y="1672"/>
                    <a:pt x="1160" y="1674"/>
                    <a:pt x="1123" y="1674"/>
                  </a:cubicBezTo>
                  <a:cubicBezTo>
                    <a:pt x="794" y="1674"/>
                    <a:pt x="474" y="1545"/>
                    <a:pt x="234" y="1335"/>
                  </a:cubicBezTo>
                  <a:cubicBezTo>
                    <a:pt x="134" y="1201"/>
                    <a:pt x="67" y="1101"/>
                    <a:pt x="34" y="968"/>
                  </a:cubicBezTo>
                  <a:lnTo>
                    <a:pt x="34" y="968"/>
                  </a:lnTo>
                  <a:cubicBezTo>
                    <a:pt x="34" y="968"/>
                    <a:pt x="1" y="1135"/>
                    <a:pt x="167" y="1402"/>
                  </a:cubicBezTo>
                  <a:cubicBezTo>
                    <a:pt x="412" y="1676"/>
                    <a:pt x="768" y="1839"/>
                    <a:pt x="1133" y="1839"/>
                  </a:cubicBezTo>
                  <a:cubicBezTo>
                    <a:pt x="1167" y="1839"/>
                    <a:pt x="1201" y="1838"/>
                    <a:pt x="1235" y="1835"/>
                  </a:cubicBezTo>
                  <a:cubicBezTo>
                    <a:pt x="1468" y="1869"/>
                    <a:pt x="1735" y="1869"/>
                    <a:pt x="2002" y="1902"/>
                  </a:cubicBezTo>
                  <a:cubicBezTo>
                    <a:pt x="2302" y="1935"/>
                    <a:pt x="2569" y="2035"/>
                    <a:pt x="2836" y="2169"/>
                  </a:cubicBezTo>
                  <a:cubicBezTo>
                    <a:pt x="3436" y="2536"/>
                    <a:pt x="4070" y="2836"/>
                    <a:pt x="4704" y="3103"/>
                  </a:cubicBezTo>
                  <a:cubicBezTo>
                    <a:pt x="4904" y="3170"/>
                    <a:pt x="5071" y="3203"/>
                    <a:pt x="5271" y="3236"/>
                  </a:cubicBezTo>
                  <a:cubicBezTo>
                    <a:pt x="5371" y="3236"/>
                    <a:pt x="5471" y="3203"/>
                    <a:pt x="5571" y="3170"/>
                  </a:cubicBezTo>
                  <a:cubicBezTo>
                    <a:pt x="5705" y="3136"/>
                    <a:pt x="5771" y="3003"/>
                    <a:pt x="5771" y="2869"/>
                  </a:cubicBezTo>
                  <a:cubicBezTo>
                    <a:pt x="5738" y="2602"/>
                    <a:pt x="5571" y="2502"/>
                    <a:pt x="5438" y="2402"/>
                  </a:cubicBezTo>
                  <a:lnTo>
                    <a:pt x="5071" y="2069"/>
                  </a:lnTo>
                  <a:lnTo>
                    <a:pt x="3803" y="968"/>
                  </a:lnTo>
                  <a:cubicBezTo>
                    <a:pt x="3436" y="634"/>
                    <a:pt x="3103" y="401"/>
                    <a:pt x="2903" y="234"/>
                  </a:cubicBezTo>
                  <a:cubicBezTo>
                    <a:pt x="2803" y="134"/>
                    <a:pt x="2703" y="67"/>
                    <a:pt x="256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7206030" y="1648818"/>
              <a:ext cx="75014" cy="63730"/>
            </a:xfrm>
            <a:custGeom>
              <a:avLst/>
              <a:gdLst/>
              <a:ahLst/>
              <a:cxnLst/>
              <a:rect l="l" t="t" r="r" b="b"/>
              <a:pathLst>
                <a:path w="3603" h="3061" extrusionOk="0">
                  <a:moveTo>
                    <a:pt x="438" y="0"/>
                  </a:moveTo>
                  <a:cubicBezTo>
                    <a:pt x="342" y="0"/>
                    <a:pt x="251" y="17"/>
                    <a:pt x="167" y="50"/>
                  </a:cubicBezTo>
                  <a:cubicBezTo>
                    <a:pt x="67" y="117"/>
                    <a:pt x="0" y="184"/>
                    <a:pt x="0" y="184"/>
                  </a:cubicBezTo>
                  <a:cubicBezTo>
                    <a:pt x="117" y="150"/>
                    <a:pt x="242" y="134"/>
                    <a:pt x="367" y="134"/>
                  </a:cubicBezTo>
                  <a:cubicBezTo>
                    <a:pt x="492" y="134"/>
                    <a:pt x="618" y="150"/>
                    <a:pt x="734" y="184"/>
                  </a:cubicBezTo>
                  <a:cubicBezTo>
                    <a:pt x="968" y="250"/>
                    <a:pt x="1201" y="384"/>
                    <a:pt x="1368" y="584"/>
                  </a:cubicBezTo>
                  <a:cubicBezTo>
                    <a:pt x="1568" y="851"/>
                    <a:pt x="1735" y="1151"/>
                    <a:pt x="1835" y="1451"/>
                  </a:cubicBezTo>
                  <a:cubicBezTo>
                    <a:pt x="1935" y="1785"/>
                    <a:pt x="2069" y="2085"/>
                    <a:pt x="2235" y="2385"/>
                  </a:cubicBezTo>
                  <a:cubicBezTo>
                    <a:pt x="2402" y="2652"/>
                    <a:pt x="2602" y="2852"/>
                    <a:pt x="2869" y="2986"/>
                  </a:cubicBezTo>
                  <a:cubicBezTo>
                    <a:pt x="2953" y="3036"/>
                    <a:pt x="3044" y="3061"/>
                    <a:pt x="3140" y="3061"/>
                  </a:cubicBezTo>
                  <a:cubicBezTo>
                    <a:pt x="3236" y="3061"/>
                    <a:pt x="3336" y="3036"/>
                    <a:pt x="3436" y="2986"/>
                  </a:cubicBezTo>
                  <a:cubicBezTo>
                    <a:pt x="3536" y="2919"/>
                    <a:pt x="3603" y="2852"/>
                    <a:pt x="3603" y="2852"/>
                  </a:cubicBezTo>
                  <a:cubicBezTo>
                    <a:pt x="3570" y="2852"/>
                    <a:pt x="3503" y="2886"/>
                    <a:pt x="3403" y="2919"/>
                  </a:cubicBezTo>
                  <a:cubicBezTo>
                    <a:pt x="3328" y="2949"/>
                    <a:pt x="3246" y="2966"/>
                    <a:pt x="3167" y="2966"/>
                  </a:cubicBezTo>
                  <a:cubicBezTo>
                    <a:pt x="3070" y="2966"/>
                    <a:pt x="2976" y="2941"/>
                    <a:pt x="2902" y="2886"/>
                  </a:cubicBezTo>
                  <a:cubicBezTo>
                    <a:pt x="2669" y="2752"/>
                    <a:pt x="2502" y="2552"/>
                    <a:pt x="2369" y="2319"/>
                  </a:cubicBezTo>
                  <a:cubicBezTo>
                    <a:pt x="2202" y="2018"/>
                    <a:pt x="2035" y="1718"/>
                    <a:pt x="1935" y="1385"/>
                  </a:cubicBezTo>
                  <a:cubicBezTo>
                    <a:pt x="1835" y="1084"/>
                    <a:pt x="1668" y="784"/>
                    <a:pt x="1435" y="484"/>
                  </a:cubicBezTo>
                  <a:cubicBezTo>
                    <a:pt x="1268" y="284"/>
                    <a:pt x="1001" y="117"/>
                    <a:pt x="734" y="50"/>
                  </a:cubicBezTo>
                  <a:cubicBezTo>
                    <a:pt x="634" y="17"/>
                    <a:pt x="534" y="0"/>
                    <a:pt x="43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7197702" y="1585963"/>
              <a:ext cx="95168" cy="34041"/>
            </a:xfrm>
            <a:custGeom>
              <a:avLst/>
              <a:gdLst/>
              <a:ahLst/>
              <a:cxnLst/>
              <a:rect l="l" t="t" r="r" b="b"/>
              <a:pathLst>
                <a:path w="4571" h="1635" extrusionOk="0">
                  <a:moveTo>
                    <a:pt x="4570" y="0"/>
                  </a:moveTo>
                  <a:lnTo>
                    <a:pt x="4570" y="0"/>
                  </a:lnTo>
                  <a:cubicBezTo>
                    <a:pt x="4337" y="34"/>
                    <a:pt x="4136" y="134"/>
                    <a:pt x="3903" y="234"/>
                  </a:cubicBezTo>
                  <a:lnTo>
                    <a:pt x="2302" y="834"/>
                  </a:lnTo>
                  <a:lnTo>
                    <a:pt x="667" y="1401"/>
                  </a:lnTo>
                  <a:cubicBezTo>
                    <a:pt x="434" y="1435"/>
                    <a:pt x="200" y="1535"/>
                    <a:pt x="0" y="1635"/>
                  </a:cubicBezTo>
                  <a:cubicBezTo>
                    <a:pt x="234" y="1602"/>
                    <a:pt x="467" y="1568"/>
                    <a:pt x="701" y="1502"/>
                  </a:cubicBezTo>
                  <a:cubicBezTo>
                    <a:pt x="1134" y="1368"/>
                    <a:pt x="1701" y="1168"/>
                    <a:pt x="2335" y="968"/>
                  </a:cubicBezTo>
                  <a:cubicBezTo>
                    <a:pt x="2969" y="734"/>
                    <a:pt x="3536" y="501"/>
                    <a:pt x="3970" y="334"/>
                  </a:cubicBezTo>
                  <a:cubicBezTo>
                    <a:pt x="4170" y="234"/>
                    <a:pt x="4370" y="134"/>
                    <a:pt x="457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175466" y="1674156"/>
              <a:ext cx="52800" cy="52383"/>
            </a:xfrm>
            <a:custGeom>
              <a:avLst/>
              <a:gdLst/>
              <a:ahLst/>
              <a:cxnLst/>
              <a:rect l="l" t="t" r="r" b="b"/>
              <a:pathLst>
                <a:path w="2536" h="2516" extrusionOk="0">
                  <a:moveTo>
                    <a:pt x="968" y="1"/>
                  </a:moveTo>
                  <a:lnTo>
                    <a:pt x="968" y="1"/>
                  </a:lnTo>
                  <a:cubicBezTo>
                    <a:pt x="969" y="2"/>
                    <a:pt x="1036" y="68"/>
                    <a:pt x="1135" y="168"/>
                  </a:cubicBezTo>
                  <a:cubicBezTo>
                    <a:pt x="1268" y="301"/>
                    <a:pt x="1335" y="501"/>
                    <a:pt x="1335" y="668"/>
                  </a:cubicBezTo>
                  <a:cubicBezTo>
                    <a:pt x="1302" y="801"/>
                    <a:pt x="1235" y="901"/>
                    <a:pt x="1101" y="968"/>
                  </a:cubicBezTo>
                  <a:cubicBezTo>
                    <a:pt x="968" y="1035"/>
                    <a:pt x="801" y="1068"/>
                    <a:pt x="668" y="1068"/>
                  </a:cubicBezTo>
                  <a:cubicBezTo>
                    <a:pt x="468" y="1102"/>
                    <a:pt x="301" y="1202"/>
                    <a:pt x="167" y="1335"/>
                  </a:cubicBezTo>
                  <a:cubicBezTo>
                    <a:pt x="34" y="1535"/>
                    <a:pt x="1" y="1769"/>
                    <a:pt x="67" y="1969"/>
                  </a:cubicBezTo>
                  <a:cubicBezTo>
                    <a:pt x="134" y="2169"/>
                    <a:pt x="301" y="2336"/>
                    <a:pt x="501" y="2403"/>
                  </a:cubicBezTo>
                  <a:cubicBezTo>
                    <a:pt x="626" y="2478"/>
                    <a:pt x="770" y="2515"/>
                    <a:pt x="904" y="2515"/>
                  </a:cubicBezTo>
                  <a:cubicBezTo>
                    <a:pt x="949" y="2515"/>
                    <a:pt x="993" y="2511"/>
                    <a:pt x="1035" y="2503"/>
                  </a:cubicBezTo>
                  <a:cubicBezTo>
                    <a:pt x="1335" y="2436"/>
                    <a:pt x="1635" y="2336"/>
                    <a:pt x="1902" y="2169"/>
                  </a:cubicBezTo>
                  <a:cubicBezTo>
                    <a:pt x="2102" y="2069"/>
                    <a:pt x="2269" y="1969"/>
                    <a:pt x="2402" y="1802"/>
                  </a:cubicBezTo>
                  <a:cubicBezTo>
                    <a:pt x="2469" y="1735"/>
                    <a:pt x="2502" y="1669"/>
                    <a:pt x="2536" y="1602"/>
                  </a:cubicBezTo>
                  <a:lnTo>
                    <a:pt x="2536" y="1602"/>
                  </a:lnTo>
                  <a:cubicBezTo>
                    <a:pt x="2536" y="1602"/>
                    <a:pt x="2469" y="1669"/>
                    <a:pt x="2369" y="1769"/>
                  </a:cubicBezTo>
                  <a:cubicBezTo>
                    <a:pt x="2202" y="1902"/>
                    <a:pt x="2035" y="2002"/>
                    <a:pt x="1869" y="2102"/>
                  </a:cubicBezTo>
                  <a:cubicBezTo>
                    <a:pt x="1602" y="2202"/>
                    <a:pt x="1335" y="2302"/>
                    <a:pt x="1035" y="2369"/>
                  </a:cubicBezTo>
                  <a:cubicBezTo>
                    <a:pt x="987" y="2378"/>
                    <a:pt x="940" y="2382"/>
                    <a:pt x="893" y="2382"/>
                  </a:cubicBezTo>
                  <a:cubicBezTo>
                    <a:pt x="584" y="2382"/>
                    <a:pt x="317" y="2197"/>
                    <a:pt x="201" y="1936"/>
                  </a:cubicBezTo>
                  <a:cubicBezTo>
                    <a:pt x="134" y="1769"/>
                    <a:pt x="167" y="1569"/>
                    <a:pt x="268" y="1435"/>
                  </a:cubicBezTo>
                  <a:cubicBezTo>
                    <a:pt x="368" y="1302"/>
                    <a:pt x="501" y="1235"/>
                    <a:pt x="668" y="1202"/>
                  </a:cubicBezTo>
                  <a:cubicBezTo>
                    <a:pt x="835" y="1168"/>
                    <a:pt x="1001" y="1135"/>
                    <a:pt x="1135" y="1068"/>
                  </a:cubicBezTo>
                  <a:cubicBezTo>
                    <a:pt x="1302" y="1002"/>
                    <a:pt x="1402" y="868"/>
                    <a:pt x="1402" y="701"/>
                  </a:cubicBezTo>
                  <a:cubicBezTo>
                    <a:pt x="1402" y="468"/>
                    <a:pt x="1302" y="268"/>
                    <a:pt x="1135" y="134"/>
                  </a:cubicBezTo>
                  <a:cubicBezTo>
                    <a:pt x="1036" y="68"/>
                    <a:pt x="969" y="2"/>
                    <a:pt x="9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178943" y="1704720"/>
              <a:ext cx="54194" cy="46554"/>
            </a:xfrm>
            <a:custGeom>
              <a:avLst/>
              <a:gdLst/>
              <a:ahLst/>
              <a:cxnLst/>
              <a:rect l="l" t="t" r="r" b="b"/>
              <a:pathLst>
                <a:path w="2603" h="2236" extrusionOk="0">
                  <a:moveTo>
                    <a:pt x="2436" y="1"/>
                  </a:moveTo>
                  <a:lnTo>
                    <a:pt x="2436" y="1"/>
                  </a:lnTo>
                  <a:cubicBezTo>
                    <a:pt x="2502" y="234"/>
                    <a:pt x="2502" y="468"/>
                    <a:pt x="2502" y="734"/>
                  </a:cubicBezTo>
                  <a:cubicBezTo>
                    <a:pt x="2402" y="1301"/>
                    <a:pt x="2035" y="1768"/>
                    <a:pt x="1468" y="1969"/>
                  </a:cubicBezTo>
                  <a:cubicBezTo>
                    <a:pt x="1318" y="2035"/>
                    <a:pt x="1168" y="2069"/>
                    <a:pt x="1018" y="2069"/>
                  </a:cubicBezTo>
                  <a:cubicBezTo>
                    <a:pt x="868" y="2069"/>
                    <a:pt x="718" y="2035"/>
                    <a:pt x="568" y="1969"/>
                  </a:cubicBezTo>
                  <a:cubicBezTo>
                    <a:pt x="334" y="1869"/>
                    <a:pt x="167" y="1668"/>
                    <a:pt x="101" y="1435"/>
                  </a:cubicBezTo>
                  <a:cubicBezTo>
                    <a:pt x="101" y="1268"/>
                    <a:pt x="134" y="1068"/>
                    <a:pt x="267" y="968"/>
                  </a:cubicBezTo>
                  <a:cubicBezTo>
                    <a:pt x="334" y="901"/>
                    <a:pt x="401" y="868"/>
                    <a:pt x="401" y="868"/>
                  </a:cubicBezTo>
                  <a:lnTo>
                    <a:pt x="401" y="868"/>
                  </a:lnTo>
                  <a:cubicBezTo>
                    <a:pt x="401" y="868"/>
                    <a:pt x="334" y="868"/>
                    <a:pt x="234" y="935"/>
                  </a:cubicBezTo>
                  <a:cubicBezTo>
                    <a:pt x="67" y="1068"/>
                    <a:pt x="0" y="1268"/>
                    <a:pt x="0" y="1468"/>
                  </a:cubicBezTo>
                  <a:cubicBezTo>
                    <a:pt x="34" y="1768"/>
                    <a:pt x="234" y="2002"/>
                    <a:pt x="501" y="2135"/>
                  </a:cubicBezTo>
                  <a:cubicBezTo>
                    <a:pt x="668" y="2202"/>
                    <a:pt x="843" y="2235"/>
                    <a:pt x="1018" y="2235"/>
                  </a:cubicBezTo>
                  <a:cubicBezTo>
                    <a:pt x="1193" y="2235"/>
                    <a:pt x="1368" y="2202"/>
                    <a:pt x="1535" y="2135"/>
                  </a:cubicBezTo>
                  <a:cubicBezTo>
                    <a:pt x="1835" y="2002"/>
                    <a:pt x="2135" y="1802"/>
                    <a:pt x="2335" y="1502"/>
                  </a:cubicBezTo>
                  <a:cubicBezTo>
                    <a:pt x="2469" y="1268"/>
                    <a:pt x="2569" y="1001"/>
                    <a:pt x="2602" y="734"/>
                  </a:cubicBezTo>
                  <a:cubicBezTo>
                    <a:pt x="2602" y="534"/>
                    <a:pt x="2602" y="367"/>
                    <a:pt x="2536" y="201"/>
                  </a:cubicBezTo>
                  <a:cubicBezTo>
                    <a:pt x="2502" y="134"/>
                    <a:pt x="2502" y="67"/>
                    <a:pt x="243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7101847" y="1644988"/>
              <a:ext cx="37538" cy="45866"/>
            </a:xfrm>
            <a:custGeom>
              <a:avLst/>
              <a:gdLst/>
              <a:ahLst/>
              <a:cxnLst/>
              <a:rect l="l" t="t" r="r" b="b"/>
              <a:pathLst>
                <a:path w="1803" h="2203" extrusionOk="0">
                  <a:moveTo>
                    <a:pt x="1802" y="1"/>
                  </a:moveTo>
                  <a:lnTo>
                    <a:pt x="1802" y="1"/>
                  </a:lnTo>
                  <a:cubicBezTo>
                    <a:pt x="1402" y="401"/>
                    <a:pt x="1002" y="768"/>
                    <a:pt x="535" y="1102"/>
                  </a:cubicBezTo>
                  <a:cubicBezTo>
                    <a:pt x="401" y="1168"/>
                    <a:pt x="268" y="1268"/>
                    <a:pt x="134" y="1335"/>
                  </a:cubicBezTo>
                  <a:lnTo>
                    <a:pt x="1" y="1402"/>
                  </a:lnTo>
                  <a:lnTo>
                    <a:pt x="134" y="1435"/>
                  </a:lnTo>
                  <a:cubicBezTo>
                    <a:pt x="401" y="1535"/>
                    <a:pt x="635" y="1702"/>
                    <a:pt x="801" y="1936"/>
                  </a:cubicBezTo>
                  <a:cubicBezTo>
                    <a:pt x="935" y="2069"/>
                    <a:pt x="1002" y="2202"/>
                    <a:pt x="1002" y="2202"/>
                  </a:cubicBezTo>
                  <a:cubicBezTo>
                    <a:pt x="1002" y="2202"/>
                    <a:pt x="1002" y="2069"/>
                    <a:pt x="901" y="1869"/>
                  </a:cubicBezTo>
                  <a:cubicBezTo>
                    <a:pt x="763" y="1647"/>
                    <a:pt x="578" y="1494"/>
                    <a:pt x="347" y="1372"/>
                  </a:cubicBezTo>
                  <a:lnTo>
                    <a:pt x="347" y="1372"/>
                  </a:lnTo>
                  <a:cubicBezTo>
                    <a:pt x="450" y="1324"/>
                    <a:pt x="542" y="1271"/>
                    <a:pt x="635" y="1202"/>
                  </a:cubicBezTo>
                  <a:cubicBezTo>
                    <a:pt x="1135" y="935"/>
                    <a:pt x="1535" y="501"/>
                    <a:pt x="180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238009" y="1649089"/>
              <a:ext cx="6246" cy="23069"/>
            </a:xfrm>
            <a:custGeom>
              <a:avLst/>
              <a:gdLst/>
              <a:ahLst/>
              <a:cxnLst/>
              <a:rect l="l" t="t" r="r" b="b"/>
              <a:pathLst>
                <a:path w="300" h="1108" extrusionOk="0">
                  <a:moveTo>
                    <a:pt x="258" y="1"/>
                  </a:moveTo>
                  <a:cubicBezTo>
                    <a:pt x="212" y="1"/>
                    <a:pt x="63" y="225"/>
                    <a:pt x="32" y="538"/>
                  </a:cubicBezTo>
                  <a:cubicBezTo>
                    <a:pt x="1" y="852"/>
                    <a:pt x="147" y="1108"/>
                    <a:pt x="192" y="1108"/>
                  </a:cubicBezTo>
                  <a:cubicBezTo>
                    <a:pt x="195" y="1108"/>
                    <a:pt x="197" y="1107"/>
                    <a:pt x="199" y="1105"/>
                  </a:cubicBezTo>
                  <a:cubicBezTo>
                    <a:pt x="232" y="1071"/>
                    <a:pt x="132" y="838"/>
                    <a:pt x="166" y="538"/>
                  </a:cubicBezTo>
                  <a:cubicBezTo>
                    <a:pt x="199" y="237"/>
                    <a:pt x="299" y="37"/>
                    <a:pt x="266" y="4"/>
                  </a:cubicBezTo>
                  <a:cubicBezTo>
                    <a:pt x="264" y="2"/>
                    <a:pt x="261" y="1"/>
                    <a:pt x="25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143381" y="1646278"/>
              <a:ext cx="290314" cy="216112"/>
            </a:xfrm>
            <a:custGeom>
              <a:avLst/>
              <a:gdLst/>
              <a:ahLst/>
              <a:cxnLst/>
              <a:rect l="l" t="t" r="r" b="b"/>
              <a:pathLst>
                <a:path w="13944" h="10380" extrusionOk="0">
                  <a:moveTo>
                    <a:pt x="5616" y="1"/>
                  </a:moveTo>
                  <a:cubicBezTo>
                    <a:pt x="5598" y="1"/>
                    <a:pt x="5583" y="2"/>
                    <a:pt x="5571" y="6"/>
                  </a:cubicBezTo>
                  <a:cubicBezTo>
                    <a:pt x="5204" y="139"/>
                    <a:pt x="1" y="1006"/>
                    <a:pt x="568" y="1640"/>
                  </a:cubicBezTo>
                  <a:cubicBezTo>
                    <a:pt x="754" y="1826"/>
                    <a:pt x="1233" y="1891"/>
                    <a:pt x="1804" y="1891"/>
                  </a:cubicBezTo>
                  <a:cubicBezTo>
                    <a:pt x="3075" y="1891"/>
                    <a:pt x="4804" y="1573"/>
                    <a:pt x="4804" y="1573"/>
                  </a:cubicBezTo>
                  <a:lnTo>
                    <a:pt x="5304" y="1840"/>
                  </a:lnTo>
                  <a:cubicBezTo>
                    <a:pt x="5304" y="1840"/>
                    <a:pt x="2169" y="2341"/>
                    <a:pt x="1502" y="2707"/>
                  </a:cubicBezTo>
                  <a:cubicBezTo>
                    <a:pt x="865" y="3090"/>
                    <a:pt x="1049" y="3746"/>
                    <a:pt x="1590" y="3746"/>
                  </a:cubicBezTo>
                  <a:cubicBezTo>
                    <a:pt x="1615" y="3746"/>
                    <a:pt x="1642" y="3745"/>
                    <a:pt x="1669" y="3742"/>
                  </a:cubicBezTo>
                  <a:cubicBezTo>
                    <a:pt x="2215" y="3681"/>
                    <a:pt x="4500" y="3261"/>
                    <a:pt x="5034" y="3261"/>
                  </a:cubicBezTo>
                  <a:cubicBezTo>
                    <a:pt x="5087" y="3261"/>
                    <a:pt x="5123" y="3266"/>
                    <a:pt x="5138" y="3275"/>
                  </a:cubicBezTo>
                  <a:cubicBezTo>
                    <a:pt x="5304" y="3375"/>
                    <a:pt x="2169" y="4008"/>
                    <a:pt x="1835" y="4209"/>
                  </a:cubicBezTo>
                  <a:cubicBezTo>
                    <a:pt x="1378" y="4470"/>
                    <a:pt x="1336" y="5244"/>
                    <a:pt x="1868" y="5244"/>
                  </a:cubicBezTo>
                  <a:cubicBezTo>
                    <a:pt x="1879" y="5244"/>
                    <a:pt x="1890" y="5243"/>
                    <a:pt x="1902" y="5243"/>
                  </a:cubicBezTo>
                  <a:cubicBezTo>
                    <a:pt x="2236" y="5209"/>
                    <a:pt x="5204" y="4442"/>
                    <a:pt x="5204" y="4442"/>
                  </a:cubicBezTo>
                  <a:lnTo>
                    <a:pt x="5204" y="4442"/>
                  </a:lnTo>
                  <a:cubicBezTo>
                    <a:pt x="4337" y="4776"/>
                    <a:pt x="3470" y="5143"/>
                    <a:pt x="2636" y="5576"/>
                  </a:cubicBezTo>
                  <a:cubicBezTo>
                    <a:pt x="2332" y="5880"/>
                    <a:pt x="2527" y="6323"/>
                    <a:pt x="2943" y="6323"/>
                  </a:cubicBezTo>
                  <a:cubicBezTo>
                    <a:pt x="2983" y="6323"/>
                    <a:pt x="3025" y="6319"/>
                    <a:pt x="3070" y="6310"/>
                  </a:cubicBezTo>
                  <a:cubicBezTo>
                    <a:pt x="3403" y="6210"/>
                    <a:pt x="5071" y="5443"/>
                    <a:pt x="5538" y="5343"/>
                  </a:cubicBezTo>
                  <a:cubicBezTo>
                    <a:pt x="5538" y="5343"/>
                    <a:pt x="5938" y="5443"/>
                    <a:pt x="6372" y="6343"/>
                  </a:cubicBezTo>
                  <a:cubicBezTo>
                    <a:pt x="6538" y="6741"/>
                    <a:pt x="7395" y="9279"/>
                    <a:pt x="8911" y="9279"/>
                  </a:cubicBezTo>
                  <a:cubicBezTo>
                    <a:pt x="8921" y="9279"/>
                    <a:pt x="8930" y="9279"/>
                    <a:pt x="8940" y="9279"/>
                  </a:cubicBezTo>
                  <a:cubicBezTo>
                    <a:pt x="8960" y="9278"/>
                    <a:pt x="8980" y="9278"/>
                    <a:pt x="9000" y="9278"/>
                  </a:cubicBezTo>
                  <a:cubicBezTo>
                    <a:pt x="10346" y="9278"/>
                    <a:pt x="11642" y="10380"/>
                    <a:pt x="11642" y="10380"/>
                  </a:cubicBezTo>
                  <a:lnTo>
                    <a:pt x="13944" y="6610"/>
                  </a:lnTo>
                  <a:cubicBezTo>
                    <a:pt x="13944" y="6610"/>
                    <a:pt x="11209" y="2207"/>
                    <a:pt x="10742" y="1840"/>
                  </a:cubicBezTo>
                  <a:cubicBezTo>
                    <a:pt x="10257" y="1485"/>
                    <a:pt x="6200" y="1"/>
                    <a:pt x="561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5155894" y="1675551"/>
              <a:ext cx="134747" cy="19467"/>
            </a:xfrm>
            <a:custGeom>
              <a:avLst/>
              <a:gdLst/>
              <a:ahLst/>
              <a:cxnLst/>
              <a:rect l="l" t="t" r="r" b="b"/>
              <a:pathLst>
                <a:path w="6472" h="935" extrusionOk="0">
                  <a:moveTo>
                    <a:pt x="4270" y="1"/>
                  </a:moveTo>
                  <a:lnTo>
                    <a:pt x="3302" y="134"/>
                  </a:lnTo>
                  <a:lnTo>
                    <a:pt x="2002" y="334"/>
                  </a:lnTo>
                  <a:cubicBezTo>
                    <a:pt x="1835" y="351"/>
                    <a:pt x="1660" y="359"/>
                    <a:pt x="1484" y="359"/>
                  </a:cubicBezTo>
                  <a:cubicBezTo>
                    <a:pt x="1309" y="359"/>
                    <a:pt x="1134" y="351"/>
                    <a:pt x="967" y="334"/>
                  </a:cubicBezTo>
                  <a:cubicBezTo>
                    <a:pt x="451" y="305"/>
                    <a:pt x="107" y="227"/>
                    <a:pt x="21" y="227"/>
                  </a:cubicBezTo>
                  <a:cubicBezTo>
                    <a:pt x="7" y="227"/>
                    <a:pt x="0" y="229"/>
                    <a:pt x="0" y="234"/>
                  </a:cubicBezTo>
                  <a:cubicBezTo>
                    <a:pt x="300" y="401"/>
                    <a:pt x="601" y="468"/>
                    <a:pt x="934" y="501"/>
                  </a:cubicBezTo>
                  <a:cubicBezTo>
                    <a:pt x="1149" y="540"/>
                    <a:pt x="1364" y="556"/>
                    <a:pt x="1579" y="556"/>
                  </a:cubicBezTo>
                  <a:cubicBezTo>
                    <a:pt x="1731" y="556"/>
                    <a:pt x="1883" y="548"/>
                    <a:pt x="2035" y="534"/>
                  </a:cubicBezTo>
                  <a:cubicBezTo>
                    <a:pt x="2435" y="501"/>
                    <a:pt x="2869" y="434"/>
                    <a:pt x="3302" y="367"/>
                  </a:cubicBezTo>
                  <a:lnTo>
                    <a:pt x="4253" y="241"/>
                  </a:lnTo>
                  <a:lnTo>
                    <a:pt x="4253" y="241"/>
                  </a:lnTo>
                  <a:cubicBezTo>
                    <a:pt x="4981" y="538"/>
                    <a:pt x="5710" y="769"/>
                    <a:pt x="6471" y="935"/>
                  </a:cubicBezTo>
                  <a:cubicBezTo>
                    <a:pt x="5771" y="568"/>
                    <a:pt x="5070" y="267"/>
                    <a:pt x="4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263533" y="1714443"/>
              <a:ext cx="127814" cy="62710"/>
            </a:xfrm>
            <a:custGeom>
              <a:avLst/>
              <a:gdLst/>
              <a:ahLst/>
              <a:cxnLst/>
              <a:rect l="l" t="t" r="r" b="b"/>
              <a:pathLst>
                <a:path w="6139" h="3012" extrusionOk="0">
                  <a:moveTo>
                    <a:pt x="534" y="1"/>
                  </a:moveTo>
                  <a:cubicBezTo>
                    <a:pt x="367" y="1"/>
                    <a:pt x="167" y="1"/>
                    <a:pt x="67" y="167"/>
                  </a:cubicBezTo>
                  <a:cubicBezTo>
                    <a:pt x="0" y="334"/>
                    <a:pt x="134" y="501"/>
                    <a:pt x="301" y="634"/>
                  </a:cubicBezTo>
                  <a:cubicBezTo>
                    <a:pt x="1301" y="1435"/>
                    <a:pt x="2836" y="1235"/>
                    <a:pt x="3903" y="2002"/>
                  </a:cubicBezTo>
                  <a:cubicBezTo>
                    <a:pt x="4237" y="2269"/>
                    <a:pt x="4537" y="2602"/>
                    <a:pt x="4904" y="2836"/>
                  </a:cubicBezTo>
                  <a:cubicBezTo>
                    <a:pt x="5087" y="2953"/>
                    <a:pt x="5304" y="3011"/>
                    <a:pt x="5521" y="3011"/>
                  </a:cubicBezTo>
                  <a:cubicBezTo>
                    <a:pt x="5738" y="3011"/>
                    <a:pt x="5955" y="2953"/>
                    <a:pt x="6138" y="2836"/>
                  </a:cubicBezTo>
                  <a:lnTo>
                    <a:pt x="4837" y="1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5261451" y="1712507"/>
              <a:ext cx="129896" cy="66645"/>
            </a:xfrm>
            <a:custGeom>
              <a:avLst/>
              <a:gdLst/>
              <a:ahLst/>
              <a:cxnLst/>
              <a:rect l="l" t="t" r="r" b="b"/>
              <a:pathLst>
                <a:path w="6239" h="3201" extrusionOk="0">
                  <a:moveTo>
                    <a:pt x="601" y="1"/>
                  </a:moveTo>
                  <a:cubicBezTo>
                    <a:pt x="447" y="1"/>
                    <a:pt x="289" y="63"/>
                    <a:pt x="167" y="160"/>
                  </a:cubicBezTo>
                  <a:cubicBezTo>
                    <a:pt x="34" y="260"/>
                    <a:pt x="0" y="427"/>
                    <a:pt x="100" y="561"/>
                  </a:cubicBezTo>
                  <a:cubicBezTo>
                    <a:pt x="134" y="661"/>
                    <a:pt x="201" y="761"/>
                    <a:pt x="301" y="861"/>
                  </a:cubicBezTo>
                  <a:cubicBezTo>
                    <a:pt x="467" y="961"/>
                    <a:pt x="634" y="1094"/>
                    <a:pt x="834" y="1161"/>
                  </a:cubicBezTo>
                  <a:cubicBezTo>
                    <a:pt x="1568" y="1428"/>
                    <a:pt x="2302" y="1661"/>
                    <a:pt x="3069" y="1795"/>
                  </a:cubicBezTo>
                  <a:cubicBezTo>
                    <a:pt x="3369" y="1895"/>
                    <a:pt x="3670" y="2062"/>
                    <a:pt x="3937" y="2228"/>
                  </a:cubicBezTo>
                  <a:cubicBezTo>
                    <a:pt x="4203" y="2395"/>
                    <a:pt x="4404" y="2595"/>
                    <a:pt x="4637" y="2762"/>
                  </a:cubicBezTo>
                  <a:cubicBezTo>
                    <a:pt x="4908" y="3063"/>
                    <a:pt x="5286" y="3201"/>
                    <a:pt x="5700" y="3201"/>
                  </a:cubicBezTo>
                  <a:cubicBezTo>
                    <a:pt x="5746" y="3201"/>
                    <a:pt x="5792" y="3199"/>
                    <a:pt x="5838" y="3196"/>
                  </a:cubicBezTo>
                  <a:cubicBezTo>
                    <a:pt x="6138" y="3129"/>
                    <a:pt x="6238" y="2962"/>
                    <a:pt x="6238" y="2962"/>
                  </a:cubicBezTo>
                  <a:lnTo>
                    <a:pt x="6238" y="2962"/>
                  </a:lnTo>
                  <a:cubicBezTo>
                    <a:pt x="6105" y="3029"/>
                    <a:pt x="5971" y="3096"/>
                    <a:pt x="5838" y="3096"/>
                  </a:cubicBezTo>
                  <a:cubicBezTo>
                    <a:pt x="5404" y="3096"/>
                    <a:pt x="5037" y="2929"/>
                    <a:pt x="4737" y="2629"/>
                  </a:cubicBezTo>
                  <a:cubicBezTo>
                    <a:pt x="4537" y="2462"/>
                    <a:pt x="4337" y="2262"/>
                    <a:pt x="4070" y="2062"/>
                  </a:cubicBezTo>
                  <a:cubicBezTo>
                    <a:pt x="3803" y="1861"/>
                    <a:pt x="3470" y="1695"/>
                    <a:pt x="3136" y="1595"/>
                  </a:cubicBezTo>
                  <a:cubicBezTo>
                    <a:pt x="2402" y="1428"/>
                    <a:pt x="1668" y="1228"/>
                    <a:pt x="968" y="961"/>
                  </a:cubicBezTo>
                  <a:cubicBezTo>
                    <a:pt x="801" y="894"/>
                    <a:pt x="634" y="794"/>
                    <a:pt x="467" y="661"/>
                  </a:cubicBezTo>
                  <a:cubicBezTo>
                    <a:pt x="334" y="561"/>
                    <a:pt x="267" y="394"/>
                    <a:pt x="334" y="327"/>
                  </a:cubicBezTo>
                  <a:cubicBezTo>
                    <a:pt x="401" y="294"/>
                    <a:pt x="601" y="260"/>
                    <a:pt x="801" y="260"/>
                  </a:cubicBezTo>
                  <a:lnTo>
                    <a:pt x="4470" y="260"/>
                  </a:lnTo>
                  <a:cubicBezTo>
                    <a:pt x="4637" y="260"/>
                    <a:pt x="4770" y="260"/>
                    <a:pt x="4937" y="227"/>
                  </a:cubicBezTo>
                  <a:cubicBezTo>
                    <a:pt x="4770" y="160"/>
                    <a:pt x="4604" y="160"/>
                    <a:pt x="4470" y="160"/>
                  </a:cubicBezTo>
                  <a:cubicBezTo>
                    <a:pt x="4170" y="160"/>
                    <a:pt x="3736" y="127"/>
                    <a:pt x="3203" y="94"/>
                  </a:cubicBezTo>
                  <a:lnTo>
                    <a:pt x="1335" y="27"/>
                  </a:lnTo>
                  <a:lnTo>
                    <a:pt x="768" y="27"/>
                  </a:lnTo>
                  <a:cubicBezTo>
                    <a:pt x="714" y="9"/>
                    <a:pt x="658" y="1"/>
                    <a:pt x="6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5780928" y="3817379"/>
              <a:ext cx="259063" cy="435034"/>
            </a:xfrm>
            <a:custGeom>
              <a:avLst/>
              <a:gdLst/>
              <a:ahLst/>
              <a:cxnLst/>
              <a:rect l="l" t="t" r="r" b="b"/>
              <a:pathLst>
                <a:path w="12443" h="20895" extrusionOk="0">
                  <a:moveTo>
                    <a:pt x="4504" y="0"/>
                  </a:moveTo>
                  <a:lnTo>
                    <a:pt x="3503" y="10941"/>
                  </a:lnTo>
                  <a:lnTo>
                    <a:pt x="234" y="19381"/>
                  </a:lnTo>
                  <a:cubicBezTo>
                    <a:pt x="1" y="19981"/>
                    <a:pt x="334" y="20648"/>
                    <a:pt x="935" y="20848"/>
                  </a:cubicBezTo>
                  <a:cubicBezTo>
                    <a:pt x="1048" y="20879"/>
                    <a:pt x="1162" y="20894"/>
                    <a:pt x="1273" y="20894"/>
                  </a:cubicBezTo>
                  <a:cubicBezTo>
                    <a:pt x="1522" y="20894"/>
                    <a:pt x="1761" y="20820"/>
                    <a:pt x="1969" y="20682"/>
                  </a:cubicBezTo>
                  <a:cubicBezTo>
                    <a:pt x="3803" y="19281"/>
                    <a:pt x="10575" y="14044"/>
                    <a:pt x="10608" y="13243"/>
                  </a:cubicBezTo>
                  <a:cubicBezTo>
                    <a:pt x="10641" y="12309"/>
                    <a:pt x="12443" y="1768"/>
                    <a:pt x="12443" y="1768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800374" y="4077815"/>
              <a:ext cx="203515" cy="175263"/>
            </a:xfrm>
            <a:custGeom>
              <a:avLst/>
              <a:gdLst/>
              <a:ahLst/>
              <a:cxnLst/>
              <a:rect l="l" t="t" r="r" b="b"/>
              <a:pathLst>
                <a:path w="9775" h="8418" extrusionOk="0">
                  <a:moveTo>
                    <a:pt x="9774" y="0"/>
                  </a:moveTo>
                  <a:lnTo>
                    <a:pt x="1" y="8339"/>
                  </a:lnTo>
                  <a:lnTo>
                    <a:pt x="1" y="8373"/>
                  </a:lnTo>
                  <a:cubicBezTo>
                    <a:pt x="111" y="8403"/>
                    <a:pt x="224" y="8418"/>
                    <a:pt x="336" y="8418"/>
                  </a:cubicBezTo>
                  <a:cubicBezTo>
                    <a:pt x="599" y="8418"/>
                    <a:pt x="858" y="8336"/>
                    <a:pt x="1068" y="8173"/>
                  </a:cubicBezTo>
                  <a:cubicBezTo>
                    <a:pt x="6172" y="4237"/>
                    <a:pt x="8407" y="2235"/>
                    <a:pt x="9174" y="1501"/>
                  </a:cubicBezTo>
                  <a:cubicBezTo>
                    <a:pt x="9474" y="1234"/>
                    <a:pt x="9674" y="867"/>
                    <a:pt x="9707" y="467"/>
                  </a:cubicBezTo>
                  <a:lnTo>
                    <a:pt x="9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5956627" y="3997866"/>
              <a:ext cx="29190" cy="26858"/>
            </a:xfrm>
            <a:custGeom>
              <a:avLst/>
              <a:gdLst/>
              <a:ahLst/>
              <a:cxnLst/>
              <a:rect l="l" t="t" r="r" b="b"/>
              <a:pathLst>
                <a:path w="1402" h="1290" extrusionOk="0">
                  <a:moveTo>
                    <a:pt x="702" y="0"/>
                  </a:moveTo>
                  <a:cubicBezTo>
                    <a:pt x="579" y="0"/>
                    <a:pt x="453" y="33"/>
                    <a:pt x="334" y="104"/>
                  </a:cubicBezTo>
                  <a:lnTo>
                    <a:pt x="401" y="71"/>
                  </a:lnTo>
                  <a:lnTo>
                    <a:pt x="401" y="71"/>
                  </a:lnTo>
                  <a:cubicBezTo>
                    <a:pt x="101" y="238"/>
                    <a:pt x="1" y="605"/>
                    <a:pt x="134" y="938"/>
                  </a:cubicBezTo>
                  <a:cubicBezTo>
                    <a:pt x="257" y="1159"/>
                    <a:pt x="489" y="1290"/>
                    <a:pt x="722" y="1290"/>
                  </a:cubicBezTo>
                  <a:cubicBezTo>
                    <a:pt x="806" y="1290"/>
                    <a:pt x="889" y="1273"/>
                    <a:pt x="968" y="1238"/>
                  </a:cubicBezTo>
                  <a:cubicBezTo>
                    <a:pt x="1268" y="1038"/>
                    <a:pt x="1402" y="638"/>
                    <a:pt x="1268" y="304"/>
                  </a:cubicBezTo>
                  <a:cubicBezTo>
                    <a:pt x="1139" y="110"/>
                    <a:pt x="927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5820507" y="4127804"/>
              <a:ext cx="43784" cy="30585"/>
            </a:xfrm>
            <a:custGeom>
              <a:avLst/>
              <a:gdLst/>
              <a:ahLst/>
              <a:cxnLst/>
              <a:rect l="l" t="t" r="r" b="b"/>
              <a:pathLst>
                <a:path w="2103" h="1469" extrusionOk="0">
                  <a:moveTo>
                    <a:pt x="401" y="1"/>
                  </a:moveTo>
                  <a:cubicBezTo>
                    <a:pt x="134" y="1"/>
                    <a:pt x="1" y="101"/>
                    <a:pt x="1" y="101"/>
                  </a:cubicBezTo>
                  <a:cubicBezTo>
                    <a:pt x="435" y="168"/>
                    <a:pt x="835" y="301"/>
                    <a:pt x="1235" y="501"/>
                  </a:cubicBezTo>
                  <a:cubicBezTo>
                    <a:pt x="1836" y="868"/>
                    <a:pt x="2036" y="1469"/>
                    <a:pt x="2102" y="1469"/>
                  </a:cubicBezTo>
                  <a:cubicBezTo>
                    <a:pt x="2102" y="1469"/>
                    <a:pt x="2102" y="1302"/>
                    <a:pt x="2036" y="1035"/>
                  </a:cubicBezTo>
                  <a:cubicBezTo>
                    <a:pt x="1902" y="735"/>
                    <a:pt x="1669" y="468"/>
                    <a:pt x="1369" y="301"/>
                  </a:cubicBezTo>
                  <a:cubicBezTo>
                    <a:pt x="1102" y="101"/>
                    <a:pt x="768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803143" y="4166966"/>
              <a:ext cx="42390" cy="19946"/>
            </a:xfrm>
            <a:custGeom>
              <a:avLst/>
              <a:gdLst/>
              <a:ahLst/>
              <a:cxnLst/>
              <a:rect l="l" t="t" r="r" b="b"/>
              <a:pathLst>
                <a:path w="2036" h="958" extrusionOk="0">
                  <a:moveTo>
                    <a:pt x="557" y="0"/>
                  </a:moveTo>
                  <a:cubicBezTo>
                    <a:pt x="366" y="0"/>
                    <a:pt x="176" y="42"/>
                    <a:pt x="1" y="121"/>
                  </a:cubicBezTo>
                  <a:cubicBezTo>
                    <a:pt x="368" y="188"/>
                    <a:pt x="701" y="255"/>
                    <a:pt x="1068" y="388"/>
                  </a:cubicBezTo>
                  <a:cubicBezTo>
                    <a:pt x="1581" y="580"/>
                    <a:pt x="1909" y="957"/>
                    <a:pt x="1964" y="957"/>
                  </a:cubicBezTo>
                  <a:cubicBezTo>
                    <a:pt x="1966" y="957"/>
                    <a:pt x="1968" y="957"/>
                    <a:pt x="1969" y="955"/>
                  </a:cubicBezTo>
                  <a:cubicBezTo>
                    <a:pt x="2036" y="922"/>
                    <a:pt x="1769" y="422"/>
                    <a:pt x="1168" y="155"/>
                  </a:cubicBezTo>
                  <a:cubicBezTo>
                    <a:pt x="977" y="50"/>
                    <a:pt x="767" y="0"/>
                    <a:pt x="5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37184" y="4089641"/>
              <a:ext cx="61128" cy="33333"/>
            </a:xfrm>
            <a:custGeom>
              <a:avLst/>
              <a:gdLst/>
              <a:ahLst/>
              <a:cxnLst/>
              <a:rect l="l" t="t" r="r" b="b"/>
              <a:pathLst>
                <a:path w="2936" h="1601" extrusionOk="0">
                  <a:moveTo>
                    <a:pt x="407" y="0"/>
                  </a:moveTo>
                  <a:cubicBezTo>
                    <a:pt x="282" y="0"/>
                    <a:pt x="157" y="11"/>
                    <a:pt x="34" y="33"/>
                  </a:cubicBezTo>
                  <a:cubicBezTo>
                    <a:pt x="0" y="99"/>
                    <a:pt x="801" y="166"/>
                    <a:pt x="1602" y="600"/>
                  </a:cubicBezTo>
                  <a:cubicBezTo>
                    <a:pt x="2069" y="900"/>
                    <a:pt x="2536" y="1233"/>
                    <a:pt x="2936" y="1600"/>
                  </a:cubicBezTo>
                  <a:cubicBezTo>
                    <a:pt x="2702" y="1033"/>
                    <a:pt x="2235" y="633"/>
                    <a:pt x="1702" y="400"/>
                  </a:cubicBezTo>
                  <a:cubicBezTo>
                    <a:pt x="1310" y="139"/>
                    <a:pt x="858" y="0"/>
                    <a:pt x="4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851757" y="4040506"/>
              <a:ext cx="59066" cy="13762"/>
            </a:xfrm>
            <a:custGeom>
              <a:avLst/>
              <a:gdLst/>
              <a:ahLst/>
              <a:cxnLst/>
              <a:rect l="l" t="t" r="r" b="b"/>
              <a:pathLst>
                <a:path w="2837" h="661" extrusionOk="0">
                  <a:moveTo>
                    <a:pt x="1016" y="0"/>
                  </a:moveTo>
                  <a:cubicBezTo>
                    <a:pt x="670" y="0"/>
                    <a:pt x="326" y="63"/>
                    <a:pt x="1" y="191"/>
                  </a:cubicBezTo>
                  <a:cubicBezTo>
                    <a:pt x="1" y="211"/>
                    <a:pt x="57" y="216"/>
                    <a:pt x="157" y="216"/>
                  </a:cubicBezTo>
                  <a:cubicBezTo>
                    <a:pt x="262" y="216"/>
                    <a:pt x="417" y="210"/>
                    <a:pt x="606" y="210"/>
                  </a:cubicBezTo>
                  <a:cubicBezTo>
                    <a:pt x="839" y="210"/>
                    <a:pt x="1125" y="219"/>
                    <a:pt x="1435" y="258"/>
                  </a:cubicBezTo>
                  <a:cubicBezTo>
                    <a:pt x="2163" y="384"/>
                    <a:pt x="2740" y="661"/>
                    <a:pt x="2827" y="661"/>
                  </a:cubicBezTo>
                  <a:cubicBezTo>
                    <a:pt x="2831" y="661"/>
                    <a:pt x="2835" y="660"/>
                    <a:pt x="2836" y="658"/>
                  </a:cubicBezTo>
                  <a:cubicBezTo>
                    <a:pt x="2314" y="223"/>
                    <a:pt x="1664" y="0"/>
                    <a:pt x="1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857316" y="3973466"/>
              <a:ext cx="61148" cy="14074"/>
            </a:xfrm>
            <a:custGeom>
              <a:avLst/>
              <a:gdLst/>
              <a:ahLst/>
              <a:cxnLst/>
              <a:rect l="l" t="t" r="r" b="b"/>
              <a:pathLst>
                <a:path w="2937" h="676" extrusionOk="0">
                  <a:moveTo>
                    <a:pt x="1299" y="0"/>
                  </a:moveTo>
                  <a:cubicBezTo>
                    <a:pt x="976" y="0"/>
                    <a:pt x="672" y="65"/>
                    <a:pt x="368" y="175"/>
                  </a:cubicBezTo>
                  <a:cubicBezTo>
                    <a:pt x="101" y="309"/>
                    <a:pt x="1" y="409"/>
                    <a:pt x="1" y="442"/>
                  </a:cubicBezTo>
                  <a:cubicBezTo>
                    <a:pt x="468" y="309"/>
                    <a:pt x="968" y="242"/>
                    <a:pt x="1469" y="242"/>
                  </a:cubicBezTo>
                  <a:cubicBezTo>
                    <a:pt x="1969" y="309"/>
                    <a:pt x="2469" y="442"/>
                    <a:pt x="2936" y="676"/>
                  </a:cubicBezTo>
                  <a:cubicBezTo>
                    <a:pt x="2936" y="642"/>
                    <a:pt x="2836" y="509"/>
                    <a:pt x="2569" y="342"/>
                  </a:cubicBezTo>
                  <a:cubicBezTo>
                    <a:pt x="2236" y="142"/>
                    <a:pt x="1869" y="42"/>
                    <a:pt x="1502" y="9"/>
                  </a:cubicBezTo>
                  <a:cubicBezTo>
                    <a:pt x="1433" y="3"/>
                    <a:pt x="1366" y="0"/>
                    <a:pt x="12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856629" y="3923456"/>
              <a:ext cx="69476" cy="42556"/>
            </a:xfrm>
            <a:custGeom>
              <a:avLst/>
              <a:gdLst/>
              <a:ahLst/>
              <a:cxnLst/>
              <a:rect l="l" t="t" r="r" b="b"/>
              <a:pathLst>
                <a:path w="3337" h="2044" extrusionOk="0">
                  <a:moveTo>
                    <a:pt x="2844" y="196"/>
                  </a:moveTo>
                  <a:cubicBezTo>
                    <a:pt x="2917" y="196"/>
                    <a:pt x="2986" y="234"/>
                    <a:pt x="3036" y="309"/>
                  </a:cubicBezTo>
                  <a:cubicBezTo>
                    <a:pt x="3103" y="409"/>
                    <a:pt x="3136" y="543"/>
                    <a:pt x="3103" y="676"/>
                  </a:cubicBezTo>
                  <a:cubicBezTo>
                    <a:pt x="2987" y="1227"/>
                    <a:pt x="2543" y="1626"/>
                    <a:pt x="2013" y="1722"/>
                  </a:cubicBezTo>
                  <a:lnTo>
                    <a:pt x="2013" y="1722"/>
                  </a:lnTo>
                  <a:cubicBezTo>
                    <a:pt x="1996" y="1651"/>
                    <a:pt x="1970" y="1581"/>
                    <a:pt x="1935" y="1510"/>
                  </a:cubicBezTo>
                  <a:cubicBezTo>
                    <a:pt x="1907" y="1454"/>
                    <a:pt x="1878" y="1399"/>
                    <a:pt x="1846" y="1343"/>
                  </a:cubicBezTo>
                  <a:lnTo>
                    <a:pt x="1846" y="1343"/>
                  </a:lnTo>
                  <a:cubicBezTo>
                    <a:pt x="1953" y="1106"/>
                    <a:pt x="2081" y="882"/>
                    <a:pt x="2235" y="676"/>
                  </a:cubicBezTo>
                  <a:cubicBezTo>
                    <a:pt x="2369" y="476"/>
                    <a:pt x="2536" y="309"/>
                    <a:pt x="2769" y="209"/>
                  </a:cubicBezTo>
                  <a:cubicBezTo>
                    <a:pt x="2794" y="201"/>
                    <a:pt x="2819" y="196"/>
                    <a:pt x="2844" y="196"/>
                  </a:cubicBezTo>
                  <a:close/>
                  <a:moveTo>
                    <a:pt x="510" y="300"/>
                  </a:moveTo>
                  <a:cubicBezTo>
                    <a:pt x="530" y="300"/>
                    <a:pt x="549" y="303"/>
                    <a:pt x="568" y="309"/>
                  </a:cubicBezTo>
                  <a:cubicBezTo>
                    <a:pt x="768" y="376"/>
                    <a:pt x="1001" y="509"/>
                    <a:pt x="1168" y="709"/>
                  </a:cubicBezTo>
                  <a:cubicBezTo>
                    <a:pt x="1361" y="902"/>
                    <a:pt x="1542" y="1128"/>
                    <a:pt x="1707" y="1369"/>
                  </a:cubicBezTo>
                  <a:lnTo>
                    <a:pt x="1707" y="1369"/>
                  </a:lnTo>
                  <a:cubicBezTo>
                    <a:pt x="1681" y="1449"/>
                    <a:pt x="1657" y="1529"/>
                    <a:pt x="1635" y="1610"/>
                  </a:cubicBezTo>
                  <a:cubicBezTo>
                    <a:pt x="1625" y="1651"/>
                    <a:pt x="1617" y="1693"/>
                    <a:pt x="1613" y="1735"/>
                  </a:cubicBezTo>
                  <a:lnTo>
                    <a:pt x="1613" y="1735"/>
                  </a:lnTo>
                  <a:cubicBezTo>
                    <a:pt x="1038" y="1676"/>
                    <a:pt x="515" y="1296"/>
                    <a:pt x="301" y="776"/>
                  </a:cubicBezTo>
                  <a:cubicBezTo>
                    <a:pt x="234" y="643"/>
                    <a:pt x="234" y="509"/>
                    <a:pt x="301" y="409"/>
                  </a:cubicBezTo>
                  <a:cubicBezTo>
                    <a:pt x="328" y="355"/>
                    <a:pt x="422" y="300"/>
                    <a:pt x="510" y="300"/>
                  </a:cubicBezTo>
                  <a:close/>
                  <a:moveTo>
                    <a:pt x="1785" y="1487"/>
                  </a:moveTo>
                  <a:cubicBezTo>
                    <a:pt x="1838" y="1568"/>
                    <a:pt x="1888" y="1651"/>
                    <a:pt x="1936" y="1733"/>
                  </a:cubicBezTo>
                  <a:lnTo>
                    <a:pt x="1936" y="1733"/>
                  </a:lnTo>
                  <a:cubicBezTo>
                    <a:pt x="1881" y="1740"/>
                    <a:pt x="1825" y="1743"/>
                    <a:pt x="1768" y="1743"/>
                  </a:cubicBezTo>
                  <a:cubicBezTo>
                    <a:pt x="1743" y="1743"/>
                    <a:pt x="1717" y="1743"/>
                    <a:pt x="1692" y="1741"/>
                  </a:cubicBezTo>
                  <a:lnTo>
                    <a:pt x="1692" y="1741"/>
                  </a:lnTo>
                  <a:cubicBezTo>
                    <a:pt x="1721" y="1655"/>
                    <a:pt x="1752" y="1571"/>
                    <a:pt x="1785" y="1487"/>
                  </a:cubicBezTo>
                  <a:close/>
                  <a:moveTo>
                    <a:pt x="2805" y="0"/>
                  </a:moveTo>
                  <a:cubicBezTo>
                    <a:pt x="2771" y="0"/>
                    <a:pt x="2737" y="3"/>
                    <a:pt x="2702" y="9"/>
                  </a:cubicBezTo>
                  <a:cubicBezTo>
                    <a:pt x="2469" y="142"/>
                    <a:pt x="2235" y="309"/>
                    <a:pt x="2102" y="576"/>
                  </a:cubicBezTo>
                  <a:cubicBezTo>
                    <a:pt x="1955" y="765"/>
                    <a:pt x="1848" y="980"/>
                    <a:pt x="1764" y="1205"/>
                  </a:cubicBezTo>
                  <a:lnTo>
                    <a:pt x="1764" y="1205"/>
                  </a:lnTo>
                  <a:cubicBezTo>
                    <a:pt x="1622" y="978"/>
                    <a:pt x="1453" y="761"/>
                    <a:pt x="1268" y="576"/>
                  </a:cubicBezTo>
                  <a:cubicBezTo>
                    <a:pt x="1101" y="376"/>
                    <a:pt x="868" y="209"/>
                    <a:pt x="601" y="109"/>
                  </a:cubicBezTo>
                  <a:cubicBezTo>
                    <a:pt x="568" y="103"/>
                    <a:pt x="534" y="101"/>
                    <a:pt x="501" y="101"/>
                  </a:cubicBezTo>
                  <a:cubicBezTo>
                    <a:pt x="337" y="101"/>
                    <a:pt x="184" y="170"/>
                    <a:pt x="101" y="309"/>
                  </a:cubicBezTo>
                  <a:cubicBezTo>
                    <a:pt x="34" y="476"/>
                    <a:pt x="0" y="676"/>
                    <a:pt x="67" y="843"/>
                  </a:cubicBezTo>
                  <a:cubicBezTo>
                    <a:pt x="344" y="1490"/>
                    <a:pt x="935" y="1909"/>
                    <a:pt x="1602" y="1996"/>
                  </a:cubicBezTo>
                  <a:lnTo>
                    <a:pt x="1602" y="1996"/>
                  </a:lnTo>
                  <a:cubicBezTo>
                    <a:pt x="1602" y="2011"/>
                    <a:pt x="1602" y="2027"/>
                    <a:pt x="1602" y="2044"/>
                  </a:cubicBezTo>
                  <a:cubicBezTo>
                    <a:pt x="1606" y="2028"/>
                    <a:pt x="1610" y="2013"/>
                    <a:pt x="1614" y="1997"/>
                  </a:cubicBezTo>
                  <a:lnTo>
                    <a:pt x="1614" y="1997"/>
                  </a:lnTo>
                  <a:cubicBezTo>
                    <a:pt x="1665" y="2004"/>
                    <a:pt x="1717" y="2008"/>
                    <a:pt x="1768" y="2010"/>
                  </a:cubicBezTo>
                  <a:cubicBezTo>
                    <a:pt x="2536" y="1977"/>
                    <a:pt x="3169" y="1443"/>
                    <a:pt x="3336" y="709"/>
                  </a:cubicBezTo>
                  <a:cubicBezTo>
                    <a:pt x="3336" y="509"/>
                    <a:pt x="3303" y="342"/>
                    <a:pt x="3203" y="176"/>
                  </a:cubicBezTo>
                  <a:cubicBezTo>
                    <a:pt x="3120" y="65"/>
                    <a:pt x="2968" y="0"/>
                    <a:pt x="2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5838578" y="2288094"/>
              <a:ext cx="416025" cy="1692208"/>
            </a:xfrm>
            <a:custGeom>
              <a:avLst/>
              <a:gdLst/>
              <a:ahLst/>
              <a:cxnLst/>
              <a:rect l="l" t="t" r="r" b="b"/>
              <a:pathLst>
                <a:path w="19982" h="81278" extrusionOk="0">
                  <a:moveTo>
                    <a:pt x="17379" y="1"/>
                  </a:moveTo>
                  <a:lnTo>
                    <a:pt x="1935" y="835"/>
                  </a:lnTo>
                  <a:lnTo>
                    <a:pt x="0" y="78690"/>
                  </a:lnTo>
                  <a:cubicBezTo>
                    <a:pt x="0" y="79257"/>
                    <a:pt x="400" y="79758"/>
                    <a:pt x="968" y="79891"/>
                  </a:cubicBezTo>
                  <a:lnTo>
                    <a:pt x="9974" y="81259"/>
                  </a:lnTo>
                  <a:cubicBezTo>
                    <a:pt x="10055" y="81271"/>
                    <a:pt x="10136" y="81277"/>
                    <a:pt x="10216" y="81277"/>
                  </a:cubicBezTo>
                  <a:cubicBezTo>
                    <a:pt x="10991" y="81277"/>
                    <a:pt x="11688" y="80708"/>
                    <a:pt x="11809" y="79891"/>
                  </a:cubicBezTo>
                  <a:lnTo>
                    <a:pt x="19981" y="15078"/>
                  </a:lnTo>
                  <a:lnTo>
                    <a:pt x="173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6113589" y="2219346"/>
              <a:ext cx="811897" cy="1068149"/>
            </a:xfrm>
            <a:custGeom>
              <a:avLst/>
              <a:gdLst/>
              <a:ahLst/>
              <a:cxnLst/>
              <a:rect l="l" t="t" r="r" b="b"/>
              <a:pathLst>
                <a:path w="38996" h="51304" extrusionOk="0">
                  <a:moveTo>
                    <a:pt x="14244" y="0"/>
                  </a:moveTo>
                  <a:lnTo>
                    <a:pt x="4170" y="3303"/>
                  </a:lnTo>
                  <a:lnTo>
                    <a:pt x="6539" y="20548"/>
                  </a:lnTo>
                  <a:lnTo>
                    <a:pt x="21416" y="35259"/>
                  </a:lnTo>
                  <a:lnTo>
                    <a:pt x="1" y="40496"/>
                  </a:lnTo>
                  <a:lnTo>
                    <a:pt x="1535" y="51304"/>
                  </a:lnTo>
                  <a:lnTo>
                    <a:pt x="30522" y="47334"/>
                  </a:lnTo>
                  <a:cubicBezTo>
                    <a:pt x="32991" y="47001"/>
                    <a:pt x="35226" y="45666"/>
                    <a:pt x="36693" y="43631"/>
                  </a:cubicBezTo>
                  <a:cubicBezTo>
                    <a:pt x="38928" y="40529"/>
                    <a:pt x="38995" y="36326"/>
                    <a:pt x="36827" y="33157"/>
                  </a:cubicBezTo>
                  <a:lnTo>
                    <a:pt x="14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232345" y="2568663"/>
              <a:ext cx="17385" cy="78512"/>
            </a:xfrm>
            <a:custGeom>
              <a:avLst/>
              <a:gdLst/>
              <a:ahLst/>
              <a:cxnLst/>
              <a:rect l="l" t="t" r="r" b="b"/>
              <a:pathLst>
                <a:path w="835" h="3771" extrusionOk="0">
                  <a:moveTo>
                    <a:pt x="1" y="1"/>
                  </a:moveTo>
                  <a:cubicBezTo>
                    <a:pt x="34" y="635"/>
                    <a:pt x="134" y="1302"/>
                    <a:pt x="301" y="1902"/>
                  </a:cubicBezTo>
                  <a:cubicBezTo>
                    <a:pt x="434" y="2536"/>
                    <a:pt x="601" y="3170"/>
                    <a:pt x="835" y="3770"/>
                  </a:cubicBezTo>
                  <a:cubicBezTo>
                    <a:pt x="801" y="3103"/>
                    <a:pt x="701" y="2469"/>
                    <a:pt x="534" y="1869"/>
                  </a:cubicBezTo>
                  <a:cubicBezTo>
                    <a:pt x="434" y="1235"/>
                    <a:pt x="268" y="60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056646" y="2565207"/>
              <a:ext cx="549357" cy="1360525"/>
            </a:xfrm>
            <a:custGeom>
              <a:avLst/>
              <a:gdLst/>
              <a:ahLst/>
              <a:cxnLst/>
              <a:rect l="l" t="t" r="r" b="b"/>
              <a:pathLst>
                <a:path w="26386" h="65347" extrusionOk="0">
                  <a:moveTo>
                    <a:pt x="8306" y="0"/>
                  </a:moveTo>
                  <a:lnTo>
                    <a:pt x="8273" y="234"/>
                  </a:lnTo>
                  <a:cubicBezTo>
                    <a:pt x="7939" y="3202"/>
                    <a:pt x="7539" y="6338"/>
                    <a:pt x="7172" y="9507"/>
                  </a:cubicBezTo>
                  <a:cubicBezTo>
                    <a:pt x="5337" y="24951"/>
                    <a:pt x="3636" y="38928"/>
                    <a:pt x="2335" y="49035"/>
                  </a:cubicBezTo>
                  <a:cubicBezTo>
                    <a:pt x="1668" y="54072"/>
                    <a:pt x="1134" y="58175"/>
                    <a:pt x="701" y="60977"/>
                  </a:cubicBezTo>
                  <a:cubicBezTo>
                    <a:pt x="501" y="62378"/>
                    <a:pt x="334" y="63479"/>
                    <a:pt x="200" y="64213"/>
                  </a:cubicBezTo>
                  <a:cubicBezTo>
                    <a:pt x="134" y="64580"/>
                    <a:pt x="67" y="64880"/>
                    <a:pt x="34" y="65047"/>
                  </a:cubicBezTo>
                  <a:cubicBezTo>
                    <a:pt x="0" y="65247"/>
                    <a:pt x="0" y="65347"/>
                    <a:pt x="0" y="65347"/>
                  </a:cubicBezTo>
                  <a:cubicBezTo>
                    <a:pt x="0" y="65347"/>
                    <a:pt x="0" y="65247"/>
                    <a:pt x="67" y="65047"/>
                  </a:cubicBezTo>
                  <a:cubicBezTo>
                    <a:pt x="100" y="64847"/>
                    <a:pt x="167" y="64580"/>
                    <a:pt x="234" y="64213"/>
                  </a:cubicBezTo>
                  <a:cubicBezTo>
                    <a:pt x="367" y="63479"/>
                    <a:pt x="567" y="62378"/>
                    <a:pt x="801" y="60977"/>
                  </a:cubicBezTo>
                  <a:cubicBezTo>
                    <a:pt x="1201" y="58175"/>
                    <a:pt x="1802" y="54106"/>
                    <a:pt x="2469" y="49035"/>
                  </a:cubicBezTo>
                  <a:cubicBezTo>
                    <a:pt x="3803" y="38928"/>
                    <a:pt x="5538" y="24951"/>
                    <a:pt x="7372" y="9540"/>
                  </a:cubicBezTo>
                  <a:cubicBezTo>
                    <a:pt x="7730" y="6416"/>
                    <a:pt x="8120" y="3386"/>
                    <a:pt x="8449" y="452"/>
                  </a:cubicBezTo>
                  <a:lnTo>
                    <a:pt x="8449" y="452"/>
                  </a:lnTo>
                  <a:lnTo>
                    <a:pt x="26038" y="19225"/>
                  </a:lnTo>
                  <a:lnTo>
                    <a:pt x="26038" y="19225"/>
                  </a:lnTo>
                  <a:lnTo>
                    <a:pt x="11675" y="23550"/>
                  </a:lnTo>
                  <a:lnTo>
                    <a:pt x="7672" y="24785"/>
                  </a:lnTo>
                  <a:lnTo>
                    <a:pt x="6638" y="25118"/>
                  </a:lnTo>
                  <a:lnTo>
                    <a:pt x="6271" y="25218"/>
                  </a:lnTo>
                  <a:cubicBezTo>
                    <a:pt x="6271" y="25218"/>
                    <a:pt x="6405" y="25218"/>
                    <a:pt x="6638" y="25151"/>
                  </a:cubicBezTo>
                  <a:lnTo>
                    <a:pt x="7672" y="24851"/>
                  </a:lnTo>
                  <a:lnTo>
                    <a:pt x="11709" y="23650"/>
                  </a:lnTo>
                  <a:lnTo>
                    <a:pt x="26252" y="19347"/>
                  </a:lnTo>
                  <a:lnTo>
                    <a:pt x="26386" y="19314"/>
                  </a:lnTo>
                  <a:lnTo>
                    <a:pt x="26286" y="19214"/>
                  </a:lnTo>
                  <a:lnTo>
                    <a:pt x="8473" y="167"/>
                  </a:lnTo>
                  <a:lnTo>
                    <a:pt x="83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6085815" y="2647154"/>
              <a:ext cx="165311" cy="1278577"/>
            </a:xfrm>
            <a:custGeom>
              <a:avLst/>
              <a:gdLst/>
              <a:ahLst/>
              <a:cxnLst/>
              <a:rect l="l" t="t" r="r" b="b"/>
              <a:pathLst>
                <a:path w="7940" h="61411" extrusionOk="0">
                  <a:moveTo>
                    <a:pt x="7872" y="0"/>
                  </a:moveTo>
                  <a:cubicBezTo>
                    <a:pt x="7802" y="0"/>
                    <a:pt x="6002" y="13731"/>
                    <a:pt x="3870" y="30689"/>
                  </a:cubicBezTo>
                  <a:cubicBezTo>
                    <a:pt x="1702" y="47668"/>
                    <a:pt x="0" y="61411"/>
                    <a:pt x="67" y="61411"/>
                  </a:cubicBezTo>
                  <a:cubicBezTo>
                    <a:pt x="134" y="61411"/>
                    <a:pt x="1935" y="47668"/>
                    <a:pt x="4070" y="30722"/>
                  </a:cubicBezTo>
                  <a:cubicBezTo>
                    <a:pt x="6238" y="13743"/>
                    <a:pt x="7939" y="0"/>
                    <a:pt x="7873" y="0"/>
                  </a:cubicBezTo>
                  <a:cubicBezTo>
                    <a:pt x="7873" y="0"/>
                    <a:pt x="7872" y="0"/>
                    <a:pt x="78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6199700" y="2426296"/>
              <a:ext cx="31980" cy="146573"/>
            </a:xfrm>
            <a:custGeom>
              <a:avLst/>
              <a:gdLst/>
              <a:ahLst/>
              <a:cxnLst/>
              <a:rect l="l" t="t" r="r" b="b"/>
              <a:pathLst>
                <a:path w="1536" h="7040" extrusionOk="0">
                  <a:moveTo>
                    <a:pt x="1" y="1"/>
                  </a:moveTo>
                  <a:cubicBezTo>
                    <a:pt x="34" y="334"/>
                    <a:pt x="101" y="668"/>
                    <a:pt x="168" y="1001"/>
                  </a:cubicBezTo>
                  <a:cubicBezTo>
                    <a:pt x="334" y="1735"/>
                    <a:pt x="535" y="2569"/>
                    <a:pt x="735" y="3503"/>
                  </a:cubicBezTo>
                  <a:cubicBezTo>
                    <a:pt x="935" y="4437"/>
                    <a:pt x="1102" y="5304"/>
                    <a:pt x="1268" y="6005"/>
                  </a:cubicBezTo>
                  <a:cubicBezTo>
                    <a:pt x="1335" y="6339"/>
                    <a:pt x="1402" y="6706"/>
                    <a:pt x="1535" y="7039"/>
                  </a:cubicBezTo>
                  <a:cubicBezTo>
                    <a:pt x="1535" y="6672"/>
                    <a:pt x="1502" y="6339"/>
                    <a:pt x="1435" y="5972"/>
                  </a:cubicBezTo>
                  <a:cubicBezTo>
                    <a:pt x="1335" y="5338"/>
                    <a:pt x="1168" y="4437"/>
                    <a:pt x="968" y="3470"/>
                  </a:cubicBezTo>
                  <a:cubicBezTo>
                    <a:pt x="735" y="2502"/>
                    <a:pt x="501" y="1635"/>
                    <a:pt x="334" y="1001"/>
                  </a:cubicBezTo>
                  <a:cubicBezTo>
                    <a:pt x="268" y="634"/>
                    <a:pt x="134" y="30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6211505" y="2397273"/>
              <a:ext cx="31292" cy="30585"/>
            </a:xfrm>
            <a:custGeom>
              <a:avLst/>
              <a:gdLst/>
              <a:ahLst/>
              <a:cxnLst/>
              <a:rect l="l" t="t" r="r" b="b"/>
              <a:pathLst>
                <a:path w="1503" h="1469" extrusionOk="0">
                  <a:moveTo>
                    <a:pt x="708" y="0"/>
                  </a:moveTo>
                  <a:cubicBezTo>
                    <a:pt x="495" y="0"/>
                    <a:pt x="368" y="127"/>
                    <a:pt x="368" y="127"/>
                  </a:cubicBezTo>
                  <a:cubicBezTo>
                    <a:pt x="422" y="118"/>
                    <a:pt x="475" y="114"/>
                    <a:pt x="528" y="114"/>
                  </a:cubicBezTo>
                  <a:cubicBezTo>
                    <a:pt x="673" y="114"/>
                    <a:pt x="813" y="145"/>
                    <a:pt x="935" y="194"/>
                  </a:cubicBezTo>
                  <a:cubicBezTo>
                    <a:pt x="1102" y="261"/>
                    <a:pt x="1235" y="427"/>
                    <a:pt x="1269" y="627"/>
                  </a:cubicBezTo>
                  <a:cubicBezTo>
                    <a:pt x="1302" y="828"/>
                    <a:pt x="1202" y="1061"/>
                    <a:pt x="1002" y="1195"/>
                  </a:cubicBezTo>
                  <a:cubicBezTo>
                    <a:pt x="923" y="1234"/>
                    <a:pt x="839" y="1253"/>
                    <a:pt x="755" y="1253"/>
                  </a:cubicBezTo>
                  <a:cubicBezTo>
                    <a:pt x="628" y="1253"/>
                    <a:pt x="502" y="1209"/>
                    <a:pt x="401" y="1128"/>
                  </a:cubicBezTo>
                  <a:cubicBezTo>
                    <a:pt x="234" y="1028"/>
                    <a:pt x="168" y="828"/>
                    <a:pt x="201" y="661"/>
                  </a:cubicBezTo>
                  <a:cubicBezTo>
                    <a:pt x="268" y="461"/>
                    <a:pt x="368" y="327"/>
                    <a:pt x="501" y="194"/>
                  </a:cubicBezTo>
                  <a:lnTo>
                    <a:pt x="501" y="194"/>
                  </a:lnTo>
                  <a:cubicBezTo>
                    <a:pt x="501" y="194"/>
                    <a:pt x="435" y="194"/>
                    <a:pt x="335" y="227"/>
                  </a:cubicBezTo>
                  <a:cubicBezTo>
                    <a:pt x="201" y="327"/>
                    <a:pt x="101" y="461"/>
                    <a:pt x="68" y="627"/>
                  </a:cubicBezTo>
                  <a:cubicBezTo>
                    <a:pt x="1" y="861"/>
                    <a:pt x="68" y="1128"/>
                    <a:pt x="268" y="1295"/>
                  </a:cubicBezTo>
                  <a:cubicBezTo>
                    <a:pt x="400" y="1408"/>
                    <a:pt x="565" y="1468"/>
                    <a:pt x="732" y="1468"/>
                  </a:cubicBezTo>
                  <a:cubicBezTo>
                    <a:pt x="859" y="1468"/>
                    <a:pt x="986" y="1433"/>
                    <a:pt x="1102" y="1361"/>
                  </a:cubicBezTo>
                  <a:cubicBezTo>
                    <a:pt x="1369" y="1195"/>
                    <a:pt x="1502" y="894"/>
                    <a:pt x="1435" y="594"/>
                  </a:cubicBezTo>
                  <a:cubicBezTo>
                    <a:pt x="1402" y="327"/>
                    <a:pt x="1202" y="127"/>
                    <a:pt x="968" y="60"/>
                  </a:cubicBezTo>
                  <a:cubicBezTo>
                    <a:pt x="872" y="17"/>
                    <a:pt x="784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6560155" y="2953415"/>
              <a:ext cx="91004" cy="52841"/>
            </a:xfrm>
            <a:custGeom>
              <a:avLst/>
              <a:gdLst/>
              <a:ahLst/>
              <a:cxnLst/>
              <a:rect l="l" t="t" r="r" b="b"/>
              <a:pathLst>
                <a:path w="4371" h="2538" extrusionOk="0">
                  <a:moveTo>
                    <a:pt x="34" y="1"/>
                  </a:moveTo>
                  <a:cubicBezTo>
                    <a:pt x="0" y="68"/>
                    <a:pt x="1068" y="434"/>
                    <a:pt x="2269" y="1135"/>
                  </a:cubicBezTo>
                  <a:cubicBezTo>
                    <a:pt x="3444" y="1788"/>
                    <a:pt x="4300" y="2537"/>
                    <a:pt x="4367" y="2537"/>
                  </a:cubicBezTo>
                  <a:cubicBezTo>
                    <a:pt x="4368" y="2537"/>
                    <a:pt x="4369" y="2537"/>
                    <a:pt x="4370" y="2536"/>
                  </a:cubicBezTo>
                  <a:cubicBezTo>
                    <a:pt x="3803" y="1869"/>
                    <a:pt x="3136" y="1335"/>
                    <a:pt x="2402" y="935"/>
                  </a:cubicBezTo>
                  <a:cubicBezTo>
                    <a:pt x="1668" y="468"/>
                    <a:pt x="868" y="168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803143" y="1309558"/>
              <a:ext cx="1286926" cy="1002879"/>
            </a:xfrm>
            <a:custGeom>
              <a:avLst/>
              <a:gdLst/>
              <a:ahLst/>
              <a:cxnLst/>
              <a:rect l="l" t="t" r="r" b="b"/>
              <a:pathLst>
                <a:path w="61812" h="48169" extrusionOk="0">
                  <a:moveTo>
                    <a:pt x="10375" y="0"/>
                  </a:moveTo>
                  <a:lnTo>
                    <a:pt x="9708" y="534"/>
                  </a:lnTo>
                  <a:cubicBezTo>
                    <a:pt x="9374" y="768"/>
                    <a:pt x="9107" y="1101"/>
                    <a:pt x="8974" y="1468"/>
                  </a:cubicBezTo>
                  <a:lnTo>
                    <a:pt x="8540" y="2802"/>
                  </a:lnTo>
                  <a:lnTo>
                    <a:pt x="1" y="6939"/>
                  </a:lnTo>
                  <a:lnTo>
                    <a:pt x="3670" y="32657"/>
                  </a:lnTo>
                  <a:lnTo>
                    <a:pt x="2236" y="44199"/>
                  </a:lnTo>
                  <a:cubicBezTo>
                    <a:pt x="2036" y="45666"/>
                    <a:pt x="2603" y="47167"/>
                    <a:pt x="3737" y="48168"/>
                  </a:cubicBezTo>
                  <a:lnTo>
                    <a:pt x="17547" y="47868"/>
                  </a:lnTo>
                  <a:lnTo>
                    <a:pt x="27220" y="42597"/>
                  </a:lnTo>
                  <a:lnTo>
                    <a:pt x="31657" y="41830"/>
                  </a:lnTo>
                  <a:lnTo>
                    <a:pt x="29822" y="33057"/>
                  </a:lnTo>
                  <a:lnTo>
                    <a:pt x="30656" y="20582"/>
                  </a:lnTo>
                  <a:lnTo>
                    <a:pt x="40763" y="25986"/>
                  </a:lnTo>
                  <a:cubicBezTo>
                    <a:pt x="41275" y="26252"/>
                    <a:pt x="41860" y="26386"/>
                    <a:pt x="42441" y="26386"/>
                  </a:cubicBezTo>
                  <a:cubicBezTo>
                    <a:pt x="42731" y="26386"/>
                    <a:pt x="43021" y="26353"/>
                    <a:pt x="43299" y="26286"/>
                  </a:cubicBezTo>
                  <a:lnTo>
                    <a:pt x="61812" y="21482"/>
                  </a:lnTo>
                  <a:lnTo>
                    <a:pt x="60844" y="14344"/>
                  </a:lnTo>
                  <a:lnTo>
                    <a:pt x="44066" y="16245"/>
                  </a:lnTo>
                  <a:lnTo>
                    <a:pt x="31323" y="4937"/>
                  </a:lnTo>
                  <a:lnTo>
                    <a:pt x="21817" y="2802"/>
                  </a:lnTo>
                  <a:lnTo>
                    <a:pt x="20115" y="0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337839" y="1454007"/>
              <a:ext cx="528537" cy="692036"/>
            </a:xfrm>
            <a:custGeom>
              <a:avLst/>
              <a:gdLst/>
              <a:ahLst/>
              <a:cxnLst/>
              <a:rect l="l" t="t" r="r" b="b"/>
              <a:pathLst>
                <a:path w="25386" h="33239" extrusionOk="0">
                  <a:moveTo>
                    <a:pt x="22350" y="1"/>
                  </a:moveTo>
                  <a:cubicBezTo>
                    <a:pt x="20582" y="1235"/>
                    <a:pt x="19214" y="2969"/>
                    <a:pt x="18514" y="5004"/>
                  </a:cubicBezTo>
                  <a:cubicBezTo>
                    <a:pt x="17513" y="8040"/>
                    <a:pt x="15312" y="20315"/>
                    <a:pt x="15312" y="20315"/>
                  </a:cubicBezTo>
                  <a:lnTo>
                    <a:pt x="5605" y="14311"/>
                  </a:lnTo>
                  <a:lnTo>
                    <a:pt x="1" y="20182"/>
                  </a:lnTo>
                  <a:lnTo>
                    <a:pt x="12943" y="31590"/>
                  </a:lnTo>
                  <a:cubicBezTo>
                    <a:pt x="14158" y="32681"/>
                    <a:pt x="15704" y="33239"/>
                    <a:pt x="17274" y="33239"/>
                  </a:cubicBezTo>
                  <a:cubicBezTo>
                    <a:pt x="18247" y="33239"/>
                    <a:pt x="19229" y="33025"/>
                    <a:pt x="20148" y="32591"/>
                  </a:cubicBezTo>
                  <a:cubicBezTo>
                    <a:pt x="22150" y="31623"/>
                    <a:pt x="23517" y="29722"/>
                    <a:pt x="23818" y="27554"/>
                  </a:cubicBezTo>
                  <a:lnTo>
                    <a:pt x="25385" y="15912"/>
                  </a:lnTo>
                  <a:lnTo>
                    <a:pt x="22350" y="1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6239986" y="2201275"/>
              <a:ext cx="170183" cy="81281"/>
            </a:xfrm>
            <a:custGeom>
              <a:avLst/>
              <a:gdLst/>
              <a:ahLst/>
              <a:cxnLst/>
              <a:rect l="l" t="t" r="r" b="b"/>
              <a:pathLst>
                <a:path w="8174" h="3904" extrusionOk="0">
                  <a:moveTo>
                    <a:pt x="7573" y="1"/>
                  </a:moveTo>
                  <a:lnTo>
                    <a:pt x="1201" y="1168"/>
                  </a:lnTo>
                  <a:lnTo>
                    <a:pt x="1" y="3904"/>
                  </a:lnTo>
                  <a:lnTo>
                    <a:pt x="8173" y="868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880926" y="1899865"/>
              <a:ext cx="718831" cy="463953"/>
            </a:xfrm>
            <a:custGeom>
              <a:avLst/>
              <a:gdLst/>
              <a:ahLst/>
              <a:cxnLst/>
              <a:rect l="l" t="t" r="r" b="b"/>
              <a:pathLst>
                <a:path w="34526" h="22284" extrusionOk="0">
                  <a:moveTo>
                    <a:pt x="26386" y="1"/>
                  </a:moveTo>
                  <a:lnTo>
                    <a:pt x="1" y="19815"/>
                  </a:lnTo>
                  <a:cubicBezTo>
                    <a:pt x="2237" y="20704"/>
                    <a:pt x="4535" y="21117"/>
                    <a:pt x="6830" y="21117"/>
                  </a:cubicBezTo>
                  <a:cubicBezTo>
                    <a:pt x="10389" y="21117"/>
                    <a:pt x="13941" y="20125"/>
                    <a:pt x="17247" y="18381"/>
                  </a:cubicBezTo>
                  <a:cubicBezTo>
                    <a:pt x="18914" y="17513"/>
                    <a:pt x="20416" y="16413"/>
                    <a:pt x="22083" y="15545"/>
                  </a:cubicBezTo>
                  <a:cubicBezTo>
                    <a:pt x="23571" y="14786"/>
                    <a:pt x="25224" y="14193"/>
                    <a:pt x="26917" y="14193"/>
                  </a:cubicBezTo>
                  <a:cubicBezTo>
                    <a:pt x="27085" y="14193"/>
                    <a:pt x="27253" y="14199"/>
                    <a:pt x="27421" y="14211"/>
                  </a:cubicBezTo>
                  <a:cubicBezTo>
                    <a:pt x="29255" y="14345"/>
                    <a:pt x="31123" y="15345"/>
                    <a:pt x="31857" y="17046"/>
                  </a:cubicBezTo>
                  <a:cubicBezTo>
                    <a:pt x="32624" y="18748"/>
                    <a:pt x="31857" y="21083"/>
                    <a:pt x="30122" y="21716"/>
                  </a:cubicBezTo>
                  <a:lnTo>
                    <a:pt x="30756" y="22284"/>
                  </a:lnTo>
                  <a:cubicBezTo>
                    <a:pt x="33291" y="21083"/>
                    <a:pt x="34526" y="17614"/>
                    <a:pt x="33258" y="15078"/>
                  </a:cubicBezTo>
                  <a:cubicBezTo>
                    <a:pt x="32324" y="13144"/>
                    <a:pt x="30289" y="11976"/>
                    <a:pt x="28822" y="10375"/>
                  </a:cubicBezTo>
                  <a:cubicBezTo>
                    <a:pt x="26653" y="8040"/>
                    <a:pt x="26420" y="3537"/>
                    <a:pt x="26386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980945" y="1367895"/>
              <a:ext cx="161147" cy="200726"/>
            </a:xfrm>
            <a:custGeom>
              <a:avLst/>
              <a:gdLst/>
              <a:ahLst/>
              <a:cxnLst/>
              <a:rect l="l" t="t" r="r" b="b"/>
              <a:pathLst>
                <a:path w="7740" h="9641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200"/>
                    <a:pt x="67" y="434"/>
                    <a:pt x="100" y="667"/>
                  </a:cubicBezTo>
                  <a:cubicBezTo>
                    <a:pt x="234" y="1268"/>
                    <a:pt x="401" y="1835"/>
                    <a:pt x="634" y="2402"/>
                  </a:cubicBezTo>
                  <a:cubicBezTo>
                    <a:pt x="1401" y="4303"/>
                    <a:pt x="2536" y="6038"/>
                    <a:pt x="3970" y="7472"/>
                  </a:cubicBezTo>
                  <a:cubicBezTo>
                    <a:pt x="4604" y="8173"/>
                    <a:pt x="5338" y="8807"/>
                    <a:pt x="6105" y="9407"/>
                  </a:cubicBezTo>
                  <a:lnTo>
                    <a:pt x="6438" y="9641"/>
                  </a:lnTo>
                  <a:lnTo>
                    <a:pt x="6272" y="9274"/>
                  </a:lnTo>
                  <a:cubicBezTo>
                    <a:pt x="5971" y="8573"/>
                    <a:pt x="5805" y="7839"/>
                    <a:pt x="5805" y="7072"/>
                  </a:cubicBezTo>
                  <a:cubicBezTo>
                    <a:pt x="5771" y="6505"/>
                    <a:pt x="5938" y="5905"/>
                    <a:pt x="6305" y="5438"/>
                  </a:cubicBezTo>
                  <a:cubicBezTo>
                    <a:pt x="6572" y="5171"/>
                    <a:pt x="6939" y="5004"/>
                    <a:pt x="7306" y="4971"/>
                  </a:cubicBezTo>
                  <a:cubicBezTo>
                    <a:pt x="7372" y="4987"/>
                    <a:pt x="7447" y="4996"/>
                    <a:pt x="7522" y="4996"/>
                  </a:cubicBezTo>
                  <a:cubicBezTo>
                    <a:pt x="7597" y="4996"/>
                    <a:pt x="7673" y="4987"/>
                    <a:pt x="7739" y="4971"/>
                  </a:cubicBezTo>
                  <a:cubicBezTo>
                    <a:pt x="7606" y="4937"/>
                    <a:pt x="7472" y="4904"/>
                    <a:pt x="7306" y="4904"/>
                  </a:cubicBezTo>
                  <a:cubicBezTo>
                    <a:pt x="6905" y="4904"/>
                    <a:pt x="6505" y="5071"/>
                    <a:pt x="6238" y="5371"/>
                  </a:cubicBezTo>
                  <a:cubicBezTo>
                    <a:pt x="5805" y="5838"/>
                    <a:pt x="5604" y="6438"/>
                    <a:pt x="5638" y="7072"/>
                  </a:cubicBezTo>
                  <a:cubicBezTo>
                    <a:pt x="5638" y="7439"/>
                    <a:pt x="5671" y="7806"/>
                    <a:pt x="5738" y="8173"/>
                  </a:cubicBezTo>
                  <a:cubicBezTo>
                    <a:pt x="5784" y="8453"/>
                    <a:pt x="5847" y="8732"/>
                    <a:pt x="5938" y="9001"/>
                  </a:cubicBezTo>
                  <a:lnTo>
                    <a:pt x="5938" y="9001"/>
                  </a:lnTo>
                  <a:cubicBezTo>
                    <a:pt x="5287" y="8472"/>
                    <a:pt x="4687" y="7918"/>
                    <a:pt x="4137" y="7339"/>
                  </a:cubicBezTo>
                  <a:cubicBezTo>
                    <a:pt x="2702" y="5905"/>
                    <a:pt x="1602" y="4203"/>
                    <a:pt x="801" y="2369"/>
                  </a:cubicBezTo>
                  <a:cubicBezTo>
                    <a:pt x="467" y="1568"/>
                    <a:pt x="201" y="8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6152480" y="1331336"/>
              <a:ext cx="141014" cy="185569"/>
            </a:xfrm>
            <a:custGeom>
              <a:avLst/>
              <a:gdLst/>
              <a:ahLst/>
              <a:cxnLst/>
              <a:rect l="l" t="t" r="r" b="b"/>
              <a:pathLst>
                <a:path w="6773" h="8913" extrusionOk="0">
                  <a:moveTo>
                    <a:pt x="3932" y="1"/>
                  </a:moveTo>
                  <a:cubicBezTo>
                    <a:pt x="3763" y="1"/>
                    <a:pt x="3577" y="8"/>
                    <a:pt x="3370" y="22"/>
                  </a:cubicBezTo>
                  <a:cubicBezTo>
                    <a:pt x="3737" y="1123"/>
                    <a:pt x="3770" y="2323"/>
                    <a:pt x="3470" y="3424"/>
                  </a:cubicBezTo>
                  <a:lnTo>
                    <a:pt x="1" y="6727"/>
                  </a:lnTo>
                  <a:cubicBezTo>
                    <a:pt x="152" y="6662"/>
                    <a:pt x="319" y="6633"/>
                    <a:pt x="493" y="6633"/>
                  </a:cubicBezTo>
                  <a:cubicBezTo>
                    <a:pt x="1124" y="6633"/>
                    <a:pt x="1850" y="7016"/>
                    <a:pt x="2269" y="7460"/>
                  </a:cubicBezTo>
                  <a:cubicBezTo>
                    <a:pt x="2602" y="7827"/>
                    <a:pt x="2769" y="8361"/>
                    <a:pt x="3203" y="8628"/>
                  </a:cubicBezTo>
                  <a:cubicBezTo>
                    <a:pt x="3480" y="8777"/>
                    <a:pt x="4153" y="8913"/>
                    <a:pt x="4706" y="8913"/>
                  </a:cubicBezTo>
                  <a:cubicBezTo>
                    <a:pt x="5019" y="8913"/>
                    <a:pt x="5293" y="8870"/>
                    <a:pt x="5438" y="8761"/>
                  </a:cubicBezTo>
                  <a:cubicBezTo>
                    <a:pt x="5438" y="8761"/>
                    <a:pt x="5705" y="7560"/>
                    <a:pt x="5838" y="7093"/>
                  </a:cubicBezTo>
                  <a:cubicBezTo>
                    <a:pt x="6305" y="5192"/>
                    <a:pt x="6605" y="3291"/>
                    <a:pt x="6772" y="1389"/>
                  </a:cubicBezTo>
                  <a:cubicBezTo>
                    <a:pt x="5551" y="779"/>
                    <a:pt x="5755" y="1"/>
                    <a:pt x="3932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6153167" y="1329420"/>
              <a:ext cx="143096" cy="189379"/>
            </a:xfrm>
            <a:custGeom>
              <a:avLst/>
              <a:gdLst/>
              <a:ahLst/>
              <a:cxnLst/>
              <a:rect l="l" t="t" r="r" b="b"/>
              <a:pathLst>
                <a:path w="6873" h="9096" extrusionOk="0">
                  <a:moveTo>
                    <a:pt x="3914" y="0"/>
                  </a:moveTo>
                  <a:cubicBezTo>
                    <a:pt x="3722" y="0"/>
                    <a:pt x="3529" y="15"/>
                    <a:pt x="3337" y="47"/>
                  </a:cubicBezTo>
                  <a:lnTo>
                    <a:pt x="3237" y="47"/>
                  </a:lnTo>
                  <a:lnTo>
                    <a:pt x="3270" y="147"/>
                  </a:lnTo>
                  <a:cubicBezTo>
                    <a:pt x="3537" y="948"/>
                    <a:pt x="3637" y="1782"/>
                    <a:pt x="3570" y="2616"/>
                  </a:cubicBezTo>
                  <a:cubicBezTo>
                    <a:pt x="3537" y="3216"/>
                    <a:pt x="3403" y="3516"/>
                    <a:pt x="3437" y="3516"/>
                  </a:cubicBezTo>
                  <a:cubicBezTo>
                    <a:pt x="3470" y="3449"/>
                    <a:pt x="3503" y="3383"/>
                    <a:pt x="3503" y="3283"/>
                  </a:cubicBezTo>
                  <a:cubicBezTo>
                    <a:pt x="3570" y="3083"/>
                    <a:pt x="3604" y="2849"/>
                    <a:pt x="3637" y="2616"/>
                  </a:cubicBezTo>
                  <a:cubicBezTo>
                    <a:pt x="3733" y="1780"/>
                    <a:pt x="3675" y="974"/>
                    <a:pt x="3431" y="171"/>
                  </a:cubicBezTo>
                  <a:lnTo>
                    <a:pt x="3431" y="171"/>
                  </a:lnTo>
                  <a:cubicBezTo>
                    <a:pt x="3542" y="160"/>
                    <a:pt x="3654" y="155"/>
                    <a:pt x="3767" y="155"/>
                  </a:cubicBezTo>
                  <a:cubicBezTo>
                    <a:pt x="4200" y="155"/>
                    <a:pt x="4638" y="230"/>
                    <a:pt x="5038" y="381"/>
                  </a:cubicBezTo>
                  <a:cubicBezTo>
                    <a:pt x="5338" y="514"/>
                    <a:pt x="5605" y="681"/>
                    <a:pt x="5805" y="948"/>
                  </a:cubicBezTo>
                  <a:cubicBezTo>
                    <a:pt x="6052" y="1164"/>
                    <a:pt x="6328" y="1352"/>
                    <a:pt x="6633" y="1511"/>
                  </a:cubicBezTo>
                  <a:lnTo>
                    <a:pt x="6633" y="1511"/>
                  </a:lnTo>
                  <a:cubicBezTo>
                    <a:pt x="6535" y="2495"/>
                    <a:pt x="6435" y="3573"/>
                    <a:pt x="6239" y="4684"/>
                  </a:cubicBezTo>
                  <a:cubicBezTo>
                    <a:pt x="6105" y="5418"/>
                    <a:pt x="5972" y="6151"/>
                    <a:pt x="5805" y="6819"/>
                  </a:cubicBezTo>
                  <a:cubicBezTo>
                    <a:pt x="5611" y="7499"/>
                    <a:pt x="5479" y="8148"/>
                    <a:pt x="5349" y="8766"/>
                  </a:cubicBezTo>
                  <a:lnTo>
                    <a:pt x="5349" y="8766"/>
                  </a:lnTo>
                  <a:cubicBezTo>
                    <a:pt x="5187" y="8856"/>
                    <a:pt x="4994" y="8887"/>
                    <a:pt x="4771" y="8887"/>
                  </a:cubicBezTo>
                  <a:cubicBezTo>
                    <a:pt x="4571" y="8887"/>
                    <a:pt x="4337" y="8887"/>
                    <a:pt x="4137" y="8853"/>
                  </a:cubicBezTo>
                  <a:cubicBezTo>
                    <a:pt x="3737" y="8853"/>
                    <a:pt x="3370" y="8720"/>
                    <a:pt x="3070" y="8486"/>
                  </a:cubicBezTo>
                  <a:cubicBezTo>
                    <a:pt x="2803" y="8220"/>
                    <a:pt x="2603" y="7953"/>
                    <a:pt x="2436" y="7652"/>
                  </a:cubicBezTo>
                  <a:cubicBezTo>
                    <a:pt x="2236" y="7386"/>
                    <a:pt x="1969" y="7185"/>
                    <a:pt x="1702" y="7052"/>
                  </a:cubicBezTo>
                  <a:cubicBezTo>
                    <a:pt x="1373" y="6842"/>
                    <a:pt x="989" y="6713"/>
                    <a:pt x="601" y="6713"/>
                  </a:cubicBezTo>
                  <a:cubicBezTo>
                    <a:pt x="557" y="6713"/>
                    <a:pt x="512" y="6715"/>
                    <a:pt x="468" y="6718"/>
                  </a:cubicBezTo>
                  <a:cubicBezTo>
                    <a:pt x="301" y="6718"/>
                    <a:pt x="134" y="6752"/>
                    <a:pt x="1" y="6819"/>
                  </a:cubicBezTo>
                  <a:cubicBezTo>
                    <a:pt x="168" y="6785"/>
                    <a:pt x="301" y="6785"/>
                    <a:pt x="468" y="6752"/>
                  </a:cubicBezTo>
                  <a:cubicBezTo>
                    <a:pt x="868" y="6785"/>
                    <a:pt x="1302" y="6919"/>
                    <a:pt x="1669" y="7152"/>
                  </a:cubicBezTo>
                  <a:cubicBezTo>
                    <a:pt x="1902" y="7286"/>
                    <a:pt x="2136" y="7486"/>
                    <a:pt x="2303" y="7753"/>
                  </a:cubicBezTo>
                  <a:cubicBezTo>
                    <a:pt x="2503" y="8053"/>
                    <a:pt x="2703" y="8353"/>
                    <a:pt x="2970" y="8620"/>
                  </a:cubicBezTo>
                  <a:cubicBezTo>
                    <a:pt x="3103" y="8753"/>
                    <a:pt x="3303" y="8853"/>
                    <a:pt x="3503" y="8920"/>
                  </a:cubicBezTo>
                  <a:cubicBezTo>
                    <a:pt x="3704" y="8987"/>
                    <a:pt x="3904" y="9020"/>
                    <a:pt x="4137" y="9053"/>
                  </a:cubicBezTo>
                  <a:cubicBezTo>
                    <a:pt x="4337" y="9087"/>
                    <a:pt x="4571" y="9087"/>
                    <a:pt x="4804" y="9087"/>
                  </a:cubicBezTo>
                  <a:cubicBezTo>
                    <a:pt x="4844" y="9093"/>
                    <a:pt x="4886" y="9095"/>
                    <a:pt x="4927" y="9095"/>
                  </a:cubicBezTo>
                  <a:cubicBezTo>
                    <a:pt x="5128" y="9095"/>
                    <a:pt x="5339" y="9031"/>
                    <a:pt x="5505" y="8920"/>
                  </a:cubicBezTo>
                  <a:lnTo>
                    <a:pt x="5538" y="8920"/>
                  </a:lnTo>
                  <a:lnTo>
                    <a:pt x="5538" y="8853"/>
                  </a:lnTo>
                  <a:cubicBezTo>
                    <a:pt x="5672" y="8253"/>
                    <a:pt x="5838" y="7586"/>
                    <a:pt x="6005" y="6885"/>
                  </a:cubicBezTo>
                  <a:cubicBezTo>
                    <a:pt x="6172" y="6185"/>
                    <a:pt x="6339" y="5484"/>
                    <a:pt x="6439" y="4717"/>
                  </a:cubicBezTo>
                  <a:cubicBezTo>
                    <a:pt x="6639" y="3583"/>
                    <a:pt x="6772" y="2482"/>
                    <a:pt x="6873" y="1481"/>
                  </a:cubicBezTo>
                  <a:lnTo>
                    <a:pt x="6873" y="1415"/>
                  </a:lnTo>
                  <a:lnTo>
                    <a:pt x="6806" y="1381"/>
                  </a:lnTo>
                  <a:cubicBezTo>
                    <a:pt x="6506" y="1215"/>
                    <a:pt x="6205" y="1014"/>
                    <a:pt x="5972" y="781"/>
                  </a:cubicBezTo>
                  <a:cubicBezTo>
                    <a:pt x="5738" y="547"/>
                    <a:pt x="5438" y="347"/>
                    <a:pt x="5138" y="180"/>
                  </a:cubicBezTo>
                  <a:cubicBezTo>
                    <a:pt x="4730" y="67"/>
                    <a:pt x="4322" y="0"/>
                    <a:pt x="3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6142070" y="1483862"/>
              <a:ext cx="380590" cy="738277"/>
            </a:xfrm>
            <a:custGeom>
              <a:avLst/>
              <a:gdLst/>
              <a:ahLst/>
              <a:cxnLst/>
              <a:rect l="l" t="t" r="r" b="b"/>
              <a:pathLst>
                <a:path w="18280" h="35460" extrusionOk="0">
                  <a:moveTo>
                    <a:pt x="0" y="1"/>
                  </a:moveTo>
                  <a:cubicBezTo>
                    <a:pt x="0" y="34"/>
                    <a:pt x="0" y="101"/>
                    <a:pt x="34" y="134"/>
                  </a:cubicBezTo>
                  <a:cubicBezTo>
                    <a:pt x="67" y="201"/>
                    <a:pt x="100" y="335"/>
                    <a:pt x="134" y="468"/>
                  </a:cubicBezTo>
                  <a:cubicBezTo>
                    <a:pt x="234" y="768"/>
                    <a:pt x="401" y="1202"/>
                    <a:pt x="567" y="1769"/>
                  </a:cubicBezTo>
                  <a:cubicBezTo>
                    <a:pt x="1868" y="5772"/>
                    <a:pt x="2469" y="9941"/>
                    <a:pt x="2369" y="14144"/>
                  </a:cubicBezTo>
                  <a:cubicBezTo>
                    <a:pt x="2302" y="15612"/>
                    <a:pt x="2168" y="17080"/>
                    <a:pt x="1935" y="18548"/>
                  </a:cubicBezTo>
                  <a:cubicBezTo>
                    <a:pt x="1701" y="20049"/>
                    <a:pt x="1335" y="21616"/>
                    <a:pt x="1268" y="23284"/>
                  </a:cubicBezTo>
                  <a:cubicBezTo>
                    <a:pt x="1234" y="24085"/>
                    <a:pt x="1301" y="24919"/>
                    <a:pt x="1501" y="25719"/>
                  </a:cubicBezTo>
                  <a:cubicBezTo>
                    <a:pt x="1701" y="26487"/>
                    <a:pt x="2068" y="27220"/>
                    <a:pt x="2535" y="27854"/>
                  </a:cubicBezTo>
                  <a:cubicBezTo>
                    <a:pt x="3436" y="29055"/>
                    <a:pt x="4670" y="29956"/>
                    <a:pt x="6071" y="30489"/>
                  </a:cubicBezTo>
                  <a:cubicBezTo>
                    <a:pt x="7339" y="30990"/>
                    <a:pt x="8673" y="31257"/>
                    <a:pt x="10041" y="31323"/>
                  </a:cubicBezTo>
                  <a:cubicBezTo>
                    <a:pt x="11308" y="31423"/>
                    <a:pt x="12476" y="31357"/>
                    <a:pt x="13543" y="31457"/>
                  </a:cubicBezTo>
                  <a:cubicBezTo>
                    <a:pt x="14477" y="31524"/>
                    <a:pt x="15411" y="31757"/>
                    <a:pt x="16279" y="32224"/>
                  </a:cubicBezTo>
                  <a:cubicBezTo>
                    <a:pt x="16879" y="32558"/>
                    <a:pt x="17413" y="33091"/>
                    <a:pt x="17813" y="33692"/>
                  </a:cubicBezTo>
                  <a:cubicBezTo>
                    <a:pt x="18046" y="34092"/>
                    <a:pt x="18180" y="34526"/>
                    <a:pt x="18213" y="34993"/>
                  </a:cubicBezTo>
                  <a:lnTo>
                    <a:pt x="18213" y="35460"/>
                  </a:lnTo>
                  <a:cubicBezTo>
                    <a:pt x="18213" y="35460"/>
                    <a:pt x="18213" y="35426"/>
                    <a:pt x="18247" y="35360"/>
                  </a:cubicBezTo>
                  <a:cubicBezTo>
                    <a:pt x="18280" y="35226"/>
                    <a:pt x="18280" y="35126"/>
                    <a:pt x="18280" y="34993"/>
                  </a:cubicBezTo>
                  <a:cubicBezTo>
                    <a:pt x="18247" y="34526"/>
                    <a:pt x="18113" y="34059"/>
                    <a:pt x="17880" y="33658"/>
                  </a:cubicBezTo>
                  <a:cubicBezTo>
                    <a:pt x="17513" y="33025"/>
                    <a:pt x="16979" y="32491"/>
                    <a:pt x="16345" y="32124"/>
                  </a:cubicBezTo>
                  <a:cubicBezTo>
                    <a:pt x="15478" y="31657"/>
                    <a:pt x="14511" y="31357"/>
                    <a:pt x="13543" y="31323"/>
                  </a:cubicBezTo>
                  <a:cubicBezTo>
                    <a:pt x="12476" y="31190"/>
                    <a:pt x="11275" y="31257"/>
                    <a:pt x="10041" y="31157"/>
                  </a:cubicBezTo>
                  <a:cubicBezTo>
                    <a:pt x="8706" y="31090"/>
                    <a:pt x="7406" y="30790"/>
                    <a:pt x="6138" y="30323"/>
                  </a:cubicBezTo>
                  <a:cubicBezTo>
                    <a:pt x="4770" y="29789"/>
                    <a:pt x="3569" y="28888"/>
                    <a:pt x="2702" y="27721"/>
                  </a:cubicBezTo>
                  <a:cubicBezTo>
                    <a:pt x="1768" y="26420"/>
                    <a:pt x="1368" y="24852"/>
                    <a:pt x="1468" y="23284"/>
                  </a:cubicBezTo>
                  <a:cubicBezTo>
                    <a:pt x="1535" y="21650"/>
                    <a:pt x="1935" y="20115"/>
                    <a:pt x="2135" y="18581"/>
                  </a:cubicBezTo>
                  <a:cubicBezTo>
                    <a:pt x="2369" y="17113"/>
                    <a:pt x="2502" y="15645"/>
                    <a:pt x="2569" y="14144"/>
                  </a:cubicBezTo>
                  <a:cubicBezTo>
                    <a:pt x="2635" y="11643"/>
                    <a:pt x="2435" y="9107"/>
                    <a:pt x="1968" y="6639"/>
                  </a:cubicBezTo>
                  <a:cubicBezTo>
                    <a:pt x="1635" y="4971"/>
                    <a:pt x="1201" y="3337"/>
                    <a:pt x="667" y="1736"/>
                  </a:cubicBezTo>
                  <a:cubicBezTo>
                    <a:pt x="467" y="1168"/>
                    <a:pt x="300" y="735"/>
                    <a:pt x="167" y="435"/>
                  </a:cubicBezTo>
                  <a:cubicBezTo>
                    <a:pt x="134" y="301"/>
                    <a:pt x="67" y="201"/>
                    <a:pt x="34" y="101"/>
                  </a:cubicBezTo>
                  <a:cubicBezTo>
                    <a:pt x="1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6060810" y="2063780"/>
              <a:ext cx="330601" cy="138911"/>
            </a:xfrm>
            <a:custGeom>
              <a:avLst/>
              <a:gdLst/>
              <a:ahLst/>
              <a:cxnLst/>
              <a:rect l="l" t="t" r="r" b="b"/>
              <a:pathLst>
                <a:path w="15879" h="6672" extrusionOk="0">
                  <a:moveTo>
                    <a:pt x="15878" y="0"/>
                  </a:moveTo>
                  <a:lnTo>
                    <a:pt x="15878" y="0"/>
                  </a:lnTo>
                  <a:cubicBezTo>
                    <a:pt x="15678" y="134"/>
                    <a:pt x="15512" y="300"/>
                    <a:pt x="15345" y="467"/>
                  </a:cubicBezTo>
                  <a:cubicBezTo>
                    <a:pt x="15178" y="601"/>
                    <a:pt x="14944" y="767"/>
                    <a:pt x="14711" y="968"/>
                  </a:cubicBezTo>
                  <a:cubicBezTo>
                    <a:pt x="14477" y="1168"/>
                    <a:pt x="14211" y="1401"/>
                    <a:pt x="13877" y="1635"/>
                  </a:cubicBezTo>
                  <a:cubicBezTo>
                    <a:pt x="13143" y="2202"/>
                    <a:pt x="12343" y="2702"/>
                    <a:pt x="11542" y="3169"/>
                  </a:cubicBezTo>
                  <a:cubicBezTo>
                    <a:pt x="10575" y="3736"/>
                    <a:pt x="9541" y="4270"/>
                    <a:pt x="8507" y="4704"/>
                  </a:cubicBezTo>
                  <a:cubicBezTo>
                    <a:pt x="7472" y="5137"/>
                    <a:pt x="6372" y="5504"/>
                    <a:pt x="5304" y="5804"/>
                  </a:cubicBezTo>
                  <a:cubicBezTo>
                    <a:pt x="4404" y="6038"/>
                    <a:pt x="3470" y="6238"/>
                    <a:pt x="2569" y="6371"/>
                  </a:cubicBezTo>
                  <a:cubicBezTo>
                    <a:pt x="2169" y="6438"/>
                    <a:pt x="1802" y="6472"/>
                    <a:pt x="1502" y="6505"/>
                  </a:cubicBezTo>
                  <a:cubicBezTo>
                    <a:pt x="1201" y="6538"/>
                    <a:pt x="901" y="6605"/>
                    <a:pt x="701" y="6605"/>
                  </a:cubicBezTo>
                  <a:cubicBezTo>
                    <a:pt x="467" y="6605"/>
                    <a:pt x="234" y="6638"/>
                    <a:pt x="0" y="6672"/>
                  </a:cubicBezTo>
                  <a:lnTo>
                    <a:pt x="701" y="6672"/>
                  </a:lnTo>
                  <a:cubicBezTo>
                    <a:pt x="934" y="6672"/>
                    <a:pt x="1201" y="6638"/>
                    <a:pt x="1502" y="6638"/>
                  </a:cubicBezTo>
                  <a:cubicBezTo>
                    <a:pt x="1835" y="6605"/>
                    <a:pt x="2202" y="6572"/>
                    <a:pt x="2569" y="6505"/>
                  </a:cubicBezTo>
                  <a:cubicBezTo>
                    <a:pt x="3503" y="6405"/>
                    <a:pt x="4437" y="6238"/>
                    <a:pt x="5338" y="6005"/>
                  </a:cubicBezTo>
                  <a:cubicBezTo>
                    <a:pt x="7573" y="5437"/>
                    <a:pt x="9707" y="4537"/>
                    <a:pt x="11675" y="3336"/>
                  </a:cubicBezTo>
                  <a:cubicBezTo>
                    <a:pt x="12476" y="2869"/>
                    <a:pt x="13243" y="2335"/>
                    <a:pt x="13977" y="1735"/>
                  </a:cubicBezTo>
                  <a:cubicBezTo>
                    <a:pt x="14277" y="1501"/>
                    <a:pt x="14544" y="1268"/>
                    <a:pt x="14811" y="1068"/>
                  </a:cubicBezTo>
                  <a:cubicBezTo>
                    <a:pt x="15045" y="868"/>
                    <a:pt x="15245" y="667"/>
                    <a:pt x="15411" y="501"/>
                  </a:cubicBezTo>
                  <a:cubicBezTo>
                    <a:pt x="15578" y="367"/>
                    <a:pt x="15745" y="200"/>
                    <a:pt x="15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6041364" y="1779734"/>
              <a:ext cx="294478" cy="350734"/>
            </a:xfrm>
            <a:custGeom>
              <a:avLst/>
              <a:gdLst/>
              <a:ahLst/>
              <a:cxnLst/>
              <a:rect l="l" t="t" r="r" b="b"/>
              <a:pathLst>
                <a:path w="14144" h="16846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4077" y="67"/>
                    <a:pt x="14077" y="134"/>
                    <a:pt x="14044" y="200"/>
                  </a:cubicBezTo>
                  <a:lnTo>
                    <a:pt x="13877" y="867"/>
                  </a:lnTo>
                  <a:cubicBezTo>
                    <a:pt x="13777" y="1134"/>
                    <a:pt x="13677" y="1468"/>
                    <a:pt x="13543" y="1868"/>
                  </a:cubicBezTo>
                  <a:cubicBezTo>
                    <a:pt x="13410" y="2235"/>
                    <a:pt x="13277" y="2702"/>
                    <a:pt x="13076" y="3169"/>
                  </a:cubicBezTo>
                  <a:lnTo>
                    <a:pt x="12776" y="3903"/>
                  </a:lnTo>
                  <a:cubicBezTo>
                    <a:pt x="12676" y="4170"/>
                    <a:pt x="12543" y="4437"/>
                    <a:pt x="12409" y="4704"/>
                  </a:cubicBezTo>
                  <a:cubicBezTo>
                    <a:pt x="12176" y="5271"/>
                    <a:pt x="11842" y="5838"/>
                    <a:pt x="11509" y="6438"/>
                  </a:cubicBezTo>
                  <a:cubicBezTo>
                    <a:pt x="10775" y="7706"/>
                    <a:pt x="9941" y="8907"/>
                    <a:pt x="9007" y="10041"/>
                  </a:cubicBezTo>
                  <a:cubicBezTo>
                    <a:pt x="8040" y="11175"/>
                    <a:pt x="7005" y="12209"/>
                    <a:pt x="5871" y="13176"/>
                  </a:cubicBezTo>
                  <a:cubicBezTo>
                    <a:pt x="5338" y="13577"/>
                    <a:pt x="4837" y="14010"/>
                    <a:pt x="4337" y="14344"/>
                  </a:cubicBezTo>
                  <a:cubicBezTo>
                    <a:pt x="4070" y="14511"/>
                    <a:pt x="3837" y="14677"/>
                    <a:pt x="3603" y="14844"/>
                  </a:cubicBezTo>
                  <a:lnTo>
                    <a:pt x="2936" y="15244"/>
                  </a:lnTo>
                  <a:cubicBezTo>
                    <a:pt x="2502" y="15545"/>
                    <a:pt x="2069" y="15745"/>
                    <a:pt x="1735" y="15945"/>
                  </a:cubicBezTo>
                  <a:cubicBezTo>
                    <a:pt x="1368" y="16145"/>
                    <a:pt x="1068" y="16312"/>
                    <a:pt x="801" y="16445"/>
                  </a:cubicBezTo>
                  <a:lnTo>
                    <a:pt x="201" y="16712"/>
                  </a:lnTo>
                  <a:cubicBezTo>
                    <a:pt x="134" y="16745"/>
                    <a:pt x="67" y="16779"/>
                    <a:pt x="0" y="16846"/>
                  </a:cubicBezTo>
                  <a:cubicBezTo>
                    <a:pt x="67" y="16812"/>
                    <a:pt x="134" y="16779"/>
                    <a:pt x="201" y="16779"/>
                  </a:cubicBezTo>
                  <a:lnTo>
                    <a:pt x="834" y="16512"/>
                  </a:lnTo>
                  <a:cubicBezTo>
                    <a:pt x="1135" y="16379"/>
                    <a:pt x="1468" y="16212"/>
                    <a:pt x="1768" y="16045"/>
                  </a:cubicBezTo>
                  <a:cubicBezTo>
                    <a:pt x="2135" y="15878"/>
                    <a:pt x="2602" y="15678"/>
                    <a:pt x="3003" y="15378"/>
                  </a:cubicBezTo>
                  <a:lnTo>
                    <a:pt x="3703" y="14978"/>
                  </a:lnTo>
                  <a:cubicBezTo>
                    <a:pt x="3937" y="14811"/>
                    <a:pt x="4170" y="14644"/>
                    <a:pt x="4437" y="14477"/>
                  </a:cubicBezTo>
                  <a:cubicBezTo>
                    <a:pt x="4937" y="14144"/>
                    <a:pt x="5438" y="13710"/>
                    <a:pt x="6005" y="13310"/>
                  </a:cubicBezTo>
                  <a:cubicBezTo>
                    <a:pt x="8306" y="11408"/>
                    <a:pt x="10241" y="9107"/>
                    <a:pt x="11709" y="6505"/>
                  </a:cubicBezTo>
                  <a:cubicBezTo>
                    <a:pt x="12009" y="5904"/>
                    <a:pt x="12343" y="5337"/>
                    <a:pt x="12576" y="4770"/>
                  </a:cubicBezTo>
                  <a:cubicBezTo>
                    <a:pt x="12710" y="4503"/>
                    <a:pt x="12843" y="4237"/>
                    <a:pt x="12943" y="3970"/>
                  </a:cubicBezTo>
                  <a:cubicBezTo>
                    <a:pt x="13043" y="3703"/>
                    <a:pt x="13143" y="3436"/>
                    <a:pt x="13243" y="3202"/>
                  </a:cubicBezTo>
                  <a:cubicBezTo>
                    <a:pt x="13410" y="2702"/>
                    <a:pt x="13543" y="2268"/>
                    <a:pt x="13677" y="1868"/>
                  </a:cubicBezTo>
                  <a:cubicBezTo>
                    <a:pt x="13777" y="1535"/>
                    <a:pt x="13877" y="1201"/>
                    <a:pt x="13944" y="867"/>
                  </a:cubicBezTo>
                  <a:lnTo>
                    <a:pt x="14077" y="200"/>
                  </a:lnTo>
                  <a:cubicBezTo>
                    <a:pt x="14111" y="134"/>
                    <a:pt x="14111" y="67"/>
                    <a:pt x="14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5917049" y="2238084"/>
              <a:ext cx="53507" cy="117404"/>
            </a:xfrm>
            <a:custGeom>
              <a:avLst/>
              <a:gdLst/>
              <a:ahLst/>
              <a:cxnLst/>
              <a:rect l="l" t="t" r="r" b="b"/>
              <a:pathLst>
                <a:path w="2570" h="5639" extrusionOk="0">
                  <a:moveTo>
                    <a:pt x="134" y="1"/>
                  </a:moveTo>
                  <a:cubicBezTo>
                    <a:pt x="34" y="301"/>
                    <a:pt x="1" y="635"/>
                    <a:pt x="1" y="935"/>
                  </a:cubicBezTo>
                  <a:cubicBezTo>
                    <a:pt x="1" y="2503"/>
                    <a:pt x="634" y="4004"/>
                    <a:pt x="1768" y="5071"/>
                  </a:cubicBezTo>
                  <a:cubicBezTo>
                    <a:pt x="1969" y="5305"/>
                    <a:pt x="2235" y="5505"/>
                    <a:pt x="2502" y="5638"/>
                  </a:cubicBezTo>
                  <a:cubicBezTo>
                    <a:pt x="2569" y="5605"/>
                    <a:pt x="2269" y="5405"/>
                    <a:pt x="1869" y="4971"/>
                  </a:cubicBezTo>
                  <a:cubicBezTo>
                    <a:pt x="834" y="3870"/>
                    <a:pt x="267" y="2436"/>
                    <a:pt x="167" y="935"/>
                  </a:cubicBezTo>
                  <a:cubicBezTo>
                    <a:pt x="134" y="368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5955940" y="2288094"/>
              <a:ext cx="12513" cy="50030"/>
            </a:xfrm>
            <a:custGeom>
              <a:avLst/>
              <a:gdLst/>
              <a:ahLst/>
              <a:cxnLst/>
              <a:rect l="l" t="t" r="r" b="b"/>
              <a:pathLst>
                <a:path w="601" h="2403" extrusionOk="0">
                  <a:moveTo>
                    <a:pt x="334" y="1"/>
                  </a:moveTo>
                  <a:cubicBezTo>
                    <a:pt x="1" y="768"/>
                    <a:pt x="67" y="1702"/>
                    <a:pt x="534" y="2402"/>
                  </a:cubicBezTo>
                  <a:cubicBezTo>
                    <a:pt x="601" y="2369"/>
                    <a:pt x="401" y="1869"/>
                    <a:pt x="334" y="1201"/>
                  </a:cubicBezTo>
                  <a:cubicBezTo>
                    <a:pt x="301" y="568"/>
                    <a:pt x="401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5802456" y="1572763"/>
              <a:ext cx="75722" cy="404220"/>
            </a:xfrm>
            <a:custGeom>
              <a:avLst/>
              <a:gdLst/>
              <a:ahLst/>
              <a:cxnLst/>
              <a:rect l="l" t="t" r="r" b="b"/>
              <a:pathLst>
                <a:path w="3637" h="19415" extrusionOk="0">
                  <a:moveTo>
                    <a:pt x="1" y="1"/>
                  </a:moveTo>
                  <a:cubicBezTo>
                    <a:pt x="1" y="67"/>
                    <a:pt x="1" y="134"/>
                    <a:pt x="34" y="201"/>
                  </a:cubicBezTo>
                  <a:cubicBezTo>
                    <a:pt x="67" y="334"/>
                    <a:pt x="101" y="534"/>
                    <a:pt x="134" y="768"/>
                  </a:cubicBezTo>
                  <a:cubicBezTo>
                    <a:pt x="234" y="1302"/>
                    <a:pt x="368" y="2002"/>
                    <a:pt x="568" y="2836"/>
                  </a:cubicBezTo>
                  <a:cubicBezTo>
                    <a:pt x="901" y="4604"/>
                    <a:pt x="1368" y="7006"/>
                    <a:pt x="1902" y="9708"/>
                  </a:cubicBezTo>
                  <a:cubicBezTo>
                    <a:pt x="2402" y="12376"/>
                    <a:pt x="2803" y="14811"/>
                    <a:pt x="3103" y="16579"/>
                  </a:cubicBezTo>
                  <a:cubicBezTo>
                    <a:pt x="3236" y="17413"/>
                    <a:pt x="3370" y="18147"/>
                    <a:pt x="3436" y="18647"/>
                  </a:cubicBezTo>
                  <a:cubicBezTo>
                    <a:pt x="3503" y="18881"/>
                    <a:pt x="3536" y="19081"/>
                    <a:pt x="3536" y="19248"/>
                  </a:cubicBezTo>
                  <a:cubicBezTo>
                    <a:pt x="3570" y="19315"/>
                    <a:pt x="3570" y="19381"/>
                    <a:pt x="3603" y="19415"/>
                  </a:cubicBezTo>
                  <a:cubicBezTo>
                    <a:pt x="3603" y="19348"/>
                    <a:pt x="3637" y="19281"/>
                    <a:pt x="3603" y="19181"/>
                  </a:cubicBezTo>
                  <a:cubicBezTo>
                    <a:pt x="3603" y="19048"/>
                    <a:pt x="3570" y="18848"/>
                    <a:pt x="3570" y="18614"/>
                  </a:cubicBezTo>
                  <a:cubicBezTo>
                    <a:pt x="3503" y="18147"/>
                    <a:pt x="3403" y="17413"/>
                    <a:pt x="3270" y="16546"/>
                  </a:cubicBezTo>
                  <a:cubicBezTo>
                    <a:pt x="3003" y="14778"/>
                    <a:pt x="2636" y="12310"/>
                    <a:pt x="2135" y="9641"/>
                  </a:cubicBezTo>
                  <a:cubicBezTo>
                    <a:pt x="1635" y="6972"/>
                    <a:pt x="1135" y="4537"/>
                    <a:pt x="701" y="2803"/>
                  </a:cubicBezTo>
                  <a:cubicBezTo>
                    <a:pt x="501" y="1935"/>
                    <a:pt x="334" y="1235"/>
                    <a:pt x="201" y="735"/>
                  </a:cubicBezTo>
                  <a:cubicBezTo>
                    <a:pt x="167" y="501"/>
                    <a:pt x="101" y="334"/>
                    <a:pt x="67" y="167"/>
                  </a:cubicBezTo>
                  <a:cubicBezTo>
                    <a:pt x="67" y="101"/>
                    <a:pt x="34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6432362" y="1555400"/>
              <a:ext cx="29877" cy="421584"/>
            </a:xfrm>
            <a:custGeom>
              <a:avLst/>
              <a:gdLst/>
              <a:ahLst/>
              <a:cxnLst/>
              <a:rect l="l" t="t" r="r" b="b"/>
              <a:pathLst>
                <a:path w="1435" h="20249" extrusionOk="0">
                  <a:moveTo>
                    <a:pt x="1435" y="1"/>
                  </a:moveTo>
                  <a:cubicBezTo>
                    <a:pt x="1402" y="67"/>
                    <a:pt x="1402" y="134"/>
                    <a:pt x="1402" y="201"/>
                  </a:cubicBezTo>
                  <a:cubicBezTo>
                    <a:pt x="1368" y="368"/>
                    <a:pt x="1335" y="568"/>
                    <a:pt x="1301" y="801"/>
                  </a:cubicBezTo>
                  <a:cubicBezTo>
                    <a:pt x="1235" y="1335"/>
                    <a:pt x="1135" y="2069"/>
                    <a:pt x="1035" y="2970"/>
                  </a:cubicBezTo>
                  <a:cubicBezTo>
                    <a:pt x="801" y="4771"/>
                    <a:pt x="534" y="7306"/>
                    <a:pt x="334" y="10108"/>
                  </a:cubicBezTo>
                  <a:cubicBezTo>
                    <a:pt x="101" y="12910"/>
                    <a:pt x="1" y="15445"/>
                    <a:pt x="1" y="17280"/>
                  </a:cubicBezTo>
                  <a:lnTo>
                    <a:pt x="1" y="19481"/>
                  </a:lnTo>
                  <a:lnTo>
                    <a:pt x="1" y="20048"/>
                  </a:lnTo>
                  <a:cubicBezTo>
                    <a:pt x="1" y="20115"/>
                    <a:pt x="1" y="20182"/>
                    <a:pt x="34" y="20249"/>
                  </a:cubicBezTo>
                  <a:cubicBezTo>
                    <a:pt x="67" y="20182"/>
                    <a:pt x="67" y="20115"/>
                    <a:pt x="67" y="20048"/>
                  </a:cubicBezTo>
                  <a:lnTo>
                    <a:pt x="101" y="19481"/>
                  </a:lnTo>
                  <a:cubicBezTo>
                    <a:pt x="134" y="18914"/>
                    <a:pt x="134" y="18180"/>
                    <a:pt x="167" y="17280"/>
                  </a:cubicBezTo>
                  <a:cubicBezTo>
                    <a:pt x="234" y="15445"/>
                    <a:pt x="301" y="12910"/>
                    <a:pt x="534" y="10108"/>
                  </a:cubicBezTo>
                  <a:cubicBezTo>
                    <a:pt x="768" y="7339"/>
                    <a:pt x="1001" y="4804"/>
                    <a:pt x="1201" y="2970"/>
                  </a:cubicBezTo>
                  <a:cubicBezTo>
                    <a:pt x="1268" y="2069"/>
                    <a:pt x="1335" y="1368"/>
                    <a:pt x="1402" y="801"/>
                  </a:cubicBezTo>
                  <a:cubicBezTo>
                    <a:pt x="1402" y="568"/>
                    <a:pt x="1435" y="368"/>
                    <a:pt x="1435" y="234"/>
                  </a:cubicBezTo>
                  <a:cubicBezTo>
                    <a:pt x="1435" y="134"/>
                    <a:pt x="1435" y="67"/>
                    <a:pt x="1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5655925" y="1876963"/>
              <a:ext cx="82655" cy="122942"/>
            </a:xfrm>
            <a:custGeom>
              <a:avLst/>
              <a:gdLst/>
              <a:ahLst/>
              <a:cxnLst/>
              <a:rect l="l" t="t" r="r" b="b"/>
              <a:pathLst>
                <a:path w="3970" h="5905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67"/>
                    <a:pt x="1268" y="1101"/>
                    <a:pt x="2302" y="2769"/>
                  </a:cubicBezTo>
                  <a:cubicBezTo>
                    <a:pt x="3358" y="4386"/>
                    <a:pt x="3892" y="5905"/>
                    <a:pt x="3967" y="5905"/>
                  </a:cubicBezTo>
                  <a:cubicBezTo>
                    <a:pt x="3968" y="5905"/>
                    <a:pt x="3969" y="5905"/>
                    <a:pt x="3970" y="5904"/>
                  </a:cubicBezTo>
                  <a:cubicBezTo>
                    <a:pt x="3936" y="5537"/>
                    <a:pt x="3836" y="5204"/>
                    <a:pt x="3670" y="4904"/>
                  </a:cubicBezTo>
                  <a:cubicBezTo>
                    <a:pt x="3369" y="4103"/>
                    <a:pt x="2969" y="3336"/>
                    <a:pt x="2502" y="2635"/>
                  </a:cubicBezTo>
                  <a:cubicBezTo>
                    <a:pt x="2035" y="1935"/>
                    <a:pt x="1501" y="1268"/>
                    <a:pt x="901" y="667"/>
                  </a:cubicBezTo>
                  <a:cubicBezTo>
                    <a:pt x="634" y="400"/>
                    <a:pt x="367" y="20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5657300" y="1876963"/>
              <a:ext cx="96563" cy="84737"/>
            </a:xfrm>
            <a:custGeom>
              <a:avLst/>
              <a:gdLst/>
              <a:ahLst/>
              <a:cxnLst/>
              <a:rect l="l" t="t" r="r" b="b"/>
              <a:pathLst>
                <a:path w="4638" h="4070" extrusionOk="0">
                  <a:moveTo>
                    <a:pt x="1" y="0"/>
                  </a:moveTo>
                  <a:lnTo>
                    <a:pt x="1" y="0"/>
                  </a:lnTo>
                  <a:cubicBezTo>
                    <a:pt x="234" y="134"/>
                    <a:pt x="535" y="300"/>
                    <a:pt x="835" y="400"/>
                  </a:cubicBezTo>
                  <a:cubicBezTo>
                    <a:pt x="1502" y="701"/>
                    <a:pt x="2136" y="1101"/>
                    <a:pt x="2736" y="1568"/>
                  </a:cubicBezTo>
                  <a:cubicBezTo>
                    <a:pt x="3303" y="2035"/>
                    <a:pt x="3770" y="2602"/>
                    <a:pt x="4171" y="3236"/>
                  </a:cubicBezTo>
                  <a:cubicBezTo>
                    <a:pt x="4304" y="3536"/>
                    <a:pt x="4471" y="3803"/>
                    <a:pt x="4638" y="4070"/>
                  </a:cubicBezTo>
                  <a:cubicBezTo>
                    <a:pt x="4571" y="3770"/>
                    <a:pt x="4471" y="3436"/>
                    <a:pt x="4304" y="3169"/>
                  </a:cubicBezTo>
                  <a:cubicBezTo>
                    <a:pt x="3970" y="2502"/>
                    <a:pt x="3470" y="1868"/>
                    <a:pt x="2870" y="1401"/>
                  </a:cubicBezTo>
                  <a:cubicBezTo>
                    <a:pt x="2269" y="901"/>
                    <a:pt x="1602" y="534"/>
                    <a:pt x="902" y="267"/>
                  </a:cubicBezTo>
                  <a:cubicBezTo>
                    <a:pt x="601" y="134"/>
                    <a:pt x="3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5692735" y="1639616"/>
              <a:ext cx="150716" cy="138890"/>
            </a:xfrm>
            <a:custGeom>
              <a:avLst/>
              <a:gdLst/>
              <a:ahLst/>
              <a:cxnLst/>
              <a:rect l="l" t="t" r="r" b="b"/>
              <a:pathLst>
                <a:path w="7239" h="6671" extrusionOk="0">
                  <a:moveTo>
                    <a:pt x="2049" y="212"/>
                  </a:moveTo>
                  <a:cubicBezTo>
                    <a:pt x="2143" y="212"/>
                    <a:pt x="2239" y="227"/>
                    <a:pt x="2335" y="259"/>
                  </a:cubicBezTo>
                  <a:cubicBezTo>
                    <a:pt x="2902" y="392"/>
                    <a:pt x="3369" y="826"/>
                    <a:pt x="3569" y="1426"/>
                  </a:cubicBezTo>
                  <a:cubicBezTo>
                    <a:pt x="3770" y="1927"/>
                    <a:pt x="3703" y="2494"/>
                    <a:pt x="3436" y="2961"/>
                  </a:cubicBezTo>
                  <a:cubicBezTo>
                    <a:pt x="3202" y="3361"/>
                    <a:pt x="2802" y="3661"/>
                    <a:pt x="2335" y="3828"/>
                  </a:cubicBezTo>
                  <a:cubicBezTo>
                    <a:pt x="2173" y="3872"/>
                    <a:pt x="2005" y="3897"/>
                    <a:pt x="1835" y="3899"/>
                  </a:cubicBezTo>
                  <a:lnTo>
                    <a:pt x="1835" y="3899"/>
                  </a:lnTo>
                  <a:cubicBezTo>
                    <a:pt x="1707" y="3633"/>
                    <a:pt x="1596" y="3364"/>
                    <a:pt x="1501" y="3094"/>
                  </a:cubicBezTo>
                  <a:cubicBezTo>
                    <a:pt x="1301" y="2494"/>
                    <a:pt x="1001" y="1860"/>
                    <a:pt x="1068" y="1193"/>
                  </a:cubicBezTo>
                  <a:cubicBezTo>
                    <a:pt x="1101" y="893"/>
                    <a:pt x="1234" y="592"/>
                    <a:pt x="1501" y="392"/>
                  </a:cubicBezTo>
                  <a:cubicBezTo>
                    <a:pt x="1660" y="279"/>
                    <a:pt x="1849" y="212"/>
                    <a:pt x="2049" y="212"/>
                  </a:cubicBezTo>
                  <a:close/>
                  <a:moveTo>
                    <a:pt x="2128" y="0"/>
                  </a:moveTo>
                  <a:cubicBezTo>
                    <a:pt x="1856" y="0"/>
                    <a:pt x="1593" y="75"/>
                    <a:pt x="1368" y="225"/>
                  </a:cubicBezTo>
                  <a:cubicBezTo>
                    <a:pt x="1101" y="459"/>
                    <a:pt x="901" y="793"/>
                    <a:pt x="867" y="1159"/>
                  </a:cubicBezTo>
                  <a:cubicBezTo>
                    <a:pt x="834" y="1526"/>
                    <a:pt x="867" y="1893"/>
                    <a:pt x="968" y="2227"/>
                  </a:cubicBezTo>
                  <a:cubicBezTo>
                    <a:pt x="1068" y="2560"/>
                    <a:pt x="1201" y="2861"/>
                    <a:pt x="1301" y="3161"/>
                  </a:cubicBezTo>
                  <a:cubicBezTo>
                    <a:pt x="1400" y="3414"/>
                    <a:pt x="1504" y="3655"/>
                    <a:pt x="1617" y="3889"/>
                  </a:cubicBezTo>
                  <a:lnTo>
                    <a:pt x="1617" y="3889"/>
                  </a:lnTo>
                  <a:cubicBezTo>
                    <a:pt x="1476" y="3875"/>
                    <a:pt x="1336" y="3844"/>
                    <a:pt x="1201" y="3795"/>
                  </a:cubicBezTo>
                  <a:cubicBezTo>
                    <a:pt x="934" y="3695"/>
                    <a:pt x="667" y="3528"/>
                    <a:pt x="434" y="3328"/>
                  </a:cubicBezTo>
                  <a:cubicBezTo>
                    <a:pt x="267" y="3128"/>
                    <a:pt x="134" y="2927"/>
                    <a:pt x="0" y="2694"/>
                  </a:cubicBezTo>
                  <a:lnTo>
                    <a:pt x="0" y="2694"/>
                  </a:lnTo>
                  <a:cubicBezTo>
                    <a:pt x="0" y="2694"/>
                    <a:pt x="0" y="2761"/>
                    <a:pt x="67" y="2894"/>
                  </a:cubicBezTo>
                  <a:cubicBezTo>
                    <a:pt x="134" y="3061"/>
                    <a:pt x="267" y="3228"/>
                    <a:pt x="400" y="3394"/>
                  </a:cubicBezTo>
                  <a:cubicBezTo>
                    <a:pt x="601" y="3595"/>
                    <a:pt x="867" y="3795"/>
                    <a:pt x="1168" y="3895"/>
                  </a:cubicBezTo>
                  <a:cubicBezTo>
                    <a:pt x="1336" y="3965"/>
                    <a:pt x="1511" y="4012"/>
                    <a:pt x="1687" y="4032"/>
                  </a:cubicBezTo>
                  <a:lnTo>
                    <a:pt x="1687" y="4032"/>
                  </a:lnTo>
                  <a:cubicBezTo>
                    <a:pt x="1823" y="4303"/>
                    <a:pt x="1971" y="4566"/>
                    <a:pt x="2135" y="4829"/>
                  </a:cubicBezTo>
                  <a:cubicBezTo>
                    <a:pt x="2702" y="5763"/>
                    <a:pt x="3636" y="6430"/>
                    <a:pt x="4704" y="6630"/>
                  </a:cubicBezTo>
                  <a:cubicBezTo>
                    <a:pt x="4853" y="6657"/>
                    <a:pt x="5005" y="6671"/>
                    <a:pt x="5155" y="6671"/>
                  </a:cubicBezTo>
                  <a:cubicBezTo>
                    <a:pt x="5742" y="6671"/>
                    <a:pt x="6320" y="6468"/>
                    <a:pt x="6772" y="6096"/>
                  </a:cubicBezTo>
                  <a:cubicBezTo>
                    <a:pt x="6905" y="5963"/>
                    <a:pt x="7039" y="5829"/>
                    <a:pt x="7139" y="5663"/>
                  </a:cubicBezTo>
                  <a:cubicBezTo>
                    <a:pt x="7205" y="5529"/>
                    <a:pt x="7239" y="5463"/>
                    <a:pt x="7239" y="5463"/>
                  </a:cubicBezTo>
                  <a:lnTo>
                    <a:pt x="7239" y="5463"/>
                  </a:lnTo>
                  <a:cubicBezTo>
                    <a:pt x="7072" y="5696"/>
                    <a:pt x="6905" y="5896"/>
                    <a:pt x="6705" y="6063"/>
                  </a:cubicBezTo>
                  <a:cubicBezTo>
                    <a:pt x="6266" y="6399"/>
                    <a:pt x="5746" y="6575"/>
                    <a:pt x="5208" y="6575"/>
                  </a:cubicBezTo>
                  <a:cubicBezTo>
                    <a:pt x="5052" y="6575"/>
                    <a:pt x="4895" y="6560"/>
                    <a:pt x="4737" y="6530"/>
                  </a:cubicBezTo>
                  <a:cubicBezTo>
                    <a:pt x="3736" y="6296"/>
                    <a:pt x="2869" y="5663"/>
                    <a:pt x="2335" y="4762"/>
                  </a:cubicBezTo>
                  <a:cubicBezTo>
                    <a:pt x="2174" y="4528"/>
                    <a:pt x="2033" y="4288"/>
                    <a:pt x="1907" y="4044"/>
                  </a:cubicBezTo>
                  <a:lnTo>
                    <a:pt x="1907" y="4044"/>
                  </a:lnTo>
                  <a:cubicBezTo>
                    <a:pt x="2075" y="4042"/>
                    <a:pt x="2241" y="4015"/>
                    <a:pt x="2402" y="3961"/>
                  </a:cubicBezTo>
                  <a:cubicBezTo>
                    <a:pt x="2902" y="3795"/>
                    <a:pt x="3336" y="3494"/>
                    <a:pt x="3603" y="3061"/>
                  </a:cubicBezTo>
                  <a:cubicBezTo>
                    <a:pt x="3903" y="2527"/>
                    <a:pt x="3970" y="1893"/>
                    <a:pt x="3770" y="1326"/>
                  </a:cubicBezTo>
                  <a:cubicBezTo>
                    <a:pt x="3569" y="726"/>
                    <a:pt x="3036" y="225"/>
                    <a:pt x="2402" y="25"/>
                  </a:cubicBezTo>
                  <a:cubicBezTo>
                    <a:pt x="2310" y="9"/>
                    <a:pt x="2218" y="0"/>
                    <a:pt x="21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5828148" y="1557232"/>
              <a:ext cx="356313" cy="364704"/>
            </a:xfrm>
            <a:custGeom>
              <a:avLst/>
              <a:gdLst/>
              <a:ahLst/>
              <a:cxnLst/>
              <a:rect l="l" t="t" r="r" b="b"/>
              <a:pathLst>
                <a:path w="17114" h="17517" extrusionOk="0">
                  <a:moveTo>
                    <a:pt x="4966" y="179"/>
                  </a:moveTo>
                  <a:cubicBezTo>
                    <a:pt x="5550" y="179"/>
                    <a:pt x="6124" y="438"/>
                    <a:pt x="6539" y="880"/>
                  </a:cubicBezTo>
                  <a:cubicBezTo>
                    <a:pt x="6972" y="1380"/>
                    <a:pt x="7139" y="2081"/>
                    <a:pt x="7006" y="2748"/>
                  </a:cubicBezTo>
                  <a:cubicBezTo>
                    <a:pt x="6906" y="3349"/>
                    <a:pt x="6639" y="3916"/>
                    <a:pt x="6205" y="4349"/>
                  </a:cubicBezTo>
                  <a:cubicBezTo>
                    <a:pt x="5838" y="4750"/>
                    <a:pt x="5371" y="5050"/>
                    <a:pt x="4871" y="5250"/>
                  </a:cubicBezTo>
                  <a:cubicBezTo>
                    <a:pt x="4624" y="5349"/>
                    <a:pt x="4372" y="5430"/>
                    <a:pt x="4116" y="5494"/>
                  </a:cubicBezTo>
                  <a:lnTo>
                    <a:pt x="4116" y="5494"/>
                  </a:lnTo>
                  <a:cubicBezTo>
                    <a:pt x="3930" y="5116"/>
                    <a:pt x="3770" y="4722"/>
                    <a:pt x="3637" y="4316"/>
                  </a:cubicBezTo>
                  <a:cubicBezTo>
                    <a:pt x="3303" y="3549"/>
                    <a:pt x="3170" y="2715"/>
                    <a:pt x="3236" y="1881"/>
                  </a:cubicBezTo>
                  <a:cubicBezTo>
                    <a:pt x="3303" y="1114"/>
                    <a:pt x="3837" y="446"/>
                    <a:pt x="4604" y="213"/>
                  </a:cubicBezTo>
                  <a:cubicBezTo>
                    <a:pt x="4724" y="190"/>
                    <a:pt x="4845" y="179"/>
                    <a:pt x="4966" y="179"/>
                  </a:cubicBezTo>
                  <a:close/>
                  <a:moveTo>
                    <a:pt x="12988" y="4357"/>
                  </a:moveTo>
                  <a:cubicBezTo>
                    <a:pt x="13105" y="4357"/>
                    <a:pt x="13223" y="4365"/>
                    <a:pt x="13344" y="4383"/>
                  </a:cubicBezTo>
                  <a:cubicBezTo>
                    <a:pt x="13777" y="4449"/>
                    <a:pt x="14178" y="4683"/>
                    <a:pt x="14444" y="5016"/>
                  </a:cubicBezTo>
                  <a:cubicBezTo>
                    <a:pt x="14711" y="5383"/>
                    <a:pt x="14845" y="5850"/>
                    <a:pt x="14811" y="6284"/>
                  </a:cubicBezTo>
                  <a:cubicBezTo>
                    <a:pt x="14778" y="6751"/>
                    <a:pt x="14611" y="7218"/>
                    <a:pt x="14378" y="7618"/>
                  </a:cubicBezTo>
                  <a:cubicBezTo>
                    <a:pt x="13877" y="8452"/>
                    <a:pt x="13077" y="9086"/>
                    <a:pt x="12176" y="9420"/>
                  </a:cubicBezTo>
                  <a:cubicBezTo>
                    <a:pt x="11509" y="9658"/>
                    <a:pt x="10825" y="9777"/>
                    <a:pt x="10136" y="9777"/>
                  </a:cubicBezTo>
                  <a:cubicBezTo>
                    <a:pt x="9860" y="9777"/>
                    <a:pt x="9584" y="9758"/>
                    <a:pt x="9307" y="9720"/>
                  </a:cubicBezTo>
                  <a:cubicBezTo>
                    <a:pt x="9190" y="9699"/>
                    <a:pt x="9073" y="9675"/>
                    <a:pt x="8957" y="9647"/>
                  </a:cubicBezTo>
                  <a:lnTo>
                    <a:pt x="8957" y="9647"/>
                  </a:lnTo>
                  <a:cubicBezTo>
                    <a:pt x="9100" y="8464"/>
                    <a:pt x="9510" y="7327"/>
                    <a:pt x="10175" y="6317"/>
                  </a:cubicBezTo>
                  <a:cubicBezTo>
                    <a:pt x="10608" y="5550"/>
                    <a:pt x="11242" y="4950"/>
                    <a:pt x="12043" y="4549"/>
                  </a:cubicBezTo>
                  <a:cubicBezTo>
                    <a:pt x="12340" y="4426"/>
                    <a:pt x="12655" y="4357"/>
                    <a:pt x="12988" y="4357"/>
                  </a:cubicBezTo>
                  <a:close/>
                  <a:moveTo>
                    <a:pt x="4997" y="1"/>
                  </a:moveTo>
                  <a:cubicBezTo>
                    <a:pt x="4855" y="1"/>
                    <a:pt x="4712" y="15"/>
                    <a:pt x="4571" y="46"/>
                  </a:cubicBezTo>
                  <a:cubicBezTo>
                    <a:pt x="4170" y="146"/>
                    <a:pt x="3804" y="380"/>
                    <a:pt x="3570" y="713"/>
                  </a:cubicBezTo>
                  <a:cubicBezTo>
                    <a:pt x="3303" y="1047"/>
                    <a:pt x="3136" y="1447"/>
                    <a:pt x="3070" y="1847"/>
                  </a:cubicBezTo>
                  <a:cubicBezTo>
                    <a:pt x="3003" y="2715"/>
                    <a:pt x="3103" y="3582"/>
                    <a:pt x="3437" y="4383"/>
                  </a:cubicBezTo>
                  <a:cubicBezTo>
                    <a:pt x="3572" y="4781"/>
                    <a:pt x="3733" y="5168"/>
                    <a:pt x="3917" y="5541"/>
                  </a:cubicBezTo>
                  <a:lnTo>
                    <a:pt x="3917" y="5541"/>
                  </a:lnTo>
                  <a:cubicBezTo>
                    <a:pt x="3458" y="5641"/>
                    <a:pt x="2989" y="5689"/>
                    <a:pt x="2528" y="5689"/>
                  </a:cubicBezTo>
                  <a:cubicBezTo>
                    <a:pt x="2441" y="5689"/>
                    <a:pt x="2355" y="5687"/>
                    <a:pt x="2269" y="5684"/>
                  </a:cubicBezTo>
                  <a:cubicBezTo>
                    <a:pt x="1535" y="5650"/>
                    <a:pt x="968" y="5583"/>
                    <a:pt x="601" y="5550"/>
                  </a:cubicBezTo>
                  <a:lnTo>
                    <a:pt x="134" y="5483"/>
                  </a:lnTo>
                  <a:lnTo>
                    <a:pt x="1" y="5483"/>
                  </a:lnTo>
                  <a:lnTo>
                    <a:pt x="134" y="5517"/>
                  </a:lnTo>
                  <a:lnTo>
                    <a:pt x="568" y="5583"/>
                  </a:lnTo>
                  <a:cubicBezTo>
                    <a:pt x="1135" y="5684"/>
                    <a:pt x="1702" y="5750"/>
                    <a:pt x="2236" y="5784"/>
                  </a:cubicBezTo>
                  <a:cubicBezTo>
                    <a:pt x="2325" y="5787"/>
                    <a:pt x="2414" y="5789"/>
                    <a:pt x="2503" y="5789"/>
                  </a:cubicBezTo>
                  <a:cubicBezTo>
                    <a:pt x="2993" y="5789"/>
                    <a:pt x="3481" y="5738"/>
                    <a:pt x="3963" y="5632"/>
                  </a:cubicBezTo>
                  <a:lnTo>
                    <a:pt x="3963" y="5632"/>
                  </a:lnTo>
                  <a:cubicBezTo>
                    <a:pt x="4596" y="6875"/>
                    <a:pt x="5496" y="7962"/>
                    <a:pt x="6606" y="8819"/>
                  </a:cubicBezTo>
                  <a:cubicBezTo>
                    <a:pt x="7268" y="9288"/>
                    <a:pt x="7999" y="9620"/>
                    <a:pt x="8779" y="9816"/>
                  </a:cubicBezTo>
                  <a:lnTo>
                    <a:pt x="8779" y="9816"/>
                  </a:lnTo>
                  <a:cubicBezTo>
                    <a:pt x="8598" y="11611"/>
                    <a:pt x="8984" y="13454"/>
                    <a:pt x="9941" y="15057"/>
                  </a:cubicBezTo>
                  <a:cubicBezTo>
                    <a:pt x="10542" y="16124"/>
                    <a:pt x="11476" y="16925"/>
                    <a:pt x="12576" y="17392"/>
                  </a:cubicBezTo>
                  <a:cubicBezTo>
                    <a:pt x="12859" y="17473"/>
                    <a:pt x="13154" y="17517"/>
                    <a:pt x="13454" y="17517"/>
                  </a:cubicBezTo>
                  <a:cubicBezTo>
                    <a:pt x="13649" y="17517"/>
                    <a:pt x="13847" y="17498"/>
                    <a:pt x="14044" y="17459"/>
                  </a:cubicBezTo>
                  <a:cubicBezTo>
                    <a:pt x="14444" y="17392"/>
                    <a:pt x="14845" y="17259"/>
                    <a:pt x="15212" y="17092"/>
                  </a:cubicBezTo>
                  <a:cubicBezTo>
                    <a:pt x="15712" y="16825"/>
                    <a:pt x="16212" y="16525"/>
                    <a:pt x="16646" y="16191"/>
                  </a:cubicBezTo>
                  <a:cubicBezTo>
                    <a:pt x="16813" y="16058"/>
                    <a:pt x="16913" y="15991"/>
                    <a:pt x="17013" y="15924"/>
                  </a:cubicBezTo>
                  <a:lnTo>
                    <a:pt x="17113" y="15824"/>
                  </a:lnTo>
                  <a:cubicBezTo>
                    <a:pt x="17046" y="15824"/>
                    <a:pt x="17013" y="15858"/>
                    <a:pt x="16946" y="15891"/>
                  </a:cubicBezTo>
                  <a:lnTo>
                    <a:pt x="16613" y="16158"/>
                  </a:lnTo>
                  <a:cubicBezTo>
                    <a:pt x="16146" y="16458"/>
                    <a:pt x="15645" y="16758"/>
                    <a:pt x="15145" y="17025"/>
                  </a:cubicBezTo>
                  <a:cubicBezTo>
                    <a:pt x="14667" y="17275"/>
                    <a:pt x="14123" y="17407"/>
                    <a:pt x="13580" y="17407"/>
                  </a:cubicBezTo>
                  <a:cubicBezTo>
                    <a:pt x="13252" y="17407"/>
                    <a:pt x="12924" y="17359"/>
                    <a:pt x="12610" y="17259"/>
                  </a:cubicBezTo>
                  <a:cubicBezTo>
                    <a:pt x="11509" y="16825"/>
                    <a:pt x="10608" y="16024"/>
                    <a:pt x="10041" y="14990"/>
                  </a:cubicBezTo>
                  <a:cubicBezTo>
                    <a:pt x="9307" y="13756"/>
                    <a:pt x="8907" y="12355"/>
                    <a:pt x="8907" y="10921"/>
                  </a:cubicBezTo>
                  <a:cubicBezTo>
                    <a:pt x="8893" y="10562"/>
                    <a:pt x="8902" y="10206"/>
                    <a:pt x="8935" y="9853"/>
                  </a:cubicBezTo>
                  <a:lnTo>
                    <a:pt x="8935" y="9853"/>
                  </a:lnTo>
                  <a:cubicBezTo>
                    <a:pt x="9047" y="9878"/>
                    <a:pt x="9160" y="9900"/>
                    <a:pt x="9274" y="9920"/>
                  </a:cubicBezTo>
                  <a:cubicBezTo>
                    <a:pt x="9560" y="9958"/>
                    <a:pt x="9849" y="9977"/>
                    <a:pt x="10138" y="9977"/>
                  </a:cubicBezTo>
                  <a:cubicBezTo>
                    <a:pt x="10860" y="9977"/>
                    <a:pt x="11585" y="9858"/>
                    <a:pt x="12276" y="9620"/>
                  </a:cubicBezTo>
                  <a:cubicBezTo>
                    <a:pt x="13210" y="9253"/>
                    <a:pt x="14044" y="8586"/>
                    <a:pt x="14578" y="7718"/>
                  </a:cubicBezTo>
                  <a:cubicBezTo>
                    <a:pt x="14845" y="7285"/>
                    <a:pt x="15012" y="6818"/>
                    <a:pt x="15045" y="6317"/>
                  </a:cubicBezTo>
                  <a:cubicBezTo>
                    <a:pt x="15078" y="5817"/>
                    <a:pt x="14945" y="5283"/>
                    <a:pt x="14645" y="4883"/>
                  </a:cubicBezTo>
                  <a:cubicBezTo>
                    <a:pt x="14344" y="4483"/>
                    <a:pt x="13877" y="4249"/>
                    <a:pt x="13377" y="4182"/>
                  </a:cubicBezTo>
                  <a:cubicBezTo>
                    <a:pt x="13236" y="4162"/>
                    <a:pt x="13094" y="4151"/>
                    <a:pt x="12953" y="4151"/>
                  </a:cubicBezTo>
                  <a:cubicBezTo>
                    <a:pt x="12627" y="4151"/>
                    <a:pt x="12302" y="4210"/>
                    <a:pt x="11976" y="4349"/>
                  </a:cubicBezTo>
                  <a:cubicBezTo>
                    <a:pt x="11175" y="4750"/>
                    <a:pt x="10475" y="5383"/>
                    <a:pt x="10008" y="6184"/>
                  </a:cubicBezTo>
                  <a:cubicBezTo>
                    <a:pt x="9355" y="7242"/>
                    <a:pt x="8952" y="8412"/>
                    <a:pt x="8803" y="9609"/>
                  </a:cubicBezTo>
                  <a:lnTo>
                    <a:pt x="8803" y="9609"/>
                  </a:lnTo>
                  <a:cubicBezTo>
                    <a:pt x="8051" y="9414"/>
                    <a:pt x="7334" y="9089"/>
                    <a:pt x="6706" y="8652"/>
                  </a:cubicBezTo>
                  <a:cubicBezTo>
                    <a:pt x="5634" y="7830"/>
                    <a:pt x="4768" y="6785"/>
                    <a:pt x="4161" y="5586"/>
                  </a:cubicBezTo>
                  <a:lnTo>
                    <a:pt x="4161" y="5586"/>
                  </a:lnTo>
                  <a:cubicBezTo>
                    <a:pt x="4411" y="5523"/>
                    <a:pt x="4659" y="5444"/>
                    <a:pt x="4904" y="5350"/>
                  </a:cubicBezTo>
                  <a:cubicBezTo>
                    <a:pt x="5438" y="5150"/>
                    <a:pt x="5905" y="4816"/>
                    <a:pt x="6305" y="4416"/>
                  </a:cubicBezTo>
                  <a:cubicBezTo>
                    <a:pt x="6739" y="3982"/>
                    <a:pt x="7039" y="3382"/>
                    <a:pt x="7173" y="2748"/>
                  </a:cubicBezTo>
                  <a:cubicBezTo>
                    <a:pt x="7306" y="2048"/>
                    <a:pt x="7106" y="1314"/>
                    <a:pt x="6672" y="780"/>
                  </a:cubicBezTo>
                  <a:cubicBezTo>
                    <a:pt x="6237" y="290"/>
                    <a:pt x="5625" y="1"/>
                    <a:pt x="49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5772600" y="1399146"/>
              <a:ext cx="172244" cy="89380"/>
            </a:xfrm>
            <a:custGeom>
              <a:avLst/>
              <a:gdLst/>
              <a:ahLst/>
              <a:cxnLst/>
              <a:rect l="l" t="t" r="r" b="b"/>
              <a:pathLst>
                <a:path w="8273" h="4293" extrusionOk="0">
                  <a:moveTo>
                    <a:pt x="8273" y="0"/>
                  </a:moveTo>
                  <a:cubicBezTo>
                    <a:pt x="8239" y="0"/>
                    <a:pt x="8039" y="501"/>
                    <a:pt x="7506" y="1235"/>
                  </a:cubicBezTo>
                  <a:cubicBezTo>
                    <a:pt x="6133" y="3054"/>
                    <a:pt x="3997" y="4110"/>
                    <a:pt x="1740" y="4110"/>
                  </a:cubicBezTo>
                  <a:cubicBezTo>
                    <a:pt x="1639" y="4110"/>
                    <a:pt x="1537" y="4108"/>
                    <a:pt x="1435" y="4103"/>
                  </a:cubicBezTo>
                  <a:cubicBezTo>
                    <a:pt x="633" y="4074"/>
                    <a:pt x="122" y="3965"/>
                    <a:pt x="19" y="3965"/>
                  </a:cubicBezTo>
                  <a:cubicBezTo>
                    <a:pt x="7" y="3965"/>
                    <a:pt x="0" y="3966"/>
                    <a:pt x="0" y="3970"/>
                  </a:cubicBezTo>
                  <a:cubicBezTo>
                    <a:pt x="100" y="4037"/>
                    <a:pt x="234" y="4070"/>
                    <a:pt x="367" y="4103"/>
                  </a:cubicBezTo>
                  <a:cubicBezTo>
                    <a:pt x="701" y="4170"/>
                    <a:pt x="1068" y="4237"/>
                    <a:pt x="1435" y="4270"/>
                  </a:cubicBezTo>
                  <a:cubicBezTo>
                    <a:pt x="1620" y="4285"/>
                    <a:pt x="1804" y="4293"/>
                    <a:pt x="1988" y="4293"/>
                  </a:cubicBezTo>
                  <a:cubicBezTo>
                    <a:pt x="4224" y="4293"/>
                    <a:pt x="6342" y="3184"/>
                    <a:pt x="7606" y="1335"/>
                  </a:cubicBezTo>
                  <a:cubicBezTo>
                    <a:pt x="7806" y="1034"/>
                    <a:pt x="8006" y="701"/>
                    <a:pt x="8139" y="367"/>
                  </a:cubicBezTo>
                  <a:cubicBezTo>
                    <a:pt x="8206" y="267"/>
                    <a:pt x="8239" y="134"/>
                    <a:pt x="827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6032328" y="1435643"/>
              <a:ext cx="40995" cy="35061"/>
            </a:xfrm>
            <a:custGeom>
              <a:avLst/>
              <a:gdLst/>
              <a:ahLst/>
              <a:cxnLst/>
              <a:rect l="l" t="t" r="r" b="b"/>
              <a:pathLst>
                <a:path w="1969" h="1684" extrusionOk="0">
                  <a:moveTo>
                    <a:pt x="1776" y="0"/>
                  </a:moveTo>
                  <a:cubicBezTo>
                    <a:pt x="1717" y="0"/>
                    <a:pt x="1646" y="4"/>
                    <a:pt x="1569" y="15"/>
                  </a:cubicBezTo>
                  <a:cubicBezTo>
                    <a:pt x="868" y="149"/>
                    <a:pt x="301" y="616"/>
                    <a:pt x="68" y="1250"/>
                  </a:cubicBezTo>
                  <a:cubicBezTo>
                    <a:pt x="1" y="1516"/>
                    <a:pt x="1" y="1683"/>
                    <a:pt x="34" y="1683"/>
                  </a:cubicBezTo>
                  <a:cubicBezTo>
                    <a:pt x="201" y="1283"/>
                    <a:pt x="468" y="916"/>
                    <a:pt x="801" y="616"/>
                  </a:cubicBezTo>
                  <a:cubicBezTo>
                    <a:pt x="1135" y="349"/>
                    <a:pt x="1535" y="149"/>
                    <a:pt x="1969" y="15"/>
                  </a:cubicBezTo>
                  <a:cubicBezTo>
                    <a:pt x="1969" y="15"/>
                    <a:pt x="1895" y="0"/>
                    <a:pt x="17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6205966" y="1409452"/>
              <a:ext cx="58358" cy="77908"/>
            </a:xfrm>
            <a:custGeom>
              <a:avLst/>
              <a:gdLst/>
              <a:ahLst/>
              <a:cxnLst/>
              <a:rect l="l" t="t" r="r" b="b"/>
              <a:pathLst>
                <a:path w="2803" h="3742" extrusionOk="0">
                  <a:moveTo>
                    <a:pt x="1810" y="234"/>
                  </a:moveTo>
                  <a:cubicBezTo>
                    <a:pt x="1840" y="234"/>
                    <a:pt x="1871" y="236"/>
                    <a:pt x="1901" y="239"/>
                  </a:cubicBezTo>
                  <a:cubicBezTo>
                    <a:pt x="2168" y="339"/>
                    <a:pt x="2402" y="539"/>
                    <a:pt x="2502" y="840"/>
                  </a:cubicBezTo>
                  <a:cubicBezTo>
                    <a:pt x="2569" y="1107"/>
                    <a:pt x="2535" y="1373"/>
                    <a:pt x="2335" y="1607"/>
                  </a:cubicBezTo>
                  <a:cubicBezTo>
                    <a:pt x="2114" y="1877"/>
                    <a:pt x="1767" y="2039"/>
                    <a:pt x="1412" y="2039"/>
                  </a:cubicBezTo>
                  <a:cubicBezTo>
                    <a:pt x="1285" y="2039"/>
                    <a:pt x="1157" y="2018"/>
                    <a:pt x="1034" y="1974"/>
                  </a:cubicBezTo>
                  <a:cubicBezTo>
                    <a:pt x="1028" y="1972"/>
                    <a:pt x="1021" y="1969"/>
                    <a:pt x="1014" y="1967"/>
                  </a:cubicBezTo>
                  <a:lnTo>
                    <a:pt x="1014" y="1967"/>
                  </a:lnTo>
                  <a:cubicBezTo>
                    <a:pt x="954" y="1773"/>
                    <a:pt x="914" y="1573"/>
                    <a:pt x="901" y="1373"/>
                  </a:cubicBezTo>
                  <a:cubicBezTo>
                    <a:pt x="901" y="1107"/>
                    <a:pt x="967" y="806"/>
                    <a:pt x="1134" y="573"/>
                  </a:cubicBezTo>
                  <a:cubicBezTo>
                    <a:pt x="1284" y="363"/>
                    <a:pt x="1541" y="234"/>
                    <a:pt x="1810" y="234"/>
                  </a:cubicBezTo>
                  <a:close/>
                  <a:moveTo>
                    <a:pt x="1826" y="1"/>
                  </a:moveTo>
                  <a:cubicBezTo>
                    <a:pt x="1497" y="1"/>
                    <a:pt x="1178" y="139"/>
                    <a:pt x="967" y="439"/>
                  </a:cubicBezTo>
                  <a:cubicBezTo>
                    <a:pt x="767" y="706"/>
                    <a:pt x="701" y="1040"/>
                    <a:pt x="734" y="1373"/>
                  </a:cubicBezTo>
                  <a:cubicBezTo>
                    <a:pt x="745" y="1545"/>
                    <a:pt x="773" y="1716"/>
                    <a:pt x="817" y="1884"/>
                  </a:cubicBezTo>
                  <a:lnTo>
                    <a:pt x="817" y="1884"/>
                  </a:lnTo>
                  <a:cubicBezTo>
                    <a:pt x="594" y="1773"/>
                    <a:pt x="385" y="1609"/>
                    <a:pt x="234" y="1407"/>
                  </a:cubicBezTo>
                  <a:cubicBezTo>
                    <a:pt x="100" y="1207"/>
                    <a:pt x="0" y="1073"/>
                    <a:pt x="0" y="1073"/>
                  </a:cubicBezTo>
                  <a:lnTo>
                    <a:pt x="0" y="1073"/>
                  </a:lnTo>
                  <a:cubicBezTo>
                    <a:pt x="33" y="1207"/>
                    <a:pt x="100" y="1340"/>
                    <a:pt x="167" y="1440"/>
                  </a:cubicBezTo>
                  <a:cubicBezTo>
                    <a:pt x="342" y="1703"/>
                    <a:pt x="594" y="1940"/>
                    <a:pt x="878" y="2085"/>
                  </a:cubicBezTo>
                  <a:lnTo>
                    <a:pt x="878" y="2085"/>
                  </a:lnTo>
                  <a:cubicBezTo>
                    <a:pt x="976" y="2362"/>
                    <a:pt x="1118" y="2622"/>
                    <a:pt x="1301" y="2841"/>
                  </a:cubicBezTo>
                  <a:cubicBezTo>
                    <a:pt x="1501" y="3141"/>
                    <a:pt x="1768" y="3375"/>
                    <a:pt x="2068" y="3575"/>
                  </a:cubicBezTo>
                  <a:cubicBezTo>
                    <a:pt x="2202" y="3642"/>
                    <a:pt x="2302" y="3708"/>
                    <a:pt x="2435" y="3742"/>
                  </a:cubicBezTo>
                  <a:cubicBezTo>
                    <a:pt x="2035" y="3475"/>
                    <a:pt x="1701" y="3141"/>
                    <a:pt x="1401" y="2774"/>
                  </a:cubicBezTo>
                  <a:cubicBezTo>
                    <a:pt x="1279" y="2591"/>
                    <a:pt x="1170" y="2385"/>
                    <a:pt x="1085" y="2169"/>
                  </a:cubicBezTo>
                  <a:lnTo>
                    <a:pt x="1085" y="2169"/>
                  </a:lnTo>
                  <a:cubicBezTo>
                    <a:pt x="1208" y="2206"/>
                    <a:pt x="1333" y="2224"/>
                    <a:pt x="1458" y="2224"/>
                  </a:cubicBezTo>
                  <a:cubicBezTo>
                    <a:pt x="1852" y="2224"/>
                    <a:pt x="2238" y="2043"/>
                    <a:pt x="2502" y="1707"/>
                  </a:cubicBezTo>
                  <a:cubicBezTo>
                    <a:pt x="2735" y="1440"/>
                    <a:pt x="2802" y="1073"/>
                    <a:pt x="2702" y="740"/>
                  </a:cubicBezTo>
                  <a:cubicBezTo>
                    <a:pt x="2602" y="406"/>
                    <a:pt x="2302" y="106"/>
                    <a:pt x="1935" y="6"/>
                  </a:cubicBezTo>
                  <a:cubicBezTo>
                    <a:pt x="1898" y="2"/>
                    <a:pt x="1862" y="1"/>
                    <a:pt x="1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6228181" y="1357298"/>
              <a:ext cx="63917" cy="28669"/>
            </a:xfrm>
            <a:custGeom>
              <a:avLst/>
              <a:gdLst/>
              <a:ahLst/>
              <a:cxnLst/>
              <a:rect l="l" t="t" r="r" b="b"/>
              <a:pathLst>
                <a:path w="3070" h="1377" extrusionOk="0">
                  <a:moveTo>
                    <a:pt x="704" y="1"/>
                  </a:moveTo>
                  <a:cubicBezTo>
                    <a:pt x="635" y="1"/>
                    <a:pt x="568" y="3"/>
                    <a:pt x="501" y="9"/>
                  </a:cubicBezTo>
                  <a:cubicBezTo>
                    <a:pt x="167" y="42"/>
                    <a:pt x="1" y="109"/>
                    <a:pt x="1" y="142"/>
                  </a:cubicBezTo>
                  <a:cubicBezTo>
                    <a:pt x="568" y="142"/>
                    <a:pt x="1135" y="242"/>
                    <a:pt x="1668" y="409"/>
                  </a:cubicBezTo>
                  <a:cubicBezTo>
                    <a:pt x="2169" y="643"/>
                    <a:pt x="2636" y="976"/>
                    <a:pt x="3036" y="1377"/>
                  </a:cubicBezTo>
                  <a:cubicBezTo>
                    <a:pt x="3069" y="1377"/>
                    <a:pt x="2969" y="1176"/>
                    <a:pt x="2769" y="943"/>
                  </a:cubicBezTo>
                  <a:cubicBezTo>
                    <a:pt x="2469" y="609"/>
                    <a:pt x="2135" y="376"/>
                    <a:pt x="1735" y="209"/>
                  </a:cubicBezTo>
                  <a:cubicBezTo>
                    <a:pt x="1402" y="70"/>
                    <a:pt x="1045" y="1"/>
                    <a:pt x="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6201095" y="1415802"/>
              <a:ext cx="329206" cy="245884"/>
            </a:xfrm>
            <a:custGeom>
              <a:avLst/>
              <a:gdLst/>
              <a:ahLst/>
              <a:cxnLst/>
              <a:rect l="l" t="t" r="r" b="b"/>
              <a:pathLst>
                <a:path w="15812" h="11810" extrusionOk="0">
                  <a:moveTo>
                    <a:pt x="15812" y="3437"/>
                  </a:moveTo>
                  <a:cubicBezTo>
                    <a:pt x="15812" y="3437"/>
                    <a:pt x="15781" y="3437"/>
                    <a:pt x="15721" y="3466"/>
                  </a:cubicBezTo>
                  <a:lnTo>
                    <a:pt x="15721" y="3466"/>
                  </a:lnTo>
                  <a:cubicBezTo>
                    <a:pt x="15749" y="3455"/>
                    <a:pt x="15780" y="3445"/>
                    <a:pt x="15812" y="3437"/>
                  </a:cubicBezTo>
                  <a:close/>
                  <a:moveTo>
                    <a:pt x="10157" y="219"/>
                  </a:moveTo>
                  <a:cubicBezTo>
                    <a:pt x="10463" y="219"/>
                    <a:pt x="10773" y="267"/>
                    <a:pt x="11075" y="368"/>
                  </a:cubicBezTo>
                  <a:cubicBezTo>
                    <a:pt x="12276" y="701"/>
                    <a:pt x="13210" y="1635"/>
                    <a:pt x="13577" y="2803"/>
                  </a:cubicBezTo>
                  <a:cubicBezTo>
                    <a:pt x="13719" y="3267"/>
                    <a:pt x="13761" y="3742"/>
                    <a:pt x="13713" y="4203"/>
                  </a:cubicBezTo>
                  <a:lnTo>
                    <a:pt x="13713" y="4203"/>
                  </a:lnTo>
                  <a:cubicBezTo>
                    <a:pt x="12688" y="4478"/>
                    <a:pt x="11642" y="4611"/>
                    <a:pt x="10575" y="4638"/>
                  </a:cubicBezTo>
                  <a:cubicBezTo>
                    <a:pt x="10141" y="4638"/>
                    <a:pt x="9708" y="4604"/>
                    <a:pt x="9274" y="4504"/>
                  </a:cubicBezTo>
                  <a:cubicBezTo>
                    <a:pt x="8807" y="4404"/>
                    <a:pt x="8373" y="4204"/>
                    <a:pt x="8006" y="3870"/>
                  </a:cubicBezTo>
                  <a:cubicBezTo>
                    <a:pt x="7673" y="3537"/>
                    <a:pt x="7439" y="3070"/>
                    <a:pt x="7439" y="2569"/>
                  </a:cubicBezTo>
                  <a:cubicBezTo>
                    <a:pt x="7439" y="2069"/>
                    <a:pt x="7639" y="1535"/>
                    <a:pt x="7973" y="1135"/>
                  </a:cubicBezTo>
                  <a:cubicBezTo>
                    <a:pt x="8554" y="554"/>
                    <a:pt x="9345" y="219"/>
                    <a:pt x="10157" y="219"/>
                  </a:cubicBezTo>
                  <a:close/>
                  <a:moveTo>
                    <a:pt x="10136" y="0"/>
                  </a:moveTo>
                  <a:cubicBezTo>
                    <a:pt x="9276" y="0"/>
                    <a:pt x="8429" y="355"/>
                    <a:pt x="7806" y="1002"/>
                  </a:cubicBezTo>
                  <a:cubicBezTo>
                    <a:pt x="7439" y="1435"/>
                    <a:pt x="7239" y="2002"/>
                    <a:pt x="7239" y="2569"/>
                  </a:cubicBezTo>
                  <a:cubicBezTo>
                    <a:pt x="7239" y="3103"/>
                    <a:pt x="7473" y="3637"/>
                    <a:pt x="7906" y="4004"/>
                  </a:cubicBezTo>
                  <a:cubicBezTo>
                    <a:pt x="8273" y="4304"/>
                    <a:pt x="8707" y="4538"/>
                    <a:pt x="9207" y="4638"/>
                  </a:cubicBezTo>
                  <a:cubicBezTo>
                    <a:pt x="9641" y="4738"/>
                    <a:pt x="10108" y="4771"/>
                    <a:pt x="10541" y="4771"/>
                  </a:cubicBezTo>
                  <a:cubicBezTo>
                    <a:pt x="11607" y="4744"/>
                    <a:pt x="12673" y="4569"/>
                    <a:pt x="13704" y="4278"/>
                  </a:cubicBezTo>
                  <a:lnTo>
                    <a:pt x="13704" y="4278"/>
                  </a:lnTo>
                  <a:cubicBezTo>
                    <a:pt x="13616" y="4982"/>
                    <a:pt x="13317" y="5652"/>
                    <a:pt x="12843" y="6205"/>
                  </a:cubicBezTo>
                  <a:cubicBezTo>
                    <a:pt x="12043" y="7039"/>
                    <a:pt x="10975" y="7606"/>
                    <a:pt x="9841" y="7840"/>
                  </a:cubicBezTo>
                  <a:cubicBezTo>
                    <a:pt x="8840" y="8040"/>
                    <a:pt x="7773" y="8140"/>
                    <a:pt x="6739" y="8173"/>
                  </a:cubicBezTo>
                  <a:cubicBezTo>
                    <a:pt x="5805" y="8173"/>
                    <a:pt x="4871" y="8274"/>
                    <a:pt x="3970" y="8440"/>
                  </a:cubicBezTo>
                  <a:cubicBezTo>
                    <a:pt x="2636" y="8674"/>
                    <a:pt x="1435" y="9408"/>
                    <a:pt x="568" y="10475"/>
                  </a:cubicBezTo>
                  <a:cubicBezTo>
                    <a:pt x="368" y="10775"/>
                    <a:pt x="201" y="11109"/>
                    <a:pt x="101" y="11442"/>
                  </a:cubicBezTo>
                  <a:cubicBezTo>
                    <a:pt x="34" y="11576"/>
                    <a:pt x="34" y="11643"/>
                    <a:pt x="34" y="11709"/>
                  </a:cubicBezTo>
                  <a:cubicBezTo>
                    <a:pt x="1" y="11743"/>
                    <a:pt x="1" y="11776"/>
                    <a:pt x="34" y="11809"/>
                  </a:cubicBezTo>
                  <a:cubicBezTo>
                    <a:pt x="167" y="11342"/>
                    <a:pt x="368" y="10909"/>
                    <a:pt x="668" y="10508"/>
                  </a:cubicBezTo>
                  <a:cubicBezTo>
                    <a:pt x="1502" y="9508"/>
                    <a:pt x="2703" y="8807"/>
                    <a:pt x="4003" y="8607"/>
                  </a:cubicBezTo>
                  <a:cubicBezTo>
                    <a:pt x="4937" y="8440"/>
                    <a:pt x="5838" y="8340"/>
                    <a:pt x="6739" y="8340"/>
                  </a:cubicBezTo>
                  <a:cubicBezTo>
                    <a:pt x="7806" y="8340"/>
                    <a:pt x="8874" y="8207"/>
                    <a:pt x="9908" y="8007"/>
                  </a:cubicBezTo>
                  <a:cubicBezTo>
                    <a:pt x="11075" y="7807"/>
                    <a:pt x="12176" y="7206"/>
                    <a:pt x="13010" y="6339"/>
                  </a:cubicBezTo>
                  <a:cubicBezTo>
                    <a:pt x="13545" y="5742"/>
                    <a:pt x="13864" y="4993"/>
                    <a:pt x="13944" y="4209"/>
                  </a:cubicBezTo>
                  <a:lnTo>
                    <a:pt x="13944" y="4209"/>
                  </a:lnTo>
                  <a:cubicBezTo>
                    <a:pt x="14123" y="4155"/>
                    <a:pt x="14301" y="4098"/>
                    <a:pt x="14478" y="4037"/>
                  </a:cubicBezTo>
                  <a:cubicBezTo>
                    <a:pt x="14911" y="3870"/>
                    <a:pt x="15245" y="3704"/>
                    <a:pt x="15478" y="3604"/>
                  </a:cubicBezTo>
                  <a:lnTo>
                    <a:pt x="15712" y="3470"/>
                  </a:lnTo>
                  <a:cubicBezTo>
                    <a:pt x="15715" y="3469"/>
                    <a:pt x="15718" y="3467"/>
                    <a:pt x="15721" y="3466"/>
                  </a:cubicBezTo>
                  <a:lnTo>
                    <a:pt x="15721" y="3466"/>
                  </a:lnTo>
                  <a:cubicBezTo>
                    <a:pt x="15630" y="3500"/>
                    <a:pt x="15554" y="3545"/>
                    <a:pt x="15478" y="3570"/>
                  </a:cubicBezTo>
                  <a:cubicBezTo>
                    <a:pt x="15245" y="3670"/>
                    <a:pt x="14911" y="3804"/>
                    <a:pt x="14478" y="3970"/>
                  </a:cubicBezTo>
                  <a:cubicBezTo>
                    <a:pt x="14303" y="4030"/>
                    <a:pt x="14127" y="4086"/>
                    <a:pt x="13951" y="4137"/>
                  </a:cubicBezTo>
                  <a:lnTo>
                    <a:pt x="13951" y="4137"/>
                  </a:lnTo>
                  <a:cubicBezTo>
                    <a:pt x="13989" y="3673"/>
                    <a:pt x="13944" y="3198"/>
                    <a:pt x="13810" y="2736"/>
                  </a:cubicBezTo>
                  <a:cubicBezTo>
                    <a:pt x="13410" y="1469"/>
                    <a:pt x="12409" y="501"/>
                    <a:pt x="11142" y="168"/>
                  </a:cubicBezTo>
                  <a:cubicBezTo>
                    <a:pt x="10813" y="55"/>
                    <a:pt x="10473" y="0"/>
                    <a:pt x="101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6192767" y="1771448"/>
              <a:ext cx="120860" cy="56214"/>
            </a:xfrm>
            <a:custGeom>
              <a:avLst/>
              <a:gdLst/>
              <a:ahLst/>
              <a:cxnLst/>
              <a:rect l="l" t="t" r="r" b="b"/>
              <a:pathLst>
                <a:path w="5805" h="2700" extrusionOk="0">
                  <a:moveTo>
                    <a:pt x="1989" y="0"/>
                  </a:moveTo>
                  <a:cubicBezTo>
                    <a:pt x="1650" y="0"/>
                    <a:pt x="1307" y="43"/>
                    <a:pt x="968" y="131"/>
                  </a:cubicBezTo>
                  <a:cubicBezTo>
                    <a:pt x="601" y="165"/>
                    <a:pt x="301" y="331"/>
                    <a:pt x="0" y="532"/>
                  </a:cubicBezTo>
                  <a:cubicBezTo>
                    <a:pt x="3" y="534"/>
                    <a:pt x="9" y="536"/>
                    <a:pt x="16" y="536"/>
                  </a:cubicBezTo>
                  <a:cubicBezTo>
                    <a:pt x="95" y="536"/>
                    <a:pt x="423" y="386"/>
                    <a:pt x="1001" y="265"/>
                  </a:cubicBezTo>
                  <a:cubicBezTo>
                    <a:pt x="1273" y="214"/>
                    <a:pt x="1546" y="189"/>
                    <a:pt x="1817" y="189"/>
                  </a:cubicBezTo>
                  <a:cubicBezTo>
                    <a:pt x="3139" y="189"/>
                    <a:pt x="4407" y="786"/>
                    <a:pt x="5237" y="1866"/>
                  </a:cubicBezTo>
                  <a:cubicBezTo>
                    <a:pt x="5638" y="2366"/>
                    <a:pt x="5771" y="2700"/>
                    <a:pt x="5804" y="2700"/>
                  </a:cubicBezTo>
                  <a:cubicBezTo>
                    <a:pt x="5738" y="2366"/>
                    <a:pt x="5571" y="2066"/>
                    <a:pt x="5371" y="1799"/>
                  </a:cubicBezTo>
                  <a:cubicBezTo>
                    <a:pt x="4600" y="656"/>
                    <a:pt x="3321" y="0"/>
                    <a:pt x="1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6293473" y="1893577"/>
              <a:ext cx="121547" cy="39204"/>
            </a:xfrm>
            <a:custGeom>
              <a:avLst/>
              <a:gdLst/>
              <a:ahLst/>
              <a:cxnLst/>
              <a:rect l="l" t="t" r="r" b="b"/>
              <a:pathLst>
                <a:path w="5838" h="1883" extrusionOk="0">
                  <a:moveTo>
                    <a:pt x="5832" y="1"/>
                  </a:moveTo>
                  <a:cubicBezTo>
                    <a:pt x="5787" y="1"/>
                    <a:pt x="5584" y="353"/>
                    <a:pt x="5137" y="737"/>
                  </a:cubicBezTo>
                  <a:cubicBezTo>
                    <a:pt x="4537" y="1237"/>
                    <a:pt x="3803" y="1571"/>
                    <a:pt x="3002" y="1637"/>
                  </a:cubicBezTo>
                  <a:cubicBezTo>
                    <a:pt x="2906" y="1646"/>
                    <a:pt x="2808" y="1650"/>
                    <a:pt x="2711" y="1650"/>
                  </a:cubicBezTo>
                  <a:cubicBezTo>
                    <a:pt x="2035" y="1650"/>
                    <a:pt x="1350" y="1449"/>
                    <a:pt x="767" y="1070"/>
                  </a:cubicBezTo>
                  <a:cubicBezTo>
                    <a:pt x="293" y="754"/>
                    <a:pt x="28" y="467"/>
                    <a:pt x="2" y="467"/>
                  </a:cubicBezTo>
                  <a:cubicBezTo>
                    <a:pt x="1" y="467"/>
                    <a:pt x="0" y="468"/>
                    <a:pt x="0" y="470"/>
                  </a:cubicBezTo>
                  <a:cubicBezTo>
                    <a:pt x="167" y="770"/>
                    <a:pt x="400" y="1003"/>
                    <a:pt x="667" y="1204"/>
                  </a:cubicBezTo>
                  <a:cubicBezTo>
                    <a:pt x="1286" y="1660"/>
                    <a:pt x="2014" y="1882"/>
                    <a:pt x="2742" y="1882"/>
                  </a:cubicBezTo>
                  <a:cubicBezTo>
                    <a:pt x="3663" y="1882"/>
                    <a:pt x="4581" y="1526"/>
                    <a:pt x="5271" y="837"/>
                  </a:cubicBezTo>
                  <a:cubicBezTo>
                    <a:pt x="5537" y="603"/>
                    <a:pt x="5704" y="336"/>
                    <a:pt x="5838" y="3"/>
                  </a:cubicBezTo>
                  <a:cubicBezTo>
                    <a:pt x="5836" y="1"/>
                    <a:pt x="5834" y="1"/>
                    <a:pt x="58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6351102" y="1709592"/>
              <a:ext cx="90317" cy="40287"/>
            </a:xfrm>
            <a:custGeom>
              <a:avLst/>
              <a:gdLst/>
              <a:ahLst/>
              <a:cxnLst/>
              <a:rect l="l" t="t" r="r" b="b"/>
              <a:pathLst>
                <a:path w="4338" h="1935" extrusionOk="0">
                  <a:moveTo>
                    <a:pt x="2697" y="0"/>
                  </a:moveTo>
                  <a:cubicBezTo>
                    <a:pt x="1768" y="0"/>
                    <a:pt x="869" y="443"/>
                    <a:pt x="301" y="1234"/>
                  </a:cubicBezTo>
                  <a:cubicBezTo>
                    <a:pt x="134" y="1434"/>
                    <a:pt x="34" y="1668"/>
                    <a:pt x="1" y="1935"/>
                  </a:cubicBezTo>
                  <a:cubicBezTo>
                    <a:pt x="1" y="1935"/>
                    <a:pt x="134" y="1668"/>
                    <a:pt x="434" y="1334"/>
                  </a:cubicBezTo>
                  <a:cubicBezTo>
                    <a:pt x="1022" y="593"/>
                    <a:pt x="1885" y="185"/>
                    <a:pt x="2797" y="185"/>
                  </a:cubicBezTo>
                  <a:cubicBezTo>
                    <a:pt x="3074" y="185"/>
                    <a:pt x="3356" y="222"/>
                    <a:pt x="3637" y="300"/>
                  </a:cubicBezTo>
                  <a:cubicBezTo>
                    <a:pt x="4025" y="420"/>
                    <a:pt x="4279" y="539"/>
                    <a:pt x="4328" y="539"/>
                  </a:cubicBezTo>
                  <a:cubicBezTo>
                    <a:pt x="4334" y="539"/>
                    <a:pt x="4337" y="537"/>
                    <a:pt x="4337" y="534"/>
                  </a:cubicBezTo>
                  <a:cubicBezTo>
                    <a:pt x="4137" y="367"/>
                    <a:pt x="3937" y="234"/>
                    <a:pt x="3670" y="167"/>
                  </a:cubicBezTo>
                  <a:cubicBezTo>
                    <a:pt x="3350" y="55"/>
                    <a:pt x="3022" y="0"/>
                    <a:pt x="2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6521263" y="1626666"/>
              <a:ext cx="246571" cy="148218"/>
            </a:xfrm>
            <a:custGeom>
              <a:avLst/>
              <a:gdLst/>
              <a:ahLst/>
              <a:cxnLst/>
              <a:rect l="l" t="t" r="r" b="b"/>
              <a:pathLst>
                <a:path w="11843" h="7119" extrusionOk="0">
                  <a:moveTo>
                    <a:pt x="2102" y="226"/>
                  </a:moveTo>
                  <a:cubicBezTo>
                    <a:pt x="2267" y="226"/>
                    <a:pt x="2435" y="244"/>
                    <a:pt x="2602" y="280"/>
                  </a:cubicBezTo>
                  <a:cubicBezTo>
                    <a:pt x="3036" y="347"/>
                    <a:pt x="3436" y="547"/>
                    <a:pt x="3736" y="881"/>
                  </a:cubicBezTo>
                  <a:cubicBezTo>
                    <a:pt x="4036" y="1148"/>
                    <a:pt x="4270" y="1515"/>
                    <a:pt x="4370" y="1915"/>
                  </a:cubicBezTo>
                  <a:cubicBezTo>
                    <a:pt x="4604" y="2649"/>
                    <a:pt x="4604" y="3416"/>
                    <a:pt x="4370" y="4150"/>
                  </a:cubicBezTo>
                  <a:cubicBezTo>
                    <a:pt x="4134" y="4881"/>
                    <a:pt x="3715" y="5545"/>
                    <a:pt x="3149" y="6071"/>
                  </a:cubicBezTo>
                  <a:lnTo>
                    <a:pt x="3149" y="6071"/>
                  </a:lnTo>
                  <a:cubicBezTo>
                    <a:pt x="2370" y="5639"/>
                    <a:pt x="1671" y="5056"/>
                    <a:pt x="1101" y="4350"/>
                  </a:cubicBezTo>
                  <a:cubicBezTo>
                    <a:pt x="767" y="3950"/>
                    <a:pt x="534" y="3483"/>
                    <a:pt x="367" y="2982"/>
                  </a:cubicBezTo>
                  <a:cubicBezTo>
                    <a:pt x="234" y="2482"/>
                    <a:pt x="234" y="1982"/>
                    <a:pt x="401" y="1515"/>
                  </a:cubicBezTo>
                  <a:cubicBezTo>
                    <a:pt x="534" y="1048"/>
                    <a:pt x="834" y="647"/>
                    <a:pt x="1268" y="414"/>
                  </a:cubicBezTo>
                  <a:cubicBezTo>
                    <a:pt x="1524" y="286"/>
                    <a:pt x="1809" y="226"/>
                    <a:pt x="2102" y="226"/>
                  </a:cubicBezTo>
                  <a:close/>
                  <a:moveTo>
                    <a:pt x="2138" y="1"/>
                  </a:moveTo>
                  <a:cubicBezTo>
                    <a:pt x="1795" y="1"/>
                    <a:pt x="1457" y="76"/>
                    <a:pt x="1134" y="214"/>
                  </a:cubicBezTo>
                  <a:cubicBezTo>
                    <a:pt x="667" y="481"/>
                    <a:pt x="300" y="914"/>
                    <a:pt x="167" y="1415"/>
                  </a:cubicBezTo>
                  <a:cubicBezTo>
                    <a:pt x="0" y="1915"/>
                    <a:pt x="0" y="2482"/>
                    <a:pt x="134" y="3016"/>
                  </a:cubicBezTo>
                  <a:cubicBezTo>
                    <a:pt x="300" y="3516"/>
                    <a:pt x="534" y="4016"/>
                    <a:pt x="901" y="4450"/>
                  </a:cubicBezTo>
                  <a:cubicBezTo>
                    <a:pt x="1481" y="5178"/>
                    <a:pt x="2193" y="5774"/>
                    <a:pt x="2987" y="6214"/>
                  </a:cubicBezTo>
                  <a:lnTo>
                    <a:pt x="2987" y="6214"/>
                  </a:lnTo>
                  <a:cubicBezTo>
                    <a:pt x="2796" y="6376"/>
                    <a:pt x="2589" y="6522"/>
                    <a:pt x="2369" y="6652"/>
                  </a:cubicBezTo>
                  <a:cubicBezTo>
                    <a:pt x="2002" y="6852"/>
                    <a:pt x="1635" y="6985"/>
                    <a:pt x="1234" y="7119"/>
                  </a:cubicBezTo>
                  <a:cubicBezTo>
                    <a:pt x="1335" y="7119"/>
                    <a:pt x="1435" y="7085"/>
                    <a:pt x="1535" y="7052"/>
                  </a:cubicBezTo>
                  <a:cubicBezTo>
                    <a:pt x="1835" y="6985"/>
                    <a:pt x="2135" y="6852"/>
                    <a:pt x="2369" y="6718"/>
                  </a:cubicBezTo>
                  <a:cubicBezTo>
                    <a:pt x="2614" y="6586"/>
                    <a:pt x="2849" y="6433"/>
                    <a:pt x="3067" y="6258"/>
                  </a:cubicBezTo>
                  <a:lnTo>
                    <a:pt x="3067" y="6258"/>
                  </a:lnTo>
                  <a:cubicBezTo>
                    <a:pt x="4036" y="6777"/>
                    <a:pt x="5122" y="7067"/>
                    <a:pt x="6238" y="7085"/>
                  </a:cubicBezTo>
                  <a:cubicBezTo>
                    <a:pt x="6303" y="7088"/>
                    <a:pt x="6367" y="7089"/>
                    <a:pt x="6432" y="7089"/>
                  </a:cubicBezTo>
                  <a:cubicBezTo>
                    <a:pt x="7268" y="7089"/>
                    <a:pt x="8097" y="6890"/>
                    <a:pt x="8840" y="6518"/>
                  </a:cubicBezTo>
                  <a:cubicBezTo>
                    <a:pt x="9540" y="6151"/>
                    <a:pt x="10141" y="5618"/>
                    <a:pt x="10641" y="5017"/>
                  </a:cubicBezTo>
                  <a:cubicBezTo>
                    <a:pt x="11342" y="4150"/>
                    <a:pt x="11775" y="3049"/>
                    <a:pt x="11842" y="1915"/>
                  </a:cubicBezTo>
                  <a:cubicBezTo>
                    <a:pt x="11842" y="1715"/>
                    <a:pt x="11842" y="1548"/>
                    <a:pt x="11842" y="1381"/>
                  </a:cubicBezTo>
                  <a:cubicBezTo>
                    <a:pt x="11809" y="1248"/>
                    <a:pt x="11809" y="1114"/>
                    <a:pt x="11775" y="981"/>
                  </a:cubicBezTo>
                  <a:cubicBezTo>
                    <a:pt x="11742" y="881"/>
                    <a:pt x="11742" y="781"/>
                    <a:pt x="11709" y="681"/>
                  </a:cubicBezTo>
                  <a:lnTo>
                    <a:pt x="11709" y="681"/>
                  </a:lnTo>
                  <a:cubicBezTo>
                    <a:pt x="11775" y="1081"/>
                    <a:pt x="11809" y="1515"/>
                    <a:pt x="11775" y="1915"/>
                  </a:cubicBezTo>
                  <a:cubicBezTo>
                    <a:pt x="11709" y="3049"/>
                    <a:pt x="11275" y="4083"/>
                    <a:pt x="10574" y="4950"/>
                  </a:cubicBezTo>
                  <a:cubicBezTo>
                    <a:pt x="9552" y="6197"/>
                    <a:pt x="8070" y="6923"/>
                    <a:pt x="6481" y="6923"/>
                  </a:cubicBezTo>
                  <a:cubicBezTo>
                    <a:pt x="6411" y="6923"/>
                    <a:pt x="6341" y="6921"/>
                    <a:pt x="6271" y="6918"/>
                  </a:cubicBezTo>
                  <a:cubicBezTo>
                    <a:pt x="5203" y="6901"/>
                    <a:pt x="4163" y="6617"/>
                    <a:pt x="3233" y="6117"/>
                  </a:cubicBezTo>
                  <a:lnTo>
                    <a:pt x="3233" y="6117"/>
                  </a:lnTo>
                  <a:cubicBezTo>
                    <a:pt x="3339" y="6023"/>
                    <a:pt x="3440" y="5923"/>
                    <a:pt x="3536" y="5818"/>
                  </a:cubicBezTo>
                  <a:cubicBezTo>
                    <a:pt x="3970" y="5351"/>
                    <a:pt x="4303" y="4784"/>
                    <a:pt x="4503" y="4150"/>
                  </a:cubicBezTo>
                  <a:cubicBezTo>
                    <a:pt x="4770" y="3416"/>
                    <a:pt x="4770" y="2582"/>
                    <a:pt x="4537" y="1848"/>
                  </a:cubicBezTo>
                  <a:cubicBezTo>
                    <a:pt x="4403" y="1415"/>
                    <a:pt x="4170" y="1014"/>
                    <a:pt x="3836" y="714"/>
                  </a:cubicBezTo>
                  <a:cubicBezTo>
                    <a:pt x="3503" y="380"/>
                    <a:pt x="3069" y="147"/>
                    <a:pt x="2602" y="47"/>
                  </a:cubicBezTo>
                  <a:cubicBezTo>
                    <a:pt x="2447" y="16"/>
                    <a:pt x="2292" y="1"/>
                    <a:pt x="2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6813637" y="1635973"/>
              <a:ext cx="59046" cy="184757"/>
            </a:xfrm>
            <a:custGeom>
              <a:avLst/>
              <a:gdLst/>
              <a:ahLst/>
              <a:cxnLst/>
              <a:rect l="l" t="t" r="r" b="b"/>
              <a:pathLst>
                <a:path w="2836" h="8874" extrusionOk="0">
                  <a:moveTo>
                    <a:pt x="2836" y="0"/>
                  </a:moveTo>
                  <a:cubicBezTo>
                    <a:pt x="2736" y="100"/>
                    <a:pt x="2636" y="200"/>
                    <a:pt x="2602" y="300"/>
                  </a:cubicBezTo>
                  <a:cubicBezTo>
                    <a:pt x="2436" y="501"/>
                    <a:pt x="2236" y="801"/>
                    <a:pt x="2002" y="1168"/>
                  </a:cubicBezTo>
                  <a:cubicBezTo>
                    <a:pt x="1368" y="2135"/>
                    <a:pt x="868" y="3169"/>
                    <a:pt x="534" y="4237"/>
                  </a:cubicBezTo>
                  <a:cubicBezTo>
                    <a:pt x="334" y="4837"/>
                    <a:pt x="201" y="5471"/>
                    <a:pt x="101" y="6105"/>
                  </a:cubicBezTo>
                  <a:cubicBezTo>
                    <a:pt x="1" y="6605"/>
                    <a:pt x="34" y="7139"/>
                    <a:pt x="167" y="7639"/>
                  </a:cubicBezTo>
                  <a:cubicBezTo>
                    <a:pt x="267" y="7973"/>
                    <a:pt x="401" y="8306"/>
                    <a:pt x="634" y="8573"/>
                  </a:cubicBezTo>
                  <a:cubicBezTo>
                    <a:pt x="701" y="8706"/>
                    <a:pt x="768" y="8807"/>
                    <a:pt x="868" y="8873"/>
                  </a:cubicBezTo>
                  <a:cubicBezTo>
                    <a:pt x="634" y="8473"/>
                    <a:pt x="434" y="8073"/>
                    <a:pt x="301" y="7606"/>
                  </a:cubicBezTo>
                  <a:cubicBezTo>
                    <a:pt x="201" y="7139"/>
                    <a:pt x="201" y="6638"/>
                    <a:pt x="301" y="6138"/>
                  </a:cubicBezTo>
                  <a:cubicBezTo>
                    <a:pt x="401" y="5537"/>
                    <a:pt x="568" y="4904"/>
                    <a:pt x="734" y="4337"/>
                  </a:cubicBezTo>
                  <a:cubicBezTo>
                    <a:pt x="1101" y="3269"/>
                    <a:pt x="1568" y="2235"/>
                    <a:pt x="2135" y="1268"/>
                  </a:cubicBezTo>
                  <a:cubicBezTo>
                    <a:pt x="2402" y="867"/>
                    <a:pt x="2636" y="434"/>
                    <a:pt x="28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6960167" y="1620691"/>
              <a:ext cx="49343" cy="159190"/>
            </a:xfrm>
            <a:custGeom>
              <a:avLst/>
              <a:gdLst/>
              <a:ahLst/>
              <a:cxnLst/>
              <a:rect l="l" t="t" r="r" b="b"/>
              <a:pathLst>
                <a:path w="2370" h="7646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702" y="34"/>
                    <a:pt x="1836" y="467"/>
                    <a:pt x="1902" y="1201"/>
                  </a:cubicBezTo>
                  <a:cubicBezTo>
                    <a:pt x="2002" y="2135"/>
                    <a:pt x="1969" y="3103"/>
                    <a:pt x="1769" y="4037"/>
                  </a:cubicBezTo>
                  <a:cubicBezTo>
                    <a:pt x="1535" y="4971"/>
                    <a:pt x="1202" y="5838"/>
                    <a:pt x="701" y="6672"/>
                  </a:cubicBezTo>
                  <a:cubicBezTo>
                    <a:pt x="301" y="7272"/>
                    <a:pt x="1" y="7639"/>
                    <a:pt x="34" y="7639"/>
                  </a:cubicBezTo>
                  <a:cubicBezTo>
                    <a:pt x="34" y="7644"/>
                    <a:pt x="36" y="7646"/>
                    <a:pt x="39" y="7646"/>
                  </a:cubicBezTo>
                  <a:cubicBezTo>
                    <a:pt x="61" y="7646"/>
                    <a:pt x="152" y="7555"/>
                    <a:pt x="268" y="7439"/>
                  </a:cubicBezTo>
                  <a:cubicBezTo>
                    <a:pt x="468" y="7205"/>
                    <a:pt x="668" y="6972"/>
                    <a:pt x="835" y="6738"/>
                  </a:cubicBezTo>
                  <a:cubicBezTo>
                    <a:pt x="1936" y="5104"/>
                    <a:pt x="2369" y="3103"/>
                    <a:pt x="2069" y="1168"/>
                  </a:cubicBezTo>
                  <a:cubicBezTo>
                    <a:pt x="2036" y="868"/>
                    <a:pt x="1936" y="601"/>
                    <a:pt x="1869" y="301"/>
                  </a:cubicBezTo>
                  <a:cubicBezTo>
                    <a:pt x="1836" y="200"/>
                    <a:pt x="1802" y="100"/>
                    <a:pt x="17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6211505" y="1998239"/>
              <a:ext cx="216715" cy="98645"/>
            </a:xfrm>
            <a:custGeom>
              <a:avLst/>
              <a:gdLst/>
              <a:ahLst/>
              <a:cxnLst/>
              <a:rect l="l" t="t" r="r" b="b"/>
              <a:pathLst>
                <a:path w="10409" h="4738" extrusionOk="0">
                  <a:moveTo>
                    <a:pt x="3815" y="1373"/>
                  </a:moveTo>
                  <a:cubicBezTo>
                    <a:pt x="4130" y="1834"/>
                    <a:pt x="4319" y="2381"/>
                    <a:pt x="4337" y="2948"/>
                  </a:cubicBezTo>
                  <a:cubicBezTo>
                    <a:pt x="4404" y="3549"/>
                    <a:pt x="4104" y="4149"/>
                    <a:pt x="3570" y="4416"/>
                  </a:cubicBezTo>
                  <a:cubicBezTo>
                    <a:pt x="3444" y="4479"/>
                    <a:pt x="3303" y="4512"/>
                    <a:pt x="3165" y="4512"/>
                  </a:cubicBezTo>
                  <a:cubicBezTo>
                    <a:pt x="3011" y="4512"/>
                    <a:pt x="2860" y="4470"/>
                    <a:pt x="2736" y="4382"/>
                  </a:cubicBezTo>
                  <a:cubicBezTo>
                    <a:pt x="2469" y="4216"/>
                    <a:pt x="2303" y="3915"/>
                    <a:pt x="2269" y="3615"/>
                  </a:cubicBezTo>
                  <a:cubicBezTo>
                    <a:pt x="2236" y="3282"/>
                    <a:pt x="2336" y="2948"/>
                    <a:pt x="2503" y="2681"/>
                  </a:cubicBezTo>
                  <a:cubicBezTo>
                    <a:pt x="2636" y="2414"/>
                    <a:pt x="2870" y="2148"/>
                    <a:pt x="3103" y="1947"/>
                  </a:cubicBezTo>
                  <a:cubicBezTo>
                    <a:pt x="3320" y="1731"/>
                    <a:pt x="3561" y="1539"/>
                    <a:pt x="3815" y="1373"/>
                  </a:cubicBezTo>
                  <a:close/>
                  <a:moveTo>
                    <a:pt x="1542" y="0"/>
                  </a:moveTo>
                  <a:cubicBezTo>
                    <a:pt x="1270" y="0"/>
                    <a:pt x="998" y="38"/>
                    <a:pt x="735" y="113"/>
                  </a:cubicBezTo>
                  <a:cubicBezTo>
                    <a:pt x="535" y="146"/>
                    <a:pt x="335" y="213"/>
                    <a:pt x="168" y="313"/>
                  </a:cubicBezTo>
                  <a:cubicBezTo>
                    <a:pt x="101" y="346"/>
                    <a:pt x="68" y="380"/>
                    <a:pt x="1" y="446"/>
                  </a:cubicBezTo>
                  <a:cubicBezTo>
                    <a:pt x="234" y="346"/>
                    <a:pt x="501" y="246"/>
                    <a:pt x="735" y="179"/>
                  </a:cubicBezTo>
                  <a:cubicBezTo>
                    <a:pt x="939" y="141"/>
                    <a:pt x="1146" y="121"/>
                    <a:pt x="1353" y="121"/>
                  </a:cubicBezTo>
                  <a:cubicBezTo>
                    <a:pt x="1855" y="121"/>
                    <a:pt x="2354" y="234"/>
                    <a:pt x="2803" y="446"/>
                  </a:cubicBezTo>
                  <a:cubicBezTo>
                    <a:pt x="3144" y="636"/>
                    <a:pt x="3442" y="892"/>
                    <a:pt x="3683" y="1194"/>
                  </a:cubicBezTo>
                  <a:lnTo>
                    <a:pt x="3683" y="1194"/>
                  </a:lnTo>
                  <a:cubicBezTo>
                    <a:pt x="3406" y="1372"/>
                    <a:pt x="3141" y="1576"/>
                    <a:pt x="2903" y="1814"/>
                  </a:cubicBezTo>
                  <a:cubicBezTo>
                    <a:pt x="2670" y="2014"/>
                    <a:pt x="2436" y="2281"/>
                    <a:pt x="2269" y="2581"/>
                  </a:cubicBezTo>
                  <a:cubicBezTo>
                    <a:pt x="2069" y="2915"/>
                    <a:pt x="2002" y="3282"/>
                    <a:pt x="2036" y="3649"/>
                  </a:cubicBezTo>
                  <a:cubicBezTo>
                    <a:pt x="2069" y="4016"/>
                    <a:pt x="2269" y="4349"/>
                    <a:pt x="2569" y="4583"/>
                  </a:cubicBezTo>
                  <a:cubicBezTo>
                    <a:pt x="2744" y="4687"/>
                    <a:pt x="2936" y="4737"/>
                    <a:pt x="3128" y="4737"/>
                  </a:cubicBezTo>
                  <a:cubicBezTo>
                    <a:pt x="3303" y="4737"/>
                    <a:pt x="3478" y="4696"/>
                    <a:pt x="3637" y="4616"/>
                  </a:cubicBezTo>
                  <a:cubicBezTo>
                    <a:pt x="3970" y="4483"/>
                    <a:pt x="4204" y="4216"/>
                    <a:pt x="4337" y="3915"/>
                  </a:cubicBezTo>
                  <a:cubicBezTo>
                    <a:pt x="4471" y="3615"/>
                    <a:pt x="4538" y="3282"/>
                    <a:pt x="4538" y="2981"/>
                  </a:cubicBezTo>
                  <a:cubicBezTo>
                    <a:pt x="4501" y="2358"/>
                    <a:pt x="4293" y="1774"/>
                    <a:pt x="3951" y="1286"/>
                  </a:cubicBezTo>
                  <a:lnTo>
                    <a:pt x="3951" y="1286"/>
                  </a:lnTo>
                  <a:cubicBezTo>
                    <a:pt x="4164" y="1156"/>
                    <a:pt x="4384" y="1043"/>
                    <a:pt x="4604" y="947"/>
                  </a:cubicBezTo>
                  <a:cubicBezTo>
                    <a:pt x="5390" y="594"/>
                    <a:pt x="6242" y="418"/>
                    <a:pt x="7089" y="418"/>
                  </a:cubicBezTo>
                  <a:cubicBezTo>
                    <a:pt x="7284" y="418"/>
                    <a:pt x="7479" y="428"/>
                    <a:pt x="7673" y="446"/>
                  </a:cubicBezTo>
                  <a:cubicBezTo>
                    <a:pt x="8374" y="513"/>
                    <a:pt x="9074" y="713"/>
                    <a:pt x="9708" y="1013"/>
                  </a:cubicBezTo>
                  <a:cubicBezTo>
                    <a:pt x="9875" y="1080"/>
                    <a:pt x="10075" y="1180"/>
                    <a:pt x="10242" y="1280"/>
                  </a:cubicBezTo>
                  <a:cubicBezTo>
                    <a:pt x="10275" y="1314"/>
                    <a:pt x="10342" y="1347"/>
                    <a:pt x="10408" y="1380"/>
                  </a:cubicBezTo>
                  <a:cubicBezTo>
                    <a:pt x="10408" y="1380"/>
                    <a:pt x="10342" y="1314"/>
                    <a:pt x="10242" y="1247"/>
                  </a:cubicBezTo>
                  <a:cubicBezTo>
                    <a:pt x="10075" y="1147"/>
                    <a:pt x="9908" y="1047"/>
                    <a:pt x="9741" y="947"/>
                  </a:cubicBezTo>
                  <a:cubicBezTo>
                    <a:pt x="9107" y="580"/>
                    <a:pt x="8407" y="380"/>
                    <a:pt x="7673" y="280"/>
                  </a:cubicBezTo>
                  <a:cubicBezTo>
                    <a:pt x="7471" y="261"/>
                    <a:pt x="7267" y="251"/>
                    <a:pt x="7063" y="251"/>
                  </a:cubicBezTo>
                  <a:cubicBezTo>
                    <a:pt x="6192" y="251"/>
                    <a:pt x="5315" y="422"/>
                    <a:pt x="4504" y="747"/>
                  </a:cubicBezTo>
                  <a:cubicBezTo>
                    <a:pt x="4273" y="855"/>
                    <a:pt x="4043" y="975"/>
                    <a:pt x="3819" y="1110"/>
                  </a:cubicBezTo>
                  <a:lnTo>
                    <a:pt x="3819" y="1110"/>
                  </a:lnTo>
                  <a:cubicBezTo>
                    <a:pt x="3560" y="788"/>
                    <a:pt x="3239" y="517"/>
                    <a:pt x="2870" y="313"/>
                  </a:cubicBezTo>
                  <a:cubicBezTo>
                    <a:pt x="2453" y="104"/>
                    <a:pt x="1997" y="0"/>
                    <a:pt x="15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6435131" y="2098466"/>
              <a:ext cx="24339" cy="37601"/>
            </a:xfrm>
            <a:custGeom>
              <a:avLst/>
              <a:gdLst/>
              <a:ahLst/>
              <a:cxnLst/>
              <a:rect l="l" t="t" r="r" b="b"/>
              <a:pathLst>
                <a:path w="1169" h="1806" extrusionOk="0">
                  <a:moveTo>
                    <a:pt x="1163" y="0"/>
                  </a:moveTo>
                  <a:cubicBezTo>
                    <a:pt x="1112" y="0"/>
                    <a:pt x="822" y="387"/>
                    <a:pt x="501" y="836"/>
                  </a:cubicBezTo>
                  <a:cubicBezTo>
                    <a:pt x="268" y="1136"/>
                    <a:pt x="101" y="1470"/>
                    <a:pt x="1" y="1803"/>
                  </a:cubicBezTo>
                  <a:cubicBezTo>
                    <a:pt x="2" y="1805"/>
                    <a:pt x="4" y="1805"/>
                    <a:pt x="7" y="1805"/>
                  </a:cubicBezTo>
                  <a:cubicBezTo>
                    <a:pt x="60" y="1805"/>
                    <a:pt x="349" y="1449"/>
                    <a:pt x="668" y="969"/>
                  </a:cubicBezTo>
                  <a:cubicBezTo>
                    <a:pt x="902" y="703"/>
                    <a:pt x="1068" y="369"/>
                    <a:pt x="1168" y="2"/>
                  </a:cubicBezTo>
                  <a:cubicBezTo>
                    <a:pt x="1167" y="1"/>
                    <a:pt x="1165" y="0"/>
                    <a:pt x="1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6520555" y="2192801"/>
              <a:ext cx="50030" cy="30043"/>
            </a:xfrm>
            <a:custGeom>
              <a:avLst/>
              <a:gdLst/>
              <a:ahLst/>
              <a:cxnLst/>
              <a:rect l="l" t="t" r="r" b="b"/>
              <a:pathLst>
                <a:path w="2403" h="1443" extrusionOk="0">
                  <a:moveTo>
                    <a:pt x="600" y="0"/>
                  </a:moveTo>
                  <a:cubicBezTo>
                    <a:pt x="545" y="0"/>
                    <a:pt x="490" y="3"/>
                    <a:pt x="435" y="8"/>
                  </a:cubicBezTo>
                  <a:cubicBezTo>
                    <a:pt x="168" y="41"/>
                    <a:pt x="1" y="141"/>
                    <a:pt x="1" y="141"/>
                  </a:cubicBezTo>
                  <a:cubicBezTo>
                    <a:pt x="1" y="152"/>
                    <a:pt x="19" y="156"/>
                    <a:pt x="54" y="156"/>
                  </a:cubicBezTo>
                  <a:cubicBezTo>
                    <a:pt x="123" y="156"/>
                    <a:pt x="257" y="141"/>
                    <a:pt x="435" y="141"/>
                  </a:cubicBezTo>
                  <a:cubicBezTo>
                    <a:pt x="1102" y="174"/>
                    <a:pt x="1735" y="508"/>
                    <a:pt x="2136" y="1075"/>
                  </a:cubicBezTo>
                  <a:cubicBezTo>
                    <a:pt x="2269" y="1309"/>
                    <a:pt x="2336" y="1442"/>
                    <a:pt x="2369" y="1442"/>
                  </a:cubicBezTo>
                  <a:cubicBezTo>
                    <a:pt x="2403" y="1442"/>
                    <a:pt x="2369" y="1275"/>
                    <a:pt x="2269" y="1042"/>
                  </a:cubicBezTo>
                  <a:cubicBezTo>
                    <a:pt x="1929" y="392"/>
                    <a:pt x="1301" y="0"/>
                    <a:pt x="6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6089979" y="2179060"/>
              <a:ext cx="121547" cy="158357"/>
            </a:xfrm>
            <a:custGeom>
              <a:avLst/>
              <a:gdLst/>
              <a:ahLst/>
              <a:cxnLst/>
              <a:rect l="l" t="t" r="r" b="b"/>
              <a:pathLst>
                <a:path w="5838" h="7606" extrusionOk="0">
                  <a:moveTo>
                    <a:pt x="5838" y="1"/>
                  </a:moveTo>
                  <a:cubicBezTo>
                    <a:pt x="5671" y="1"/>
                    <a:pt x="5571" y="67"/>
                    <a:pt x="5438" y="134"/>
                  </a:cubicBezTo>
                  <a:cubicBezTo>
                    <a:pt x="5204" y="234"/>
                    <a:pt x="4871" y="367"/>
                    <a:pt x="4437" y="601"/>
                  </a:cubicBezTo>
                  <a:cubicBezTo>
                    <a:pt x="3336" y="1135"/>
                    <a:pt x="2369" y="1869"/>
                    <a:pt x="1535" y="2769"/>
                  </a:cubicBezTo>
                  <a:cubicBezTo>
                    <a:pt x="668" y="3703"/>
                    <a:pt x="167" y="4871"/>
                    <a:pt x="34" y="6105"/>
                  </a:cubicBezTo>
                  <a:cubicBezTo>
                    <a:pt x="0" y="6472"/>
                    <a:pt x="0" y="6839"/>
                    <a:pt x="67" y="7206"/>
                  </a:cubicBezTo>
                  <a:cubicBezTo>
                    <a:pt x="101" y="7339"/>
                    <a:pt x="134" y="7473"/>
                    <a:pt x="201" y="7606"/>
                  </a:cubicBezTo>
                  <a:cubicBezTo>
                    <a:pt x="134" y="7106"/>
                    <a:pt x="134" y="6605"/>
                    <a:pt x="167" y="6105"/>
                  </a:cubicBezTo>
                  <a:cubicBezTo>
                    <a:pt x="334" y="4904"/>
                    <a:pt x="868" y="3803"/>
                    <a:pt x="1668" y="2936"/>
                  </a:cubicBezTo>
                  <a:cubicBezTo>
                    <a:pt x="2502" y="2035"/>
                    <a:pt x="3470" y="1301"/>
                    <a:pt x="4504" y="734"/>
                  </a:cubicBezTo>
                  <a:cubicBezTo>
                    <a:pt x="5338" y="267"/>
                    <a:pt x="5838" y="1"/>
                    <a:pt x="58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6317769" y="2137399"/>
              <a:ext cx="28503" cy="84050"/>
            </a:xfrm>
            <a:custGeom>
              <a:avLst/>
              <a:gdLst/>
              <a:ahLst/>
              <a:cxnLst/>
              <a:rect l="l" t="t" r="r" b="b"/>
              <a:pathLst>
                <a:path w="1369" h="4037" extrusionOk="0">
                  <a:moveTo>
                    <a:pt x="1335" y="0"/>
                  </a:moveTo>
                  <a:lnTo>
                    <a:pt x="1335" y="0"/>
                  </a:lnTo>
                  <a:cubicBezTo>
                    <a:pt x="1135" y="67"/>
                    <a:pt x="935" y="234"/>
                    <a:pt x="801" y="400"/>
                  </a:cubicBezTo>
                  <a:cubicBezTo>
                    <a:pt x="101" y="1301"/>
                    <a:pt x="1" y="2535"/>
                    <a:pt x="568" y="3536"/>
                  </a:cubicBezTo>
                  <a:cubicBezTo>
                    <a:pt x="768" y="3870"/>
                    <a:pt x="1001" y="4036"/>
                    <a:pt x="1001" y="4036"/>
                  </a:cubicBezTo>
                  <a:cubicBezTo>
                    <a:pt x="1035" y="4003"/>
                    <a:pt x="868" y="3803"/>
                    <a:pt x="668" y="3469"/>
                  </a:cubicBezTo>
                  <a:cubicBezTo>
                    <a:pt x="234" y="2502"/>
                    <a:pt x="334" y="1368"/>
                    <a:pt x="935" y="500"/>
                  </a:cubicBezTo>
                  <a:cubicBezTo>
                    <a:pt x="1168" y="167"/>
                    <a:pt x="1368" y="33"/>
                    <a:pt x="13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5863583" y="2040503"/>
              <a:ext cx="275719" cy="165665"/>
            </a:xfrm>
            <a:custGeom>
              <a:avLst/>
              <a:gdLst/>
              <a:ahLst/>
              <a:cxnLst/>
              <a:rect l="l" t="t" r="r" b="b"/>
              <a:pathLst>
                <a:path w="13243" h="7957" extrusionOk="0">
                  <a:moveTo>
                    <a:pt x="2576" y="201"/>
                  </a:moveTo>
                  <a:cubicBezTo>
                    <a:pt x="2663" y="201"/>
                    <a:pt x="2750" y="206"/>
                    <a:pt x="2835" y="218"/>
                  </a:cubicBezTo>
                  <a:cubicBezTo>
                    <a:pt x="3336" y="284"/>
                    <a:pt x="3803" y="484"/>
                    <a:pt x="4170" y="818"/>
                  </a:cubicBezTo>
                  <a:cubicBezTo>
                    <a:pt x="4837" y="1452"/>
                    <a:pt x="5237" y="2352"/>
                    <a:pt x="5237" y="3320"/>
                  </a:cubicBezTo>
                  <a:cubicBezTo>
                    <a:pt x="5237" y="4120"/>
                    <a:pt x="4970" y="4921"/>
                    <a:pt x="4503" y="5588"/>
                  </a:cubicBezTo>
                  <a:cubicBezTo>
                    <a:pt x="4383" y="5773"/>
                    <a:pt x="4249" y="5951"/>
                    <a:pt x="4103" y="6119"/>
                  </a:cubicBezTo>
                  <a:lnTo>
                    <a:pt x="4103" y="6119"/>
                  </a:lnTo>
                  <a:cubicBezTo>
                    <a:pt x="3609" y="6081"/>
                    <a:pt x="3123" y="5949"/>
                    <a:pt x="2669" y="5722"/>
                  </a:cubicBezTo>
                  <a:cubicBezTo>
                    <a:pt x="1635" y="5255"/>
                    <a:pt x="834" y="4421"/>
                    <a:pt x="434" y="3387"/>
                  </a:cubicBezTo>
                  <a:cubicBezTo>
                    <a:pt x="234" y="2853"/>
                    <a:pt x="200" y="2286"/>
                    <a:pt x="367" y="1752"/>
                  </a:cubicBezTo>
                  <a:cubicBezTo>
                    <a:pt x="534" y="1252"/>
                    <a:pt x="901" y="818"/>
                    <a:pt x="1368" y="551"/>
                  </a:cubicBezTo>
                  <a:cubicBezTo>
                    <a:pt x="1727" y="330"/>
                    <a:pt x="2155" y="201"/>
                    <a:pt x="2576" y="201"/>
                  </a:cubicBezTo>
                  <a:close/>
                  <a:moveTo>
                    <a:pt x="2582" y="1"/>
                  </a:moveTo>
                  <a:cubicBezTo>
                    <a:pt x="2113" y="1"/>
                    <a:pt x="1656" y="135"/>
                    <a:pt x="1268" y="384"/>
                  </a:cubicBezTo>
                  <a:cubicBezTo>
                    <a:pt x="734" y="685"/>
                    <a:pt x="367" y="1152"/>
                    <a:pt x="167" y="1685"/>
                  </a:cubicBezTo>
                  <a:cubicBezTo>
                    <a:pt x="0" y="2286"/>
                    <a:pt x="33" y="2886"/>
                    <a:pt x="234" y="3453"/>
                  </a:cubicBezTo>
                  <a:cubicBezTo>
                    <a:pt x="667" y="4554"/>
                    <a:pt x="1501" y="5421"/>
                    <a:pt x="2569" y="5922"/>
                  </a:cubicBezTo>
                  <a:cubicBezTo>
                    <a:pt x="2997" y="6129"/>
                    <a:pt x="3459" y="6257"/>
                    <a:pt x="3930" y="6307"/>
                  </a:cubicBezTo>
                  <a:lnTo>
                    <a:pt x="3930" y="6307"/>
                  </a:lnTo>
                  <a:cubicBezTo>
                    <a:pt x="3670" y="6573"/>
                    <a:pt x="3380" y="6806"/>
                    <a:pt x="3069" y="6989"/>
                  </a:cubicBezTo>
                  <a:cubicBezTo>
                    <a:pt x="2635" y="7256"/>
                    <a:pt x="2168" y="7489"/>
                    <a:pt x="1668" y="7656"/>
                  </a:cubicBezTo>
                  <a:cubicBezTo>
                    <a:pt x="1368" y="7756"/>
                    <a:pt x="1067" y="7823"/>
                    <a:pt x="734" y="7890"/>
                  </a:cubicBezTo>
                  <a:cubicBezTo>
                    <a:pt x="634" y="7890"/>
                    <a:pt x="500" y="7923"/>
                    <a:pt x="400" y="7956"/>
                  </a:cubicBezTo>
                  <a:lnTo>
                    <a:pt x="500" y="7956"/>
                  </a:lnTo>
                  <a:lnTo>
                    <a:pt x="734" y="7923"/>
                  </a:lnTo>
                  <a:cubicBezTo>
                    <a:pt x="1067" y="7890"/>
                    <a:pt x="1401" y="7823"/>
                    <a:pt x="1701" y="7723"/>
                  </a:cubicBezTo>
                  <a:cubicBezTo>
                    <a:pt x="2202" y="7590"/>
                    <a:pt x="2702" y="7356"/>
                    <a:pt x="3136" y="7089"/>
                  </a:cubicBezTo>
                  <a:cubicBezTo>
                    <a:pt x="3499" y="6887"/>
                    <a:pt x="3826" y="6624"/>
                    <a:pt x="4116" y="6322"/>
                  </a:cubicBezTo>
                  <a:lnTo>
                    <a:pt x="4116" y="6322"/>
                  </a:lnTo>
                  <a:cubicBezTo>
                    <a:pt x="4203" y="6328"/>
                    <a:pt x="4291" y="6330"/>
                    <a:pt x="4379" y="6330"/>
                  </a:cubicBezTo>
                  <a:cubicBezTo>
                    <a:pt x="4825" y="6330"/>
                    <a:pt x="5273" y="6261"/>
                    <a:pt x="5704" y="6122"/>
                  </a:cubicBezTo>
                  <a:cubicBezTo>
                    <a:pt x="6638" y="5788"/>
                    <a:pt x="7439" y="5188"/>
                    <a:pt x="8006" y="4387"/>
                  </a:cubicBezTo>
                  <a:cubicBezTo>
                    <a:pt x="8539" y="3653"/>
                    <a:pt x="8873" y="2886"/>
                    <a:pt x="9307" y="2252"/>
                  </a:cubicBezTo>
                  <a:cubicBezTo>
                    <a:pt x="9640" y="1685"/>
                    <a:pt x="10107" y="1185"/>
                    <a:pt x="10674" y="785"/>
                  </a:cubicBezTo>
                  <a:cubicBezTo>
                    <a:pt x="11021" y="571"/>
                    <a:pt x="11432" y="464"/>
                    <a:pt x="11839" y="464"/>
                  </a:cubicBezTo>
                  <a:cubicBezTo>
                    <a:pt x="11941" y="464"/>
                    <a:pt x="12042" y="471"/>
                    <a:pt x="12142" y="484"/>
                  </a:cubicBezTo>
                  <a:cubicBezTo>
                    <a:pt x="12442" y="551"/>
                    <a:pt x="12742" y="685"/>
                    <a:pt x="13009" y="885"/>
                  </a:cubicBezTo>
                  <a:cubicBezTo>
                    <a:pt x="13176" y="1018"/>
                    <a:pt x="13243" y="1118"/>
                    <a:pt x="13243" y="1118"/>
                  </a:cubicBezTo>
                  <a:cubicBezTo>
                    <a:pt x="13209" y="1018"/>
                    <a:pt x="13109" y="918"/>
                    <a:pt x="13043" y="818"/>
                  </a:cubicBezTo>
                  <a:cubicBezTo>
                    <a:pt x="12776" y="618"/>
                    <a:pt x="12476" y="451"/>
                    <a:pt x="12142" y="418"/>
                  </a:cubicBezTo>
                  <a:cubicBezTo>
                    <a:pt x="12006" y="392"/>
                    <a:pt x="11869" y="380"/>
                    <a:pt x="11735" y="380"/>
                  </a:cubicBezTo>
                  <a:cubicBezTo>
                    <a:pt x="11342" y="380"/>
                    <a:pt x="10964" y="486"/>
                    <a:pt x="10641" y="685"/>
                  </a:cubicBezTo>
                  <a:cubicBezTo>
                    <a:pt x="10041" y="1052"/>
                    <a:pt x="9540" y="1585"/>
                    <a:pt x="9173" y="2186"/>
                  </a:cubicBezTo>
                  <a:cubicBezTo>
                    <a:pt x="8740" y="2819"/>
                    <a:pt x="8406" y="3587"/>
                    <a:pt x="7872" y="4287"/>
                  </a:cubicBezTo>
                  <a:cubicBezTo>
                    <a:pt x="7339" y="5054"/>
                    <a:pt x="6538" y="5621"/>
                    <a:pt x="5671" y="5922"/>
                  </a:cubicBezTo>
                  <a:cubicBezTo>
                    <a:pt x="5254" y="6061"/>
                    <a:pt x="4825" y="6130"/>
                    <a:pt x="4400" y="6130"/>
                  </a:cubicBezTo>
                  <a:cubicBezTo>
                    <a:pt x="4364" y="6130"/>
                    <a:pt x="4328" y="6130"/>
                    <a:pt x="4293" y="6129"/>
                  </a:cubicBezTo>
                  <a:lnTo>
                    <a:pt x="4293" y="6129"/>
                  </a:lnTo>
                  <a:cubicBezTo>
                    <a:pt x="4414" y="5988"/>
                    <a:pt x="4529" y="5840"/>
                    <a:pt x="4637" y="5688"/>
                  </a:cubicBezTo>
                  <a:cubicBezTo>
                    <a:pt x="5137" y="4988"/>
                    <a:pt x="5404" y="4154"/>
                    <a:pt x="5437" y="3320"/>
                  </a:cubicBezTo>
                  <a:cubicBezTo>
                    <a:pt x="5437" y="2319"/>
                    <a:pt x="5037" y="1352"/>
                    <a:pt x="4303" y="685"/>
                  </a:cubicBezTo>
                  <a:cubicBezTo>
                    <a:pt x="3903" y="318"/>
                    <a:pt x="3402" y="84"/>
                    <a:pt x="2869" y="17"/>
                  </a:cubicBezTo>
                  <a:cubicBezTo>
                    <a:pt x="2773" y="6"/>
                    <a:pt x="2677" y="1"/>
                    <a:pt x="25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6099015" y="2090159"/>
              <a:ext cx="43764" cy="109055"/>
            </a:xfrm>
            <a:custGeom>
              <a:avLst/>
              <a:gdLst/>
              <a:ahLst/>
              <a:cxnLst/>
              <a:rect l="l" t="t" r="r" b="b"/>
              <a:pathLst>
                <a:path w="2102" h="5238" extrusionOk="0">
                  <a:moveTo>
                    <a:pt x="534" y="1"/>
                  </a:moveTo>
                  <a:cubicBezTo>
                    <a:pt x="367" y="268"/>
                    <a:pt x="267" y="535"/>
                    <a:pt x="234" y="835"/>
                  </a:cubicBezTo>
                  <a:cubicBezTo>
                    <a:pt x="0" y="2236"/>
                    <a:pt x="434" y="3670"/>
                    <a:pt x="1401" y="4704"/>
                  </a:cubicBezTo>
                  <a:cubicBezTo>
                    <a:pt x="1601" y="4938"/>
                    <a:pt x="1801" y="5104"/>
                    <a:pt x="2068" y="5238"/>
                  </a:cubicBezTo>
                  <a:cubicBezTo>
                    <a:pt x="2102" y="5205"/>
                    <a:pt x="1835" y="5004"/>
                    <a:pt x="1501" y="4604"/>
                  </a:cubicBezTo>
                  <a:cubicBezTo>
                    <a:pt x="667" y="3537"/>
                    <a:pt x="267" y="2169"/>
                    <a:pt x="400" y="835"/>
                  </a:cubicBezTo>
                  <a:cubicBezTo>
                    <a:pt x="467" y="3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5866352" y="1896221"/>
              <a:ext cx="307678" cy="140306"/>
            </a:xfrm>
            <a:custGeom>
              <a:avLst/>
              <a:gdLst/>
              <a:ahLst/>
              <a:cxnLst/>
              <a:rect l="l" t="t" r="r" b="b"/>
              <a:pathLst>
                <a:path w="14778" h="6739" extrusionOk="0">
                  <a:moveTo>
                    <a:pt x="6460" y="4625"/>
                  </a:moveTo>
                  <a:cubicBezTo>
                    <a:pt x="6465" y="4687"/>
                    <a:pt x="6469" y="4750"/>
                    <a:pt x="6472" y="4813"/>
                  </a:cubicBezTo>
                  <a:cubicBezTo>
                    <a:pt x="6472" y="5180"/>
                    <a:pt x="6438" y="5546"/>
                    <a:pt x="6372" y="5913"/>
                  </a:cubicBezTo>
                  <a:cubicBezTo>
                    <a:pt x="6338" y="6080"/>
                    <a:pt x="6238" y="6247"/>
                    <a:pt x="6105" y="6380"/>
                  </a:cubicBezTo>
                  <a:cubicBezTo>
                    <a:pt x="6022" y="6463"/>
                    <a:pt x="5895" y="6522"/>
                    <a:pt x="5778" y="6522"/>
                  </a:cubicBezTo>
                  <a:cubicBezTo>
                    <a:pt x="5753" y="6522"/>
                    <a:pt x="5728" y="6520"/>
                    <a:pt x="5705" y="6514"/>
                  </a:cubicBezTo>
                  <a:cubicBezTo>
                    <a:pt x="5371" y="6347"/>
                    <a:pt x="5204" y="6013"/>
                    <a:pt x="5271" y="5680"/>
                  </a:cubicBezTo>
                  <a:cubicBezTo>
                    <a:pt x="5404" y="5346"/>
                    <a:pt x="5638" y="5046"/>
                    <a:pt x="5938" y="4879"/>
                  </a:cubicBezTo>
                  <a:cubicBezTo>
                    <a:pt x="6109" y="4789"/>
                    <a:pt x="6283" y="4704"/>
                    <a:pt x="6460" y="4625"/>
                  </a:cubicBezTo>
                  <a:close/>
                  <a:moveTo>
                    <a:pt x="1781" y="1"/>
                  </a:moveTo>
                  <a:cubicBezTo>
                    <a:pt x="1251" y="1"/>
                    <a:pt x="718" y="93"/>
                    <a:pt x="201" y="276"/>
                  </a:cubicBezTo>
                  <a:cubicBezTo>
                    <a:pt x="134" y="276"/>
                    <a:pt x="67" y="309"/>
                    <a:pt x="0" y="376"/>
                  </a:cubicBezTo>
                  <a:cubicBezTo>
                    <a:pt x="0" y="376"/>
                    <a:pt x="301" y="276"/>
                    <a:pt x="868" y="176"/>
                  </a:cubicBezTo>
                  <a:cubicBezTo>
                    <a:pt x="1117" y="136"/>
                    <a:pt x="1366" y="117"/>
                    <a:pt x="1613" y="117"/>
                  </a:cubicBezTo>
                  <a:cubicBezTo>
                    <a:pt x="2193" y="117"/>
                    <a:pt x="2765" y="222"/>
                    <a:pt x="3303" y="409"/>
                  </a:cubicBezTo>
                  <a:cubicBezTo>
                    <a:pt x="3837" y="610"/>
                    <a:pt x="4337" y="876"/>
                    <a:pt x="4737" y="1243"/>
                  </a:cubicBezTo>
                  <a:cubicBezTo>
                    <a:pt x="5238" y="1677"/>
                    <a:pt x="5638" y="2177"/>
                    <a:pt x="5938" y="2744"/>
                  </a:cubicBezTo>
                  <a:cubicBezTo>
                    <a:pt x="6180" y="3255"/>
                    <a:pt x="6357" y="3810"/>
                    <a:pt x="6434" y="4390"/>
                  </a:cubicBezTo>
                  <a:lnTo>
                    <a:pt x="6434" y="4390"/>
                  </a:lnTo>
                  <a:cubicBezTo>
                    <a:pt x="6222" y="4479"/>
                    <a:pt x="6012" y="4576"/>
                    <a:pt x="5805" y="4679"/>
                  </a:cubicBezTo>
                  <a:cubicBezTo>
                    <a:pt x="5438" y="4879"/>
                    <a:pt x="5171" y="5213"/>
                    <a:pt x="5037" y="5613"/>
                  </a:cubicBezTo>
                  <a:cubicBezTo>
                    <a:pt x="5004" y="5847"/>
                    <a:pt x="5037" y="6080"/>
                    <a:pt x="5137" y="6280"/>
                  </a:cubicBezTo>
                  <a:cubicBezTo>
                    <a:pt x="5238" y="6480"/>
                    <a:pt x="5404" y="6647"/>
                    <a:pt x="5638" y="6714"/>
                  </a:cubicBezTo>
                  <a:cubicBezTo>
                    <a:pt x="5696" y="6731"/>
                    <a:pt x="5755" y="6739"/>
                    <a:pt x="5812" y="6739"/>
                  </a:cubicBezTo>
                  <a:cubicBezTo>
                    <a:pt x="5984" y="6739"/>
                    <a:pt x="6147" y="6664"/>
                    <a:pt x="6272" y="6514"/>
                  </a:cubicBezTo>
                  <a:cubicBezTo>
                    <a:pt x="6438" y="6380"/>
                    <a:pt x="6538" y="6180"/>
                    <a:pt x="6572" y="5980"/>
                  </a:cubicBezTo>
                  <a:cubicBezTo>
                    <a:pt x="6672" y="5580"/>
                    <a:pt x="6705" y="5180"/>
                    <a:pt x="6672" y="4779"/>
                  </a:cubicBezTo>
                  <a:cubicBezTo>
                    <a:pt x="6672" y="4698"/>
                    <a:pt x="6669" y="4617"/>
                    <a:pt x="6665" y="4536"/>
                  </a:cubicBezTo>
                  <a:lnTo>
                    <a:pt x="6665" y="4536"/>
                  </a:lnTo>
                  <a:cubicBezTo>
                    <a:pt x="7077" y="4364"/>
                    <a:pt x="7501" y="4229"/>
                    <a:pt x="7939" y="4145"/>
                  </a:cubicBezTo>
                  <a:cubicBezTo>
                    <a:pt x="8710" y="3966"/>
                    <a:pt x="9494" y="3875"/>
                    <a:pt x="10277" y="3875"/>
                  </a:cubicBezTo>
                  <a:cubicBezTo>
                    <a:pt x="11528" y="3875"/>
                    <a:pt x="12774" y="4107"/>
                    <a:pt x="13944" y="4579"/>
                  </a:cubicBezTo>
                  <a:cubicBezTo>
                    <a:pt x="14511" y="4813"/>
                    <a:pt x="14778" y="4946"/>
                    <a:pt x="14778" y="4946"/>
                  </a:cubicBezTo>
                  <a:cubicBezTo>
                    <a:pt x="14778" y="4946"/>
                    <a:pt x="14711" y="4879"/>
                    <a:pt x="14578" y="4813"/>
                  </a:cubicBezTo>
                  <a:cubicBezTo>
                    <a:pt x="14377" y="4679"/>
                    <a:pt x="14177" y="4579"/>
                    <a:pt x="13944" y="4512"/>
                  </a:cubicBezTo>
                  <a:cubicBezTo>
                    <a:pt x="13210" y="4145"/>
                    <a:pt x="12409" y="3912"/>
                    <a:pt x="11575" y="3812"/>
                  </a:cubicBezTo>
                  <a:cubicBezTo>
                    <a:pt x="11062" y="3729"/>
                    <a:pt x="10542" y="3686"/>
                    <a:pt x="10024" y="3686"/>
                  </a:cubicBezTo>
                  <a:cubicBezTo>
                    <a:pt x="9298" y="3686"/>
                    <a:pt x="8574" y="3770"/>
                    <a:pt x="7873" y="3945"/>
                  </a:cubicBezTo>
                  <a:cubicBezTo>
                    <a:pt x="7461" y="4024"/>
                    <a:pt x="7049" y="4148"/>
                    <a:pt x="6644" y="4305"/>
                  </a:cubicBezTo>
                  <a:lnTo>
                    <a:pt x="6644" y="4305"/>
                  </a:lnTo>
                  <a:cubicBezTo>
                    <a:pt x="6578" y="3733"/>
                    <a:pt x="6393" y="3175"/>
                    <a:pt x="6105" y="2678"/>
                  </a:cubicBezTo>
                  <a:cubicBezTo>
                    <a:pt x="5805" y="2077"/>
                    <a:pt x="5404" y="1544"/>
                    <a:pt x="4871" y="1110"/>
                  </a:cubicBezTo>
                  <a:cubicBezTo>
                    <a:pt x="4404" y="743"/>
                    <a:pt x="3903" y="443"/>
                    <a:pt x="3336" y="276"/>
                  </a:cubicBezTo>
                  <a:cubicBezTo>
                    <a:pt x="2836" y="93"/>
                    <a:pt x="2310" y="1"/>
                    <a:pt x="17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5420494" y="1794995"/>
              <a:ext cx="129188" cy="229207"/>
            </a:xfrm>
            <a:custGeom>
              <a:avLst/>
              <a:gdLst/>
              <a:ahLst/>
              <a:cxnLst/>
              <a:rect l="l" t="t" r="r" b="b"/>
              <a:pathLst>
                <a:path w="6205" h="11009" extrusionOk="0">
                  <a:moveTo>
                    <a:pt x="4737" y="1"/>
                  </a:moveTo>
                  <a:cubicBezTo>
                    <a:pt x="4737" y="68"/>
                    <a:pt x="4704" y="168"/>
                    <a:pt x="4737" y="234"/>
                  </a:cubicBezTo>
                  <a:cubicBezTo>
                    <a:pt x="4770" y="168"/>
                    <a:pt x="4770" y="68"/>
                    <a:pt x="4737" y="1"/>
                  </a:cubicBezTo>
                  <a:close/>
                  <a:moveTo>
                    <a:pt x="2168" y="2336"/>
                  </a:moveTo>
                  <a:cubicBezTo>
                    <a:pt x="2926" y="2369"/>
                    <a:pt x="3651" y="2662"/>
                    <a:pt x="4247" y="3119"/>
                  </a:cubicBezTo>
                  <a:lnTo>
                    <a:pt x="4247" y="3119"/>
                  </a:lnTo>
                  <a:cubicBezTo>
                    <a:pt x="4222" y="3180"/>
                    <a:pt x="4196" y="3242"/>
                    <a:pt x="4170" y="3303"/>
                  </a:cubicBezTo>
                  <a:cubicBezTo>
                    <a:pt x="3936" y="3804"/>
                    <a:pt x="3536" y="4237"/>
                    <a:pt x="3069" y="4571"/>
                  </a:cubicBezTo>
                  <a:cubicBezTo>
                    <a:pt x="2702" y="4823"/>
                    <a:pt x="2288" y="4949"/>
                    <a:pt x="1859" y="4949"/>
                  </a:cubicBezTo>
                  <a:cubicBezTo>
                    <a:pt x="1664" y="4949"/>
                    <a:pt x="1466" y="4923"/>
                    <a:pt x="1268" y="4871"/>
                  </a:cubicBezTo>
                  <a:cubicBezTo>
                    <a:pt x="968" y="4771"/>
                    <a:pt x="667" y="4538"/>
                    <a:pt x="501" y="4271"/>
                  </a:cubicBezTo>
                  <a:cubicBezTo>
                    <a:pt x="267" y="4004"/>
                    <a:pt x="234" y="3637"/>
                    <a:pt x="334" y="3303"/>
                  </a:cubicBezTo>
                  <a:cubicBezTo>
                    <a:pt x="467" y="2970"/>
                    <a:pt x="734" y="2703"/>
                    <a:pt x="1068" y="2570"/>
                  </a:cubicBezTo>
                  <a:cubicBezTo>
                    <a:pt x="1401" y="2403"/>
                    <a:pt x="1801" y="2336"/>
                    <a:pt x="2168" y="2336"/>
                  </a:cubicBezTo>
                  <a:close/>
                  <a:moveTo>
                    <a:pt x="4737" y="234"/>
                  </a:moveTo>
                  <a:cubicBezTo>
                    <a:pt x="4704" y="401"/>
                    <a:pt x="4704" y="635"/>
                    <a:pt x="4704" y="902"/>
                  </a:cubicBezTo>
                  <a:cubicBezTo>
                    <a:pt x="4675" y="1610"/>
                    <a:pt x="4550" y="2295"/>
                    <a:pt x="4309" y="2956"/>
                  </a:cubicBezTo>
                  <a:lnTo>
                    <a:pt x="4309" y="2956"/>
                  </a:lnTo>
                  <a:cubicBezTo>
                    <a:pt x="3687" y="2484"/>
                    <a:pt x="2943" y="2202"/>
                    <a:pt x="2168" y="2169"/>
                  </a:cubicBezTo>
                  <a:cubicBezTo>
                    <a:pt x="2112" y="2165"/>
                    <a:pt x="2057" y="2163"/>
                    <a:pt x="2002" y="2163"/>
                  </a:cubicBezTo>
                  <a:cubicBezTo>
                    <a:pt x="1632" y="2163"/>
                    <a:pt x="1287" y="2257"/>
                    <a:pt x="968" y="2403"/>
                  </a:cubicBezTo>
                  <a:cubicBezTo>
                    <a:pt x="567" y="2570"/>
                    <a:pt x="267" y="2903"/>
                    <a:pt x="134" y="3270"/>
                  </a:cubicBezTo>
                  <a:cubicBezTo>
                    <a:pt x="0" y="3670"/>
                    <a:pt x="67" y="4104"/>
                    <a:pt x="300" y="4438"/>
                  </a:cubicBezTo>
                  <a:cubicBezTo>
                    <a:pt x="534" y="4738"/>
                    <a:pt x="834" y="4971"/>
                    <a:pt x="1201" y="5105"/>
                  </a:cubicBezTo>
                  <a:cubicBezTo>
                    <a:pt x="1389" y="5152"/>
                    <a:pt x="1583" y="5175"/>
                    <a:pt x="1777" y="5175"/>
                  </a:cubicBezTo>
                  <a:cubicBezTo>
                    <a:pt x="2269" y="5175"/>
                    <a:pt x="2762" y="5025"/>
                    <a:pt x="3169" y="4738"/>
                  </a:cubicBezTo>
                  <a:cubicBezTo>
                    <a:pt x="3669" y="4404"/>
                    <a:pt x="4070" y="3971"/>
                    <a:pt x="4303" y="3437"/>
                  </a:cubicBezTo>
                  <a:cubicBezTo>
                    <a:pt x="4332" y="3368"/>
                    <a:pt x="4359" y="3298"/>
                    <a:pt x="4385" y="3228"/>
                  </a:cubicBezTo>
                  <a:lnTo>
                    <a:pt x="4385" y="3228"/>
                  </a:lnTo>
                  <a:cubicBezTo>
                    <a:pt x="4896" y="3649"/>
                    <a:pt x="5291" y="4181"/>
                    <a:pt x="5571" y="4771"/>
                  </a:cubicBezTo>
                  <a:cubicBezTo>
                    <a:pt x="6105" y="5872"/>
                    <a:pt x="6138" y="7139"/>
                    <a:pt x="5704" y="8307"/>
                  </a:cubicBezTo>
                  <a:cubicBezTo>
                    <a:pt x="5404" y="9074"/>
                    <a:pt x="4970" y="9775"/>
                    <a:pt x="4370" y="10375"/>
                  </a:cubicBezTo>
                  <a:cubicBezTo>
                    <a:pt x="3970" y="10809"/>
                    <a:pt x="3703" y="11009"/>
                    <a:pt x="3703" y="11009"/>
                  </a:cubicBezTo>
                  <a:cubicBezTo>
                    <a:pt x="3703" y="11009"/>
                    <a:pt x="3770" y="10976"/>
                    <a:pt x="3936" y="10875"/>
                  </a:cubicBezTo>
                  <a:cubicBezTo>
                    <a:pt x="4103" y="10775"/>
                    <a:pt x="4303" y="10642"/>
                    <a:pt x="4437" y="10475"/>
                  </a:cubicBezTo>
                  <a:cubicBezTo>
                    <a:pt x="5070" y="9875"/>
                    <a:pt x="5537" y="9174"/>
                    <a:pt x="5838" y="8374"/>
                  </a:cubicBezTo>
                  <a:cubicBezTo>
                    <a:pt x="6071" y="7840"/>
                    <a:pt x="6171" y="7273"/>
                    <a:pt x="6205" y="6672"/>
                  </a:cubicBezTo>
                  <a:cubicBezTo>
                    <a:pt x="6205" y="6005"/>
                    <a:pt x="6071" y="5338"/>
                    <a:pt x="5771" y="4704"/>
                  </a:cubicBezTo>
                  <a:cubicBezTo>
                    <a:pt x="5483" y="4065"/>
                    <a:pt x="5012" y="3487"/>
                    <a:pt x="4445" y="3058"/>
                  </a:cubicBezTo>
                  <a:lnTo>
                    <a:pt x="4445" y="3058"/>
                  </a:lnTo>
                  <a:cubicBezTo>
                    <a:pt x="4674" y="2366"/>
                    <a:pt x="4765" y="1634"/>
                    <a:pt x="4737" y="902"/>
                  </a:cubicBezTo>
                  <a:lnTo>
                    <a:pt x="4737" y="23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5626757" y="1926952"/>
              <a:ext cx="65999" cy="226438"/>
            </a:xfrm>
            <a:custGeom>
              <a:avLst/>
              <a:gdLst/>
              <a:ahLst/>
              <a:cxnLst/>
              <a:rect l="l" t="t" r="r" b="b"/>
              <a:pathLst>
                <a:path w="3170" h="10876" extrusionOk="0">
                  <a:moveTo>
                    <a:pt x="3169" y="1"/>
                  </a:moveTo>
                  <a:cubicBezTo>
                    <a:pt x="3002" y="68"/>
                    <a:pt x="2902" y="168"/>
                    <a:pt x="2769" y="301"/>
                  </a:cubicBezTo>
                  <a:cubicBezTo>
                    <a:pt x="2469" y="601"/>
                    <a:pt x="2202" y="935"/>
                    <a:pt x="1935" y="1268"/>
                  </a:cubicBezTo>
                  <a:cubicBezTo>
                    <a:pt x="200" y="3670"/>
                    <a:pt x="0" y="6839"/>
                    <a:pt x="1401" y="9441"/>
                  </a:cubicBezTo>
                  <a:cubicBezTo>
                    <a:pt x="1601" y="9808"/>
                    <a:pt x="1835" y="10175"/>
                    <a:pt x="2135" y="10508"/>
                  </a:cubicBezTo>
                  <a:cubicBezTo>
                    <a:pt x="2202" y="10642"/>
                    <a:pt x="2302" y="10775"/>
                    <a:pt x="2435" y="10875"/>
                  </a:cubicBezTo>
                  <a:cubicBezTo>
                    <a:pt x="2102" y="10375"/>
                    <a:pt x="1802" y="9875"/>
                    <a:pt x="1535" y="9374"/>
                  </a:cubicBezTo>
                  <a:cubicBezTo>
                    <a:pt x="234" y="6806"/>
                    <a:pt x="434" y="3737"/>
                    <a:pt x="2068" y="1369"/>
                  </a:cubicBezTo>
                  <a:cubicBezTo>
                    <a:pt x="2669" y="468"/>
                    <a:pt x="3169" y="34"/>
                    <a:pt x="31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5659402" y="1837551"/>
              <a:ext cx="188213" cy="126940"/>
            </a:xfrm>
            <a:custGeom>
              <a:avLst/>
              <a:gdLst/>
              <a:ahLst/>
              <a:cxnLst/>
              <a:rect l="l" t="t" r="r" b="b"/>
              <a:pathLst>
                <a:path w="9040" h="6097" extrusionOk="0">
                  <a:moveTo>
                    <a:pt x="1084" y="0"/>
                  </a:moveTo>
                  <a:cubicBezTo>
                    <a:pt x="876" y="0"/>
                    <a:pt x="667" y="8"/>
                    <a:pt x="467" y="25"/>
                  </a:cubicBezTo>
                  <a:cubicBezTo>
                    <a:pt x="300" y="59"/>
                    <a:pt x="133" y="59"/>
                    <a:pt x="0" y="125"/>
                  </a:cubicBezTo>
                  <a:cubicBezTo>
                    <a:pt x="0" y="131"/>
                    <a:pt x="17" y="132"/>
                    <a:pt x="50" y="132"/>
                  </a:cubicBezTo>
                  <a:cubicBezTo>
                    <a:pt x="134" y="132"/>
                    <a:pt x="320" y="120"/>
                    <a:pt x="589" y="120"/>
                  </a:cubicBezTo>
                  <a:cubicBezTo>
                    <a:pt x="874" y="120"/>
                    <a:pt x="1253" y="134"/>
                    <a:pt x="1701" y="192"/>
                  </a:cubicBezTo>
                  <a:cubicBezTo>
                    <a:pt x="4470" y="492"/>
                    <a:pt x="6938" y="2093"/>
                    <a:pt x="8306" y="4528"/>
                  </a:cubicBezTo>
                  <a:cubicBezTo>
                    <a:pt x="8806" y="5462"/>
                    <a:pt x="8973" y="6096"/>
                    <a:pt x="9040" y="6096"/>
                  </a:cubicBezTo>
                  <a:cubicBezTo>
                    <a:pt x="9006" y="5929"/>
                    <a:pt x="8973" y="5796"/>
                    <a:pt x="8906" y="5663"/>
                  </a:cubicBezTo>
                  <a:cubicBezTo>
                    <a:pt x="8773" y="5229"/>
                    <a:pt x="8606" y="4862"/>
                    <a:pt x="8406" y="4495"/>
                  </a:cubicBezTo>
                  <a:cubicBezTo>
                    <a:pt x="7105" y="1927"/>
                    <a:pt x="4570" y="259"/>
                    <a:pt x="1701" y="25"/>
                  </a:cubicBezTo>
                  <a:cubicBezTo>
                    <a:pt x="1501" y="8"/>
                    <a:pt x="1293" y="0"/>
                    <a:pt x="10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6076092" y="2090867"/>
              <a:ext cx="291001" cy="144886"/>
            </a:xfrm>
            <a:custGeom>
              <a:avLst/>
              <a:gdLst/>
              <a:ahLst/>
              <a:cxnLst/>
              <a:rect l="l" t="t" r="r" b="b"/>
              <a:pathLst>
                <a:path w="13977" h="6959" extrusionOk="0">
                  <a:moveTo>
                    <a:pt x="13977" y="0"/>
                  </a:moveTo>
                  <a:lnTo>
                    <a:pt x="13977" y="0"/>
                  </a:lnTo>
                  <a:cubicBezTo>
                    <a:pt x="10241" y="3102"/>
                    <a:pt x="5271" y="4270"/>
                    <a:pt x="501" y="5337"/>
                  </a:cubicBezTo>
                  <a:lnTo>
                    <a:pt x="401" y="5604"/>
                  </a:lnTo>
                  <a:cubicBezTo>
                    <a:pt x="0" y="5771"/>
                    <a:pt x="34" y="6405"/>
                    <a:pt x="367" y="6672"/>
                  </a:cubicBezTo>
                  <a:cubicBezTo>
                    <a:pt x="659" y="6857"/>
                    <a:pt x="1015" y="6959"/>
                    <a:pt x="1366" y="6959"/>
                  </a:cubicBezTo>
                  <a:cubicBezTo>
                    <a:pt x="1456" y="6959"/>
                    <a:pt x="1546" y="6952"/>
                    <a:pt x="1635" y="6938"/>
                  </a:cubicBezTo>
                  <a:cubicBezTo>
                    <a:pt x="6605" y="6672"/>
                    <a:pt x="11142" y="4103"/>
                    <a:pt x="13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6060123" y="1842235"/>
              <a:ext cx="237535" cy="276427"/>
            </a:xfrm>
            <a:custGeom>
              <a:avLst/>
              <a:gdLst/>
              <a:ahLst/>
              <a:cxnLst/>
              <a:rect l="l" t="t" r="r" b="b"/>
              <a:pathLst>
                <a:path w="11409" h="13277" extrusionOk="0">
                  <a:moveTo>
                    <a:pt x="11408" y="0"/>
                  </a:moveTo>
                  <a:lnTo>
                    <a:pt x="11408" y="0"/>
                  </a:lnTo>
                  <a:cubicBezTo>
                    <a:pt x="9707" y="667"/>
                    <a:pt x="9140" y="2669"/>
                    <a:pt x="8406" y="4337"/>
                  </a:cubicBezTo>
                  <a:cubicBezTo>
                    <a:pt x="7239" y="6839"/>
                    <a:pt x="5237" y="8873"/>
                    <a:pt x="2769" y="10074"/>
                  </a:cubicBezTo>
                  <a:cubicBezTo>
                    <a:pt x="2068" y="10374"/>
                    <a:pt x="1434" y="10741"/>
                    <a:pt x="834" y="11242"/>
                  </a:cubicBezTo>
                  <a:cubicBezTo>
                    <a:pt x="300" y="11775"/>
                    <a:pt x="0" y="12643"/>
                    <a:pt x="434" y="13276"/>
                  </a:cubicBezTo>
                  <a:lnTo>
                    <a:pt x="667" y="12776"/>
                  </a:lnTo>
                  <a:cubicBezTo>
                    <a:pt x="6338" y="10808"/>
                    <a:pt x="10441" y="5905"/>
                    <a:pt x="11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5792733" y="1668597"/>
              <a:ext cx="65874" cy="400056"/>
            </a:xfrm>
            <a:custGeom>
              <a:avLst/>
              <a:gdLst/>
              <a:ahLst/>
              <a:cxnLst/>
              <a:rect l="l" t="t" r="r" b="b"/>
              <a:pathLst>
                <a:path w="3164" h="19215" extrusionOk="0">
                  <a:moveTo>
                    <a:pt x="1435" y="1"/>
                  </a:moveTo>
                  <a:lnTo>
                    <a:pt x="1201" y="401"/>
                  </a:lnTo>
                  <a:cubicBezTo>
                    <a:pt x="1316" y="674"/>
                    <a:pt x="1426" y="946"/>
                    <a:pt x="1532" y="1216"/>
                  </a:cubicBezTo>
                  <a:lnTo>
                    <a:pt x="1532" y="1216"/>
                  </a:lnTo>
                  <a:cubicBezTo>
                    <a:pt x="1506" y="811"/>
                    <a:pt x="1473" y="406"/>
                    <a:pt x="1435" y="1"/>
                  </a:cubicBezTo>
                  <a:close/>
                  <a:moveTo>
                    <a:pt x="1532" y="1216"/>
                  </a:moveTo>
                  <a:cubicBezTo>
                    <a:pt x="1804" y="5386"/>
                    <a:pt x="1440" y="9570"/>
                    <a:pt x="468" y="13644"/>
                  </a:cubicBezTo>
                  <a:cubicBezTo>
                    <a:pt x="201" y="14578"/>
                    <a:pt x="34" y="15512"/>
                    <a:pt x="1" y="16513"/>
                  </a:cubicBezTo>
                  <a:cubicBezTo>
                    <a:pt x="67" y="17547"/>
                    <a:pt x="568" y="18514"/>
                    <a:pt x="1402" y="19215"/>
                  </a:cubicBezTo>
                  <a:cubicBezTo>
                    <a:pt x="2102" y="17614"/>
                    <a:pt x="2102" y="16079"/>
                    <a:pt x="2402" y="14345"/>
                  </a:cubicBezTo>
                  <a:cubicBezTo>
                    <a:pt x="2669" y="12810"/>
                    <a:pt x="3103" y="9174"/>
                    <a:pt x="3103" y="9141"/>
                  </a:cubicBezTo>
                  <a:cubicBezTo>
                    <a:pt x="3163" y="6274"/>
                    <a:pt x="2541" y="3788"/>
                    <a:pt x="1532" y="12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5980945" y="1382469"/>
              <a:ext cx="329206" cy="220255"/>
            </a:xfrm>
            <a:custGeom>
              <a:avLst/>
              <a:gdLst/>
              <a:ahLst/>
              <a:cxnLst/>
              <a:rect l="l" t="t" r="r" b="b"/>
              <a:pathLst>
                <a:path w="15812" h="10579" extrusionOk="0">
                  <a:moveTo>
                    <a:pt x="0" y="1"/>
                  </a:moveTo>
                  <a:lnTo>
                    <a:pt x="0" y="1"/>
                  </a:lnTo>
                  <a:cubicBezTo>
                    <a:pt x="217" y="806"/>
                    <a:pt x="500" y="1586"/>
                    <a:pt x="845" y="2334"/>
                  </a:cubicBezTo>
                  <a:lnTo>
                    <a:pt x="845" y="2334"/>
                  </a:lnTo>
                  <a:cubicBezTo>
                    <a:pt x="599" y="1597"/>
                    <a:pt x="405" y="840"/>
                    <a:pt x="267" y="68"/>
                  </a:cubicBezTo>
                  <a:lnTo>
                    <a:pt x="0" y="1"/>
                  </a:lnTo>
                  <a:close/>
                  <a:moveTo>
                    <a:pt x="15283" y="43"/>
                  </a:moveTo>
                  <a:cubicBezTo>
                    <a:pt x="15191" y="43"/>
                    <a:pt x="15097" y="73"/>
                    <a:pt x="15011" y="134"/>
                  </a:cubicBezTo>
                  <a:cubicBezTo>
                    <a:pt x="14944" y="201"/>
                    <a:pt x="14911" y="334"/>
                    <a:pt x="14878" y="434"/>
                  </a:cubicBezTo>
                  <a:cubicBezTo>
                    <a:pt x="14411" y="2469"/>
                    <a:pt x="14144" y="4271"/>
                    <a:pt x="13677" y="6305"/>
                  </a:cubicBezTo>
                  <a:cubicBezTo>
                    <a:pt x="13537" y="6445"/>
                    <a:pt x="13273" y="6503"/>
                    <a:pt x="12962" y="6503"/>
                  </a:cubicBezTo>
                  <a:cubicBezTo>
                    <a:pt x="12533" y="6503"/>
                    <a:pt x="12015" y="6393"/>
                    <a:pt x="11609" y="6239"/>
                  </a:cubicBezTo>
                  <a:cubicBezTo>
                    <a:pt x="11042" y="6005"/>
                    <a:pt x="10775" y="5538"/>
                    <a:pt x="10408" y="5038"/>
                  </a:cubicBezTo>
                  <a:cubicBezTo>
                    <a:pt x="10008" y="4537"/>
                    <a:pt x="10074" y="4604"/>
                    <a:pt x="9507" y="4371"/>
                  </a:cubicBezTo>
                  <a:cubicBezTo>
                    <a:pt x="9186" y="4234"/>
                    <a:pt x="8785" y="4169"/>
                    <a:pt x="8367" y="4169"/>
                  </a:cubicBezTo>
                  <a:cubicBezTo>
                    <a:pt x="7352" y="4169"/>
                    <a:pt x="6235" y="4553"/>
                    <a:pt x="5905" y="5238"/>
                  </a:cubicBezTo>
                  <a:cubicBezTo>
                    <a:pt x="5471" y="6205"/>
                    <a:pt x="5805" y="7473"/>
                    <a:pt x="6105" y="8440"/>
                  </a:cubicBezTo>
                  <a:cubicBezTo>
                    <a:pt x="3799" y="6929"/>
                    <a:pt x="1986" y="4808"/>
                    <a:pt x="845" y="2334"/>
                  </a:cubicBezTo>
                  <a:lnTo>
                    <a:pt x="845" y="2334"/>
                  </a:lnTo>
                  <a:cubicBezTo>
                    <a:pt x="1673" y="4809"/>
                    <a:pt x="3094" y="7056"/>
                    <a:pt x="4971" y="8907"/>
                  </a:cubicBezTo>
                  <a:cubicBezTo>
                    <a:pt x="5869" y="9774"/>
                    <a:pt x="6984" y="10579"/>
                    <a:pt x="8197" y="10579"/>
                  </a:cubicBezTo>
                  <a:cubicBezTo>
                    <a:pt x="8244" y="10579"/>
                    <a:pt x="8292" y="10578"/>
                    <a:pt x="8340" y="10575"/>
                  </a:cubicBezTo>
                  <a:cubicBezTo>
                    <a:pt x="7572" y="9041"/>
                    <a:pt x="7372" y="7339"/>
                    <a:pt x="7673" y="5672"/>
                  </a:cubicBezTo>
                  <a:lnTo>
                    <a:pt x="7673" y="5672"/>
                  </a:lnTo>
                  <a:cubicBezTo>
                    <a:pt x="8773" y="6405"/>
                    <a:pt x="9907" y="7039"/>
                    <a:pt x="11108" y="7540"/>
                  </a:cubicBezTo>
                  <a:cubicBezTo>
                    <a:pt x="11950" y="7881"/>
                    <a:pt x="12838" y="8051"/>
                    <a:pt x="13720" y="8051"/>
                  </a:cubicBezTo>
                  <a:cubicBezTo>
                    <a:pt x="14131" y="8051"/>
                    <a:pt x="14541" y="8014"/>
                    <a:pt x="14944" y="7940"/>
                  </a:cubicBezTo>
                  <a:lnTo>
                    <a:pt x="15745" y="1068"/>
                  </a:lnTo>
                  <a:cubicBezTo>
                    <a:pt x="15812" y="801"/>
                    <a:pt x="15778" y="535"/>
                    <a:pt x="15678" y="301"/>
                  </a:cubicBezTo>
                  <a:cubicBezTo>
                    <a:pt x="15594" y="132"/>
                    <a:pt x="15442" y="43"/>
                    <a:pt x="15283" y="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6441398" y="1587358"/>
              <a:ext cx="72245" cy="191690"/>
            </a:xfrm>
            <a:custGeom>
              <a:avLst/>
              <a:gdLst/>
              <a:ahLst/>
              <a:cxnLst/>
              <a:rect l="l" t="t" r="r" b="b"/>
              <a:pathLst>
                <a:path w="3470" h="9207" extrusionOk="0">
                  <a:moveTo>
                    <a:pt x="867" y="0"/>
                  </a:moveTo>
                  <a:cubicBezTo>
                    <a:pt x="867" y="2"/>
                    <a:pt x="866" y="6"/>
                    <a:pt x="866" y="10"/>
                  </a:cubicBezTo>
                  <a:lnTo>
                    <a:pt x="866" y="10"/>
                  </a:lnTo>
                  <a:lnTo>
                    <a:pt x="867" y="0"/>
                  </a:lnTo>
                  <a:close/>
                  <a:moveTo>
                    <a:pt x="866" y="10"/>
                  </a:moveTo>
                  <a:lnTo>
                    <a:pt x="0" y="7205"/>
                  </a:lnTo>
                  <a:lnTo>
                    <a:pt x="3469" y="9207"/>
                  </a:lnTo>
                  <a:cubicBezTo>
                    <a:pt x="3469" y="9207"/>
                    <a:pt x="866" y="389"/>
                    <a:pt x="866" y="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6009427" y="885165"/>
              <a:ext cx="312529" cy="586916"/>
            </a:xfrm>
            <a:custGeom>
              <a:avLst/>
              <a:gdLst/>
              <a:ahLst/>
              <a:cxnLst/>
              <a:rect l="l" t="t" r="r" b="b"/>
              <a:pathLst>
                <a:path w="15011" h="28190" extrusionOk="0">
                  <a:moveTo>
                    <a:pt x="7492" y="1"/>
                  </a:moveTo>
                  <a:cubicBezTo>
                    <a:pt x="3370" y="1"/>
                    <a:pt x="1" y="3366"/>
                    <a:pt x="33" y="7508"/>
                  </a:cubicBezTo>
                  <a:lnTo>
                    <a:pt x="33" y="21885"/>
                  </a:lnTo>
                  <a:cubicBezTo>
                    <a:pt x="33" y="22719"/>
                    <a:pt x="334" y="23520"/>
                    <a:pt x="867" y="24154"/>
                  </a:cubicBezTo>
                  <a:cubicBezTo>
                    <a:pt x="1668" y="25121"/>
                    <a:pt x="2669" y="25922"/>
                    <a:pt x="3769" y="26522"/>
                  </a:cubicBezTo>
                  <a:lnTo>
                    <a:pt x="6671" y="28190"/>
                  </a:lnTo>
                  <a:lnTo>
                    <a:pt x="9073" y="26022"/>
                  </a:lnTo>
                  <a:cubicBezTo>
                    <a:pt x="9807" y="25388"/>
                    <a:pt x="10207" y="24521"/>
                    <a:pt x="10241" y="23553"/>
                  </a:cubicBezTo>
                  <a:cubicBezTo>
                    <a:pt x="10307" y="22519"/>
                    <a:pt x="10274" y="21485"/>
                    <a:pt x="10274" y="21485"/>
                  </a:cubicBezTo>
                  <a:cubicBezTo>
                    <a:pt x="10274" y="21485"/>
                    <a:pt x="14344" y="21185"/>
                    <a:pt x="14744" y="17182"/>
                  </a:cubicBezTo>
                  <a:cubicBezTo>
                    <a:pt x="14911" y="15281"/>
                    <a:pt x="14977" y="11411"/>
                    <a:pt x="14977" y="7842"/>
                  </a:cubicBezTo>
                  <a:cubicBezTo>
                    <a:pt x="15011" y="3739"/>
                    <a:pt x="11875" y="337"/>
                    <a:pt x="7806" y="3"/>
                  </a:cubicBezTo>
                  <a:lnTo>
                    <a:pt x="7672" y="3"/>
                  </a:lnTo>
                  <a:cubicBezTo>
                    <a:pt x="7612" y="2"/>
                    <a:pt x="7552" y="1"/>
                    <a:pt x="749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6117065" y="1290799"/>
              <a:ext cx="105578" cy="62543"/>
            </a:xfrm>
            <a:custGeom>
              <a:avLst/>
              <a:gdLst/>
              <a:ahLst/>
              <a:cxnLst/>
              <a:rect l="l" t="t" r="r" b="b"/>
              <a:pathLst>
                <a:path w="5071" h="3004" extrusionOk="0">
                  <a:moveTo>
                    <a:pt x="0" y="1"/>
                  </a:moveTo>
                  <a:cubicBezTo>
                    <a:pt x="0" y="1"/>
                    <a:pt x="1023" y="3003"/>
                    <a:pt x="5005" y="3003"/>
                  </a:cubicBezTo>
                  <a:cubicBezTo>
                    <a:pt x="5027" y="3003"/>
                    <a:pt x="5049" y="3003"/>
                    <a:pt x="5071" y="3003"/>
                  </a:cubicBezTo>
                  <a:lnTo>
                    <a:pt x="5071" y="1969"/>
                  </a:lnTo>
                  <a:cubicBezTo>
                    <a:pt x="3236" y="1802"/>
                    <a:pt x="1468" y="110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6271945" y="1090033"/>
              <a:ext cx="24318" cy="23006"/>
            </a:xfrm>
            <a:custGeom>
              <a:avLst/>
              <a:gdLst/>
              <a:ahLst/>
              <a:cxnLst/>
              <a:rect l="l" t="t" r="r" b="b"/>
              <a:pathLst>
                <a:path w="1168" h="1105" extrusionOk="0">
                  <a:moveTo>
                    <a:pt x="543" y="0"/>
                  </a:moveTo>
                  <a:cubicBezTo>
                    <a:pt x="267" y="0"/>
                    <a:pt x="31" y="225"/>
                    <a:pt x="0" y="537"/>
                  </a:cubicBezTo>
                  <a:cubicBezTo>
                    <a:pt x="0" y="837"/>
                    <a:pt x="234" y="1104"/>
                    <a:pt x="567" y="1104"/>
                  </a:cubicBezTo>
                  <a:cubicBezTo>
                    <a:pt x="867" y="1104"/>
                    <a:pt x="1134" y="871"/>
                    <a:pt x="1168" y="570"/>
                  </a:cubicBezTo>
                  <a:cubicBezTo>
                    <a:pt x="1168" y="237"/>
                    <a:pt x="934" y="3"/>
                    <a:pt x="600" y="3"/>
                  </a:cubicBezTo>
                  <a:cubicBezTo>
                    <a:pt x="581" y="1"/>
                    <a:pt x="562" y="0"/>
                    <a:pt x="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6251104" y="1067006"/>
              <a:ext cx="49323" cy="14949"/>
            </a:xfrm>
            <a:custGeom>
              <a:avLst/>
              <a:gdLst/>
              <a:ahLst/>
              <a:cxnLst/>
              <a:rect l="l" t="t" r="r" b="b"/>
              <a:pathLst>
                <a:path w="2369" h="718" extrusionOk="0">
                  <a:moveTo>
                    <a:pt x="1101" y="0"/>
                  </a:moveTo>
                  <a:cubicBezTo>
                    <a:pt x="825" y="0"/>
                    <a:pt x="556" y="70"/>
                    <a:pt x="334" y="209"/>
                  </a:cubicBezTo>
                  <a:cubicBezTo>
                    <a:pt x="100" y="342"/>
                    <a:pt x="0" y="409"/>
                    <a:pt x="67" y="509"/>
                  </a:cubicBezTo>
                  <a:cubicBezTo>
                    <a:pt x="75" y="517"/>
                    <a:pt x="87" y="520"/>
                    <a:pt x="105" y="520"/>
                  </a:cubicBezTo>
                  <a:cubicBezTo>
                    <a:pt x="224" y="520"/>
                    <a:pt x="567" y="365"/>
                    <a:pt x="1027" y="365"/>
                  </a:cubicBezTo>
                  <a:cubicBezTo>
                    <a:pt x="1094" y="365"/>
                    <a:pt x="1163" y="368"/>
                    <a:pt x="1235" y="376"/>
                  </a:cubicBezTo>
                  <a:cubicBezTo>
                    <a:pt x="1785" y="406"/>
                    <a:pt x="2167" y="717"/>
                    <a:pt x="2304" y="717"/>
                  </a:cubicBezTo>
                  <a:cubicBezTo>
                    <a:pt x="2317" y="717"/>
                    <a:pt x="2327" y="715"/>
                    <a:pt x="2335" y="709"/>
                  </a:cubicBezTo>
                  <a:cubicBezTo>
                    <a:pt x="2369" y="676"/>
                    <a:pt x="2302" y="542"/>
                    <a:pt x="2135" y="376"/>
                  </a:cubicBezTo>
                  <a:cubicBezTo>
                    <a:pt x="1868" y="175"/>
                    <a:pt x="1568" y="42"/>
                    <a:pt x="1268" y="9"/>
                  </a:cubicBezTo>
                  <a:cubicBezTo>
                    <a:pt x="1212" y="3"/>
                    <a:pt x="1157" y="0"/>
                    <a:pt x="1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6150398" y="1083849"/>
              <a:ext cx="24339" cy="22923"/>
            </a:xfrm>
            <a:custGeom>
              <a:avLst/>
              <a:gdLst/>
              <a:ahLst/>
              <a:cxnLst/>
              <a:rect l="l" t="t" r="r" b="b"/>
              <a:pathLst>
                <a:path w="1169" h="1101" extrusionOk="0">
                  <a:moveTo>
                    <a:pt x="634" y="0"/>
                  </a:moveTo>
                  <a:cubicBezTo>
                    <a:pt x="301" y="0"/>
                    <a:pt x="34" y="234"/>
                    <a:pt x="34" y="534"/>
                  </a:cubicBezTo>
                  <a:cubicBezTo>
                    <a:pt x="1" y="834"/>
                    <a:pt x="267" y="1101"/>
                    <a:pt x="568" y="1101"/>
                  </a:cubicBezTo>
                  <a:cubicBezTo>
                    <a:pt x="868" y="1101"/>
                    <a:pt x="1135" y="867"/>
                    <a:pt x="1168" y="567"/>
                  </a:cubicBezTo>
                  <a:cubicBezTo>
                    <a:pt x="1168" y="267"/>
                    <a:pt x="935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6124706" y="1058699"/>
              <a:ext cx="49323" cy="14928"/>
            </a:xfrm>
            <a:custGeom>
              <a:avLst/>
              <a:gdLst/>
              <a:ahLst/>
              <a:cxnLst/>
              <a:rect l="l" t="t" r="r" b="b"/>
              <a:pathLst>
                <a:path w="2369" h="717" extrusionOk="0">
                  <a:moveTo>
                    <a:pt x="1139" y="1"/>
                  </a:moveTo>
                  <a:cubicBezTo>
                    <a:pt x="849" y="1"/>
                    <a:pt x="562" y="96"/>
                    <a:pt x="301" y="241"/>
                  </a:cubicBezTo>
                  <a:cubicBezTo>
                    <a:pt x="100" y="341"/>
                    <a:pt x="0" y="441"/>
                    <a:pt x="67" y="508"/>
                  </a:cubicBezTo>
                  <a:cubicBezTo>
                    <a:pt x="78" y="524"/>
                    <a:pt x="99" y="530"/>
                    <a:pt x="128" y="530"/>
                  </a:cubicBezTo>
                  <a:cubicBezTo>
                    <a:pt x="275" y="530"/>
                    <a:pt x="640" y="371"/>
                    <a:pt x="1096" y="371"/>
                  </a:cubicBezTo>
                  <a:cubicBezTo>
                    <a:pt x="1130" y="371"/>
                    <a:pt x="1165" y="372"/>
                    <a:pt x="1201" y="374"/>
                  </a:cubicBezTo>
                  <a:cubicBezTo>
                    <a:pt x="1778" y="435"/>
                    <a:pt x="2161" y="717"/>
                    <a:pt x="2276" y="717"/>
                  </a:cubicBezTo>
                  <a:cubicBezTo>
                    <a:pt x="2287" y="717"/>
                    <a:pt x="2296" y="714"/>
                    <a:pt x="2302" y="708"/>
                  </a:cubicBezTo>
                  <a:cubicBezTo>
                    <a:pt x="2369" y="674"/>
                    <a:pt x="2302" y="541"/>
                    <a:pt x="2135" y="374"/>
                  </a:cubicBezTo>
                  <a:cubicBezTo>
                    <a:pt x="1868" y="174"/>
                    <a:pt x="1568" y="41"/>
                    <a:pt x="1268" y="7"/>
                  </a:cubicBezTo>
                  <a:cubicBezTo>
                    <a:pt x="1225" y="3"/>
                    <a:pt x="1182" y="1"/>
                    <a:pt x="1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6211505" y="1065070"/>
              <a:ext cx="34062" cy="109076"/>
            </a:xfrm>
            <a:custGeom>
              <a:avLst/>
              <a:gdLst/>
              <a:ahLst/>
              <a:cxnLst/>
              <a:rect l="l" t="t" r="r" b="b"/>
              <a:pathLst>
                <a:path w="1636" h="5239" extrusionOk="0">
                  <a:moveTo>
                    <a:pt x="169" y="1"/>
                  </a:moveTo>
                  <a:cubicBezTo>
                    <a:pt x="169" y="1"/>
                    <a:pt x="168" y="1"/>
                    <a:pt x="168" y="2"/>
                  </a:cubicBezTo>
                  <a:cubicBezTo>
                    <a:pt x="101" y="2"/>
                    <a:pt x="435" y="1469"/>
                    <a:pt x="935" y="3237"/>
                  </a:cubicBezTo>
                  <a:cubicBezTo>
                    <a:pt x="1068" y="3671"/>
                    <a:pt x="1202" y="4071"/>
                    <a:pt x="1302" y="4471"/>
                  </a:cubicBezTo>
                  <a:cubicBezTo>
                    <a:pt x="1369" y="4605"/>
                    <a:pt x="1402" y="4772"/>
                    <a:pt x="1369" y="4938"/>
                  </a:cubicBezTo>
                  <a:cubicBezTo>
                    <a:pt x="1335" y="5072"/>
                    <a:pt x="1168" y="5072"/>
                    <a:pt x="1035" y="5072"/>
                  </a:cubicBezTo>
                  <a:cubicBezTo>
                    <a:pt x="668" y="5072"/>
                    <a:pt x="335" y="5105"/>
                    <a:pt x="1" y="5172"/>
                  </a:cubicBezTo>
                  <a:cubicBezTo>
                    <a:pt x="335" y="5239"/>
                    <a:pt x="668" y="5239"/>
                    <a:pt x="1035" y="5239"/>
                  </a:cubicBezTo>
                  <a:lnTo>
                    <a:pt x="1302" y="5239"/>
                  </a:lnTo>
                  <a:cubicBezTo>
                    <a:pt x="1402" y="5205"/>
                    <a:pt x="1502" y="5139"/>
                    <a:pt x="1569" y="5039"/>
                  </a:cubicBezTo>
                  <a:cubicBezTo>
                    <a:pt x="1635" y="4805"/>
                    <a:pt x="1635" y="4605"/>
                    <a:pt x="1535" y="4405"/>
                  </a:cubicBezTo>
                  <a:cubicBezTo>
                    <a:pt x="1435" y="3971"/>
                    <a:pt x="1302" y="3571"/>
                    <a:pt x="1202" y="3137"/>
                  </a:cubicBezTo>
                  <a:cubicBezTo>
                    <a:pt x="707" y="1422"/>
                    <a:pt x="213" y="1"/>
                    <a:pt x="1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6170531" y="1178288"/>
              <a:ext cx="40995" cy="39870"/>
            </a:xfrm>
            <a:custGeom>
              <a:avLst/>
              <a:gdLst/>
              <a:ahLst/>
              <a:cxnLst/>
              <a:rect l="l" t="t" r="r" b="b"/>
              <a:pathLst>
                <a:path w="1969" h="1915" extrusionOk="0">
                  <a:moveTo>
                    <a:pt x="134" y="1"/>
                  </a:moveTo>
                  <a:cubicBezTo>
                    <a:pt x="68" y="1"/>
                    <a:pt x="1" y="168"/>
                    <a:pt x="1" y="434"/>
                  </a:cubicBezTo>
                  <a:cubicBezTo>
                    <a:pt x="1" y="835"/>
                    <a:pt x="168" y="1168"/>
                    <a:pt x="435" y="1435"/>
                  </a:cubicBezTo>
                  <a:cubicBezTo>
                    <a:pt x="701" y="1702"/>
                    <a:pt x="1102" y="1869"/>
                    <a:pt x="1469" y="1902"/>
                  </a:cubicBezTo>
                  <a:cubicBezTo>
                    <a:pt x="1552" y="1910"/>
                    <a:pt x="1625" y="1915"/>
                    <a:pt x="1688" y="1915"/>
                  </a:cubicBezTo>
                  <a:cubicBezTo>
                    <a:pt x="1875" y="1915"/>
                    <a:pt x="1969" y="1877"/>
                    <a:pt x="1969" y="1802"/>
                  </a:cubicBezTo>
                  <a:cubicBezTo>
                    <a:pt x="1969" y="1702"/>
                    <a:pt x="1235" y="1735"/>
                    <a:pt x="701" y="1202"/>
                  </a:cubicBezTo>
                  <a:cubicBezTo>
                    <a:pt x="168" y="701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6120542" y="1011250"/>
              <a:ext cx="60440" cy="15282"/>
            </a:xfrm>
            <a:custGeom>
              <a:avLst/>
              <a:gdLst/>
              <a:ahLst/>
              <a:cxnLst/>
              <a:rect l="l" t="t" r="r" b="b"/>
              <a:pathLst>
                <a:path w="2903" h="734" extrusionOk="0">
                  <a:moveTo>
                    <a:pt x="1495" y="1"/>
                  </a:moveTo>
                  <a:cubicBezTo>
                    <a:pt x="1104" y="1"/>
                    <a:pt x="717" y="92"/>
                    <a:pt x="367" y="285"/>
                  </a:cubicBezTo>
                  <a:cubicBezTo>
                    <a:pt x="134" y="418"/>
                    <a:pt x="0" y="585"/>
                    <a:pt x="34" y="652"/>
                  </a:cubicBezTo>
                  <a:cubicBezTo>
                    <a:pt x="70" y="713"/>
                    <a:pt x="175" y="734"/>
                    <a:pt x="329" y="734"/>
                  </a:cubicBezTo>
                  <a:cubicBezTo>
                    <a:pt x="594" y="734"/>
                    <a:pt x="1004" y="673"/>
                    <a:pt x="1468" y="652"/>
                  </a:cubicBezTo>
                  <a:cubicBezTo>
                    <a:pt x="1556" y="648"/>
                    <a:pt x="1642" y="646"/>
                    <a:pt x="1726" y="646"/>
                  </a:cubicBezTo>
                  <a:cubicBezTo>
                    <a:pt x="2056" y="646"/>
                    <a:pt x="2345" y="671"/>
                    <a:pt x="2551" y="671"/>
                  </a:cubicBezTo>
                  <a:cubicBezTo>
                    <a:pt x="2727" y="671"/>
                    <a:pt x="2842" y="653"/>
                    <a:pt x="2869" y="585"/>
                  </a:cubicBezTo>
                  <a:cubicBezTo>
                    <a:pt x="2902" y="518"/>
                    <a:pt x="2802" y="385"/>
                    <a:pt x="2535" y="218"/>
                  </a:cubicBezTo>
                  <a:cubicBezTo>
                    <a:pt x="2203" y="76"/>
                    <a:pt x="1847" y="1"/>
                    <a:pt x="1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6253873" y="1028781"/>
              <a:ext cx="45159" cy="16448"/>
            </a:xfrm>
            <a:custGeom>
              <a:avLst/>
              <a:gdLst/>
              <a:ahLst/>
              <a:cxnLst/>
              <a:rect l="l" t="t" r="r" b="b"/>
              <a:pathLst>
                <a:path w="2169" h="790" extrusionOk="0">
                  <a:moveTo>
                    <a:pt x="954" y="0"/>
                  </a:moveTo>
                  <a:cubicBezTo>
                    <a:pt x="718" y="0"/>
                    <a:pt x="482" y="56"/>
                    <a:pt x="268" y="177"/>
                  </a:cubicBezTo>
                  <a:cubicBezTo>
                    <a:pt x="67" y="277"/>
                    <a:pt x="1" y="410"/>
                    <a:pt x="34" y="510"/>
                  </a:cubicBezTo>
                  <a:cubicBezTo>
                    <a:pt x="101" y="644"/>
                    <a:pt x="568" y="577"/>
                    <a:pt x="1068" y="644"/>
                  </a:cubicBezTo>
                  <a:cubicBezTo>
                    <a:pt x="1446" y="669"/>
                    <a:pt x="1786" y="789"/>
                    <a:pt x="1973" y="789"/>
                  </a:cubicBezTo>
                  <a:cubicBezTo>
                    <a:pt x="2033" y="789"/>
                    <a:pt x="2078" y="777"/>
                    <a:pt x="2102" y="744"/>
                  </a:cubicBezTo>
                  <a:cubicBezTo>
                    <a:pt x="2169" y="677"/>
                    <a:pt x="2102" y="510"/>
                    <a:pt x="1935" y="344"/>
                  </a:cubicBezTo>
                  <a:cubicBezTo>
                    <a:pt x="1656" y="124"/>
                    <a:pt x="1305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5993437" y="901634"/>
              <a:ext cx="115322" cy="217028"/>
            </a:xfrm>
            <a:custGeom>
              <a:avLst/>
              <a:gdLst/>
              <a:ahLst/>
              <a:cxnLst/>
              <a:rect l="l" t="t" r="r" b="b"/>
              <a:pathLst>
                <a:path w="5539" h="10424" extrusionOk="0">
                  <a:moveTo>
                    <a:pt x="2924" y="1"/>
                  </a:moveTo>
                  <a:cubicBezTo>
                    <a:pt x="2417" y="1"/>
                    <a:pt x="1891" y="282"/>
                    <a:pt x="1435" y="546"/>
                  </a:cubicBezTo>
                  <a:cubicBezTo>
                    <a:pt x="768" y="980"/>
                    <a:pt x="301" y="1680"/>
                    <a:pt x="268" y="2481"/>
                  </a:cubicBezTo>
                  <a:cubicBezTo>
                    <a:pt x="1" y="5350"/>
                    <a:pt x="568" y="6417"/>
                    <a:pt x="568" y="9219"/>
                  </a:cubicBezTo>
                  <a:cubicBezTo>
                    <a:pt x="535" y="9419"/>
                    <a:pt x="568" y="9586"/>
                    <a:pt x="668" y="9753"/>
                  </a:cubicBezTo>
                  <a:cubicBezTo>
                    <a:pt x="940" y="10188"/>
                    <a:pt x="1411" y="10424"/>
                    <a:pt x="1901" y="10424"/>
                  </a:cubicBezTo>
                  <a:cubicBezTo>
                    <a:pt x="2013" y="10424"/>
                    <a:pt x="2125" y="10411"/>
                    <a:pt x="2236" y="10387"/>
                  </a:cubicBezTo>
                  <a:cubicBezTo>
                    <a:pt x="3370" y="10153"/>
                    <a:pt x="3303" y="9286"/>
                    <a:pt x="3570" y="8152"/>
                  </a:cubicBezTo>
                  <a:cubicBezTo>
                    <a:pt x="3837" y="7018"/>
                    <a:pt x="3904" y="5850"/>
                    <a:pt x="4170" y="4716"/>
                  </a:cubicBezTo>
                  <a:lnTo>
                    <a:pt x="4170" y="4649"/>
                  </a:lnTo>
                  <a:cubicBezTo>
                    <a:pt x="4337" y="3815"/>
                    <a:pt x="4804" y="3115"/>
                    <a:pt x="5505" y="2648"/>
                  </a:cubicBezTo>
                  <a:lnTo>
                    <a:pt x="5538" y="2648"/>
                  </a:lnTo>
                  <a:lnTo>
                    <a:pt x="5405" y="2448"/>
                  </a:lnTo>
                  <a:cubicBezTo>
                    <a:pt x="4938" y="1847"/>
                    <a:pt x="4170" y="513"/>
                    <a:pt x="3503" y="146"/>
                  </a:cubicBezTo>
                  <a:cubicBezTo>
                    <a:pt x="3316" y="43"/>
                    <a:pt x="3122" y="1"/>
                    <a:pt x="2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5974074" y="1076833"/>
              <a:ext cx="61065" cy="88256"/>
            </a:xfrm>
            <a:custGeom>
              <a:avLst/>
              <a:gdLst/>
              <a:ahLst/>
              <a:cxnLst/>
              <a:rect l="l" t="t" r="r" b="b"/>
              <a:pathLst>
                <a:path w="2933" h="4239" extrusionOk="0">
                  <a:moveTo>
                    <a:pt x="1855" y="1"/>
                  </a:moveTo>
                  <a:cubicBezTo>
                    <a:pt x="1094" y="1"/>
                    <a:pt x="193" y="346"/>
                    <a:pt x="97" y="1938"/>
                  </a:cubicBezTo>
                  <a:cubicBezTo>
                    <a:pt x="0" y="3919"/>
                    <a:pt x="1443" y="4238"/>
                    <a:pt x="2246" y="4238"/>
                  </a:cubicBezTo>
                  <a:cubicBezTo>
                    <a:pt x="2552" y="4238"/>
                    <a:pt x="2765" y="4192"/>
                    <a:pt x="2765" y="4173"/>
                  </a:cubicBezTo>
                  <a:cubicBezTo>
                    <a:pt x="2765" y="4107"/>
                    <a:pt x="2932" y="204"/>
                    <a:pt x="2932" y="204"/>
                  </a:cubicBezTo>
                  <a:cubicBezTo>
                    <a:pt x="2904" y="190"/>
                    <a:pt x="2418" y="1"/>
                    <a:pt x="185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5989981" y="1095384"/>
              <a:ext cx="25713" cy="50697"/>
            </a:xfrm>
            <a:custGeom>
              <a:avLst/>
              <a:gdLst/>
              <a:ahLst/>
              <a:cxnLst/>
              <a:rect l="l" t="t" r="r" b="b"/>
              <a:pathLst>
                <a:path w="1235" h="2435" extrusionOk="0">
                  <a:moveTo>
                    <a:pt x="847" y="0"/>
                  </a:moveTo>
                  <a:cubicBezTo>
                    <a:pt x="821" y="0"/>
                    <a:pt x="794" y="4"/>
                    <a:pt x="767" y="13"/>
                  </a:cubicBezTo>
                  <a:cubicBezTo>
                    <a:pt x="534" y="47"/>
                    <a:pt x="334" y="180"/>
                    <a:pt x="234" y="414"/>
                  </a:cubicBezTo>
                  <a:cubicBezTo>
                    <a:pt x="100" y="647"/>
                    <a:pt x="33" y="914"/>
                    <a:pt x="33" y="1181"/>
                  </a:cubicBezTo>
                  <a:cubicBezTo>
                    <a:pt x="0" y="1681"/>
                    <a:pt x="234" y="2148"/>
                    <a:pt x="667" y="2415"/>
                  </a:cubicBezTo>
                  <a:cubicBezTo>
                    <a:pt x="728" y="2427"/>
                    <a:pt x="789" y="2435"/>
                    <a:pt x="849" y="2435"/>
                  </a:cubicBezTo>
                  <a:cubicBezTo>
                    <a:pt x="952" y="2435"/>
                    <a:pt x="1050" y="2412"/>
                    <a:pt x="1134" y="2348"/>
                  </a:cubicBezTo>
                  <a:cubicBezTo>
                    <a:pt x="1201" y="2248"/>
                    <a:pt x="1234" y="2215"/>
                    <a:pt x="1234" y="2182"/>
                  </a:cubicBezTo>
                  <a:lnTo>
                    <a:pt x="1234" y="2182"/>
                  </a:lnTo>
                  <a:cubicBezTo>
                    <a:pt x="1234" y="2182"/>
                    <a:pt x="1168" y="2215"/>
                    <a:pt x="1101" y="2248"/>
                  </a:cubicBezTo>
                  <a:cubicBezTo>
                    <a:pt x="1034" y="2282"/>
                    <a:pt x="967" y="2298"/>
                    <a:pt x="905" y="2298"/>
                  </a:cubicBezTo>
                  <a:cubicBezTo>
                    <a:pt x="842" y="2298"/>
                    <a:pt x="784" y="2282"/>
                    <a:pt x="734" y="2248"/>
                  </a:cubicBezTo>
                  <a:cubicBezTo>
                    <a:pt x="367" y="2015"/>
                    <a:pt x="167" y="1581"/>
                    <a:pt x="234" y="1181"/>
                  </a:cubicBezTo>
                  <a:cubicBezTo>
                    <a:pt x="234" y="914"/>
                    <a:pt x="300" y="680"/>
                    <a:pt x="400" y="480"/>
                  </a:cubicBezTo>
                  <a:cubicBezTo>
                    <a:pt x="467" y="313"/>
                    <a:pt x="600" y="180"/>
                    <a:pt x="767" y="147"/>
                  </a:cubicBezTo>
                  <a:cubicBezTo>
                    <a:pt x="791" y="141"/>
                    <a:pt x="813" y="138"/>
                    <a:pt x="835" y="138"/>
                  </a:cubicBezTo>
                  <a:cubicBezTo>
                    <a:pt x="935" y="138"/>
                    <a:pt x="1013" y="198"/>
                    <a:pt x="1067" y="280"/>
                  </a:cubicBezTo>
                  <a:cubicBezTo>
                    <a:pt x="1101" y="347"/>
                    <a:pt x="1067" y="414"/>
                    <a:pt x="1067" y="414"/>
                  </a:cubicBezTo>
                  <a:cubicBezTo>
                    <a:pt x="1101" y="414"/>
                    <a:pt x="1134" y="380"/>
                    <a:pt x="1134" y="247"/>
                  </a:cubicBezTo>
                  <a:cubicBezTo>
                    <a:pt x="1101" y="180"/>
                    <a:pt x="1067" y="113"/>
                    <a:pt x="1034" y="80"/>
                  </a:cubicBezTo>
                  <a:cubicBezTo>
                    <a:pt x="985" y="31"/>
                    <a:pt x="919" y="0"/>
                    <a:pt x="84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6051087" y="851687"/>
              <a:ext cx="341552" cy="173014"/>
            </a:xfrm>
            <a:custGeom>
              <a:avLst/>
              <a:gdLst/>
              <a:ahLst/>
              <a:cxnLst/>
              <a:rect l="l" t="t" r="r" b="b"/>
              <a:pathLst>
                <a:path w="16405" h="8310" extrusionOk="0">
                  <a:moveTo>
                    <a:pt x="4059" y="0"/>
                  </a:moveTo>
                  <a:cubicBezTo>
                    <a:pt x="3823" y="0"/>
                    <a:pt x="3592" y="24"/>
                    <a:pt x="3370" y="77"/>
                  </a:cubicBezTo>
                  <a:cubicBezTo>
                    <a:pt x="1969" y="377"/>
                    <a:pt x="0" y="1811"/>
                    <a:pt x="601" y="2979"/>
                  </a:cubicBezTo>
                  <a:cubicBezTo>
                    <a:pt x="434" y="3479"/>
                    <a:pt x="367" y="4013"/>
                    <a:pt x="401" y="4546"/>
                  </a:cubicBezTo>
                  <a:cubicBezTo>
                    <a:pt x="434" y="5047"/>
                    <a:pt x="734" y="5547"/>
                    <a:pt x="1168" y="5814"/>
                  </a:cubicBezTo>
                  <a:cubicBezTo>
                    <a:pt x="1228" y="5853"/>
                    <a:pt x="1292" y="5870"/>
                    <a:pt x="1360" y="5870"/>
                  </a:cubicBezTo>
                  <a:cubicBezTo>
                    <a:pt x="1818" y="5870"/>
                    <a:pt x="2451" y="5084"/>
                    <a:pt x="3236" y="4880"/>
                  </a:cubicBezTo>
                  <a:cubicBezTo>
                    <a:pt x="3411" y="4832"/>
                    <a:pt x="3600" y="4810"/>
                    <a:pt x="3800" y="4810"/>
                  </a:cubicBezTo>
                  <a:cubicBezTo>
                    <a:pt x="4974" y="4810"/>
                    <a:pt x="6503" y="5558"/>
                    <a:pt x="7472" y="6014"/>
                  </a:cubicBezTo>
                  <a:cubicBezTo>
                    <a:pt x="8607" y="6548"/>
                    <a:pt x="9641" y="7248"/>
                    <a:pt x="10808" y="7749"/>
                  </a:cubicBezTo>
                  <a:cubicBezTo>
                    <a:pt x="11582" y="8081"/>
                    <a:pt x="12415" y="8310"/>
                    <a:pt x="13239" y="8310"/>
                  </a:cubicBezTo>
                  <a:cubicBezTo>
                    <a:pt x="13657" y="8310"/>
                    <a:pt x="14073" y="8251"/>
                    <a:pt x="14477" y="8116"/>
                  </a:cubicBezTo>
                  <a:cubicBezTo>
                    <a:pt x="14944" y="7982"/>
                    <a:pt x="15345" y="7615"/>
                    <a:pt x="15512" y="7148"/>
                  </a:cubicBezTo>
                  <a:cubicBezTo>
                    <a:pt x="15548" y="6877"/>
                    <a:pt x="15407" y="6595"/>
                    <a:pt x="15201" y="6437"/>
                  </a:cubicBezTo>
                  <a:lnTo>
                    <a:pt x="15201" y="6437"/>
                  </a:lnTo>
                  <a:cubicBezTo>
                    <a:pt x="15866" y="6345"/>
                    <a:pt x="16405" y="5740"/>
                    <a:pt x="16379" y="5013"/>
                  </a:cubicBezTo>
                  <a:cubicBezTo>
                    <a:pt x="16326" y="4269"/>
                    <a:pt x="15679" y="3737"/>
                    <a:pt x="14997" y="3737"/>
                  </a:cubicBezTo>
                  <a:cubicBezTo>
                    <a:pt x="14913" y="3737"/>
                    <a:pt x="14828" y="3745"/>
                    <a:pt x="14744" y="3762"/>
                  </a:cubicBezTo>
                  <a:lnTo>
                    <a:pt x="14744" y="3762"/>
                  </a:lnTo>
                  <a:cubicBezTo>
                    <a:pt x="15189" y="3548"/>
                    <a:pt x="15452" y="3018"/>
                    <a:pt x="15311" y="2512"/>
                  </a:cubicBezTo>
                  <a:cubicBezTo>
                    <a:pt x="15078" y="1945"/>
                    <a:pt x="14544" y="1511"/>
                    <a:pt x="13910" y="1444"/>
                  </a:cubicBezTo>
                  <a:cubicBezTo>
                    <a:pt x="13813" y="1439"/>
                    <a:pt x="13716" y="1436"/>
                    <a:pt x="13618" y="1436"/>
                  </a:cubicBezTo>
                  <a:cubicBezTo>
                    <a:pt x="13115" y="1436"/>
                    <a:pt x="12612" y="1510"/>
                    <a:pt x="12109" y="1678"/>
                  </a:cubicBezTo>
                  <a:cubicBezTo>
                    <a:pt x="11542" y="1845"/>
                    <a:pt x="10942" y="1945"/>
                    <a:pt x="10341" y="1945"/>
                  </a:cubicBezTo>
                  <a:cubicBezTo>
                    <a:pt x="9441" y="1945"/>
                    <a:pt x="8640" y="1478"/>
                    <a:pt x="7806" y="1111"/>
                  </a:cubicBezTo>
                  <a:cubicBezTo>
                    <a:pt x="6712" y="662"/>
                    <a:pt x="5310" y="0"/>
                    <a:pt x="40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6075384" y="867197"/>
              <a:ext cx="284089" cy="98395"/>
            </a:xfrm>
            <a:custGeom>
              <a:avLst/>
              <a:gdLst/>
              <a:ahLst/>
              <a:cxnLst/>
              <a:rect l="l" t="t" r="r" b="b"/>
              <a:pathLst>
                <a:path w="13645" h="4726" extrusionOk="0">
                  <a:moveTo>
                    <a:pt x="2865" y="0"/>
                  </a:moveTo>
                  <a:cubicBezTo>
                    <a:pt x="2110" y="0"/>
                    <a:pt x="1374" y="271"/>
                    <a:pt x="802" y="766"/>
                  </a:cubicBezTo>
                  <a:cubicBezTo>
                    <a:pt x="301" y="1233"/>
                    <a:pt x="34" y="1833"/>
                    <a:pt x="34" y="2501"/>
                  </a:cubicBezTo>
                  <a:cubicBezTo>
                    <a:pt x="1" y="2667"/>
                    <a:pt x="34" y="2834"/>
                    <a:pt x="101" y="3001"/>
                  </a:cubicBezTo>
                  <a:cubicBezTo>
                    <a:pt x="101" y="3068"/>
                    <a:pt x="134" y="3134"/>
                    <a:pt x="168" y="3168"/>
                  </a:cubicBezTo>
                  <a:cubicBezTo>
                    <a:pt x="134" y="2968"/>
                    <a:pt x="134" y="2734"/>
                    <a:pt x="134" y="2501"/>
                  </a:cubicBezTo>
                  <a:cubicBezTo>
                    <a:pt x="168" y="1900"/>
                    <a:pt x="468" y="1333"/>
                    <a:pt x="902" y="933"/>
                  </a:cubicBezTo>
                  <a:cubicBezTo>
                    <a:pt x="1452" y="482"/>
                    <a:pt x="2115" y="257"/>
                    <a:pt x="2778" y="257"/>
                  </a:cubicBezTo>
                  <a:cubicBezTo>
                    <a:pt x="2999" y="257"/>
                    <a:pt x="3220" y="282"/>
                    <a:pt x="3437" y="332"/>
                  </a:cubicBezTo>
                  <a:cubicBezTo>
                    <a:pt x="4538" y="599"/>
                    <a:pt x="5505" y="1166"/>
                    <a:pt x="6272" y="2000"/>
                  </a:cubicBezTo>
                  <a:cubicBezTo>
                    <a:pt x="7106" y="2834"/>
                    <a:pt x="7840" y="3768"/>
                    <a:pt x="8807" y="4302"/>
                  </a:cubicBezTo>
                  <a:cubicBezTo>
                    <a:pt x="9354" y="4588"/>
                    <a:pt x="9947" y="4725"/>
                    <a:pt x="10534" y="4725"/>
                  </a:cubicBezTo>
                  <a:cubicBezTo>
                    <a:pt x="11524" y="4725"/>
                    <a:pt x="12499" y="4334"/>
                    <a:pt x="13210" y="3601"/>
                  </a:cubicBezTo>
                  <a:cubicBezTo>
                    <a:pt x="13344" y="3468"/>
                    <a:pt x="13444" y="3334"/>
                    <a:pt x="13544" y="3201"/>
                  </a:cubicBezTo>
                  <a:cubicBezTo>
                    <a:pt x="13611" y="3134"/>
                    <a:pt x="13644" y="3068"/>
                    <a:pt x="13644" y="3068"/>
                  </a:cubicBezTo>
                  <a:lnTo>
                    <a:pt x="13644" y="3068"/>
                  </a:lnTo>
                  <a:cubicBezTo>
                    <a:pt x="13611" y="3068"/>
                    <a:pt x="13477" y="3268"/>
                    <a:pt x="13177" y="3535"/>
                  </a:cubicBezTo>
                  <a:cubicBezTo>
                    <a:pt x="12710" y="3968"/>
                    <a:pt x="12143" y="4268"/>
                    <a:pt x="11543" y="4402"/>
                  </a:cubicBezTo>
                  <a:cubicBezTo>
                    <a:pt x="11244" y="4482"/>
                    <a:pt x="10938" y="4523"/>
                    <a:pt x="10632" y="4523"/>
                  </a:cubicBezTo>
                  <a:cubicBezTo>
                    <a:pt x="10048" y="4523"/>
                    <a:pt x="9466" y="4375"/>
                    <a:pt x="8941" y="4068"/>
                  </a:cubicBezTo>
                  <a:cubicBezTo>
                    <a:pt x="8040" y="3601"/>
                    <a:pt x="7306" y="2667"/>
                    <a:pt x="6472" y="1800"/>
                  </a:cubicBezTo>
                  <a:cubicBezTo>
                    <a:pt x="5672" y="933"/>
                    <a:pt x="4638" y="332"/>
                    <a:pt x="3503" y="65"/>
                  </a:cubicBezTo>
                  <a:cubicBezTo>
                    <a:pt x="3291" y="22"/>
                    <a:pt x="3077" y="0"/>
                    <a:pt x="28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6010114" y="930969"/>
              <a:ext cx="65292" cy="146635"/>
            </a:xfrm>
            <a:custGeom>
              <a:avLst/>
              <a:gdLst/>
              <a:ahLst/>
              <a:cxnLst/>
              <a:rect l="l" t="t" r="r" b="b"/>
              <a:pathLst>
                <a:path w="3136" h="7043" extrusionOk="0">
                  <a:moveTo>
                    <a:pt x="2253" y="0"/>
                  </a:moveTo>
                  <a:cubicBezTo>
                    <a:pt x="2095" y="0"/>
                    <a:pt x="1941" y="25"/>
                    <a:pt x="1802" y="71"/>
                  </a:cubicBezTo>
                  <a:cubicBezTo>
                    <a:pt x="1268" y="171"/>
                    <a:pt x="834" y="472"/>
                    <a:pt x="534" y="905"/>
                  </a:cubicBezTo>
                  <a:cubicBezTo>
                    <a:pt x="167" y="1406"/>
                    <a:pt x="0" y="2039"/>
                    <a:pt x="34" y="2640"/>
                  </a:cubicBezTo>
                  <a:cubicBezTo>
                    <a:pt x="34" y="3274"/>
                    <a:pt x="167" y="3874"/>
                    <a:pt x="401" y="4441"/>
                  </a:cubicBezTo>
                  <a:cubicBezTo>
                    <a:pt x="601" y="4875"/>
                    <a:pt x="734" y="5308"/>
                    <a:pt x="801" y="5809"/>
                  </a:cubicBezTo>
                  <a:cubicBezTo>
                    <a:pt x="834" y="6242"/>
                    <a:pt x="734" y="6676"/>
                    <a:pt x="534" y="7043"/>
                  </a:cubicBezTo>
                  <a:cubicBezTo>
                    <a:pt x="534" y="7043"/>
                    <a:pt x="634" y="6976"/>
                    <a:pt x="768" y="6776"/>
                  </a:cubicBezTo>
                  <a:cubicBezTo>
                    <a:pt x="934" y="6476"/>
                    <a:pt x="1001" y="6142"/>
                    <a:pt x="1001" y="5775"/>
                  </a:cubicBezTo>
                  <a:cubicBezTo>
                    <a:pt x="1001" y="4908"/>
                    <a:pt x="301" y="3874"/>
                    <a:pt x="301" y="2640"/>
                  </a:cubicBezTo>
                  <a:cubicBezTo>
                    <a:pt x="267" y="2073"/>
                    <a:pt x="434" y="1506"/>
                    <a:pt x="734" y="1039"/>
                  </a:cubicBezTo>
                  <a:cubicBezTo>
                    <a:pt x="1001" y="672"/>
                    <a:pt x="1401" y="372"/>
                    <a:pt x="1835" y="238"/>
                  </a:cubicBezTo>
                  <a:cubicBezTo>
                    <a:pt x="2000" y="183"/>
                    <a:pt x="2176" y="158"/>
                    <a:pt x="2350" y="158"/>
                  </a:cubicBezTo>
                  <a:cubicBezTo>
                    <a:pt x="2492" y="158"/>
                    <a:pt x="2634" y="175"/>
                    <a:pt x="2769" y="205"/>
                  </a:cubicBezTo>
                  <a:cubicBezTo>
                    <a:pt x="2969" y="238"/>
                    <a:pt x="3103" y="305"/>
                    <a:pt x="3103" y="305"/>
                  </a:cubicBezTo>
                  <a:cubicBezTo>
                    <a:pt x="3136" y="271"/>
                    <a:pt x="3003" y="171"/>
                    <a:pt x="2802" y="105"/>
                  </a:cubicBezTo>
                  <a:cubicBezTo>
                    <a:pt x="2624" y="33"/>
                    <a:pt x="2435" y="0"/>
                    <a:pt x="22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5000328" y="2733265"/>
              <a:ext cx="2511995" cy="794387"/>
            </a:xfrm>
            <a:custGeom>
              <a:avLst/>
              <a:gdLst/>
              <a:ahLst/>
              <a:cxnLst/>
              <a:rect l="l" t="t" r="r" b="b"/>
              <a:pathLst>
                <a:path w="120653" h="38155" extrusionOk="0">
                  <a:moveTo>
                    <a:pt x="85661" y="1668"/>
                  </a:moveTo>
                  <a:lnTo>
                    <a:pt x="85936" y="1714"/>
                  </a:lnTo>
                  <a:lnTo>
                    <a:pt x="85936" y="1714"/>
                  </a:lnTo>
                  <a:cubicBezTo>
                    <a:pt x="85754" y="1683"/>
                    <a:pt x="85661" y="1668"/>
                    <a:pt x="85661" y="1668"/>
                  </a:cubicBezTo>
                  <a:close/>
                  <a:moveTo>
                    <a:pt x="85936" y="1714"/>
                  </a:moveTo>
                  <a:lnTo>
                    <a:pt x="85936" y="1714"/>
                  </a:lnTo>
                  <a:cubicBezTo>
                    <a:pt x="86030" y="1730"/>
                    <a:pt x="86148" y="1751"/>
                    <a:pt x="86289" y="1775"/>
                  </a:cubicBezTo>
                  <a:lnTo>
                    <a:pt x="86289" y="1775"/>
                  </a:lnTo>
                  <a:cubicBezTo>
                    <a:pt x="86280" y="1773"/>
                    <a:pt x="86271" y="1771"/>
                    <a:pt x="86262" y="1769"/>
                  </a:cubicBezTo>
                  <a:lnTo>
                    <a:pt x="85936" y="1714"/>
                  </a:lnTo>
                  <a:close/>
                  <a:moveTo>
                    <a:pt x="86289" y="1775"/>
                  </a:moveTo>
                  <a:cubicBezTo>
                    <a:pt x="86689" y="1873"/>
                    <a:pt x="87281" y="1972"/>
                    <a:pt x="88063" y="2102"/>
                  </a:cubicBezTo>
                  <a:cubicBezTo>
                    <a:pt x="87289" y="1954"/>
                    <a:pt x="86693" y="1846"/>
                    <a:pt x="86289" y="1775"/>
                  </a:cubicBezTo>
                  <a:close/>
                  <a:moveTo>
                    <a:pt x="57908" y="1"/>
                  </a:moveTo>
                  <a:cubicBezTo>
                    <a:pt x="56307" y="1"/>
                    <a:pt x="53939" y="67"/>
                    <a:pt x="50903" y="201"/>
                  </a:cubicBezTo>
                  <a:cubicBezTo>
                    <a:pt x="47868" y="334"/>
                    <a:pt x="44165" y="601"/>
                    <a:pt x="39862" y="1068"/>
                  </a:cubicBezTo>
                  <a:cubicBezTo>
                    <a:pt x="37727" y="1335"/>
                    <a:pt x="35425" y="1635"/>
                    <a:pt x="32990" y="2002"/>
                  </a:cubicBezTo>
                  <a:cubicBezTo>
                    <a:pt x="30589" y="2402"/>
                    <a:pt x="28020" y="2869"/>
                    <a:pt x="25385" y="3470"/>
                  </a:cubicBezTo>
                  <a:cubicBezTo>
                    <a:pt x="22716" y="4070"/>
                    <a:pt x="19981" y="4804"/>
                    <a:pt x="17146" y="5705"/>
                  </a:cubicBezTo>
                  <a:cubicBezTo>
                    <a:pt x="14210" y="6639"/>
                    <a:pt x="11342" y="7806"/>
                    <a:pt x="8573" y="9207"/>
                  </a:cubicBezTo>
                  <a:cubicBezTo>
                    <a:pt x="7139" y="9974"/>
                    <a:pt x="5771" y="10842"/>
                    <a:pt x="4470" y="11842"/>
                  </a:cubicBezTo>
                  <a:cubicBezTo>
                    <a:pt x="3102" y="12843"/>
                    <a:pt x="1968" y="14111"/>
                    <a:pt x="1068" y="15545"/>
                  </a:cubicBezTo>
                  <a:cubicBezTo>
                    <a:pt x="967" y="15745"/>
                    <a:pt x="867" y="15945"/>
                    <a:pt x="767" y="16112"/>
                  </a:cubicBezTo>
                  <a:lnTo>
                    <a:pt x="500" y="16713"/>
                  </a:lnTo>
                  <a:lnTo>
                    <a:pt x="400" y="17046"/>
                  </a:lnTo>
                  <a:cubicBezTo>
                    <a:pt x="367" y="17146"/>
                    <a:pt x="334" y="17246"/>
                    <a:pt x="300" y="17346"/>
                  </a:cubicBezTo>
                  <a:lnTo>
                    <a:pt x="167" y="17980"/>
                  </a:lnTo>
                  <a:cubicBezTo>
                    <a:pt x="0" y="18847"/>
                    <a:pt x="67" y="19748"/>
                    <a:pt x="267" y="20615"/>
                  </a:cubicBezTo>
                  <a:cubicBezTo>
                    <a:pt x="701" y="22350"/>
                    <a:pt x="1835" y="23818"/>
                    <a:pt x="3136" y="25085"/>
                  </a:cubicBezTo>
                  <a:cubicBezTo>
                    <a:pt x="5771" y="27554"/>
                    <a:pt x="9140" y="29288"/>
                    <a:pt x="12576" y="30723"/>
                  </a:cubicBezTo>
                  <a:cubicBezTo>
                    <a:pt x="16145" y="32157"/>
                    <a:pt x="19848" y="33324"/>
                    <a:pt x="23584" y="34192"/>
                  </a:cubicBezTo>
                  <a:cubicBezTo>
                    <a:pt x="31456" y="36060"/>
                    <a:pt x="39462" y="37227"/>
                    <a:pt x="47534" y="37728"/>
                  </a:cubicBezTo>
                  <a:cubicBezTo>
                    <a:pt x="51822" y="38012"/>
                    <a:pt x="56128" y="38155"/>
                    <a:pt x="60433" y="38155"/>
                  </a:cubicBezTo>
                  <a:cubicBezTo>
                    <a:pt x="64200" y="38155"/>
                    <a:pt x="67966" y="38046"/>
                    <a:pt x="71718" y="37828"/>
                  </a:cubicBezTo>
                  <a:cubicBezTo>
                    <a:pt x="79257" y="37394"/>
                    <a:pt x="86729" y="36427"/>
                    <a:pt x="94101" y="34892"/>
                  </a:cubicBezTo>
                  <a:cubicBezTo>
                    <a:pt x="97536" y="34192"/>
                    <a:pt x="100905" y="33258"/>
                    <a:pt x="104241" y="32157"/>
                  </a:cubicBezTo>
                  <a:cubicBezTo>
                    <a:pt x="107377" y="31123"/>
                    <a:pt x="110412" y="29789"/>
                    <a:pt x="113314" y="28187"/>
                  </a:cubicBezTo>
                  <a:cubicBezTo>
                    <a:pt x="114682" y="27387"/>
                    <a:pt x="115950" y="26486"/>
                    <a:pt x="117150" y="25452"/>
                  </a:cubicBezTo>
                  <a:cubicBezTo>
                    <a:pt x="118318" y="24451"/>
                    <a:pt x="119285" y="23251"/>
                    <a:pt x="119952" y="21883"/>
                  </a:cubicBezTo>
                  <a:lnTo>
                    <a:pt x="120153" y="21349"/>
                  </a:lnTo>
                  <a:cubicBezTo>
                    <a:pt x="120253" y="21182"/>
                    <a:pt x="120286" y="20982"/>
                    <a:pt x="120353" y="20815"/>
                  </a:cubicBezTo>
                  <a:lnTo>
                    <a:pt x="120486" y="20282"/>
                  </a:lnTo>
                  <a:cubicBezTo>
                    <a:pt x="120486" y="20182"/>
                    <a:pt x="120519" y="20115"/>
                    <a:pt x="120519" y="20015"/>
                  </a:cubicBezTo>
                  <a:lnTo>
                    <a:pt x="120553" y="19748"/>
                  </a:lnTo>
                  <a:cubicBezTo>
                    <a:pt x="120653" y="19014"/>
                    <a:pt x="120586" y="18280"/>
                    <a:pt x="120386" y="17580"/>
                  </a:cubicBezTo>
                  <a:cubicBezTo>
                    <a:pt x="120186" y="16879"/>
                    <a:pt x="119852" y="16246"/>
                    <a:pt x="119485" y="15645"/>
                  </a:cubicBezTo>
                  <a:cubicBezTo>
                    <a:pt x="119085" y="15078"/>
                    <a:pt x="118651" y="14544"/>
                    <a:pt x="118151" y="14044"/>
                  </a:cubicBezTo>
                  <a:cubicBezTo>
                    <a:pt x="117217" y="13077"/>
                    <a:pt x="116183" y="12243"/>
                    <a:pt x="115082" y="11509"/>
                  </a:cubicBezTo>
                  <a:cubicBezTo>
                    <a:pt x="114048" y="10808"/>
                    <a:pt x="112947" y="10141"/>
                    <a:pt x="111813" y="9574"/>
                  </a:cubicBezTo>
                  <a:cubicBezTo>
                    <a:pt x="109778" y="8507"/>
                    <a:pt x="107677" y="7573"/>
                    <a:pt x="105509" y="6772"/>
                  </a:cubicBezTo>
                  <a:cubicBezTo>
                    <a:pt x="102040" y="5505"/>
                    <a:pt x="98504" y="4404"/>
                    <a:pt x="94901" y="3536"/>
                  </a:cubicBezTo>
                  <a:cubicBezTo>
                    <a:pt x="91932" y="2836"/>
                    <a:pt x="89631" y="2369"/>
                    <a:pt x="88063" y="2102"/>
                  </a:cubicBezTo>
                  <a:lnTo>
                    <a:pt x="88063" y="2102"/>
                  </a:lnTo>
                  <a:cubicBezTo>
                    <a:pt x="89631" y="2436"/>
                    <a:pt x="91932" y="2903"/>
                    <a:pt x="94868" y="3637"/>
                  </a:cubicBezTo>
                  <a:cubicBezTo>
                    <a:pt x="98470" y="4504"/>
                    <a:pt x="102006" y="5605"/>
                    <a:pt x="105442" y="6872"/>
                  </a:cubicBezTo>
                  <a:cubicBezTo>
                    <a:pt x="107610" y="7673"/>
                    <a:pt x="109712" y="8640"/>
                    <a:pt x="111747" y="9708"/>
                  </a:cubicBezTo>
                  <a:cubicBezTo>
                    <a:pt x="112881" y="10275"/>
                    <a:pt x="113948" y="10908"/>
                    <a:pt x="114982" y="11609"/>
                  </a:cubicBezTo>
                  <a:cubicBezTo>
                    <a:pt x="116083" y="12343"/>
                    <a:pt x="117117" y="13177"/>
                    <a:pt x="118051" y="14111"/>
                  </a:cubicBezTo>
                  <a:cubicBezTo>
                    <a:pt x="118518" y="14611"/>
                    <a:pt x="118952" y="15145"/>
                    <a:pt x="119352" y="15712"/>
                  </a:cubicBezTo>
                  <a:cubicBezTo>
                    <a:pt x="119719" y="16279"/>
                    <a:pt x="120019" y="16913"/>
                    <a:pt x="120219" y="17580"/>
                  </a:cubicBezTo>
                  <a:cubicBezTo>
                    <a:pt x="120419" y="18280"/>
                    <a:pt x="120486" y="18981"/>
                    <a:pt x="120386" y="19681"/>
                  </a:cubicBezTo>
                  <a:lnTo>
                    <a:pt x="120386" y="19948"/>
                  </a:lnTo>
                  <a:cubicBezTo>
                    <a:pt x="120386" y="20015"/>
                    <a:pt x="120353" y="20115"/>
                    <a:pt x="120319" y="20215"/>
                  </a:cubicBezTo>
                  <a:lnTo>
                    <a:pt x="120186" y="20715"/>
                  </a:lnTo>
                  <a:cubicBezTo>
                    <a:pt x="120153" y="20916"/>
                    <a:pt x="120086" y="21082"/>
                    <a:pt x="120019" y="21249"/>
                  </a:cubicBezTo>
                  <a:lnTo>
                    <a:pt x="119819" y="21749"/>
                  </a:lnTo>
                  <a:cubicBezTo>
                    <a:pt x="119152" y="23117"/>
                    <a:pt x="118218" y="24318"/>
                    <a:pt x="117050" y="25285"/>
                  </a:cubicBezTo>
                  <a:cubicBezTo>
                    <a:pt x="115849" y="26286"/>
                    <a:pt x="114582" y="27220"/>
                    <a:pt x="113248" y="27987"/>
                  </a:cubicBezTo>
                  <a:cubicBezTo>
                    <a:pt x="110346" y="29588"/>
                    <a:pt x="107310" y="30923"/>
                    <a:pt x="104174" y="31923"/>
                  </a:cubicBezTo>
                  <a:cubicBezTo>
                    <a:pt x="100872" y="33024"/>
                    <a:pt x="97470" y="33958"/>
                    <a:pt x="94067" y="34659"/>
                  </a:cubicBezTo>
                  <a:cubicBezTo>
                    <a:pt x="86695" y="36193"/>
                    <a:pt x="79223" y="37161"/>
                    <a:pt x="71718" y="37594"/>
                  </a:cubicBezTo>
                  <a:cubicBezTo>
                    <a:pt x="67966" y="37812"/>
                    <a:pt x="64208" y="37921"/>
                    <a:pt x="60445" y="37921"/>
                  </a:cubicBezTo>
                  <a:cubicBezTo>
                    <a:pt x="56145" y="37921"/>
                    <a:pt x="51839" y="37779"/>
                    <a:pt x="47534" y="37494"/>
                  </a:cubicBezTo>
                  <a:cubicBezTo>
                    <a:pt x="39495" y="36994"/>
                    <a:pt x="31489" y="35826"/>
                    <a:pt x="23650" y="33958"/>
                  </a:cubicBezTo>
                  <a:cubicBezTo>
                    <a:pt x="19914" y="33091"/>
                    <a:pt x="16245" y="31923"/>
                    <a:pt x="12676" y="30522"/>
                  </a:cubicBezTo>
                  <a:cubicBezTo>
                    <a:pt x="9240" y="29088"/>
                    <a:pt x="5904" y="27354"/>
                    <a:pt x="3269" y="24918"/>
                  </a:cubicBezTo>
                  <a:cubicBezTo>
                    <a:pt x="2002" y="23684"/>
                    <a:pt x="901" y="22216"/>
                    <a:pt x="467" y="20549"/>
                  </a:cubicBezTo>
                  <a:cubicBezTo>
                    <a:pt x="267" y="19715"/>
                    <a:pt x="234" y="18847"/>
                    <a:pt x="367" y="17980"/>
                  </a:cubicBezTo>
                  <a:lnTo>
                    <a:pt x="500" y="17380"/>
                  </a:lnTo>
                  <a:cubicBezTo>
                    <a:pt x="534" y="17280"/>
                    <a:pt x="534" y="17180"/>
                    <a:pt x="567" y="17079"/>
                  </a:cubicBezTo>
                  <a:lnTo>
                    <a:pt x="701" y="16779"/>
                  </a:lnTo>
                  <a:lnTo>
                    <a:pt x="934" y="16179"/>
                  </a:lnTo>
                  <a:cubicBezTo>
                    <a:pt x="1034" y="15979"/>
                    <a:pt x="1134" y="15812"/>
                    <a:pt x="1234" y="15645"/>
                  </a:cubicBezTo>
                  <a:cubicBezTo>
                    <a:pt x="2102" y="14211"/>
                    <a:pt x="3236" y="12977"/>
                    <a:pt x="4570" y="11976"/>
                  </a:cubicBezTo>
                  <a:cubicBezTo>
                    <a:pt x="5871" y="10975"/>
                    <a:pt x="7239" y="10108"/>
                    <a:pt x="8673" y="9341"/>
                  </a:cubicBezTo>
                  <a:cubicBezTo>
                    <a:pt x="11408" y="7940"/>
                    <a:pt x="14244" y="6772"/>
                    <a:pt x="17179" y="5838"/>
                  </a:cubicBezTo>
                  <a:cubicBezTo>
                    <a:pt x="19981" y="4904"/>
                    <a:pt x="22783" y="4204"/>
                    <a:pt x="25418" y="3603"/>
                  </a:cubicBezTo>
                  <a:cubicBezTo>
                    <a:pt x="28053" y="3003"/>
                    <a:pt x="30622" y="2536"/>
                    <a:pt x="33024" y="2135"/>
                  </a:cubicBezTo>
                  <a:cubicBezTo>
                    <a:pt x="35425" y="1735"/>
                    <a:pt x="37727" y="1435"/>
                    <a:pt x="39862" y="1168"/>
                  </a:cubicBezTo>
                  <a:cubicBezTo>
                    <a:pt x="44165" y="668"/>
                    <a:pt x="47868" y="401"/>
                    <a:pt x="50903" y="267"/>
                  </a:cubicBezTo>
                  <a:cubicBezTo>
                    <a:pt x="53939" y="101"/>
                    <a:pt x="56307" y="67"/>
                    <a:pt x="57908" y="34"/>
                  </a:cubicBezTo>
                  <a:lnTo>
                    <a:pt x="59709" y="1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809326" y="2013084"/>
              <a:ext cx="2957877" cy="934360"/>
            </a:xfrm>
            <a:custGeom>
              <a:avLst/>
              <a:gdLst/>
              <a:ahLst/>
              <a:cxnLst/>
              <a:rect l="l" t="t" r="r" b="b"/>
              <a:pathLst>
                <a:path w="142069" h="44878" extrusionOk="0">
                  <a:moveTo>
                    <a:pt x="71819" y="0"/>
                  </a:moveTo>
                  <a:lnTo>
                    <a:pt x="73920" y="67"/>
                  </a:lnTo>
                  <a:cubicBezTo>
                    <a:pt x="75755" y="100"/>
                    <a:pt x="78490" y="100"/>
                    <a:pt x="81993" y="300"/>
                  </a:cubicBezTo>
                  <a:cubicBezTo>
                    <a:pt x="91900" y="734"/>
                    <a:pt x="101740" y="2002"/>
                    <a:pt x="111447" y="4036"/>
                  </a:cubicBezTo>
                  <a:cubicBezTo>
                    <a:pt x="114483" y="4704"/>
                    <a:pt x="117685" y="5537"/>
                    <a:pt x="120954" y="6538"/>
                  </a:cubicBezTo>
                  <a:cubicBezTo>
                    <a:pt x="124356" y="7572"/>
                    <a:pt x="127659" y="8873"/>
                    <a:pt x="130861" y="10441"/>
                  </a:cubicBezTo>
                  <a:cubicBezTo>
                    <a:pt x="132529" y="11275"/>
                    <a:pt x="134163" y="12209"/>
                    <a:pt x="135698" y="13276"/>
                  </a:cubicBezTo>
                  <a:cubicBezTo>
                    <a:pt x="137299" y="14344"/>
                    <a:pt x="138733" y="15678"/>
                    <a:pt x="139934" y="17179"/>
                  </a:cubicBezTo>
                  <a:cubicBezTo>
                    <a:pt x="140535" y="17946"/>
                    <a:pt x="141002" y="18814"/>
                    <a:pt x="141368" y="19714"/>
                  </a:cubicBezTo>
                  <a:cubicBezTo>
                    <a:pt x="141469" y="19948"/>
                    <a:pt x="141535" y="20181"/>
                    <a:pt x="141602" y="20448"/>
                  </a:cubicBezTo>
                  <a:lnTo>
                    <a:pt x="141769" y="21149"/>
                  </a:lnTo>
                  <a:cubicBezTo>
                    <a:pt x="141802" y="21415"/>
                    <a:pt x="141835" y="21649"/>
                    <a:pt x="141835" y="21882"/>
                  </a:cubicBezTo>
                  <a:cubicBezTo>
                    <a:pt x="141869" y="22149"/>
                    <a:pt x="141869" y="22383"/>
                    <a:pt x="141869" y="22650"/>
                  </a:cubicBezTo>
                  <a:cubicBezTo>
                    <a:pt x="141802" y="24651"/>
                    <a:pt x="140835" y="26553"/>
                    <a:pt x="139500" y="28120"/>
                  </a:cubicBezTo>
                  <a:cubicBezTo>
                    <a:pt x="138133" y="29688"/>
                    <a:pt x="136498" y="31022"/>
                    <a:pt x="134730" y="32157"/>
                  </a:cubicBezTo>
                  <a:cubicBezTo>
                    <a:pt x="132929" y="33291"/>
                    <a:pt x="131061" y="34291"/>
                    <a:pt x="129093" y="35159"/>
                  </a:cubicBezTo>
                  <a:cubicBezTo>
                    <a:pt x="125057" y="36927"/>
                    <a:pt x="120854" y="38361"/>
                    <a:pt x="116551" y="39462"/>
                  </a:cubicBezTo>
                  <a:cubicBezTo>
                    <a:pt x="107845" y="41730"/>
                    <a:pt x="98571" y="43131"/>
                    <a:pt x="89031" y="43932"/>
                  </a:cubicBezTo>
                  <a:cubicBezTo>
                    <a:pt x="83085" y="44422"/>
                    <a:pt x="77126" y="44667"/>
                    <a:pt x="71170" y="44667"/>
                  </a:cubicBezTo>
                  <a:cubicBezTo>
                    <a:pt x="67804" y="44667"/>
                    <a:pt x="64439" y="44589"/>
                    <a:pt x="61078" y="44432"/>
                  </a:cubicBezTo>
                  <a:cubicBezTo>
                    <a:pt x="52405" y="44065"/>
                    <a:pt x="43765" y="43131"/>
                    <a:pt x="35226" y="41597"/>
                  </a:cubicBezTo>
                  <a:cubicBezTo>
                    <a:pt x="27087" y="40062"/>
                    <a:pt x="19448" y="37994"/>
                    <a:pt x="12710" y="34959"/>
                  </a:cubicBezTo>
                  <a:cubicBezTo>
                    <a:pt x="9374" y="33424"/>
                    <a:pt x="6239" y="31623"/>
                    <a:pt x="3770" y="29254"/>
                  </a:cubicBezTo>
                  <a:cubicBezTo>
                    <a:pt x="2569" y="28120"/>
                    <a:pt x="1569" y="26753"/>
                    <a:pt x="902" y="25218"/>
                  </a:cubicBezTo>
                  <a:cubicBezTo>
                    <a:pt x="268" y="23750"/>
                    <a:pt x="168" y="22083"/>
                    <a:pt x="568" y="20548"/>
                  </a:cubicBezTo>
                  <a:cubicBezTo>
                    <a:pt x="968" y="19080"/>
                    <a:pt x="1702" y="17713"/>
                    <a:pt x="2703" y="16579"/>
                  </a:cubicBezTo>
                  <a:cubicBezTo>
                    <a:pt x="3670" y="15478"/>
                    <a:pt x="4738" y="14511"/>
                    <a:pt x="5905" y="13677"/>
                  </a:cubicBezTo>
                  <a:cubicBezTo>
                    <a:pt x="7006" y="12843"/>
                    <a:pt x="8173" y="12109"/>
                    <a:pt x="9374" y="11442"/>
                  </a:cubicBezTo>
                  <a:cubicBezTo>
                    <a:pt x="10508" y="10775"/>
                    <a:pt x="11676" y="10207"/>
                    <a:pt x="12810" y="9707"/>
                  </a:cubicBezTo>
                  <a:cubicBezTo>
                    <a:pt x="16713" y="7973"/>
                    <a:pt x="20716" y="6538"/>
                    <a:pt x="24819" y="5437"/>
                  </a:cubicBezTo>
                  <a:cubicBezTo>
                    <a:pt x="28221" y="4503"/>
                    <a:pt x="30890" y="3936"/>
                    <a:pt x="32691" y="3569"/>
                  </a:cubicBezTo>
                  <a:cubicBezTo>
                    <a:pt x="33592" y="3369"/>
                    <a:pt x="34292" y="3236"/>
                    <a:pt x="34759" y="3136"/>
                  </a:cubicBezTo>
                  <a:cubicBezTo>
                    <a:pt x="35193" y="3069"/>
                    <a:pt x="35459" y="3002"/>
                    <a:pt x="35460" y="3002"/>
                  </a:cubicBezTo>
                  <a:lnTo>
                    <a:pt x="35460" y="3002"/>
                  </a:lnTo>
                  <a:cubicBezTo>
                    <a:pt x="35459" y="3002"/>
                    <a:pt x="34525" y="3136"/>
                    <a:pt x="32724" y="3503"/>
                  </a:cubicBezTo>
                  <a:cubicBezTo>
                    <a:pt x="30890" y="3870"/>
                    <a:pt x="28221" y="4437"/>
                    <a:pt x="24852" y="5337"/>
                  </a:cubicBezTo>
                  <a:cubicBezTo>
                    <a:pt x="20716" y="6438"/>
                    <a:pt x="16679" y="7839"/>
                    <a:pt x="12777" y="9574"/>
                  </a:cubicBezTo>
                  <a:cubicBezTo>
                    <a:pt x="11643" y="10107"/>
                    <a:pt x="10475" y="10674"/>
                    <a:pt x="9308" y="11308"/>
                  </a:cubicBezTo>
                  <a:cubicBezTo>
                    <a:pt x="8107" y="11975"/>
                    <a:pt x="6973" y="12709"/>
                    <a:pt x="5838" y="13543"/>
                  </a:cubicBezTo>
                  <a:cubicBezTo>
                    <a:pt x="4671" y="14377"/>
                    <a:pt x="3570" y="15378"/>
                    <a:pt x="2636" y="16479"/>
                  </a:cubicBezTo>
                  <a:cubicBezTo>
                    <a:pt x="1602" y="17646"/>
                    <a:pt x="835" y="19014"/>
                    <a:pt x="435" y="20515"/>
                  </a:cubicBezTo>
                  <a:cubicBezTo>
                    <a:pt x="1" y="22083"/>
                    <a:pt x="134" y="23784"/>
                    <a:pt x="768" y="25285"/>
                  </a:cubicBezTo>
                  <a:cubicBezTo>
                    <a:pt x="1435" y="26819"/>
                    <a:pt x="2436" y="28220"/>
                    <a:pt x="3704" y="29388"/>
                  </a:cubicBezTo>
                  <a:cubicBezTo>
                    <a:pt x="6172" y="31756"/>
                    <a:pt x="9341" y="33558"/>
                    <a:pt x="12677" y="35125"/>
                  </a:cubicBezTo>
                  <a:cubicBezTo>
                    <a:pt x="19381" y="38194"/>
                    <a:pt x="27087" y="40262"/>
                    <a:pt x="35226" y="41797"/>
                  </a:cubicBezTo>
                  <a:cubicBezTo>
                    <a:pt x="43765" y="43331"/>
                    <a:pt x="52405" y="44299"/>
                    <a:pt x="61078" y="44665"/>
                  </a:cubicBezTo>
                  <a:cubicBezTo>
                    <a:pt x="64363" y="44807"/>
                    <a:pt x="67651" y="44877"/>
                    <a:pt x="70941" y="44877"/>
                  </a:cubicBezTo>
                  <a:cubicBezTo>
                    <a:pt x="76973" y="44877"/>
                    <a:pt x="83009" y="44640"/>
                    <a:pt x="89031" y="44165"/>
                  </a:cubicBezTo>
                  <a:cubicBezTo>
                    <a:pt x="98571" y="43365"/>
                    <a:pt x="107845" y="41964"/>
                    <a:pt x="116584" y="39662"/>
                  </a:cubicBezTo>
                  <a:cubicBezTo>
                    <a:pt x="120887" y="38561"/>
                    <a:pt x="125090" y="37127"/>
                    <a:pt x="129160" y="35359"/>
                  </a:cubicBezTo>
                  <a:cubicBezTo>
                    <a:pt x="131128" y="34458"/>
                    <a:pt x="133029" y="33457"/>
                    <a:pt x="134864" y="32290"/>
                  </a:cubicBezTo>
                  <a:cubicBezTo>
                    <a:pt x="136665" y="31189"/>
                    <a:pt x="138266" y="29822"/>
                    <a:pt x="139667" y="28220"/>
                  </a:cubicBezTo>
                  <a:cubicBezTo>
                    <a:pt x="140334" y="27453"/>
                    <a:pt x="140901" y="26553"/>
                    <a:pt x="141335" y="25619"/>
                  </a:cubicBezTo>
                  <a:cubicBezTo>
                    <a:pt x="141769" y="24684"/>
                    <a:pt x="142036" y="23650"/>
                    <a:pt x="142069" y="22650"/>
                  </a:cubicBezTo>
                  <a:cubicBezTo>
                    <a:pt x="142069" y="22383"/>
                    <a:pt x="142069" y="22116"/>
                    <a:pt x="142036" y="21882"/>
                  </a:cubicBezTo>
                  <a:cubicBezTo>
                    <a:pt x="142036" y="21616"/>
                    <a:pt x="142002" y="21349"/>
                    <a:pt x="141969" y="21115"/>
                  </a:cubicBezTo>
                  <a:lnTo>
                    <a:pt x="141802" y="20381"/>
                  </a:lnTo>
                  <a:cubicBezTo>
                    <a:pt x="141735" y="20115"/>
                    <a:pt x="141635" y="19881"/>
                    <a:pt x="141535" y="19648"/>
                  </a:cubicBezTo>
                  <a:cubicBezTo>
                    <a:pt x="141202" y="18714"/>
                    <a:pt x="140701" y="17846"/>
                    <a:pt x="140101" y="17046"/>
                  </a:cubicBezTo>
                  <a:cubicBezTo>
                    <a:pt x="138867" y="15545"/>
                    <a:pt x="137432" y="14210"/>
                    <a:pt x="135831" y="13110"/>
                  </a:cubicBezTo>
                  <a:cubicBezTo>
                    <a:pt x="134263" y="12042"/>
                    <a:pt x="132629" y="11108"/>
                    <a:pt x="130961" y="10308"/>
                  </a:cubicBezTo>
                  <a:cubicBezTo>
                    <a:pt x="127725" y="8740"/>
                    <a:pt x="124423" y="7439"/>
                    <a:pt x="120987" y="6405"/>
                  </a:cubicBezTo>
                  <a:cubicBezTo>
                    <a:pt x="117718" y="5371"/>
                    <a:pt x="114549" y="4570"/>
                    <a:pt x="111480" y="3903"/>
                  </a:cubicBezTo>
                  <a:cubicBezTo>
                    <a:pt x="101774" y="1868"/>
                    <a:pt x="91900" y="634"/>
                    <a:pt x="81993" y="200"/>
                  </a:cubicBezTo>
                  <a:cubicBezTo>
                    <a:pt x="78490" y="34"/>
                    <a:pt x="75755" y="34"/>
                    <a:pt x="73920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5231595" y="3356301"/>
              <a:ext cx="2098781" cy="663950"/>
            </a:xfrm>
            <a:custGeom>
              <a:avLst/>
              <a:gdLst/>
              <a:ahLst/>
              <a:cxnLst/>
              <a:rect l="l" t="t" r="r" b="b"/>
              <a:pathLst>
                <a:path w="100806" h="31890" extrusionOk="0">
                  <a:moveTo>
                    <a:pt x="48243" y="1"/>
                  </a:moveTo>
                  <a:cubicBezTo>
                    <a:pt x="45822" y="1"/>
                    <a:pt x="44532" y="30"/>
                    <a:pt x="44532" y="30"/>
                  </a:cubicBezTo>
                  <a:lnTo>
                    <a:pt x="52704" y="64"/>
                  </a:lnTo>
                  <a:cubicBezTo>
                    <a:pt x="60110" y="164"/>
                    <a:pt x="67482" y="831"/>
                    <a:pt x="74787" y="2065"/>
                  </a:cubicBezTo>
                  <a:cubicBezTo>
                    <a:pt x="77088" y="2499"/>
                    <a:pt x="79490" y="2999"/>
                    <a:pt x="81992" y="3633"/>
                  </a:cubicBezTo>
                  <a:cubicBezTo>
                    <a:pt x="84560" y="4267"/>
                    <a:pt x="87096" y="5101"/>
                    <a:pt x="89564" y="6068"/>
                  </a:cubicBezTo>
                  <a:cubicBezTo>
                    <a:pt x="92099" y="7069"/>
                    <a:pt x="94734" y="8303"/>
                    <a:pt x="97003" y="10138"/>
                  </a:cubicBezTo>
                  <a:cubicBezTo>
                    <a:pt x="98203" y="11038"/>
                    <a:pt x="99171" y="12172"/>
                    <a:pt x="99871" y="13473"/>
                  </a:cubicBezTo>
                  <a:cubicBezTo>
                    <a:pt x="100572" y="14841"/>
                    <a:pt x="100639" y="16442"/>
                    <a:pt x="100071" y="17876"/>
                  </a:cubicBezTo>
                  <a:cubicBezTo>
                    <a:pt x="99771" y="18577"/>
                    <a:pt x="99371" y="19244"/>
                    <a:pt x="98871" y="19845"/>
                  </a:cubicBezTo>
                  <a:cubicBezTo>
                    <a:pt x="98604" y="20145"/>
                    <a:pt x="98370" y="20445"/>
                    <a:pt x="98103" y="20712"/>
                  </a:cubicBezTo>
                  <a:cubicBezTo>
                    <a:pt x="97803" y="20979"/>
                    <a:pt x="97536" y="21279"/>
                    <a:pt x="97203" y="21512"/>
                  </a:cubicBezTo>
                  <a:cubicBezTo>
                    <a:pt x="95969" y="22513"/>
                    <a:pt x="94601" y="23380"/>
                    <a:pt x="93200" y="24114"/>
                  </a:cubicBezTo>
                  <a:cubicBezTo>
                    <a:pt x="90231" y="25582"/>
                    <a:pt x="87129" y="26749"/>
                    <a:pt x="83927" y="27617"/>
                  </a:cubicBezTo>
                  <a:cubicBezTo>
                    <a:pt x="77422" y="29451"/>
                    <a:pt x="70517" y="30552"/>
                    <a:pt x="63379" y="31153"/>
                  </a:cubicBezTo>
                  <a:cubicBezTo>
                    <a:pt x="59016" y="31530"/>
                    <a:pt x="54641" y="31723"/>
                    <a:pt x="50269" y="31723"/>
                  </a:cubicBezTo>
                  <a:cubicBezTo>
                    <a:pt x="47687" y="31723"/>
                    <a:pt x="45106" y="31656"/>
                    <a:pt x="42530" y="31520"/>
                  </a:cubicBezTo>
                  <a:cubicBezTo>
                    <a:pt x="36059" y="31253"/>
                    <a:pt x="29621" y="30486"/>
                    <a:pt x="23250" y="29218"/>
                  </a:cubicBezTo>
                  <a:cubicBezTo>
                    <a:pt x="20281" y="28651"/>
                    <a:pt x="17379" y="27884"/>
                    <a:pt x="14477" y="26983"/>
                  </a:cubicBezTo>
                  <a:cubicBezTo>
                    <a:pt x="11775" y="26149"/>
                    <a:pt x="9140" y="25048"/>
                    <a:pt x="6638" y="23714"/>
                  </a:cubicBezTo>
                  <a:cubicBezTo>
                    <a:pt x="5437" y="23047"/>
                    <a:pt x="4303" y="22313"/>
                    <a:pt x="3269" y="21446"/>
                  </a:cubicBezTo>
                  <a:cubicBezTo>
                    <a:pt x="2268" y="20645"/>
                    <a:pt x="1401" y="19644"/>
                    <a:pt x="767" y="18510"/>
                  </a:cubicBezTo>
                  <a:lnTo>
                    <a:pt x="667" y="18310"/>
                  </a:lnTo>
                  <a:lnTo>
                    <a:pt x="567" y="18077"/>
                  </a:lnTo>
                  <a:lnTo>
                    <a:pt x="400" y="17643"/>
                  </a:lnTo>
                  <a:cubicBezTo>
                    <a:pt x="300" y="17343"/>
                    <a:pt x="200" y="17043"/>
                    <a:pt x="133" y="16742"/>
                  </a:cubicBezTo>
                  <a:cubicBezTo>
                    <a:pt x="133" y="16409"/>
                    <a:pt x="67" y="16109"/>
                    <a:pt x="67" y="15808"/>
                  </a:cubicBezTo>
                  <a:lnTo>
                    <a:pt x="100" y="15341"/>
                  </a:lnTo>
                  <a:cubicBezTo>
                    <a:pt x="133" y="15208"/>
                    <a:pt x="167" y="15041"/>
                    <a:pt x="167" y="14908"/>
                  </a:cubicBezTo>
                  <a:cubicBezTo>
                    <a:pt x="300" y="14307"/>
                    <a:pt x="500" y="13740"/>
                    <a:pt x="801" y="13240"/>
                  </a:cubicBezTo>
                  <a:cubicBezTo>
                    <a:pt x="1067" y="12706"/>
                    <a:pt x="1434" y="12239"/>
                    <a:pt x="1801" y="11772"/>
                  </a:cubicBezTo>
                  <a:cubicBezTo>
                    <a:pt x="2569" y="10905"/>
                    <a:pt x="3436" y="10171"/>
                    <a:pt x="4370" y="9504"/>
                  </a:cubicBezTo>
                  <a:cubicBezTo>
                    <a:pt x="5237" y="8870"/>
                    <a:pt x="6171" y="8303"/>
                    <a:pt x="7138" y="7803"/>
                  </a:cubicBezTo>
                  <a:cubicBezTo>
                    <a:pt x="8906" y="6902"/>
                    <a:pt x="10708" y="6101"/>
                    <a:pt x="12576" y="5434"/>
                  </a:cubicBezTo>
                  <a:cubicBezTo>
                    <a:pt x="15578" y="4400"/>
                    <a:pt x="18647" y="3533"/>
                    <a:pt x="21749" y="2866"/>
                  </a:cubicBezTo>
                  <a:cubicBezTo>
                    <a:pt x="24317" y="2299"/>
                    <a:pt x="26319" y="1932"/>
                    <a:pt x="27686" y="1732"/>
                  </a:cubicBezTo>
                  <a:lnTo>
                    <a:pt x="29788" y="1398"/>
                  </a:lnTo>
                  <a:lnTo>
                    <a:pt x="29788" y="1398"/>
                  </a:lnTo>
                  <a:cubicBezTo>
                    <a:pt x="29788" y="1398"/>
                    <a:pt x="29021" y="1498"/>
                    <a:pt x="27686" y="1698"/>
                  </a:cubicBezTo>
                  <a:cubicBezTo>
                    <a:pt x="26319" y="1932"/>
                    <a:pt x="24317" y="2265"/>
                    <a:pt x="21749" y="2799"/>
                  </a:cubicBezTo>
                  <a:cubicBezTo>
                    <a:pt x="18613" y="3466"/>
                    <a:pt x="15544" y="4333"/>
                    <a:pt x="12542" y="5368"/>
                  </a:cubicBezTo>
                  <a:cubicBezTo>
                    <a:pt x="10674" y="6035"/>
                    <a:pt x="8873" y="6835"/>
                    <a:pt x="7105" y="7769"/>
                  </a:cubicBezTo>
                  <a:cubicBezTo>
                    <a:pt x="6138" y="8270"/>
                    <a:pt x="5204" y="8837"/>
                    <a:pt x="4336" y="9470"/>
                  </a:cubicBezTo>
                  <a:cubicBezTo>
                    <a:pt x="3369" y="10104"/>
                    <a:pt x="2535" y="10871"/>
                    <a:pt x="1768" y="11739"/>
                  </a:cubicBezTo>
                  <a:cubicBezTo>
                    <a:pt x="1368" y="12172"/>
                    <a:pt x="1034" y="12673"/>
                    <a:pt x="734" y="13206"/>
                  </a:cubicBezTo>
                  <a:cubicBezTo>
                    <a:pt x="434" y="13740"/>
                    <a:pt x="234" y="14307"/>
                    <a:pt x="100" y="14908"/>
                  </a:cubicBezTo>
                  <a:cubicBezTo>
                    <a:pt x="100" y="15074"/>
                    <a:pt x="33" y="15208"/>
                    <a:pt x="33" y="15375"/>
                  </a:cubicBezTo>
                  <a:lnTo>
                    <a:pt x="0" y="15842"/>
                  </a:lnTo>
                  <a:cubicBezTo>
                    <a:pt x="0" y="16142"/>
                    <a:pt x="0" y="16475"/>
                    <a:pt x="67" y="16776"/>
                  </a:cubicBezTo>
                  <a:cubicBezTo>
                    <a:pt x="167" y="17076"/>
                    <a:pt x="200" y="17409"/>
                    <a:pt x="300" y="17710"/>
                  </a:cubicBezTo>
                  <a:lnTo>
                    <a:pt x="500" y="18143"/>
                  </a:lnTo>
                  <a:lnTo>
                    <a:pt x="600" y="18377"/>
                  </a:lnTo>
                  <a:lnTo>
                    <a:pt x="701" y="18577"/>
                  </a:lnTo>
                  <a:cubicBezTo>
                    <a:pt x="1334" y="19711"/>
                    <a:pt x="2202" y="20745"/>
                    <a:pt x="3236" y="21579"/>
                  </a:cubicBezTo>
                  <a:cubicBezTo>
                    <a:pt x="4270" y="22413"/>
                    <a:pt x="5404" y="23180"/>
                    <a:pt x="6605" y="23847"/>
                  </a:cubicBezTo>
                  <a:cubicBezTo>
                    <a:pt x="9107" y="25182"/>
                    <a:pt x="11775" y="26282"/>
                    <a:pt x="14477" y="27116"/>
                  </a:cubicBezTo>
                  <a:cubicBezTo>
                    <a:pt x="17346" y="28050"/>
                    <a:pt x="20281" y="28784"/>
                    <a:pt x="23250" y="29385"/>
                  </a:cubicBezTo>
                  <a:cubicBezTo>
                    <a:pt x="29621" y="30619"/>
                    <a:pt x="36059" y="31420"/>
                    <a:pt x="42530" y="31686"/>
                  </a:cubicBezTo>
                  <a:cubicBezTo>
                    <a:pt x="45119" y="31823"/>
                    <a:pt x="47707" y="31890"/>
                    <a:pt x="50294" y="31890"/>
                  </a:cubicBezTo>
                  <a:cubicBezTo>
                    <a:pt x="54674" y="31890"/>
                    <a:pt x="59050" y="31697"/>
                    <a:pt x="63412" y="31319"/>
                  </a:cubicBezTo>
                  <a:cubicBezTo>
                    <a:pt x="70350" y="30786"/>
                    <a:pt x="77255" y="29618"/>
                    <a:pt x="83993" y="27784"/>
                  </a:cubicBezTo>
                  <a:cubicBezTo>
                    <a:pt x="87196" y="26916"/>
                    <a:pt x="90298" y="25715"/>
                    <a:pt x="93267" y="24248"/>
                  </a:cubicBezTo>
                  <a:cubicBezTo>
                    <a:pt x="94701" y="23514"/>
                    <a:pt x="96035" y="22647"/>
                    <a:pt x="97303" y="21646"/>
                  </a:cubicBezTo>
                  <a:cubicBezTo>
                    <a:pt x="97636" y="21379"/>
                    <a:pt x="97903" y="21112"/>
                    <a:pt x="98203" y="20845"/>
                  </a:cubicBezTo>
                  <a:cubicBezTo>
                    <a:pt x="98470" y="20578"/>
                    <a:pt x="98737" y="20245"/>
                    <a:pt x="99004" y="19978"/>
                  </a:cubicBezTo>
                  <a:cubicBezTo>
                    <a:pt x="99504" y="19344"/>
                    <a:pt x="99905" y="18677"/>
                    <a:pt x="100205" y="17943"/>
                  </a:cubicBezTo>
                  <a:cubicBezTo>
                    <a:pt x="100805" y="16509"/>
                    <a:pt x="100739" y="14841"/>
                    <a:pt x="100005" y="13473"/>
                  </a:cubicBezTo>
                  <a:cubicBezTo>
                    <a:pt x="99304" y="12139"/>
                    <a:pt x="98304" y="10972"/>
                    <a:pt x="97103" y="10071"/>
                  </a:cubicBezTo>
                  <a:cubicBezTo>
                    <a:pt x="94768" y="8236"/>
                    <a:pt x="92166" y="7002"/>
                    <a:pt x="89597" y="6001"/>
                  </a:cubicBezTo>
                  <a:cubicBezTo>
                    <a:pt x="87129" y="5001"/>
                    <a:pt x="84594" y="4200"/>
                    <a:pt x="81992" y="3533"/>
                  </a:cubicBezTo>
                  <a:cubicBezTo>
                    <a:pt x="79523" y="2899"/>
                    <a:pt x="77088" y="2399"/>
                    <a:pt x="74787" y="1998"/>
                  </a:cubicBezTo>
                  <a:cubicBezTo>
                    <a:pt x="67482" y="764"/>
                    <a:pt x="60110" y="97"/>
                    <a:pt x="52704" y="30"/>
                  </a:cubicBezTo>
                  <a:cubicBezTo>
                    <a:pt x="50948" y="8"/>
                    <a:pt x="49454" y="1"/>
                    <a:pt x="48243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5523969" y="3948190"/>
              <a:ext cx="1461231" cy="462350"/>
            </a:xfrm>
            <a:custGeom>
              <a:avLst/>
              <a:gdLst/>
              <a:ahLst/>
              <a:cxnLst/>
              <a:rect l="l" t="t" r="r" b="b"/>
              <a:pathLst>
                <a:path w="70184" h="22207" extrusionOk="0">
                  <a:moveTo>
                    <a:pt x="70184" y="11096"/>
                  </a:moveTo>
                  <a:cubicBezTo>
                    <a:pt x="70150" y="11630"/>
                    <a:pt x="70050" y="12130"/>
                    <a:pt x="69850" y="12631"/>
                  </a:cubicBezTo>
                  <a:cubicBezTo>
                    <a:pt x="69950" y="12431"/>
                    <a:pt x="70017" y="12197"/>
                    <a:pt x="70084" y="11997"/>
                  </a:cubicBezTo>
                  <a:cubicBezTo>
                    <a:pt x="70117" y="11830"/>
                    <a:pt x="70150" y="11663"/>
                    <a:pt x="70150" y="11497"/>
                  </a:cubicBezTo>
                  <a:cubicBezTo>
                    <a:pt x="70184" y="11263"/>
                    <a:pt x="70184" y="11163"/>
                    <a:pt x="70184" y="11096"/>
                  </a:cubicBezTo>
                  <a:close/>
                  <a:moveTo>
                    <a:pt x="35203" y="1"/>
                  </a:moveTo>
                  <a:cubicBezTo>
                    <a:pt x="32347" y="1"/>
                    <a:pt x="29500" y="105"/>
                    <a:pt x="26653" y="322"/>
                  </a:cubicBezTo>
                  <a:cubicBezTo>
                    <a:pt x="24351" y="522"/>
                    <a:pt x="21983" y="789"/>
                    <a:pt x="19614" y="1156"/>
                  </a:cubicBezTo>
                  <a:cubicBezTo>
                    <a:pt x="17146" y="1523"/>
                    <a:pt x="14744" y="2057"/>
                    <a:pt x="12343" y="2690"/>
                  </a:cubicBezTo>
                  <a:cubicBezTo>
                    <a:pt x="11142" y="2991"/>
                    <a:pt x="9907" y="3391"/>
                    <a:pt x="8707" y="3824"/>
                  </a:cubicBezTo>
                  <a:cubicBezTo>
                    <a:pt x="7506" y="4291"/>
                    <a:pt x="6305" y="4792"/>
                    <a:pt x="5171" y="5392"/>
                  </a:cubicBezTo>
                  <a:cubicBezTo>
                    <a:pt x="4003" y="5993"/>
                    <a:pt x="2902" y="6727"/>
                    <a:pt x="1935" y="7627"/>
                  </a:cubicBezTo>
                  <a:cubicBezTo>
                    <a:pt x="1435" y="8061"/>
                    <a:pt x="1034" y="8595"/>
                    <a:pt x="701" y="9162"/>
                  </a:cubicBezTo>
                  <a:cubicBezTo>
                    <a:pt x="0" y="10362"/>
                    <a:pt x="0" y="11830"/>
                    <a:pt x="701" y="13031"/>
                  </a:cubicBezTo>
                  <a:cubicBezTo>
                    <a:pt x="1034" y="13598"/>
                    <a:pt x="1435" y="14132"/>
                    <a:pt x="1935" y="14599"/>
                  </a:cubicBezTo>
                  <a:cubicBezTo>
                    <a:pt x="2902" y="15466"/>
                    <a:pt x="3970" y="16233"/>
                    <a:pt x="5137" y="16834"/>
                  </a:cubicBezTo>
                  <a:cubicBezTo>
                    <a:pt x="6305" y="17401"/>
                    <a:pt x="7472" y="17935"/>
                    <a:pt x="8707" y="18368"/>
                  </a:cubicBezTo>
                  <a:cubicBezTo>
                    <a:pt x="9907" y="18802"/>
                    <a:pt x="11108" y="19202"/>
                    <a:pt x="12343" y="19502"/>
                  </a:cubicBezTo>
                  <a:cubicBezTo>
                    <a:pt x="14711" y="20169"/>
                    <a:pt x="17146" y="20670"/>
                    <a:pt x="19581" y="21037"/>
                  </a:cubicBezTo>
                  <a:cubicBezTo>
                    <a:pt x="21983" y="21437"/>
                    <a:pt x="24318" y="21704"/>
                    <a:pt x="26653" y="21871"/>
                  </a:cubicBezTo>
                  <a:cubicBezTo>
                    <a:pt x="29486" y="22089"/>
                    <a:pt x="32347" y="22207"/>
                    <a:pt x="35209" y="22207"/>
                  </a:cubicBezTo>
                  <a:cubicBezTo>
                    <a:pt x="36728" y="22207"/>
                    <a:pt x="38247" y="22174"/>
                    <a:pt x="39762" y="22104"/>
                  </a:cubicBezTo>
                  <a:cubicBezTo>
                    <a:pt x="43565" y="21971"/>
                    <a:pt x="47368" y="21570"/>
                    <a:pt x="51137" y="20970"/>
                  </a:cubicBezTo>
                  <a:cubicBezTo>
                    <a:pt x="58042" y="19869"/>
                    <a:pt x="63512" y="18035"/>
                    <a:pt x="66815" y="15866"/>
                  </a:cubicBezTo>
                  <a:cubicBezTo>
                    <a:pt x="68449" y="14799"/>
                    <a:pt x="69483" y="13598"/>
                    <a:pt x="69850" y="12631"/>
                  </a:cubicBezTo>
                  <a:lnTo>
                    <a:pt x="69850" y="12631"/>
                  </a:lnTo>
                  <a:cubicBezTo>
                    <a:pt x="69450" y="13598"/>
                    <a:pt x="68416" y="14766"/>
                    <a:pt x="66781" y="15833"/>
                  </a:cubicBezTo>
                  <a:cubicBezTo>
                    <a:pt x="63512" y="18001"/>
                    <a:pt x="58042" y="19803"/>
                    <a:pt x="51137" y="20937"/>
                  </a:cubicBezTo>
                  <a:cubicBezTo>
                    <a:pt x="47368" y="21537"/>
                    <a:pt x="43565" y="21904"/>
                    <a:pt x="39762" y="22037"/>
                  </a:cubicBezTo>
                  <a:cubicBezTo>
                    <a:pt x="38236" y="22107"/>
                    <a:pt x="36713" y="22140"/>
                    <a:pt x="35193" y="22140"/>
                  </a:cubicBezTo>
                  <a:cubicBezTo>
                    <a:pt x="32329" y="22140"/>
                    <a:pt x="29474" y="22022"/>
                    <a:pt x="26619" y="21804"/>
                  </a:cubicBezTo>
                  <a:cubicBezTo>
                    <a:pt x="24318" y="21604"/>
                    <a:pt x="21983" y="21337"/>
                    <a:pt x="19581" y="20970"/>
                  </a:cubicBezTo>
                  <a:cubicBezTo>
                    <a:pt x="17146" y="20603"/>
                    <a:pt x="14711" y="20069"/>
                    <a:pt x="12343" y="19436"/>
                  </a:cubicBezTo>
                  <a:cubicBezTo>
                    <a:pt x="11108" y="19135"/>
                    <a:pt x="9907" y="18735"/>
                    <a:pt x="8707" y="18301"/>
                  </a:cubicBezTo>
                  <a:cubicBezTo>
                    <a:pt x="7506" y="17868"/>
                    <a:pt x="6305" y="17334"/>
                    <a:pt x="5171" y="16767"/>
                  </a:cubicBezTo>
                  <a:cubicBezTo>
                    <a:pt x="4003" y="16167"/>
                    <a:pt x="2969" y="15399"/>
                    <a:pt x="2002" y="14532"/>
                  </a:cubicBezTo>
                  <a:cubicBezTo>
                    <a:pt x="1068" y="13631"/>
                    <a:pt x="234" y="12431"/>
                    <a:pt x="267" y="11096"/>
                  </a:cubicBezTo>
                  <a:cubicBezTo>
                    <a:pt x="301" y="9795"/>
                    <a:pt x="1068" y="8595"/>
                    <a:pt x="2002" y="7694"/>
                  </a:cubicBezTo>
                  <a:cubicBezTo>
                    <a:pt x="2969" y="6827"/>
                    <a:pt x="4037" y="6059"/>
                    <a:pt x="5204" y="5459"/>
                  </a:cubicBezTo>
                  <a:cubicBezTo>
                    <a:pt x="6372" y="4892"/>
                    <a:pt x="7539" y="4358"/>
                    <a:pt x="8740" y="3925"/>
                  </a:cubicBezTo>
                  <a:cubicBezTo>
                    <a:pt x="9941" y="3491"/>
                    <a:pt x="11175" y="3124"/>
                    <a:pt x="12376" y="2790"/>
                  </a:cubicBezTo>
                  <a:cubicBezTo>
                    <a:pt x="14744" y="2157"/>
                    <a:pt x="17179" y="1623"/>
                    <a:pt x="19614" y="1256"/>
                  </a:cubicBezTo>
                  <a:cubicBezTo>
                    <a:pt x="22016" y="856"/>
                    <a:pt x="24351" y="589"/>
                    <a:pt x="26653" y="422"/>
                  </a:cubicBezTo>
                  <a:cubicBezTo>
                    <a:pt x="29508" y="204"/>
                    <a:pt x="32362" y="86"/>
                    <a:pt x="35227" y="86"/>
                  </a:cubicBezTo>
                  <a:cubicBezTo>
                    <a:pt x="36746" y="86"/>
                    <a:pt x="38269" y="119"/>
                    <a:pt x="39795" y="188"/>
                  </a:cubicBezTo>
                  <a:cubicBezTo>
                    <a:pt x="43598" y="322"/>
                    <a:pt x="47368" y="689"/>
                    <a:pt x="51137" y="1289"/>
                  </a:cubicBezTo>
                  <a:cubicBezTo>
                    <a:pt x="58042" y="2390"/>
                    <a:pt x="63512" y="4225"/>
                    <a:pt x="66781" y="6360"/>
                  </a:cubicBezTo>
                  <a:cubicBezTo>
                    <a:pt x="68416" y="7460"/>
                    <a:pt x="69450" y="8628"/>
                    <a:pt x="69850" y="9595"/>
                  </a:cubicBezTo>
                  <a:cubicBezTo>
                    <a:pt x="70050" y="10062"/>
                    <a:pt x="70150" y="10596"/>
                    <a:pt x="70184" y="11096"/>
                  </a:cubicBezTo>
                  <a:cubicBezTo>
                    <a:pt x="70184" y="11063"/>
                    <a:pt x="70184" y="10930"/>
                    <a:pt x="70184" y="10696"/>
                  </a:cubicBezTo>
                  <a:cubicBezTo>
                    <a:pt x="70150" y="10529"/>
                    <a:pt x="70150" y="10362"/>
                    <a:pt x="70084" y="10196"/>
                  </a:cubicBezTo>
                  <a:cubicBezTo>
                    <a:pt x="70050" y="9996"/>
                    <a:pt x="69950" y="9762"/>
                    <a:pt x="69884" y="9562"/>
                  </a:cubicBezTo>
                  <a:cubicBezTo>
                    <a:pt x="69483" y="8595"/>
                    <a:pt x="68449" y="7394"/>
                    <a:pt x="66815" y="6326"/>
                  </a:cubicBezTo>
                  <a:cubicBezTo>
                    <a:pt x="63546" y="4158"/>
                    <a:pt x="58075" y="2323"/>
                    <a:pt x="51170" y="1223"/>
                  </a:cubicBezTo>
                  <a:cubicBezTo>
                    <a:pt x="47401" y="622"/>
                    <a:pt x="43598" y="255"/>
                    <a:pt x="39795" y="88"/>
                  </a:cubicBezTo>
                  <a:cubicBezTo>
                    <a:pt x="38261" y="30"/>
                    <a:pt x="36731" y="1"/>
                    <a:pt x="35203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5002410" y="2805489"/>
              <a:ext cx="65292" cy="55340"/>
            </a:xfrm>
            <a:custGeom>
              <a:avLst/>
              <a:gdLst/>
              <a:ahLst/>
              <a:cxnLst/>
              <a:rect l="l" t="t" r="r" b="b"/>
              <a:pathLst>
                <a:path w="3136" h="2658" extrusionOk="0">
                  <a:moveTo>
                    <a:pt x="1801" y="1"/>
                  </a:moveTo>
                  <a:cubicBezTo>
                    <a:pt x="601" y="1"/>
                    <a:pt x="0" y="1435"/>
                    <a:pt x="834" y="2269"/>
                  </a:cubicBezTo>
                  <a:cubicBezTo>
                    <a:pt x="1103" y="2538"/>
                    <a:pt x="1434" y="2657"/>
                    <a:pt x="1760" y="2657"/>
                  </a:cubicBezTo>
                  <a:cubicBezTo>
                    <a:pt x="2447" y="2657"/>
                    <a:pt x="3113" y="2127"/>
                    <a:pt x="3136" y="1335"/>
                  </a:cubicBezTo>
                  <a:cubicBezTo>
                    <a:pt x="3136" y="601"/>
                    <a:pt x="2535" y="1"/>
                    <a:pt x="1801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7518557" y="2824248"/>
              <a:ext cx="54882" cy="54882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0"/>
                  </a:moveTo>
                  <a:cubicBezTo>
                    <a:pt x="567" y="0"/>
                    <a:pt x="0" y="601"/>
                    <a:pt x="0" y="1335"/>
                  </a:cubicBezTo>
                  <a:cubicBezTo>
                    <a:pt x="0" y="2069"/>
                    <a:pt x="567" y="2636"/>
                    <a:pt x="1301" y="2636"/>
                  </a:cubicBezTo>
                  <a:cubicBezTo>
                    <a:pt x="2068" y="2636"/>
                    <a:pt x="2635" y="2069"/>
                    <a:pt x="2635" y="1335"/>
                  </a:cubicBezTo>
                  <a:cubicBezTo>
                    <a:pt x="2635" y="601"/>
                    <a:pt x="2068" y="0"/>
                    <a:pt x="1301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6378189" y="3845152"/>
              <a:ext cx="65312" cy="56006"/>
            </a:xfrm>
            <a:custGeom>
              <a:avLst/>
              <a:gdLst/>
              <a:ahLst/>
              <a:cxnLst/>
              <a:rect l="l" t="t" r="r" b="b"/>
              <a:pathLst>
                <a:path w="3137" h="2690" extrusionOk="0">
                  <a:moveTo>
                    <a:pt x="1802" y="0"/>
                  </a:moveTo>
                  <a:cubicBezTo>
                    <a:pt x="601" y="0"/>
                    <a:pt x="1" y="1435"/>
                    <a:pt x="835" y="2302"/>
                  </a:cubicBezTo>
                  <a:cubicBezTo>
                    <a:pt x="1113" y="2569"/>
                    <a:pt x="1449" y="2689"/>
                    <a:pt x="1778" y="2689"/>
                  </a:cubicBezTo>
                  <a:cubicBezTo>
                    <a:pt x="2474" y="2689"/>
                    <a:pt x="3136" y="2151"/>
                    <a:pt x="3136" y="1335"/>
                  </a:cubicBezTo>
                  <a:cubicBezTo>
                    <a:pt x="3136" y="601"/>
                    <a:pt x="2536" y="0"/>
                    <a:pt x="1802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5569106" y="3147186"/>
              <a:ext cx="32667" cy="27441"/>
            </a:xfrm>
            <a:custGeom>
              <a:avLst/>
              <a:gdLst/>
              <a:ahLst/>
              <a:cxnLst/>
              <a:rect l="l" t="t" r="r" b="b"/>
              <a:pathLst>
                <a:path w="1569" h="1318" extrusionOk="0">
                  <a:moveTo>
                    <a:pt x="901" y="0"/>
                  </a:moveTo>
                  <a:cubicBezTo>
                    <a:pt x="301" y="0"/>
                    <a:pt x="1" y="701"/>
                    <a:pt x="434" y="1135"/>
                  </a:cubicBezTo>
                  <a:cubicBezTo>
                    <a:pt x="561" y="1261"/>
                    <a:pt x="721" y="1318"/>
                    <a:pt x="881" y="1318"/>
                  </a:cubicBezTo>
                  <a:cubicBezTo>
                    <a:pt x="1226" y="1318"/>
                    <a:pt x="1568" y="1055"/>
                    <a:pt x="1568" y="668"/>
                  </a:cubicBezTo>
                  <a:cubicBezTo>
                    <a:pt x="1568" y="301"/>
                    <a:pt x="1268" y="0"/>
                    <a:pt x="901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7292141" y="3482636"/>
              <a:ext cx="32667" cy="27899"/>
            </a:xfrm>
            <a:custGeom>
              <a:avLst/>
              <a:gdLst/>
              <a:ahLst/>
              <a:cxnLst/>
              <a:rect l="l" t="t" r="r" b="b"/>
              <a:pathLst>
                <a:path w="1569" h="1340" extrusionOk="0">
                  <a:moveTo>
                    <a:pt x="901" y="0"/>
                  </a:moveTo>
                  <a:cubicBezTo>
                    <a:pt x="334" y="0"/>
                    <a:pt x="1" y="734"/>
                    <a:pt x="434" y="1134"/>
                  </a:cubicBezTo>
                  <a:cubicBezTo>
                    <a:pt x="576" y="1276"/>
                    <a:pt x="747" y="1339"/>
                    <a:pt x="912" y="1339"/>
                  </a:cubicBezTo>
                  <a:cubicBezTo>
                    <a:pt x="1251" y="1339"/>
                    <a:pt x="1568" y="1071"/>
                    <a:pt x="1568" y="667"/>
                  </a:cubicBezTo>
                  <a:cubicBezTo>
                    <a:pt x="1568" y="300"/>
                    <a:pt x="1268" y="0"/>
                    <a:pt x="901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6198326" y="4123640"/>
              <a:ext cx="32646" cy="27920"/>
            </a:xfrm>
            <a:custGeom>
              <a:avLst/>
              <a:gdLst/>
              <a:ahLst/>
              <a:cxnLst/>
              <a:rect l="l" t="t" r="r" b="b"/>
              <a:pathLst>
                <a:path w="1568" h="1341" extrusionOk="0">
                  <a:moveTo>
                    <a:pt x="901" y="1"/>
                  </a:moveTo>
                  <a:cubicBezTo>
                    <a:pt x="300" y="1"/>
                    <a:pt x="0" y="701"/>
                    <a:pt x="400" y="1135"/>
                  </a:cubicBezTo>
                  <a:cubicBezTo>
                    <a:pt x="542" y="1277"/>
                    <a:pt x="713" y="1340"/>
                    <a:pt x="879" y="1340"/>
                  </a:cubicBezTo>
                  <a:cubicBezTo>
                    <a:pt x="1221" y="1340"/>
                    <a:pt x="1546" y="1072"/>
                    <a:pt x="1568" y="668"/>
                  </a:cubicBezTo>
                  <a:cubicBezTo>
                    <a:pt x="1568" y="301"/>
                    <a:pt x="1268" y="1"/>
                    <a:pt x="901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5501046" y="1704720"/>
              <a:ext cx="13908" cy="13908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cubicBezTo>
                    <a:pt x="501" y="668"/>
                    <a:pt x="668" y="501"/>
                    <a:pt x="668" y="334"/>
                  </a:cubicBezTo>
                  <a:cubicBezTo>
                    <a:pt x="668" y="134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5701063" y="2115872"/>
              <a:ext cx="1056344" cy="726222"/>
            </a:xfrm>
            <a:custGeom>
              <a:avLst/>
              <a:gdLst/>
              <a:ahLst/>
              <a:cxnLst/>
              <a:rect l="l" t="t" r="r" b="b"/>
              <a:pathLst>
                <a:path w="50737" h="34881" extrusionOk="0">
                  <a:moveTo>
                    <a:pt x="50703" y="0"/>
                  </a:moveTo>
                  <a:cubicBezTo>
                    <a:pt x="42295" y="2003"/>
                    <a:pt x="33281" y="3049"/>
                    <a:pt x="24000" y="3049"/>
                  </a:cubicBezTo>
                  <a:cubicBezTo>
                    <a:pt x="16124" y="3049"/>
                    <a:pt x="8055" y="2296"/>
                    <a:pt x="0" y="734"/>
                  </a:cubicBezTo>
                  <a:lnTo>
                    <a:pt x="0" y="734"/>
                  </a:lnTo>
                  <a:lnTo>
                    <a:pt x="2002" y="31789"/>
                  </a:lnTo>
                  <a:cubicBezTo>
                    <a:pt x="10646" y="33810"/>
                    <a:pt x="18927" y="34880"/>
                    <a:pt x="27108" y="34880"/>
                  </a:cubicBezTo>
                  <a:cubicBezTo>
                    <a:pt x="34998" y="34880"/>
                    <a:pt x="42795" y="33885"/>
                    <a:pt x="50737" y="31789"/>
                  </a:cubicBezTo>
                  <a:lnTo>
                    <a:pt x="50703" y="0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5701063" y="2115872"/>
              <a:ext cx="1056344" cy="726222"/>
            </a:xfrm>
            <a:custGeom>
              <a:avLst/>
              <a:gdLst/>
              <a:ahLst/>
              <a:cxnLst/>
              <a:rect l="l" t="t" r="r" b="b"/>
              <a:pathLst>
                <a:path w="50737" h="34881" extrusionOk="0">
                  <a:moveTo>
                    <a:pt x="50703" y="0"/>
                  </a:moveTo>
                  <a:cubicBezTo>
                    <a:pt x="42295" y="2003"/>
                    <a:pt x="33281" y="3049"/>
                    <a:pt x="24000" y="3049"/>
                  </a:cubicBezTo>
                  <a:cubicBezTo>
                    <a:pt x="16124" y="3049"/>
                    <a:pt x="8055" y="2296"/>
                    <a:pt x="0" y="734"/>
                  </a:cubicBezTo>
                  <a:lnTo>
                    <a:pt x="0" y="734"/>
                  </a:lnTo>
                  <a:lnTo>
                    <a:pt x="2002" y="31789"/>
                  </a:lnTo>
                  <a:cubicBezTo>
                    <a:pt x="10646" y="33810"/>
                    <a:pt x="18927" y="34880"/>
                    <a:pt x="27108" y="34880"/>
                  </a:cubicBezTo>
                  <a:cubicBezTo>
                    <a:pt x="34998" y="34880"/>
                    <a:pt x="42795" y="33885"/>
                    <a:pt x="50737" y="31789"/>
                  </a:cubicBezTo>
                  <a:lnTo>
                    <a:pt x="5070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5808702" y="2679092"/>
              <a:ext cx="896613" cy="79428"/>
            </a:xfrm>
            <a:custGeom>
              <a:avLst/>
              <a:gdLst/>
              <a:ahLst/>
              <a:cxnLst/>
              <a:rect l="l" t="t" r="r" b="b"/>
              <a:pathLst>
                <a:path w="43065" h="3815" extrusionOk="0">
                  <a:moveTo>
                    <a:pt x="43065" y="1"/>
                  </a:moveTo>
                  <a:cubicBezTo>
                    <a:pt x="42998" y="1"/>
                    <a:pt x="42965" y="34"/>
                    <a:pt x="42931" y="34"/>
                  </a:cubicBezTo>
                  <a:lnTo>
                    <a:pt x="42598" y="168"/>
                  </a:lnTo>
                  <a:cubicBezTo>
                    <a:pt x="42331" y="234"/>
                    <a:pt x="41931" y="401"/>
                    <a:pt x="41397" y="568"/>
                  </a:cubicBezTo>
                  <a:cubicBezTo>
                    <a:pt x="40363" y="935"/>
                    <a:pt x="38829" y="1435"/>
                    <a:pt x="36927" y="1902"/>
                  </a:cubicBezTo>
                  <a:cubicBezTo>
                    <a:pt x="32300" y="3013"/>
                    <a:pt x="27558" y="3581"/>
                    <a:pt x="22781" y="3581"/>
                  </a:cubicBezTo>
                  <a:cubicBezTo>
                    <a:pt x="22393" y="3581"/>
                    <a:pt x="22005" y="3577"/>
                    <a:pt x="21616" y="3570"/>
                  </a:cubicBezTo>
                  <a:cubicBezTo>
                    <a:pt x="16479" y="3470"/>
                    <a:pt x="11342" y="2936"/>
                    <a:pt x="6305" y="2002"/>
                  </a:cubicBezTo>
                  <a:cubicBezTo>
                    <a:pt x="4371" y="1635"/>
                    <a:pt x="2769" y="1335"/>
                    <a:pt x="1702" y="1102"/>
                  </a:cubicBezTo>
                  <a:lnTo>
                    <a:pt x="468" y="835"/>
                  </a:lnTo>
                  <a:lnTo>
                    <a:pt x="134" y="801"/>
                  </a:lnTo>
                  <a:lnTo>
                    <a:pt x="1" y="801"/>
                  </a:lnTo>
                  <a:cubicBezTo>
                    <a:pt x="1" y="801"/>
                    <a:pt x="34" y="801"/>
                    <a:pt x="101" y="835"/>
                  </a:cubicBezTo>
                  <a:lnTo>
                    <a:pt x="434" y="901"/>
                  </a:lnTo>
                  <a:cubicBezTo>
                    <a:pt x="735" y="968"/>
                    <a:pt x="1168" y="1068"/>
                    <a:pt x="1702" y="1202"/>
                  </a:cubicBezTo>
                  <a:cubicBezTo>
                    <a:pt x="2769" y="1468"/>
                    <a:pt x="4337" y="1802"/>
                    <a:pt x="6272" y="2169"/>
                  </a:cubicBezTo>
                  <a:cubicBezTo>
                    <a:pt x="11342" y="3170"/>
                    <a:pt x="16479" y="3703"/>
                    <a:pt x="21650" y="3803"/>
                  </a:cubicBezTo>
                  <a:cubicBezTo>
                    <a:pt x="22020" y="3811"/>
                    <a:pt x="22391" y="3814"/>
                    <a:pt x="22761" y="3814"/>
                  </a:cubicBezTo>
                  <a:cubicBezTo>
                    <a:pt x="27556" y="3814"/>
                    <a:pt x="32318" y="3215"/>
                    <a:pt x="36994" y="2069"/>
                  </a:cubicBezTo>
                  <a:cubicBezTo>
                    <a:pt x="38495" y="1669"/>
                    <a:pt x="39996" y="1202"/>
                    <a:pt x="41464" y="668"/>
                  </a:cubicBezTo>
                  <a:cubicBezTo>
                    <a:pt x="41964" y="468"/>
                    <a:pt x="42364" y="301"/>
                    <a:pt x="42631" y="201"/>
                  </a:cubicBezTo>
                  <a:lnTo>
                    <a:pt x="42931" y="67"/>
                  </a:lnTo>
                  <a:cubicBezTo>
                    <a:pt x="42965" y="34"/>
                    <a:pt x="43032" y="34"/>
                    <a:pt x="43065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6080943" y="2464667"/>
              <a:ext cx="129209" cy="248528"/>
            </a:xfrm>
            <a:custGeom>
              <a:avLst/>
              <a:gdLst/>
              <a:ahLst/>
              <a:cxnLst/>
              <a:rect l="l" t="t" r="r" b="b"/>
              <a:pathLst>
                <a:path w="6206" h="11937" extrusionOk="0">
                  <a:moveTo>
                    <a:pt x="3103" y="1"/>
                  </a:moveTo>
                  <a:cubicBezTo>
                    <a:pt x="2061" y="1"/>
                    <a:pt x="1018" y="109"/>
                    <a:pt x="1" y="326"/>
                  </a:cubicBezTo>
                  <a:lnTo>
                    <a:pt x="1" y="11367"/>
                  </a:lnTo>
                  <a:cubicBezTo>
                    <a:pt x="1123" y="11741"/>
                    <a:pt x="2297" y="11937"/>
                    <a:pt x="3471" y="11937"/>
                  </a:cubicBezTo>
                  <a:cubicBezTo>
                    <a:pt x="4391" y="11937"/>
                    <a:pt x="5311" y="11817"/>
                    <a:pt x="6205" y="11567"/>
                  </a:cubicBezTo>
                  <a:lnTo>
                    <a:pt x="6205" y="326"/>
                  </a:lnTo>
                  <a:cubicBezTo>
                    <a:pt x="5188" y="109"/>
                    <a:pt x="4145" y="1"/>
                    <a:pt x="3103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6278878" y="2340185"/>
              <a:ext cx="141014" cy="367411"/>
            </a:xfrm>
            <a:custGeom>
              <a:avLst/>
              <a:gdLst/>
              <a:ahLst/>
              <a:cxnLst/>
              <a:rect l="l" t="t" r="r" b="b"/>
              <a:pathLst>
                <a:path w="6773" h="17647" extrusionOk="0">
                  <a:moveTo>
                    <a:pt x="3353" y="0"/>
                  </a:moveTo>
                  <a:cubicBezTo>
                    <a:pt x="2261" y="0"/>
                    <a:pt x="1168" y="100"/>
                    <a:pt x="101" y="301"/>
                  </a:cubicBezTo>
                  <a:lnTo>
                    <a:pt x="1" y="301"/>
                  </a:lnTo>
                  <a:lnTo>
                    <a:pt x="1" y="634"/>
                  </a:lnTo>
                  <a:cubicBezTo>
                    <a:pt x="101" y="7172"/>
                    <a:pt x="167" y="13043"/>
                    <a:pt x="234" y="17279"/>
                  </a:cubicBezTo>
                  <a:lnTo>
                    <a:pt x="234" y="17346"/>
                  </a:lnTo>
                  <a:lnTo>
                    <a:pt x="301" y="17346"/>
                  </a:lnTo>
                  <a:cubicBezTo>
                    <a:pt x="1201" y="17546"/>
                    <a:pt x="2102" y="17646"/>
                    <a:pt x="3036" y="17646"/>
                  </a:cubicBezTo>
                  <a:cubicBezTo>
                    <a:pt x="3737" y="17646"/>
                    <a:pt x="4437" y="17580"/>
                    <a:pt x="5104" y="17446"/>
                  </a:cubicBezTo>
                  <a:cubicBezTo>
                    <a:pt x="5538" y="17346"/>
                    <a:pt x="5938" y="17213"/>
                    <a:pt x="6338" y="17079"/>
                  </a:cubicBezTo>
                  <a:lnTo>
                    <a:pt x="6672" y="16946"/>
                  </a:lnTo>
                  <a:lnTo>
                    <a:pt x="6772" y="16879"/>
                  </a:lnTo>
                  <a:cubicBezTo>
                    <a:pt x="6739" y="16879"/>
                    <a:pt x="6672" y="16913"/>
                    <a:pt x="6639" y="16913"/>
                  </a:cubicBezTo>
                  <a:lnTo>
                    <a:pt x="6338" y="17046"/>
                  </a:lnTo>
                  <a:cubicBezTo>
                    <a:pt x="5938" y="17179"/>
                    <a:pt x="5505" y="17279"/>
                    <a:pt x="5104" y="17346"/>
                  </a:cubicBezTo>
                  <a:cubicBezTo>
                    <a:pt x="4404" y="17480"/>
                    <a:pt x="3737" y="17546"/>
                    <a:pt x="3036" y="17546"/>
                  </a:cubicBezTo>
                  <a:cubicBezTo>
                    <a:pt x="2157" y="17514"/>
                    <a:pt x="1279" y="17386"/>
                    <a:pt x="400" y="17225"/>
                  </a:cubicBezTo>
                  <a:lnTo>
                    <a:pt x="400" y="17225"/>
                  </a:lnTo>
                  <a:cubicBezTo>
                    <a:pt x="334" y="13025"/>
                    <a:pt x="267" y="7144"/>
                    <a:pt x="201" y="634"/>
                  </a:cubicBezTo>
                  <a:lnTo>
                    <a:pt x="201" y="521"/>
                  </a:lnTo>
                  <a:lnTo>
                    <a:pt x="201" y="521"/>
                  </a:lnTo>
                  <a:cubicBezTo>
                    <a:pt x="1246" y="313"/>
                    <a:pt x="2300" y="209"/>
                    <a:pt x="3353" y="209"/>
                  </a:cubicBezTo>
                  <a:cubicBezTo>
                    <a:pt x="4396" y="209"/>
                    <a:pt x="5438" y="311"/>
                    <a:pt x="6474" y="514"/>
                  </a:cubicBezTo>
                  <a:lnTo>
                    <a:pt x="6474" y="514"/>
                  </a:lnTo>
                  <a:cubicBezTo>
                    <a:pt x="6572" y="5218"/>
                    <a:pt x="6606" y="9324"/>
                    <a:pt x="6672" y="12209"/>
                  </a:cubicBezTo>
                  <a:cubicBezTo>
                    <a:pt x="6705" y="13677"/>
                    <a:pt x="6739" y="14844"/>
                    <a:pt x="6739" y="15645"/>
                  </a:cubicBezTo>
                  <a:cubicBezTo>
                    <a:pt x="6772" y="16045"/>
                    <a:pt x="6772" y="16345"/>
                    <a:pt x="6772" y="16579"/>
                  </a:cubicBezTo>
                  <a:lnTo>
                    <a:pt x="6772" y="15678"/>
                  </a:lnTo>
                  <a:lnTo>
                    <a:pt x="6772" y="12276"/>
                  </a:lnTo>
                  <a:cubicBezTo>
                    <a:pt x="6772" y="9307"/>
                    <a:pt x="6739" y="5204"/>
                    <a:pt x="6705" y="434"/>
                  </a:cubicBezTo>
                  <a:lnTo>
                    <a:pt x="6705" y="334"/>
                  </a:lnTo>
                  <a:lnTo>
                    <a:pt x="6605" y="301"/>
                  </a:lnTo>
                  <a:cubicBezTo>
                    <a:pt x="5538" y="100"/>
                    <a:pt x="4445" y="0"/>
                    <a:pt x="3353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6489305" y="2295568"/>
              <a:ext cx="129209" cy="388730"/>
            </a:xfrm>
            <a:custGeom>
              <a:avLst/>
              <a:gdLst/>
              <a:ahLst/>
              <a:cxnLst/>
              <a:rect l="l" t="t" r="r" b="b"/>
              <a:pathLst>
                <a:path w="6206" h="18671" extrusionOk="0">
                  <a:moveTo>
                    <a:pt x="3103" y="0"/>
                  </a:moveTo>
                  <a:cubicBezTo>
                    <a:pt x="2061" y="0"/>
                    <a:pt x="1018" y="125"/>
                    <a:pt x="1" y="375"/>
                  </a:cubicBezTo>
                  <a:lnTo>
                    <a:pt x="1" y="18622"/>
                  </a:lnTo>
                  <a:cubicBezTo>
                    <a:pt x="533" y="18652"/>
                    <a:pt x="1054" y="18670"/>
                    <a:pt x="1562" y="18670"/>
                  </a:cubicBezTo>
                  <a:cubicBezTo>
                    <a:pt x="3318" y="18670"/>
                    <a:pt x="4912" y="18453"/>
                    <a:pt x="6205" y="17755"/>
                  </a:cubicBezTo>
                  <a:lnTo>
                    <a:pt x="6205" y="375"/>
                  </a:lnTo>
                  <a:cubicBezTo>
                    <a:pt x="5188" y="125"/>
                    <a:pt x="4145" y="0"/>
                    <a:pt x="3103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5878157" y="2533394"/>
              <a:ext cx="129896" cy="153360"/>
            </a:xfrm>
            <a:custGeom>
              <a:avLst/>
              <a:gdLst/>
              <a:ahLst/>
              <a:cxnLst/>
              <a:rect l="l" t="t" r="r" b="b"/>
              <a:pathLst>
                <a:path w="6239" h="7366" extrusionOk="0">
                  <a:moveTo>
                    <a:pt x="773" y="210"/>
                  </a:moveTo>
                  <a:cubicBezTo>
                    <a:pt x="2565" y="210"/>
                    <a:pt x="4361" y="545"/>
                    <a:pt x="6005" y="1214"/>
                  </a:cubicBezTo>
                  <a:lnTo>
                    <a:pt x="6005" y="1214"/>
                  </a:lnTo>
                  <a:cubicBezTo>
                    <a:pt x="6006" y="3011"/>
                    <a:pt x="6038" y="4515"/>
                    <a:pt x="6038" y="5631"/>
                  </a:cubicBezTo>
                  <a:cubicBezTo>
                    <a:pt x="6072" y="6131"/>
                    <a:pt x="6038" y="6598"/>
                    <a:pt x="6072" y="6899"/>
                  </a:cubicBezTo>
                  <a:cubicBezTo>
                    <a:pt x="6101" y="7165"/>
                    <a:pt x="6104" y="7326"/>
                    <a:pt x="6105" y="7359"/>
                  </a:cubicBezTo>
                  <a:lnTo>
                    <a:pt x="6105" y="7359"/>
                  </a:lnTo>
                  <a:cubicBezTo>
                    <a:pt x="5953" y="7332"/>
                    <a:pt x="5827" y="7330"/>
                    <a:pt x="5671" y="7299"/>
                  </a:cubicBezTo>
                  <a:lnTo>
                    <a:pt x="4437" y="7199"/>
                  </a:lnTo>
                  <a:cubicBezTo>
                    <a:pt x="3903" y="7166"/>
                    <a:pt x="3236" y="7065"/>
                    <a:pt x="2502" y="6965"/>
                  </a:cubicBezTo>
                  <a:cubicBezTo>
                    <a:pt x="1725" y="6803"/>
                    <a:pt x="916" y="6579"/>
                    <a:pt x="167" y="6291"/>
                  </a:cubicBezTo>
                  <a:lnTo>
                    <a:pt x="167" y="6291"/>
                  </a:lnTo>
                  <a:lnTo>
                    <a:pt x="167" y="223"/>
                  </a:lnTo>
                  <a:lnTo>
                    <a:pt x="167" y="223"/>
                  </a:lnTo>
                  <a:cubicBezTo>
                    <a:pt x="369" y="214"/>
                    <a:pt x="571" y="210"/>
                    <a:pt x="773" y="210"/>
                  </a:cubicBezTo>
                  <a:close/>
                  <a:moveTo>
                    <a:pt x="937" y="0"/>
                  </a:moveTo>
                  <a:cubicBezTo>
                    <a:pt x="658" y="0"/>
                    <a:pt x="379" y="9"/>
                    <a:pt x="101" y="27"/>
                  </a:cubicBezTo>
                  <a:lnTo>
                    <a:pt x="1" y="27"/>
                  </a:lnTo>
                  <a:lnTo>
                    <a:pt x="1" y="127"/>
                  </a:lnTo>
                  <a:lnTo>
                    <a:pt x="1" y="6332"/>
                  </a:lnTo>
                  <a:lnTo>
                    <a:pt x="1" y="6398"/>
                  </a:lnTo>
                  <a:lnTo>
                    <a:pt x="34" y="6432"/>
                  </a:lnTo>
                  <a:cubicBezTo>
                    <a:pt x="834" y="6732"/>
                    <a:pt x="1668" y="6965"/>
                    <a:pt x="2502" y="7099"/>
                  </a:cubicBezTo>
                  <a:cubicBezTo>
                    <a:pt x="3236" y="7199"/>
                    <a:pt x="3903" y="7266"/>
                    <a:pt x="4437" y="7299"/>
                  </a:cubicBezTo>
                  <a:cubicBezTo>
                    <a:pt x="4971" y="7366"/>
                    <a:pt x="5404" y="7366"/>
                    <a:pt x="5671" y="7366"/>
                  </a:cubicBezTo>
                  <a:lnTo>
                    <a:pt x="6138" y="7366"/>
                  </a:lnTo>
                  <a:cubicBezTo>
                    <a:pt x="6127" y="7364"/>
                    <a:pt x="6117" y="7361"/>
                    <a:pt x="6106" y="7360"/>
                  </a:cubicBezTo>
                  <a:lnTo>
                    <a:pt x="6106" y="7360"/>
                  </a:lnTo>
                  <a:cubicBezTo>
                    <a:pt x="6138" y="7227"/>
                    <a:pt x="6139" y="7063"/>
                    <a:pt x="6172" y="6932"/>
                  </a:cubicBezTo>
                  <a:cubicBezTo>
                    <a:pt x="6205" y="6632"/>
                    <a:pt x="6205" y="6198"/>
                    <a:pt x="6205" y="5698"/>
                  </a:cubicBezTo>
                  <a:cubicBezTo>
                    <a:pt x="6205" y="4564"/>
                    <a:pt x="6238" y="2996"/>
                    <a:pt x="6238" y="1128"/>
                  </a:cubicBezTo>
                  <a:lnTo>
                    <a:pt x="6238" y="1061"/>
                  </a:lnTo>
                  <a:lnTo>
                    <a:pt x="6172" y="1061"/>
                  </a:lnTo>
                  <a:cubicBezTo>
                    <a:pt x="4526" y="368"/>
                    <a:pt x="2731" y="0"/>
                    <a:pt x="937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5893439" y="2340185"/>
              <a:ext cx="172244" cy="12096"/>
            </a:xfrm>
            <a:custGeom>
              <a:avLst/>
              <a:gdLst/>
              <a:ahLst/>
              <a:cxnLst/>
              <a:rect l="l" t="t" r="r" b="b"/>
              <a:pathLst>
                <a:path w="8273" h="581" extrusionOk="0">
                  <a:moveTo>
                    <a:pt x="0" y="0"/>
                  </a:moveTo>
                  <a:cubicBezTo>
                    <a:pt x="401" y="134"/>
                    <a:pt x="801" y="201"/>
                    <a:pt x="1201" y="234"/>
                  </a:cubicBezTo>
                  <a:cubicBezTo>
                    <a:pt x="1935" y="334"/>
                    <a:pt x="2969" y="434"/>
                    <a:pt x="4103" y="501"/>
                  </a:cubicBezTo>
                  <a:cubicBezTo>
                    <a:pt x="5271" y="567"/>
                    <a:pt x="6305" y="567"/>
                    <a:pt x="7072" y="567"/>
                  </a:cubicBezTo>
                  <a:cubicBezTo>
                    <a:pt x="7179" y="576"/>
                    <a:pt x="7287" y="581"/>
                    <a:pt x="7394" y="581"/>
                  </a:cubicBezTo>
                  <a:cubicBezTo>
                    <a:pt x="7687" y="581"/>
                    <a:pt x="7980" y="550"/>
                    <a:pt x="8273" y="501"/>
                  </a:cubicBezTo>
                  <a:cubicBezTo>
                    <a:pt x="7980" y="452"/>
                    <a:pt x="7669" y="421"/>
                    <a:pt x="7366" y="421"/>
                  </a:cubicBezTo>
                  <a:cubicBezTo>
                    <a:pt x="7256" y="421"/>
                    <a:pt x="7146" y="425"/>
                    <a:pt x="7039" y="434"/>
                  </a:cubicBezTo>
                  <a:cubicBezTo>
                    <a:pt x="6305" y="401"/>
                    <a:pt x="5271" y="367"/>
                    <a:pt x="4137" y="301"/>
                  </a:cubicBezTo>
                  <a:cubicBezTo>
                    <a:pt x="3003" y="234"/>
                    <a:pt x="1968" y="134"/>
                    <a:pt x="1201" y="67"/>
                  </a:cubicBezTo>
                  <a:cubicBezTo>
                    <a:pt x="801" y="34"/>
                    <a:pt x="401" y="0"/>
                    <a:pt x="0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5894834" y="2366751"/>
              <a:ext cx="151403" cy="12867"/>
            </a:xfrm>
            <a:custGeom>
              <a:avLst/>
              <a:gdLst/>
              <a:ahLst/>
              <a:cxnLst/>
              <a:rect l="l" t="t" r="r" b="b"/>
              <a:pathLst>
                <a:path w="7272" h="618" extrusionOk="0">
                  <a:moveTo>
                    <a:pt x="546" y="0"/>
                  </a:moveTo>
                  <a:cubicBezTo>
                    <a:pt x="367" y="0"/>
                    <a:pt x="184" y="9"/>
                    <a:pt x="0" y="25"/>
                  </a:cubicBezTo>
                  <a:cubicBezTo>
                    <a:pt x="367" y="125"/>
                    <a:pt x="701" y="159"/>
                    <a:pt x="1068" y="192"/>
                  </a:cubicBezTo>
                  <a:cubicBezTo>
                    <a:pt x="1735" y="259"/>
                    <a:pt x="2635" y="326"/>
                    <a:pt x="3636" y="426"/>
                  </a:cubicBezTo>
                  <a:cubicBezTo>
                    <a:pt x="4637" y="492"/>
                    <a:pt x="5537" y="559"/>
                    <a:pt x="6205" y="592"/>
                  </a:cubicBezTo>
                  <a:cubicBezTo>
                    <a:pt x="6388" y="609"/>
                    <a:pt x="6563" y="617"/>
                    <a:pt x="6738" y="617"/>
                  </a:cubicBezTo>
                  <a:cubicBezTo>
                    <a:pt x="6913" y="617"/>
                    <a:pt x="7089" y="609"/>
                    <a:pt x="7272" y="592"/>
                  </a:cubicBezTo>
                  <a:cubicBezTo>
                    <a:pt x="6938" y="492"/>
                    <a:pt x="6571" y="426"/>
                    <a:pt x="6205" y="426"/>
                  </a:cubicBezTo>
                  <a:cubicBezTo>
                    <a:pt x="5571" y="359"/>
                    <a:pt x="4670" y="259"/>
                    <a:pt x="3669" y="192"/>
                  </a:cubicBezTo>
                  <a:cubicBezTo>
                    <a:pt x="2635" y="125"/>
                    <a:pt x="1735" y="59"/>
                    <a:pt x="1068" y="25"/>
                  </a:cubicBezTo>
                  <a:cubicBezTo>
                    <a:pt x="901" y="9"/>
                    <a:pt x="726" y="0"/>
                    <a:pt x="546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5852465" y="2288094"/>
              <a:ext cx="250027" cy="127814"/>
            </a:xfrm>
            <a:custGeom>
              <a:avLst/>
              <a:gdLst/>
              <a:ahLst/>
              <a:cxnLst/>
              <a:rect l="l" t="t" r="r" b="b"/>
              <a:pathLst>
                <a:path w="12009" h="6139" extrusionOk="0">
                  <a:moveTo>
                    <a:pt x="367" y="1"/>
                  </a:moveTo>
                  <a:lnTo>
                    <a:pt x="234" y="101"/>
                  </a:lnTo>
                  <a:lnTo>
                    <a:pt x="234" y="267"/>
                  </a:lnTo>
                  <a:lnTo>
                    <a:pt x="234" y="434"/>
                  </a:lnTo>
                  <a:lnTo>
                    <a:pt x="234" y="801"/>
                  </a:lnTo>
                  <a:lnTo>
                    <a:pt x="200" y="1502"/>
                  </a:lnTo>
                  <a:cubicBezTo>
                    <a:pt x="167" y="1969"/>
                    <a:pt x="167" y="2402"/>
                    <a:pt x="134" y="2869"/>
                  </a:cubicBezTo>
                  <a:cubicBezTo>
                    <a:pt x="67" y="3737"/>
                    <a:pt x="34" y="4604"/>
                    <a:pt x="0" y="5438"/>
                  </a:cubicBezTo>
                  <a:lnTo>
                    <a:pt x="0" y="5538"/>
                  </a:lnTo>
                  <a:lnTo>
                    <a:pt x="67" y="5538"/>
                  </a:lnTo>
                  <a:cubicBezTo>
                    <a:pt x="3436" y="5938"/>
                    <a:pt x="6305" y="6105"/>
                    <a:pt x="8340" y="6138"/>
                  </a:cubicBezTo>
                  <a:lnTo>
                    <a:pt x="10741" y="6138"/>
                  </a:lnTo>
                  <a:cubicBezTo>
                    <a:pt x="11008" y="6105"/>
                    <a:pt x="11242" y="6105"/>
                    <a:pt x="11375" y="6105"/>
                  </a:cubicBezTo>
                  <a:lnTo>
                    <a:pt x="10741" y="6105"/>
                  </a:lnTo>
                  <a:lnTo>
                    <a:pt x="8340" y="6038"/>
                  </a:lnTo>
                  <a:cubicBezTo>
                    <a:pt x="6326" y="5939"/>
                    <a:pt x="3496" y="5775"/>
                    <a:pt x="204" y="5384"/>
                  </a:cubicBezTo>
                  <a:lnTo>
                    <a:pt x="204" y="5384"/>
                  </a:lnTo>
                  <a:cubicBezTo>
                    <a:pt x="238" y="4577"/>
                    <a:pt x="302" y="3738"/>
                    <a:pt x="334" y="2869"/>
                  </a:cubicBezTo>
                  <a:cubicBezTo>
                    <a:pt x="367" y="2436"/>
                    <a:pt x="401" y="1969"/>
                    <a:pt x="434" y="1502"/>
                  </a:cubicBezTo>
                  <a:cubicBezTo>
                    <a:pt x="434" y="1268"/>
                    <a:pt x="467" y="1035"/>
                    <a:pt x="467" y="801"/>
                  </a:cubicBezTo>
                  <a:lnTo>
                    <a:pt x="501" y="468"/>
                  </a:lnTo>
                  <a:lnTo>
                    <a:pt x="501" y="301"/>
                  </a:lnTo>
                  <a:lnTo>
                    <a:pt x="501" y="249"/>
                  </a:lnTo>
                  <a:lnTo>
                    <a:pt x="501" y="249"/>
                  </a:lnTo>
                  <a:cubicBezTo>
                    <a:pt x="4051" y="646"/>
                    <a:pt x="7601" y="871"/>
                    <a:pt x="11150" y="871"/>
                  </a:cubicBezTo>
                  <a:cubicBezTo>
                    <a:pt x="11369" y="871"/>
                    <a:pt x="11587" y="870"/>
                    <a:pt x="11805" y="868"/>
                  </a:cubicBezTo>
                  <a:lnTo>
                    <a:pt x="11805" y="868"/>
                  </a:lnTo>
                  <a:cubicBezTo>
                    <a:pt x="11739" y="2457"/>
                    <a:pt x="11675" y="3756"/>
                    <a:pt x="11642" y="4671"/>
                  </a:cubicBezTo>
                  <a:cubicBezTo>
                    <a:pt x="11609" y="5138"/>
                    <a:pt x="11575" y="5505"/>
                    <a:pt x="11575" y="5738"/>
                  </a:cubicBezTo>
                  <a:lnTo>
                    <a:pt x="11575" y="6138"/>
                  </a:lnTo>
                  <a:cubicBezTo>
                    <a:pt x="11609" y="6005"/>
                    <a:pt x="11642" y="5905"/>
                    <a:pt x="11642" y="5771"/>
                  </a:cubicBezTo>
                  <a:cubicBezTo>
                    <a:pt x="11642" y="5505"/>
                    <a:pt x="11675" y="5171"/>
                    <a:pt x="11709" y="4737"/>
                  </a:cubicBezTo>
                  <a:cubicBezTo>
                    <a:pt x="11775" y="3770"/>
                    <a:pt x="11875" y="2436"/>
                    <a:pt x="12009" y="801"/>
                  </a:cubicBezTo>
                  <a:lnTo>
                    <a:pt x="12009" y="701"/>
                  </a:lnTo>
                  <a:lnTo>
                    <a:pt x="11909" y="701"/>
                  </a:lnTo>
                  <a:cubicBezTo>
                    <a:pt x="8039" y="701"/>
                    <a:pt x="4203" y="468"/>
                    <a:pt x="367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6093456" y="2415886"/>
              <a:ext cx="29877" cy="48636"/>
            </a:xfrm>
            <a:custGeom>
              <a:avLst/>
              <a:gdLst/>
              <a:ahLst/>
              <a:cxnLst/>
              <a:rect l="l" t="t" r="r" b="b"/>
              <a:pathLst>
                <a:path w="1435" h="2336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434"/>
                    <a:pt x="367" y="868"/>
                    <a:pt x="634" y="1235"/>
                  </a:cubicBezTo>
                  <a:cubicBezTo>
                    <a:pt x="834" y="1635"/>
                    <a:pt x="1101" y="2002"/>
                    <a:pt x="1435" y="2335"/>
                  </a:cubicBezTo>
                  <a:cubicBezTo>
                    <a:pt x="1301" y="1902"/>
                    <a:pt x="1101" y="1468"/>
                    <a:pt x="834" y="1101"/>
                  </a:cubicBezTo>
                  <a:cubicBezTo>
                    <a:pt x="601" y="701"/>
                    <a:pt x="334" y="334"/>
                    <a:pt x="0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4716969" y="1623460"/>
              <a:ext cx="724369" cy="1050806"/>
            </a:xfrm>
            <a:custGeom>
              <a:avLst/>
              <a:gdLst/>
              <a:ahLst/>
              <a:cxnLst/>
              <a:rect l="l" t="t" r="r" b="b"/>
              <a:pathLst>
                <a:path w="34792" h="50471" extrusionOk="0">
                  <a:moveTo>
                    <a:pt x="0" y="1"/>
                  </a:moveTo>
                  <a:lnTo>
                    <a:pt x="5271" y="31957"/>
                  </a:lnTo>
                  <a:cubicBezTo>
                    <a:pt x="5271" y="31957"/>
                    <a:pt x="13343" y="47068"/>
                    <a:pt x="34792" y="50470"/>
                  </a:cubicBezTo>
                  <a:lnTo>
                    <a:pt x="31323" y="21916"/>
                  </a:lnTo>
                  <a:cubicBezTo>
                    <a:pt x="31323" y="21916"/>
                    <a:pt x="11509" y="15779"/>
                    <a:pt x="0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4716969" y="1623460"/>
              <a:ext cx="724369" cy="1050806"/>
            </a:xfrm>
            <a:custGeom>
              <a:avLst/>
              <a:gdLst/>
              <a:ahLst/>
              <a:cxnLst/>
              <a:rect l="l" t="t" r="r" b="b"/>
              <a:pathLst>
                <a:path w="34792" h="50471" extrusionOk="0">
                  <a:moveTo>
                    <a:pt x="0" y="1"/>
                  </a:moveTo>
                  <a:lnTo>
                    <a:pt x="5271" y="31957"/>
                  </a:lnTo>
                  <a:cubicBezTo>
                    <a:pt x="5271" y="31957"/>
                    <a:pt x="13343" y="47068"/>
                    <a:pt x="34792" y="50470"/>
                  </a:cubicBezTo>
                  <a:lnTo>
                    <a:pt x="31323" y="21916"/>
                  </a:lnTo>
                  <a:cubicBezTo>
                    <a:pt x="31323" y="21916"/>
                    <a:pt x="11509" y="15779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4774619" y="1803344"/>
              <a:ext cx="609089" cy="822994"/>
            </a:xfrm>
            <a:custGeom>
              <a:avLst/>
              <a:gdLst/>
              <a:ahLst/>
              <a:cxnLst/>
              <a:rect l="l" t="t" r="r" b="b"/>
              <a:pathLst>
                <a:path w="29255" h="39529" extrusionOk="0">
                  <a:moveTo>
                    <a:pt x="0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33" y="434"/>
                  </a:lnTo>
                  <a:lnTo>
                    <a:pt x="200" y="1668"/>
                  </a:lnTo>
                  <a:cubicBezTo>
                    <a:pt x="367" y="2769"/>
                    <a:pt x="600" y="4337"/>
                    <a:pt x="901" y="6271"/>
                  </a:cubicBezTo>
                  <a:lnTo>
                    <a:pt x="3336" y="21916"/>
                  </a:lnTo>
                  <a:cubicBezTo>
                    <a:pt x="4136" y="23350"/>
                    <a:pt x="5104" y="24685"/>
                    <a:pt x="6204" y="25919"/>
                  </a:cubicBezTo>
                  <a:cubicBezTo>
                    <a:pt x="8539" y="28587"/>
                    <a:pt x="11208" y="30889"/>
                    <a:pt x="14177" y="32824"/>
                  </a:cubicBezTo>
                  <a:cubicBezTo>
                    <a:pt x="15544" y="33691"/>
                    <a:pt x="16879" y="34458"/>
                    <a:pt x="18146" y="35159"/>
                  </a:cubicBezTo>
                  <a:cubicBezTo>
                    <a:pt x="19381" y="35893"/>
                    <a:pt x="20615" y="36393"/>
                    <a:pt x="21749" y="36927"/>
                  </a:cubicBezTo>
                  <a:cubicBezTo>
                    <a:pt x="22283" y="37160"/>
                    <a:pt x="22850" y="37394"/>
                    <a:pt x="23350" y="37594"/>
                  </a:cubicBezTo>
                  <a:lnTo>
                    <a:pt x="24818" y="38128"/>
                  </a:lnTo>
                  <a:cubicBezTo>
                    <a:pt x="25718" y="38528"/>
                    <a:pt x="26552" y="38728"/>
                    <a:pt x="27186" y="38928"/>
                  </a:cubicBezTo>
                  <a:lnTo>
                    <a:pt x="28687" y="39395"/>
                  </a:lnTo>
                  <a:lnTo>
                    <a:pt x="28904" y="39445"/>
                  </a:lnTo>
                  <a:lnTo>
                    <a:pt x="28904" y="39445"/>
                  </a:lnTo>
                  <a:lnTo>
                    <a:pt x="28754" y="39395"/>
                  </a:lnTo>
                  <a:lnTo>
                    <a:pt x="27253" y="38895"/>
                  </a:lnTo>
                  <a:cubicBezTo>
                    <a:pt x="26619" y="38661"/>
                    <a:pt x="25785" y="38428"/>
                    <a:pt x="24918" y="38061"/>
                  </a:cubicBezTo>
                  <a:lnTo>
                    <a:pt x="23450" y="37460"/>
                  </a:lnTo>
                  <a:cubicBezTo>
                    <a:pt x="22950" y="37294"/>
                    <a:pt x="22416" y="37060"/>
                    <a:pt x="21849" y="36793"/>
                  </a:cubicBezTo>
                  <a:cubicBezTo>
                    <a:pt x="20748" y="36293"/>
                    <a:pt x="19547" y="35693"/>
                    <a:pt x="18246" y="35025"/>
                  </a:cubicBezTo>
                  <a:cubicBezTo>
                    <a:pt x="16979" y="34392"/>
                    <a:pt x="15678" y="33558"/>
                    <a:pt x="14310" y="32690"/>
                  </a:cubicBezTo>
                  <a:cubicBezTo>
                    <a:pt x="11375" y="30756"/>
                    <a:pt x="8740" y="28454"/>
                    <a:pt x="6405" y="25819"/>
                  </a:cubicBezTo>
                  <a:cubicBezTo>
                    <a:pt x="5304" y="24585"/>
                    <a:pt x="4370" y="23250"/>
                    <a:pt x="3569" y="21849"/>
                  </a:cubicBezTo>
                  <a:lnTo>
                    <a:pt x="3569" y="21883"/>
                  </a:lnTo>
                  <a:cubicBezTo>
                    <a:pt x="2569" y="15645"/>
                    <a:pt x="1668" y="10174"/>
                    <a:pt x="1067" y="6238"/>
                  </a:cubicBezTo>
                  <a:cubicBezTo>
                    <a:pt x="701" y="4337"/>
                    <a:pt x="467" y="2769"/>
                    <a:pt x="300" y="1668"/>
                  </a:cubicBezTo>
                  <a:lnTo>
                    <a:pt x="100" y="401"/>
                  </a:lnTo>
                  <a:lnTo>
                    <a:pt x="33" y="100"/>
                  </a:lnTo>
                  <a:cubicBezTo>
                    <a:pt x="33" y="67"/>
                    <a:pt x="0" y="34"/>
                    <a:pt x="0" y="0"/>
                  </a:cubicBezTo>
                  <a:close/>
                  <a:moveTo>
                    <a:pt x="28904" y="39445"/>
                  </a:moveTo>
                  <a:lnTo>
                    <a:pt x="29154" y="39529"/>
                  </a:lnTo>
                  <a:lnTo>
                    <a:pt x="29254" y="39529"/>
                  </a:lnTo>
                  <a:lnTo>
                    <a:pt x="29121" y="39495"/>
                  </a:lnTo>
                  <a:lnTo>
                    <a:pt x="28904" y="39445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4813511" y="1950582"/>
              <a:ext cx="530598" cy="556997"/>
            </a:xfrm>
            <a:custGeom>
              <a:avLst/>
              <a:gdLst/>
              <a:ahLst/>
              <a:cxnLst/>
              <a:rect l="l" t="t" r="r" b="b"/>
              <a:pathLst>
                <a:path w="25485" h="26753" extrusionOk="0">
                  <a:moveTo>
                    <a:pt x="25485" y="23183"/>
                  </a:moveTo>
                  <a:lnTo>
                    <a:pt x="25418" y="23250"/>
                  </a:lnTo>
                  <a:cubicBezTo>
                    <a:pt x="25485" y="23217"/>
                    <a:pt x="25485" y="23183"/>
                    <a:pt x="25485" y="23183"/>
                  </a:cubicBezTo>
                  <a:close/>
                  <a:moveTo>
                    <a:pt x="1001" y="0"/>
                  </a:moveTo>
                  <a:lnTo>
                    <a:pt x="967" y="200"/>
                  </a:lnTo>
                  <a:cubicBezTo>
                    <a:pt x="634" y="1601"/>
                    <a:pt x="400" y="2735"/>
                    <a:pt x="234" y="3536"/>
                  </a:cubicBezTo>
                  <a:lnTo>
                    <a:pt x="33" y="4403"/>
                  </a:lnTo>
                  <a:cubicBezTo>
                    <a:pt x="33" y="4503"/>
                    <a:pt x="0" y="4570"/>
                    <a:pt x="0" y="4637"/>
                  </a:cubicBezTo>
                  <a:lnTo>
                    <a:pt x="0" y="4703"/>
                  </a:lnTo>
                  <a:cubicBezTo>
                    <a:pt x="0" y="4703"/>
                    <a:pt x="0" y="4670"/>
                    <a:pt x="33" y="4637"/>
                  </a:cubicBezTo>
                  <a:lnTo>
                    <a:pt x="67" y="4403"/>
                  </a:lnTo>
                  <a:cubicBezTo>
                    <a:pt x="133" y="4203"/>
                    <a:pt x="200" y="3903"/>
                    <a:pt x="300" y="3536"/>
                  </a:cubicBezTo>
                  <a:cubicBezTo>
                    <a:pt x="460" y="2768"/>
                    <a:pt x="712" y="1723"/>
                    <a:pt x="1027" y="373"/>
                  </a:cubicBezTo>
                  <a:lnTo>
                    <a:pt x="1027" y="373"/>
                  </a:lnTo>
                  <a:cubicBezTo>
                    <a:pt x="2263" y="3945"/>
                    <a:pt x="4139" y="9343"/>
                    <a:pt x="6338" y="15678"/>
                  </a:cubicBezTo>
                  <a:lnTo>
                    <a:pt x="6405" y="15911"/>
                  </a:lnTo>
                  <a:lnTo>
                    <a:pt x="6538" y="15711"/>
                  </a:lnTo>
                  <a:lnTo>
                    <a:pt x="8990" y="10839"/>
                  </a:lnTo>
                  <a:lnTo>
                    <a:pt x="8990" y="10839"/>
                  </a:lnTo>
                  <a:lnTo>
                    <a:pt x="9473" y="12175"/>
                  </a:lnTo>
                  <a:cubicBezTo>
                    <a:pt x="10941" y="16145"/>
                    <a:pt x="12309" y="19881"/>
                    <a:pt x="13543" y="23217"/>
                  </a:cubicBezTo>
                  <a:lnTo>
                    <a:pt x="13610" y="23350"/>
                  </a:lnTo>
                  <a:lnTo>
                    <a:pt x="13710" y="23283"/>
                  </a:lnTo>
                  <a:lnTo>
                    <a:pt x="16806" y="21067"/>
                  </a:lnTo>
                  <a:lnTo>
                    <a:pt x="16806" y="21067"/>
                  </a:lnTo>
                  <a:cubicBezTo>
                    <a:pt x="18349" y="23233"/>
                    <a:pt x="19729" y="25138"/>
                    <a:pt x="20848" y="26686"/>
                  </a:cubicBezTo>
                  <a:lnTo>
                    <a:pt x="20915" y="26752"/>
                  </a:lnTo>
                  <a:lnTo>
                    <a:pt x="20948" y="26719"/>
                  </a:lnTo>
                  <a:lnTo>
                    <a:pt x="24317" y="24117"/>
                  </a:lnTo>
                  <a:lnTo>
                    <a:pt x="25185" y="23450"/>
                  </a:lnTo>
                  <a:lnTo>
                    <a:pt x="25418" y="23250"/>
                  </a:lnTo>
                  <a:lnTo>
                    <a:pt x="25185" y="23417"/>
                  </a:lnTo>
                  <a:lnTo>
                    <a:pt x="24251" y="24084"/>
                  </a:lnTo>
                  <a:lnTo>
                    <a:pt x="20914" y="26570"/>
                  </a:lnTo>
                  <a:lnTo>
                    <a:pt x="20914" y="26570"/>
                  </a:lnTo>
                  <a:lnTo>
                    <a:pt x="16879" y="20915"/>
                  </a:lnTo>
                  <a:lnTo>
                    <a:pt x="16812" y="20848"/>
                  </a:lnTo>
                  <a:lnTo>
                    <a:pt x="16745" y="20882"/>
                  </a:lnTo>
                  <a:lnTo>
                    <a:pt x="13689" y="23037"/>
                  </a:lnTo>
                  <a:lnTo>
                    <a:pt x="13689" y="23037"/>
                  </a:lnTo>
                  <a:cubicBezTo>
                    <a:pt x="12469" y="19706"/>
                    <a:pt x="11120" y="16021"/>
                    <a:pt x="9674" y="12142"/>
                  </a:cubicBezTo>
                  <a:lnTo>
                    <a:pt x="9107" y="10541"/>
                  </a:lnTo>
                  <a:lnTo>
                    <a:pt x="9006" y="10307"/>
                  </a:lnTo>
                  <a:lnTo>
                    <a:pt x="8906" y="10541"/>
                  </a:lnTo>
                  <a:lnTo>
                    <a:pt x="6456" y="15411"/>
                  </a:lnTo>
                  <a:lnTo>
                    <a:pt x="6456" y="15411"/>
                  </a:lnTo>
                  <a:cubicBezTo>
                    <a:pt x="4223" y="9074"/>
                    <a:pt x="2320" y="3693"/>
                    <a:pt x="1067" y="200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5108653" y="2014458"/>
              <a:ext cx="220192" cy="99332"/>
            </a:xfrm>
            <a:custGeom>
              <a:avLst/>
              <a:gdLst/>
              <a:ahLst/>
              <a:cxnLst/>
              <a:rect l="l" t="t" r="r" b="b"/>
              <a:pathLst>
                <a:path w="10576" h="4771" extrusionOk="0">
                  <a:moveTo>
                    <a:pt x="1" y="1"/>
                  </a:moveTo>
                  <a:cubicBezTo>
                    <a:pt x="101" y="101"/>
                    <a:pt x="234" y="201"/>
                    <a:pt x="368" y="268"/>
                  </a:cubicBezTo>
                  <a:cubicBezTo>
                    <a:pt x="601" y="435"/>
                    <a:pt x="968" y="635"/>
                    <a:pt x="1435" y="902"/>
                  </a:cubicBezTo>
                  <a:cubicBezTo>
                    <a:pt x="2603" y="1602"/>
                    <a:pt x="3837" y="2236"/>
                    <a:pt x="5104" y="2803"/>
                  </a:cubicBezTo>
                  <a:cubicBezTo>
                    <a:pt x="6339" y="3370"/>
                    <a:pt x="7640" y="3870"/>
                    <a:pt x="8941" y="4304"/>
                  </a:cubicBezTo>
                  <a:cubicBezTo>
                    <a:pt x="9441" y="4471"/>
                    <a:pt x="9841" y="4604"/>
                    <a:pt x="10141" y="4671"/>
                  </a:cubicBezTo>
                  <a:cubicBezTo>
                    <a:pt x="10275" y="4738"/>
                    <a:pt x="10442" y="4771"/>
                    <a:pt x="10575" y="4771"/>
                  </a:cubicBezTo>
                  <a:cubicBezTo>
                    <a:pt x="10442" y="4704"/>
                    <a:pt x="10308" y="4638"/>
                    <a:pt x="10175" y="4604"/>
                  </a:cubicBezTo>
                  <a:cubicBezTo>
                    <a:pt x="9841" y="4471"/>
                    <a:pt x="9474" y="4337"/>
                    <a:pt x="9007" y="4171"/>
                  </a:cubicBezTo>
                  <a:cubicBezTo>
                    <a:pt x="8007" y="3804"/>
                    <a:pt x="6672" y="3270"/>
                    <a:pt x="5205" y="2603"/>
                  </a:cubicBezTo>
                  <a:cubicBezTo>
                    <a:pt x="3737" y="1936"/>
                    <a:pt x="2436" y="1268"/>
                    <a:pt x="1502" y="768"/>
                  </a:cubicBezTo>
                  <a:lnTo>
                    <a:pt x="401" y="201"/>
                  </a:lnTo>
                  <a:cubicBezTo>
                    <a:pt x="268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5206590" y="2091554"/>
              <a:ext cx="140306" cy="50030"/>
            </a:xfrm>
            <a:custGeom>
              <a:avLst/>
              <a:gdLst/>
              <a:ahLst/>
              <a:cxnLst/>
              <a:rect l="l" t="t" r="r" b="b"/>
              <a:pathLst>
                <a:path w="6739" h="2403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01"/>
                    <a:pt x="601" y="367"/>
                    <a:pt x="934" y="534"/>
                  </a:cubicBezTo>
                  <a:cubicBezTo>
                    <a:pt x="1701" y="901"/>
                    <a:pt x="2469" y="1201"/>
                    <a:pt x="3269" y="1502"/>
                  </a:cubicBezTo>
                  <a:cubicBezTo>
                    <a:pt x="4070" y="1768"/>
                    <a:pt x="4870" y="2035"/>
                    <a:pt x="5704" y="2235"/>
                  </a:cubicBezTo>
                  <a:cubicBezTo>
                    <a:pt x="6038" y="2336"/>
                    <a:pt x="6371" y="2402"/>
                    <a:pt x="6738" y="2402"/>
                  </a:cubicBezTo>
                  <a:cubicBezTo>
                    <a:pt x="6405" y="2269"/>
                    <a:pt x="6071" y="2169"/>
                    <a:pt x="5738" y="2069"/>
                  </a:cubicBezTo>
                  <a:cubicBezTo>
                    <a:pt x="5104" y="1902"/>
                    <a:pt x="4270" y="1635"/>
                    <a:pt x="3336" y="1301"/>
                  </a:cubicBezTo>
                  <a:cubicBezTo>
                    <a:pt x="2402" y="968"/>
                    <a:pt x="1601" y="634"/>
                    <a:pt x="1001" y="367"/>
                  </a:cubicBezTo>
                  <a:cubicBezTo>
                    <a:pt x="667" y="234"/>
                    <a:pt x="334" y="101"/>
                    <a:pt x="0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5155894" y="2377682"/>
              <a:ext cx="15282" cy="20175"/>
            </a:xfrm>
            <a:custGeom>
              <a:avLst/>
              <a:gdLst/>
              <a:ahLst/>
              <a:cxnLst/>
              <a:rect l="l" t="t" r="r" b="b"/>
              <a:pathLst>
                <a:path w="734" h="969" extrusionOk="0">
                  <a:moveTo>
                    <a:pt x="367" y="1"/>
                  </a:moveTo>
                  <a:cubicBezTo>
                    <a:pt x="167" y="1"/>
                    <a:pt x="0" y="234"/>
                    <a:pt x="0" y="501"/>
                  </a:cubicBezTo>
                  <a:cubicBezTo>
                    <a:pt x="0" y="768"/>
                    <a:pt x="167" y="968"/>
                    <a:pt x="367" y="968"/>
                  </a:cubicBezTo>
                  <a:cubicBezTo>
                    <a:pt x="567" y="968"/>
                    <a:pt x="734" y="768"/>
                    <a:pt x="734" y="501"/>
                  </a:cubicBezTo>
                  <a:cubicBezTo>
                    <a:pt x="734" y="234"/>
                    <a:pt x="567" y="1"/>
                    <a:pt x="367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4992687" y="2167255"/>
              <a:ext cx="15303" cy="20154"/>
            </a:xfrm>
            <a:custGeom>
              <a:avLst/>
              <a:gdLst/>
              <a:ahLst/>
              <a:cxnLst/>
              <a:rect l="l" t="t" r="r" b="b"/>
              <a:pathLst>
                <a:path w="735" h="968" extrusionOk="0">
                  <a:moveTo>
                    <a:pt x="367" y="0"/>
                  </a:moveTo>
                  <a:cubicBezTo>
                    <a:pt x="167" y="0"/>
                    <a:pt x="0" y="234"/>
                    <a:pt x="0" y="501"/>
                  </a:cubicBezTo>
                  <a:cubicBezTo>
                    <a:pt x="0" y="768"/>
                    <a:pt x="167" y="968"/>
                    <a:pt x="367" y="968"/>
                  </a:cubicBezTo>
                  <a:cubicBezTo>
                    <a:pt x="567" y="968"/>
                    <a:pt x="734" y="768"/>
                    <a:pt x="734" y="501"/>
                  </a:cubicBezTo>
                  <a:cubicBezTo>
                    <a:pt x="734" y="234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4828084" y="1947792"/>
              <a:ext cx="14616" cy="20154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334" y="1"/>
                  </a:moveTo>
                  <a:cubicBezTo>
                    <a:pt x="134" y="1"/>
                    <a:pt x="1" y="234"/>
                    <a:pt x="1" y="501"/>
                  </a:cubicBezTo>
                  <a:cubicBezTo>
                    <a:pt x="1" y="734"/>
                    <a:pt x="167" y="968"/>
                    <a:pt x="334" y="968"/>
                  </a:cubicBezTo>
                  <a:cubicBezTo>
                    <a:pt x="534" y="968"/>
                    <a:pt x="701" y="734"/>
                    <a:pt x="701" y="501"/>
                  </a:cubicBezTo>
                  <a:cubicBezTo>
                    <a:pt x="701" y="234"/>
                    <a:pt x="534" y="1"/>
                    <a:pt x="334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6968516" y="1741530"/>
              <a:ext cx="659786" cy="976479"/>
            </a:xfrm>
            <a:custGeom>
              <a:avLst/>
              <a:gdLst/>
              <a:ahLst/>
              <a:cxnLst/>
              <a:rect l="l" t="t" r="r" b="b"/>
              <a:pathLst>
                <a:path w="31690" h="46901" extrusionOk="0">
                  <a:moveTo>
                    <a:pt x="31690" y="0"/>
                  </a:moveTo>
                  <a:cubicBezTo>
                    <a:pt x="21215" y="13443"/>
                    <a:pt x="2635" y="14211"/>
                    <a:pt x="2635" y="14211"/>
                  </a:cubicBezTo>
                  <a:lnTo>
                    <a:pt x="0" y="46901"/>
                  </a:lnTo>
                  <a:cubicBezTo>
                    <a:pt x="21315" y="46367"/>
                    <a:pt x="29054" y="32490"/>
                    <a:pt x="29054" y="32490"/>
                  </a:cubicBezTo>
                  <a:lnTo>
                    <a:pt x="31690" y="0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7388683" y="1579009"/>
              <a:ext cx="239617" cy="909813"/>
            </a:xfrm>
            <a:custGeom>
              <a:avLst/>
              <a:gdLst/>
              <a:ahLst/>
              <a:cxnLst/>
              <a:rect l="l" t="t" r="r" b="b"/>
              <a:pathLst>
                <a:path w="11509" h="43699" extrusionOk="0">
                  <a:moveTo>
                    <a:pt x="4704" y="1"/>
                  </a:moveTo>
                  <a:lnTo>
                    <a:pt x="0" y="43699"/>
                  </a:lnTo>
                  <a:cubicBezTo>
                    <a:pt x="0" y="43699"/>
                    <a:pt x="8873" y="41898"/>
                    <a:pt x="9107" y="37027"/>
                  </a:cubicBezTo>
                  <a:cubicBezTo>
                    <a:pt x="9140" y="36627"/>
                    <a:pt x="10908" y="14912"/>
                    <a:pt x="11375" y="9508"/>
                  </a:cubicBezTo>
                  <a:cubicBezTo>
                    <a:pt x="11509" y="8374"/>
                    <a:pt x="11408" y="7206"/>
                    <a:pt x="11108" y="6105"/>
                  </a:cubicBezTo>
                  <a:cubicBezTo>
                    <a:pt x="10408" y="3870"/>
                    <a:pt x="8707" y="668"/>
                    <a:pt x="4704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6968516" y="1741530"/>
              <a:ext cx="659786" cy="976479"/>
            </a:xfrm>
            <a:custGeom>
              <a:avLst/>
              <a:gdLst/>
              <a:ahLst/>
              <a:cxnLst/>
              <a:rect l="l" t="t" r="r" b="b"/>
              <a:pathLst>
                <a:path w="31690" h="46901" extrusionOk="0">
                  <a:moveTo>
                    <a:pt x="31690" y="0"/>
                  </a:moveTo>
                  <a:cubicBezTo>
                    <a:pt x="21215" y="13443"/>
                    <a:pt x="2635" y="14211"/>
                    <a:pt x="2635" y="14211"/>
                  </a:cubicBezTo>
                  <a:lnTo>
                    <a:pt x="0" y="46901"/>
                  </a:lnTo>
                  <a:cubicBezTo>
                    <a:pt x="21315" y="46367"/>
                    <a:pt x="29054" y="32490"/>
                    <a:pt x="29054" y="32490"/>
                  </a:cubicBezTo>
                  <a:lnTo>
                    <a:pt x="3169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7083109" y="1913773"/>
              <a:ext cx="531993" cy="656684"/>
            </a:xfrm>
            <a:custGeom>
              <a:avLst/>
              <a:gdLst/>
              <a:ahLst/>
              <a:cxnLst/>
              <a:rect l="l" t="t" r="r" b="b"/>
              <a:pathLst>
                <a:path w="25552" h="31541" extrusionOk="0">
                  <a:moveTo>
                    <a:pt x="25552" y="0"/>
                  </a:moveTo>
                  <a:lnTo>
                    <a:pt x="25552" y="0"/>
                  </a:lnTo>
                  <a:cubicBezTo>
                    <a:pt x="23417" y="3102"/>
                    <a:pt x="22216" y="6738"/>
                    <a:pt x="22149" y="10508"/>
                  </a:cubicBezTo>
                  <a:cubicBezTo>
                    <a:pt x="22116" y="11608"/>
                    <a:pt x="22183" y="12709"/>
                    <a:pt x="21782" y="13710"/>
                  </a:cubicBezTo>
                  <a:cubicBezTo>
                    <a:pt x="21438" y="14570"/>
                    <a:pt x="20602" y="15306"/>
                    <a:pt x="19717" y="15306"/>
                  </a:cubicBezTo>
                  <a:cubicBezTo>
                    <a:pt x="19573" y="15306"/>
                    <a:pt x="19426" y="15287"/>
                    <a:pt x="19281" y="15244"/>
                  </a:cubicBezTo>
                  <a:cubicBezTo>
                    <a:pt x="18247" y="14977"/>
                    <a:pt x="17713" y="13677"/>
                    <a:pt x="16745" y="13076"/>
                  </a:cubicBezTo>
                  <a:cubicBezTo>
                    <a:pt x="16309" y="12834"/>
                    <a:pt x="15834" y="12709"/>
                    <a:pt x="15361" y="12709"/>
                  </a:cubicBezTo>
                  <a:cubicBezTo>
                    <a:pt x="14858" y="12709"/>
                    <a:pt x="14357" y="12850"/>
                    <a:pt x="13910" y="13143"/>
                  </a:cubicBezTo>
                  <a:cubicBezTo>
                    <a:pt x="13043" y="13677"/>
                    <a:pt x="12376" y="14477"/>
                    <a:pt x="12009" y="15411"/>
                  </a:cubicBezTo>
                  <a:cubicBezTo>
                    <a:pt x="11242" y="17179"/>
                    <a:pt x="11175" y="19214"/>
                    <a:pt x="10641" y="21048"/>
                  </a:cubicBezTo>
                  <a:cubicBezTo>
                    <a:pt x="10074" y="22916"/>
                    <a:pt x="8673" y="24784"/>
                    <a:pt x="6705" y="24851"/>
                  </a:cubicBezTo>
                  <a:cubicBezTo>
                    <a:pt x="6651" y="24854"/>
                    <a:pt x="6597" y="24855"/>
                    <a:pt x="6542" y="24855"/>
                  </a:cubicBezTo>
                  <a:cubicBezTo>
                    <a:pt x="5950" y="24855"/>
                    <a:pt x="5358" y="24714"/>
                    <a:pt x="4766" y="24714"/>
                  </a:cubicBezTo>
                  <a:cubicBezTo>
                    <a:pt x="4712" y="24714"/>
                    <a:pt x="4658" y="24715"/>
                    <a:pt x="4603" y="24718"/>
                  </a:cubicBezTo>
                  <a:cubicBezTo>
                    <a:pt x="3102" y="24751"/>
                    <a:pt x="1801" y="25852"/>
                    <a:pt x="1101" y="27220"/>
                  </a:cubicBezTo>
                  <a:cubicBezTo>
                    <a:pt x="400" y="28554"/>
                    <a:pt x="200" y="30055"/>
                    <a:pt x="0" y="31523"/>
                  </a:cubicBezTo>
                  <a:cubicBezTo>
                    <a:pt x="0" y="31523"/>
                    <a:pt x="185" y="31541"/>
                    <a:pt x="534" y="31541"/>
                  </a:cubicBezTo>
                  <a:cubicBezTo>
                    <a:pt x="2919" y="31541"/>
                    <a:pt x="12968" y="30703"/>
                    <a:pt x="24084" y="17579"/>
                  </a:cubicBezTo>
                  <a:lnTo>
                    <a:pt x="25552" y="0"/>
                  </a:ln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7220604" y="2308935"/>
              <a:ext cx="18780" cy="30585"/>
            </a:xfrm>
            <a:custGeom>
              <a:avLst/>
              <a:gdLst/>
              <a:ahLst/>
              <a:cxnLst/>
              <a:rect l="l" t="t" r="r" b="b"/>
              <a:pathLst>
                <a:path w="902" h="1469" extrusionOk="0">
                  <a:moveTo>
                    <a:pt x="435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34"/>
                    <a:pt x="201" y="1468"/>
                    <a:pt x="435" y="1468"/>
                  </a:cubicBezTo>
                  <a:cubicBezTo>
                    <a:pt x="701" y="1468"/>
                    <a:pt x="902" y="1134"/>
                    <a:pt x="902" y="734"/>
                  </a:cubicBezTo>
                  <a:cubicBezTo>
                    <a:pt x="902" y="334"/>
                    <a:pt x="701" y="0"/>
                    <a:pt x="435" y="0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7331740" y="2027658"/>
              <a:ext cx="18759" cy="30585"/>
            </a:xfrm>
            <a:custGeom>
              <a:avLst/>
              <a:gdLst/>
              <a:ahLst/>
              <a:cxnLst/>
              <a:rect l="l" t="t" r="r" b="b"/>
              <a:pathLst>
                <a:path w="901" h="1469" extrusionOk="0">
                  <a:moveTo>
                    <a:pt x="467" y="1"/>
                  </a:moveTo>
                  <a:cubicBezTo>
                    <a:pt x="200" y="1"/>
                    <a:pt x="0" y="334"/>
                    <a:pt x="0" y="735"/>
                  </a:cubicBezTo>
                  <a:cubicBezTo>
                    <a:pt x="0" y="1135"/>
                    <a:pt x="200" y="1468"/>
                    <a:pt x="467" y="1468"/>
                  </a:cubicBezTo>
                  <a:cubicBezTo>
                    <a:pt x="701" y="1468"/>
                    <a:pt x="901" y="1168"/>
                    <a:pt x="901" y="735"/>
                  </a:cubicBezTo>
                  <a:cubicBezTo>
                    <a:pt x="901" y="334"/>
                    <a:pt x="701" y="1"/>
                    <a:pt x="467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7092832" y="1946397"/>
              <a:ext cx="516711" cy="380610"/>
            </a:xfrm>
            <a:custGeom>
              <a:avLst/>
              <a:gdLst/>
              <a:ahLst/>
              <a:cxnLst/>
              <a:rect l="l" t="t" r="r" b="b"/>
              <a:pathLst>
                <a:path w="24818" h="18281" extrusionOk="0">
                  <a:moveTo>
                    <a:pt x="24818" y="1"/>
                  </a:moveTo>
                  <a:lnTo>
                    <a:pt x="24818" y="1"/>
                  </a:lnTo>
                  <a:cubicBezTo>
                    <a:pt x="24785" y="68"/>
                    <a:pt x="24751" y="134"/>
                    <a:pt x="24751" y="168"/>
                  </a:cubicBezTo>
                  <a:lnTo>
                    <a:pt x="24484" y="701"/>
                  </a:lnTo>
                  <a:lnTo>
                    <a:pt x="23484" y="2636"/>
                  </a:lnTo>
                  <a:cubicBezTo>
                    <a:pt x="22625" y="4320"/>
                    <a:pt x="21473" y="6722"/>
                    <a:pt x="20059" y="9551"/>
                  </a:cubicBezTo>
                  <a:lnTo>
                    <a:pt x="20059" y="9551"/>
                  </a:lnTo>
                  <a:lnTo>
                    <a:pt x="12142" y="4504"/>
                  </a:lnTo>
                  <a:lnTo>
                    <a:pt x="12042" y="4437"/>
                  </a:lnTo>
                  <a:lnTo>
                    <a:pt x="11975" y="4571"/>
                  </a:lnTo>
                  <a:cubicBezTo>
                    <a:pt x="11875" y="4838"/>
                    <a:pt x="11775" y="5105"/>
                    <a:pt x="11642" y="5405"/>
                  </a:cubicBezTo>
                  <a:lnTo>
                    <a:pt x="6540" y="18026"/>
                  </a:lnTo>
                  <a:lnTo>
                    <a:pt x="6540" y="18026"/>
                  </a:lnTo>
                  <a:cubicBezTo>
                    <a:pt x="4551" y="16918"/>
                    <a:pt x="2951" y="16069"/>
                    <a:pt x="1835" y="15479"/>
                  </a:cubicBezTo>
                  <a:cubicBezTo>
                    <a:pt x="1234" y="15145"/>
                    <a:pt x="634" y="14878"/>
                    <a:pt x="0" y="14645"/>
                  </a:cubicBezTo>
                  <a:lnTo>
                    <a:pt x="0" y="14645"/>
                  </a:lnTo>
                  <a:lnTo>
                    <a:pt x="100" y="14711"/>
                  </a:lnTo>
                  <a:lnTo>
                    <a:pt x="467" y="14878"/>
                  </a:lnTo>
                  <a:cubicBezTo>
                    <a:pt x="767" y="15012"/>
                    <a:pt x="1201" y="15278"/>
                    <a:pt x="1768" y="15579"/>
                  </a:cubicBezTo>
                  <a:cubicBezTo>
                    <a:pt x="2902" y="16179"/>
                    <a:pt x="4537" y="17080"/>
                    <a:pt x="6538" y="18214"/>
                  </a:cubicBezTo>
                  <a:lnTo>
                    <a:pt x="6638" y="18281"/>
                  </a:lnTo>
                  <a:lnTo>
                    <a:pt x="6672" y="18181"/>
                  </a:lnTo>
                  <a:lnTo>
                    <a:pt x="11842" y="5505"/>
                  </a:lnTo>
                  <a:cubicBezTo>
                    <a:pt x="11928" y="5246"/>
                    <a:pt x="12039" y="5013"/>
                    <a:pt x="12132" y="4782"/>
                  </a:cubicBezTo>
                  <a:lnTo>
                    <a:pt x="12132" y="4782"/>
                  </a:lnTo>
                  <a:lnTo>
                    <a:pt x="20048" y="9808"/>
                  </a:lnTo>
                  <a:lnTo>
                    <a:pt x="20148" y="9841"/>
                  </a:lnTo>
                  <a:lnTo>
                    <a:pt x="20181" y="9741"/>
                  </a:lnTo>
                  <a:lnTo>
                    <a:pt x="23584" y="2703"/>
                  </a:lnTo>
                  <a:cubicBezTo>
                    <a:pt x="23951" y="1869"/>
                    <a:pt x="24284" y="1202"/>
                    <a:pt x="24518" y="735"/>
                  </a:cubicBezTo>
                  <a:lnTo>
                    <a:pt x="24751" y="201"/>
                  </a:lnTo>
                  <a:cubicBezTo>
                    <a:pt x="24785" y="134"/>
                    <a:pt x="24785" y="68"/>
                    <a:pt x="24818" y="1"/>
                  </a:cubicBezTo>
                  <a:close/>
                </a:path>
              </a:pathLst>
            </a:custGeom>
            <a:solidFill>
              <a:srgbClr val="436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0"/>
          <p:cNvSpPr txBox="1">
            <a:spLocks noGrp="1"/>
          </p:cNvSpPr>
          <p:nvPr>
            <p:ph type="title"/>
          </p:nvPr>
        </p:nvSpPr>
        <p:spPr>
          <a:xfrm>
            <a:off x="347466" y="1143985"/>
            <a:ext cx="3264978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Капітальні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витрати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 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49" name="Google Shape;1449;p40"/>
          <p:cNvSpPr txBox="1">
            <a:spLocks noGrp="1"/>
          </p:cNvSpPr>
          <p:nvPr>
            <p:ph type="subTitle" idx="1"/>
          </p:nvPr>
        </p:nvSpPr>
        <p:spPr>
          <a:xfrm>
            <a:off x="347466" y="2038585"/>
            <a:ext cx="2730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omic Sans MS" panose="030F0702030302020204" pitchFamily="66" charset="0"/>
              </a:rPr>
              <a:t>1. </a:t>
            </a:r>
            <a:r>
              <a:rPr lang="ru-RU" sz="1600" dirty="0" err="1">
                <a:latin typeface="Comic Sans MS" panose="030F0702030302020204" pitchFamily="66" charset="0"/>
              </a:rPr>
              <a:t>Розширення</a:t>
            </a:r>
            <a:r>
              <a:rPr lang="ru-RU" sz="1600" dirty="0">
                <a:latin typeface="Comic Sans MS" panose="030F0702030302020204" pitchFamily="66" charset="0"/>
              </a:rPr>
              <a:t> </a:t>
            </a:r>
            <a:r>
              <a:rPr lang="ru-RU" sz="1600" dirty="0" err="1">
                <a:latin typeface="Comic Sans MS" panose="030F0702030302020204" pitchFamily="66" charset="0"/>
              </a:rPr>
              <a:t>викладацького</a:t>
            </a:r>
            <a:r>
              <a:rPr lang="ru-RU" sz="1600" dirty="0">
                <a:latin typeface="Comic Sans MS" panose="030F0702030302020204" pitchFamily="66" charset="0"/>
              </a:rPr>
              <a:t> штату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omic Sans MS" panose="030F0702030302020204" pitchFamily="66" charset="0"/>
              </a:rPr>
              <a:t>2. Закупка </a:t>
            </a:r>
            <a:r>
              <a:rPr lang="ru-RU" sz="1600" dirty="0" err="1">
                <a:latin typeface="Comic Sans MS" panose="030F0702030302020204" pitchFamily="66" charset="0"/>
              </a:rPr>
              <a:t>первинного</a:t>
            </a:r>
            <a:r>
              <a:rPr lang="ru-RU" sz="1600" dirty="0">
                <a:latin typeface="Comic Sans MS" panose="030F0702030302020204" pitchFamily="66" charset="0"/>
              </a:rPr>
              <a:t> </a:t>
            </a:r>
            <a:r>
              <a:rPr lang="ru-RU" sz="1600" dirty="0" err="1">
                <a:latin typeface="Comic Sans MS" panose="030F0702030302020204" pitchFamily="66" charset="0"/>
              </a:rPr>
              <a:t>технічного</a:t>
            </a:r>
            <a:r>
              <a:rPr lang="ru-RU" sz="1600" dirty="0">
                <a:latin typeface="Comic Sans MS" panose="030F0702030302020204" pitchFamily="66" charset="0"/>
              </a:rPr>
              <a:t> </a:t>
            </a:r>
            <a:r>
              <a:rPr lang="ru-RU" sz="1600" dirty="0" err="1">
                <a:latin typeface="Comic Sans MS" panose="030F0702030302020204" pitchFamily="66" charset="0"/>
              </a:rPr>
              <a:t>обладнання</a:t>
            </a:r>
            <a:endParaRPr lang="ru-RU" sz="16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omic Sans MS" panose="030F0702030302020204" pitchFamily="66" charset="0"/>
              </a:rPr>
              <a:t>3. </a:t>
            </a:r>
            <a:r>
              <a:rPr lang="ru-RU" sz="1600" dirty="0" err="1">
                <a:latin typeface="Comic Sans MS" panose="030F0702030302020204" pitchFamily="66" charset="0"/>
              </a:rPr>
              <a:t>Розробка</a:t>
            </a:r>
            <a:r>
              <a:rPr lang="ru-RU" sz="1600" dirty="0">
                <a:latin typeface="Comic Sans MS" panose="030F0702030302020204" pitchFamily="66" charset="0"/>
              </a:rPr>
              <a:t> сайту</a:t>
            </a:r>
            <a:endParaRPr sz="1600" dirty="0">
              <a:latin typeface="Comic Sans MS" panose="030F0702030302020204" pitchFamily="66" charset="0"/>
            </a:endParaRPr>
          </a:p>
        </p:txBody>
      </p:sp>
      <p:sp>
        <p:nvSpPr>
          <p:cNvPr id="1549" name="Google Shape;1549;p40"/>
          <p:cNvSpPr txBox="1">
            <a:spLocks noGrp="1"/>
          </p:cNvSpPr>
          <p:nvPr>
            <p:ph type="title" idx="2"/>
          </p:nvPr>
        </p:nvSpPr>
        <p:spPr>
          <a:xfrm>
            <a:off x="1241778" y="319405"/>
            <a:ext cx="6660444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Облік витрат</a:t>
            </a:r>
            <a:endParaRPr lang="en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104" name="Google Shape;12669;p79">
            <a:extLst>
              <a:ext uri="{FF2B5EF4-FFF2-40B4-BE49-F238E27FC236}">
                <a16:creationId xmlns:a16="http://schemas.microsoft.com/office/drawing/2014/main" id="{786B77C2-AEE3-467A-AF41-59C3FBF8E037}"/>
              </a:ext>
            </a:extLst>
          </p:cNvPr>
          <p:cNvGrpSpPr/>
          <p:nvPr/>
        </p:nvGrpSpPr>
        <p:grpSpPr>
          <a:xfrm>
            <a:off x="6198696" y="445028"/>
            <a:ext cx="563349" cy="558504"/>
            <a:chOff x="3988156" y="3380210"/>
            <a:chExt cx="353954" cy="318880"/>
          </a:xfrm>
          <a:solidFill>
            <a:schemeClr val="accent3">
              <a:lumMod val="25000"/>
            </a:schemeClr>
          </a:solidFill>
        </p:grpSpPr>
        <p:sp>
          <p:nvSpPr>
            <p:cNvPr id="105" name="Google Shape;12670;p79">
              <a:extLst>
                <a:ext uri="{FF2B5EF4-FFF2-40B4-BE49-F238E27FC236}">
                  <a16:creationId xmlns:a16="http://schemas.microsoft.com/office/drawing/2014/main" id="{504D993A-13D3-495D-89AC-5E85CC034B7C}"/>
                </a:ext>
              </a:extLst>
            </p:cNvPr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Google Shape;12671;p79">
              <a:extLst>
                <a:ext uri="{FF2B5EF4-FFF2-40B4-BE49-F238E27FC236}">
                  <a16:creationId xmlns:a16="http://schemas.microsoft.com/office/drawing/2014/main" id="{B2A56493-FCA1-4D26-B7C9-43C97256276F}"/>
                </a:ext>
              </a:extLst>
            </p:cNvPr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Google Shape;12672;p79">
              <a:extLst>
                <a:ext uri="{FF2B5EF4-FFF2-40B4-BE49-F238E27FC236}">
                  <a16:creationId xmlns:a16="http://schemas.microsoft.com/office/drawing/2014/main" id="{66CA76C8-F912-44F6-8A2C-11FA0377F8B5}"/>
                </a:ext>
              </a:extLst>
            </p:cNvPr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Google Shape;12673;p79">
              <a:extLst>
                <a:ext uri="{FF2B5EF4-FFF2-40B4-BE49-F238E27FC236}">
                  <a16:creationId xmlns:a16="http://schemas.microsoft.com/office/drawing/2014/main" id="{2FB3CF59-0C1B-4D9F-ABD5-5800F8017609}"/>
                </a:ext>
              </a:extLst>
            </p:cNvPr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Google Shape;12674;p79">
              <a:extLst>
                <a:ext uri="{FF2B5EF4-FFF2-40B4-BE49-F238E27FC236}">
                  <a16:creationId xmlns:a16="http://schemas.microsoft.com/office/drawing/2014/main" id="{0ADF2C49-14C6-49FA-9EE3-7F1A7C503A05}"/>
                </a:ext>
              </a:extLst>
            </p:cNvPr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6F71439-1B2B-4CC4-8D33-7381FFF3C7F9}"/>
              </a:ext>
            </a:extLst>
          </p:cNvPr>
          <p:cNvSpPr txBox="1"/>
          <p:nvPr/>
        </p:nvSpPr>
        <p:spPr>
          <a:xfrm>
            <a:off x="4571999" y="1211220"/>
            <a:ext cx="3544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436B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sym typeface="Alfa Slab One"/>
              </a:rPr>
              <a:t>Операційні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436B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sym typeface="Alfa Slab One"/>
              </a:rPr>
              <a:t> </a:t>
            </a:r>
            <a:r>
              <a:rPr kumimoji="0" lang="ru-RU" sz="2400" b="1" i="0" u="none" strike="noStrike" kern="0" cap="none" spc="0" normalizeH="0" baseline="0" noProof="0" dirty="0" err="1">
                <a:ln>
                  <a:noFill/>
                </a:ln>
                <a:solidFill>
                  <a:srgbClr val="436B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sym typeface="Alfa Slab One"/>
              </a:rPr>
              <a:t>витрати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436B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sym typeface="Alfa Slab One"/>
              </a:rPr>
              <a:t>: </a:t>
            </a:r>
            <a:endParaRPr lang="ru-RU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E56D9B-E99E-4A14-99D3-9255F11E58D8}"/>
              </a:ext>
            </a:extLst>
          </p:cNvPr>
          <p:cNvSpPr txBox="1"/>
          <p:nvPr/>
        </p:nvSpPr>
        <p:spPr>
          <a:xfrm>
            <a:off x="4571999" y="2038585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1. 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  <a:sym typeface="Comfortaa Regular"/>
              </a:rPr>
              <a:t>П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ридбання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і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продовження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ліцензій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на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програмне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забезпечення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mic Sans MS" panose="030F0702030302020204" pitchFamily="66" charset="0"/>
              <a:sym typeface="Comfortaa Regular"/>
            </a:endParaRPr>
          </a:p>
          <a:p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2.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Підтримка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сайту</a:t>
            </a:r>
          </a:p>
          <a:p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3.Виплата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заробітної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плати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викладачам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4.Оренда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офіса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5.Виплата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заробітної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плати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працівникам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6.  Реклама.</a:t>
            </a:r>
          </a:p>
          <a:p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1"/>
          <p:cNvSpPr txBox="1">
            <a:spLocks noGrp="1"/>
          </p:cNvSpPr>
          <p:nvPr>
            <p:ph type="title"/>
          </p:nvPr>
        </p:nvSpPr>
        <p:spPr>
          <a:xfrm>
            <a:off x="631598" y="166083"/>
            <a:ext cx="33804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Тип повернення інвестицій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55" name="Google Shape;1555;p41"/>
          <p:cNvSpPr txBox="1">
            <a:spLocks noGrp="1"/>
          </p:cNvSpPr>
          <p:nvPr>
            <p:ph type="title" idx="2"/>
          </p:nvPr>
        </p:nvSpPr>
        <p:spPr>
          <a:xfrm>
            <a:off x="735296" y="1488753"/>
            <a:ext cx="29730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Бізнес кейс, </a:t>
            </a:r>
            <a:r>
              <a:rPr lang="uk-U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передпрограмний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та </a:t>
            </a:r>
            <a:r>
              <a:rPr lang="uk-U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постпрограмний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ROI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b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ru-RU" sz="1800" dirty="0">
                <a:solidFill>
                  <a:schemeClr val="accent1"/>
                </a:solidFill>
                <a:latin typeface="Comic Sans MS" panose="030F0702030302020204" pitchFamily="66" charset="0"/>
              </a:rPr>
              <a:t>Ми не </a:t>
            </a:r>
            <a:r>
              <a:rPr lang="ru-RU" sz="18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потребуємо</a:t>
            </a:r>
            <a:r>
              <a:rPr lang="ru-RU" sz="1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8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значних</a:t>
            </a:r>
            <a:r>
              <a:rPr lang="ru-RU" sz="1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8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капіталовкладень</a:t>
            </a:r>
            <a:r>
              <a:rPr lang="ru-RU" sz="1800" dirty="0">
                <a:solidFill>
                  <a:schemeClr val="accent1"/>
                </a:solidFill>
                <a:latin typeface="Comic Sans MS" panose="030F0702030302020204" pitchFamily="66" charset="0"/>
              </a:rPr>
              <a:t> і </a:t>
            </a:r>
            <a:r>
              <a:rPr lang="ru-RU" sz="18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розраховуємо</a:t>
            </a:r>
            <a:r>
              <a:rPr lang="ru-RU" sz="1800" dirty="0">
                <a:solidFill>
                  <a:schemeClr val="accent1"/>
                </a:solidFill>
                <a:latin typeface="Comic Sans MS" panose="030F0702030302020204" pitchFamily="66" charset="0"/>
              </a:rPr>
              <a:t> на </a:t>
            </a:r>
            <a:r>
              <a:rPr lang="ru-RU" sz="18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швидке</a:t>
            </a:r>
            <a:r>
              <a:rPr lang="ru-RU" sz="1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8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повернення</a:t>
            </a:r>
            <a:r>
              <a:rPr lang="ru-RU" sz="1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8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боргів</a:t>
            </a:r>
            <a:r>
              <a:rPr lang="ru-RU" sz="1800" dirty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556" name="Google Shape;1556;p41"/>
          <p:cNvSpPr txBox="1">
            <a:spLocks noGrp="1"/>
          </p:cNvSpPr>
          <p:nvPr>
            <p:ph type="title" idx="3"/>
          </p:nvPr>
        </p:nvSpPr>
        <p:spPr>
          <a:xfrm>
            <a:off x="5194796" y="1466310"/>
            <a:ext cx="29730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Ключові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статті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витрат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57" name="Google Shape;1557;p41"/>
          <p:cNvSpPr/>
          <p:nvPr/>
        </p:nvSpPr>
        <p:spPr>
          <a:xfrm>
            <a:off x="4937758" y="1575092"/>
            <a:ext cx="257038" cy="257223"/>
          </a:xfrm>
          <a:custGeom>
            <a:avLst/>
            <a:gdLst/>
            <a:ahLst/>
            <a:cxnLst/>
            <a:rect l="l" t="t" r="r" b="b"/>
            <a:pathLst>
              <a:path w="15825" h="15834" extrusionOk="0">
                <a:moveTo>
                  <a:pt x="2605" y="3952"/>
                </a:moveTo>
                <a:cubicBezTo>
                  <a:pt x="2963" y="3470"/>
                  <a:pt x="3379" y="3054"/>
                  <a:pt x="3836" y="2696"/>
                </a:cubicBezTo>
                <a:lnTo>
                  <a:pt x="3537" y="1099"/>
                </a:lnTo>
                <a:lnTo>
                  <a:pt x="6016" y="42"/>
                </a:lnTo>
                <a:lnTo>
                  <a:pt x="6965" y="1357"/>
                </a:lnTo>
                <a:cubicBezTo>
                  <a:pt x="7539" y="1274"/>
                  <a:pt x="8129" y="1265"/>
                  <a:pt x="8720" y="1340"/>
                </a:cubicBezTo>
                <a:lnTo>
                  <a:pt x="9643" y="1"/>
                </a:lnTo>
                <a:lnTo>
                  <a:pt x="12139" y="1007"/>
                </a:lnTo>
                <a:lnTo>
                  <a:pt x="11881" y="2613"/>
                </a:lnTo>
                <a:cubicBezTo>
                  <a:pt x="12356" y="2962"/>
                  <a:pt x="12780" y="3378"/>
                  <a:pt x="13138" y="3836"/>
                </a:cubicBezTo>
                <a:lnTo>
                  <a:pt x="14735" y="3545"/>
                </a:lnTo>
                <a:lnTo>
                  <a:pt x="15792" y="6016"/>
                </a:lnTo>
                <a:lnTo>
                  <a:pt x="14469" y="6973"/>
                </a:lnTo>
                <a:cubicBezTo>
                  <a:pt x="14552" y="7547"/>
                  <a:pt x="14560" y="8137"/>
                  <a:pt x="14494" y="8728"/>
                </a:cubicBezTo>
                <a:lnTo>
                  <a:pt x="15825" y="9651"/>
                </a:lnTo>
                <a:lnTo>
                  <a:pt x="14827" y="12147"/>
                </a:lnTo>
                <a:lnTo>
                  <a:pt x="13221" y="11889"/>
                </a:lnTo>
                <a:cubicBezTo>
                  <a:pt x="12863" y="12364"/>
                  <a:pt x="12447" y="12780"/>
                  <a:pt x="11990" y="13137"/>
                </a:cubicBezTo>
                <a:lnTo>
                  <a:pt x="12289" y="14743"/>
                </a:lnTo>
                <a:lnTo>
                  <a:pt x="9810" y="15791"/>
                </a:lnTo>
                <a:lnTo>
                  <a:pt x="8861" y="14477"/>
                </a:lnTo>
                <a:cubicBezTo>
                  <a:pt x="8287" y="14560"/>
                  <a:pt x="7697" y="14568"/>
                  <a:pt x="7106" y="14494"/>
                </a:cubicBezTo>
                <a:lnTo>
                  <a:pt x="6182" y="15833"/>
                </a:lnTo>
                <a:lnTo>
                  <a:pt x="3687" y="14826"/>
                </a:lnTo>
                <a:lnTo>
                  <a:pt x="3944" y="13229"/>
                </a:lnTo>
                <a:cubicBezTo>
                  <a:pt x="3470" y="12871"/>
                  <a:pt x="3046" y="12455"/>
                  <a:pt x="2688" y="11998"/>
                </a:cubicBezTo>
                <a:lnTo>
                  <a:pt x="1091" y="12289"/>
                </a:lnTo>
                <a:lnTo>
                  <a:pt x="34" y="9818"/>
                </a:lnTo>
                <a:lnTo>
                  <a:pt x="1357" y="8861"/>
                </a:lnTo>
                <a:cubicBezTo>
                  <a:pt x="1274" y="8287"/>
                  <a:pt x="1265" y="7696"/>
                  <a:pt x="1332" y="7114"/>
                </a:cubicBezTo>
                <a:lnTo>
                  <a:pt x="1" y="6182"/>
                </a:lnTo>
                <a:lnTo>
                  <a:pt x="999" y="3686"/>
                </a:lnTo>
                <a:close/>
                <a:moveTo>
                  <a:pt x="5284" y="6731"/>
                </a:moveTo>
                <a:cubicBezTo>
                  <a:pt x="4685" y="8204"/>
                  <a:pt x="5400" y="9884"/>
                  <a:pt x="6881" y="10483"/>
                </a:cubicBezTo>
                <a:cubicBezTo>
                  <a:pt x="8362" y="11074"/>
                  <a:pt x="10043" y="10359"/>
                  <a:pt x="10634" y="8878"/>
                </a:cubicBezTo>
                <a:cubicBezTo>
                  <a:pt x="11233" y="7405"/>
                  <a:pt x="10517" y="5725"/>
                  <a:pt x="9036" y="5126"/>
                </a:cubicBezTo>
                <a:cubicBezTo>
                  <a:pt x="7555" y="4535"/>
                  <a:pt x="5875" y="5250"/>
                  <a:pt x="5284" y="67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41"/>
          <p:cNvSpPr/>
          <p:nvPr/>
        </p:nvSpPr>
        <p:spPr>
          <a:xfrm>
            <a:off x="476837" y="1621152"/>
            <a:ext cx="257038" cy="257223"/>
          </a:xfrm>
          <a:custGeom>
            <a:avLst/>
            <a:gdLst/>
            <a:ahLst/>
            <a:cxnLst/>
            <a:rect l="l" t="t" r="r" b="b"/>
            <a:pathLst>
              <a:path w="15825" h="15834" extrusionOk="0">
                <a:moveTo>
                  <a:pt x="2605" y="3952"/>
                </a:moveTo>
                <a:cubicBezTo>
                  <a:pt x="2963" y="3470"/>
                  <a:pt x="3379" y="3054"/>
                  <a:pt x="3836" y="2696"/>
                </a:cubicBezTo>
                <a:lnTo>
                  <a:pt x="3537" y="1099"/>
                </a:lnTo>
                <a:lnTo>
                  <a:pt x="6016" y="42"/>
                </a:lnTo>
                <a:lnTo>
                  <a:pt x="6965" y="1357"/>
                </a:lnTo>
                <a:cubicBezTo>
                  <a:pt x="7539" y="1274"/>
                  <a:pt x="8129" y="1265"/>
                  <a:pt x="8720" y="1340"/>
                </a:cubicBezTo>
                <a:lnTo>
                  <a:pt x="9643" y="1"/>
                </a:lnTo>
                <a:lnTo>
                  <a:pt x="12139" y="1007"/>
                </a:lnTo>
                <a:lnTo>
                  <a:pt x="11881" y="2613"/>
                </a:lnTo>
                <a:cubicBezTo>
                  <a:pt x="12356" y="2962"/>
                  <a:pt x="12780" y="3378"/>
                  <a:pt x="13138" y="3836"/>
                </a:cubicBezTo>
                <a:lnTo>
                  <a:pt x="14735" y="3545"/>
                </a:lnTo>
                <a:lnTo>
                  <a:pt x="15792" y="6016"/>
                </a:lnTo>
                <a:lnTo>
                  <a:pt x="14469" y="6973"/>
                </a:lnTo>
                <a:cubicBezTo>
                  <a:pt x="14552" y="7547"/>
                  <a:pt x="14560" y="8137"/>
                  <a:pt x="14494" y="8728"/>
                </a:cubicBezTo>
                <a:lnTo>
                  <a:pt x="15825" y="9651"/>
                </a:lnTo>
                <a:lnTo>
                  <a:pt x="14827" y="12147"/>
                </a:lnTo>
                <a:lnTo>
                  <a:pt x="13221" y="11889"/>
                </a:lnTo>
                <a:cubicBezTo>
                  <a:pt x="12863" y="12364"/>
                  <a:pt x="12447" y="12780"/>
                  <a:pt x="11990" y="13137"/>
                </a:cubicBezTo>
                <a:lnTo>
                  <a:pt x="12289" y="14743"/>
                </a:lnTo>
                <a:lnTo>
                  <a:pt x="9810" y="15791"/>
                </a:lnTo>
                <a:lnTo>
                  <a:pt x="8861" y="14477"/>
                </a:lnTo>
                <a:cubicBezTo>
                  <a:pt x="8287" y="14560"/>
                  <a:pt x="7697" y="14568"/>
                  <a:pt x="7106" y="14494"/>
                </a:cubicBezTo>
                <a:lnTo>
                  <a:pt x="6182" y="15833"/>
                </a:lnTo>
                <a:lnTo>
                  <a:pt x="3687" y="14826"/>
                </a:lnTo>
                <a:lnTo>
                  <a:pt x="3944" y="13229"/>
                </a:lnTo>
                <a:cubicBezTo>
                  <a:pt x="3470" y="12871"/>
                  <a:pt x="3046" y="12455"/>
                  <a:pt x="2688" y="11998"/>
                </a:cubicBezTo>
                <a:lnTo>
                  <a:pt x="1091" y="12289"/>
                </a:lnTo>
                <a:lnTo>
                  <a:pt x="34" y="9818"/>
                </a:lnTo>
                <a:lnTo>
                  <a:pt x="1357" y="8861"/>
                </a:lnTo>
                <a:cubicBezTo>
                  <a:pt x="1274" y="8287"/>
                  <a:pt x="1265" y="7696"/>
                  <a:pt x="1332" y="7114"/>
                </a:cubicBezTo>
                <a:lnTo>
                  <a:pt x="1" y="6182"/>
                </a:lnTo>
                <a:lnTo>
                  <a:pt x="999" y="3686"/>
                </a:lnTo>
                <a:close/>
                <a:moveTo>
                  <a:pt x="5284" y="6731"/>
                </a:moveTo>
                <a:cubicBezTo>
                  <a:pt x="4685" y="8204"/>
                  <a:pt x="5400" y="9884"/>
                  <a:pt x="6881" y="10483"/>
                </a:cubicBezTo>
                <a:cubicBezTo>
                  <a:pt x="8362" y="11074"/>
                  <a:pt x="10043" y="10359"/>
                  <a:pt x="10634" y="8878"/>
                </a:cubicBezTo>
                <a:cubicBezTo>
                  <a:pt x="11233" y="7405"/>
                  <a:pt x="10517" y="5725"/>
                  <a:pt x="9036" y="5126"/>
                </a:cubicBezTo>
                <a:cubicBezTo>
                  <a:pt x="7555" y="4535"/>
                  <a:pt x="5875" y="5250"/>
                  <a:pt x="5284" y="67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1"/>
          <p:cNvSpPr/>
          <p:nvPr/>
        </p:nvSpPr>
        <p:spPr>
          <a:xfrm>
            <a:off x="8649374" y="1567471"/>
            <a:ext cx="169438" cy="17975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1"/>
          <p:cNvSpPr/>
          <p:nvPr/>
        </p:nvSpPr>
        <p:spPr>
          <a:xfrm>
            <a:off x="8167796" y="1575092"/>
            <a:ext cx="88402" cy="93798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41"/>
          <p:cNvSpPr/>
          <p:nvPr/>
        </p:nvSpPr>
        <p:spPr>
          <a:xfrm>
            <a:off x="7514924" y="76199"/>
            <a:ext cx="169415" cy="179768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41"/>
          <p:cNvSpPr/>
          <p:nvPr/>
        </p:nvSpPr>
        <p:spPr>
          <a:xfrm>
            <a:off x="1444274" y="125046"/>
            <a:ext cx="169438" cy="17975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1"/>
          <p:cNvSpPr/>
          <p:nvPr/>
        </p:nvSpPr>
        <p:spPr>
          <a:xfrm>
            <a:off x="307399" y="2391146"/>
            <a:ext cx="169438" cy="17975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1"/>
          <p:cNvSpPr/>
          <p:nvPr/>
        </p:nvSpPr>
        <p:spPr>
          <a:xfrm>
            <a:off x="7361819" y="2364273"/>
            <a:ext cx="169438" cy="17975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41"/>
          <p:cNvSpPr txBox="1">
            <a:spLocks noGrp="1"/>
          </p:cNvSpPr>
          <p:nvPr>
            <p:ph type="subTitle" idx="4"/>
          </p:nvPr>
        </p:nvSpPr>
        <p:spPr>
          <a:xfrm>
            <a:off x="5273632" y="1878375"/>
            <a:ext cx="2588400" cy="1293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-</a:t>
            </a:r>
            <a:r>
              <a:rPr lang="ru-RU" dirty="0" err="1"/>
              <a:t>Розробка</a:t>
            </a:r>
            <a:r>
              <a:rPr lang="ru-RU" dirty="0"/>
              <a:t> та </a:t>
            </a:r>
            <a:r>
              <a:rPr lang="ru-RU" dirty="0" err="1"/>
              <a:t>підтримка</a:t>
            </a:r>
            <a:r>
              <a:rPr lang="ru-RU" dirty="0"/>
              <a:t> сайту </a:t>
            </a:r>
            <a:r>
              <a:rPr lang="ru-RU" dirty="0" err="1"/>
              <a:t>підприємства</a:t>
            </a:r>
            <a:r>
              <a:rPr lang="ru-RU" dirty="0"/>
              <a:t>                  -</a:t>
            </a:r>
            <a:r>
              <a:rPr lang="ru-RU" dirty="0" err="1"/>
              <a:t>Захист</a:t>
            </a:r>
            <a:r>
              <a:rPr lang="ru-RU" dirty="0"/>
              <a:t> сайту                  -</a:t>
            </a:r>
            <a:r>
              <a:rPr lang="ru-RU" dirty="0" err="1"/>
              <a:t>Платні</a:t>
            </a:r>
            <a:r>
              <a:rPr lang="ru-RU" dirty="0"/>
              <a:t> </a:t>
            </a:r>
            <a:r>
              <a:rPr lang="ru-RU" dirty="0" err="1"/>
              <a:t>підписки</a:t>
            </a:r>
            <a:r>
              <a:rPr lang="ru-RU" dirty="0"/>
              <a:t> на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для кожного </a:t>
            </a:r>
            <a:r>
              <a:rPr lang="ru-RU" dirty="0" err="1"/>
              <a:t>викладача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4"/>
          <p:cNvSpPr txBox="1">
            <a:spLocks noGrp="1"/>
          </p:cNvSpPr>
          <p:nvPr>
            <p:ph type="title"/>
          </p:nvPr>
        </p:nvSpPr>
        <p:spPr>
          <a:xfrm>
            <a:off x="2093972" y="380751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Типи ц</a:t>
            </a:r>
            <a:r>
              <a:rPr lang="uk-UA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ілей</a:t>
            </a:r>
            <a:endParaRPr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27" name="Google Shape;1727;p44"/>
          <p:cNvSpPr txBox="1">
            <a:spLocks noGrp="1"/>
          </p:cNvSpPr>
          <p:nvPr>
            <p:ph type="title"/>
          </p:nvPr>
        </p:nvSpPr>
        <p:spPr>
          <a:xfrm>
            <a:off x="1020301" y="162155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latin typeface="Comic Sans MS" panose="030F0702030302020204" pitchFamily="66" charset="0"/>
              </a:rPr>
              <a:t>Операційні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1729" name="Google Shape;1729;p44"/>
          <p:cNvSpPr txBox="1">
            <a:spLocks noGrp="1"/>
          </p:cNvSpPr>
          <p:nvPr>
            <p:ph type="title" idx="4294967295"/>
          </p:nvPr>
        </p:nvSpPr>
        <p:spPr>
          <a:xfrm>
            <a:off x="1020300" y="313915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latin typeface="Comic Sans MS" panose="030F0702030302020204" pitchFamily="66" charset="0"/>
              </a:rPr>
              <a:t>Стратегічні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1731" name="Google Shape;1731;p44"/>
          <p:cNvSpPr txBox="1">
            <a:spLocks noGrp="1"/>
          </p:cNvSpPr>
          <p:nvPr>
            <p:ph type="title" idx="4294967295"/>
          </p:nvPr>
        </p:nvSpPr>
        <p:spPr>
          <a:xfrm>
            <a:off x="6144900" y="162155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latin typeface="Comic Sans MS" panose="030F0702030302020204" pitchFamily="66" charset="0"/>
              </a:rPr>
              <a:t>Фінансові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1733" name="Google Shape;1733;p44"/>
          <p:cNvSpPr txBox="1">
            <a:spLocks noGrp="1"/>
          </p:cNvSpPr>
          <p:nvPr>
            <p:ph type="title" idx="4294967295"/>
          </p:nvPr>
        </p:nvSpPr>
        <p:spPr>
          <a:xfrm>
            <a:off x="6144900" y="3141175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latin typeface="Comic Sans MS" panose="030F0702030302020204" pitchFamily="66" charset="0"/>
              </a:rPr>
              <a:t>Галузеві</a:t>
            </a:r>
            <a:endParaRPr sz="1800" dirty="0">
              <a:latin typeface="Comic Sans MS" panose="030F0702030302020204" pitchFamily="66" charset="0"/>
            </a:endParaRPr>
          </a:p>
        </p:txBody>
      </p:sp>
      <p:grpSp>
        <p:nvGrpSpPr>
          <p:cNvPr id="1734" name="Google Shape;1734;p44"/>
          <p:cNvGrpSpPr/>
          <p:nvPr/>
        </p:nvGrpSpPr>
        <p:grpSpPr>
          <a:xfrm rot="-3231897">
            <a:off x="3472908" y="2183916"/>
            <a:ext cx="2149184" cy="1502387"/>
            <a:chOff x="18133619" y="3341775"/>
            <a:chExt cx="473600" cy="327550"/>
          </a:xfrm>
        </p:grpSpPr>
        <p:sp>
          <p:nvSpPr>
            <p:cNvPr id="1735" name="Google Shape;1735;p44"/>
            <p:cNvSpPr/>
            <p:nvPr/>
          </p:nvSpPr>
          <p:spPr>
            <a:xfrm>
              <a:off x="18133619" y="3503775"/>
              <a:ext cx="209200" cy="165550"/>
            </a:xfrm>
            <a:custGeom>
              <a:avLst/>
              <a:gdLst/>
              <a:ahLst/>
              <a:cxnLst/>
              <a:rect l="l" t="t" r="r" b="b"/>
              <a:pathLst>
                <a:path w="8368" h="6622" extrusionOk="0">
                  <a:moveTo>
                    <a:pt x="7488" y="1"/>
                  </a:moveTo>
                  <a:cubicBezTo>
                    <a:pt x="7187" y="1"/>
                    <a:pt x="6868" y="127"/>
                    <a:pt x="6611" y="299"/>
                  </a:cubicBezTo>
                  <a:cubicBezTo>
                    <a:pt x="6208" y="568"/>
                    <a:pt x="5864" y="937"/>
                    <a:pt x="5410" y="1114"/>
                  </a:cubicBezTo>
                  <a:cubicBezTo>
                    <a:pt x="4562" y="1441"/>
                    <a:pt x="3453" y="1055"/>
                    <a:pt x="2789" y="1676"/>
                  </a:cubicBezTo>
                  <a:cubicBezTo>
                    <a:pt x="2369" y="2080"/>
                    <a:pt x="2327" y="2735"/>
                    <a:pt x="2008" y="3214"/>
                  </a:cubicBezTo>
                  <a:cubicBezTo>
                    <a:pt x="1470" y="4029"/>
                    <a:pt x="177" y="4331"/>
                    <a:pt x="68" y="5297"/>
                  </a:cubicBezTo>
                  <a:cubicBezTo>
                    <a:pt x="0" y="5860"/>
                    <a:pt x="446" y="6406"/>
                    <a:pt x="992" y="6565"/>
                  </a:cubicBezTo>
                  <a:cubicBezTo>
                    <a:pt x="1131" y="6604"/>
                    <a:pt x="1274" y="6622"/>
                    <a:pt x="1417" y="6622"/>
                  </a:cubicBezTo>
                  <a:cubicBezTo>
                    <a:pt x="1837" y="6622"/>
                    <a:pt x="2262" y="6469"/>
                    <a:pt x="2613" y="6238"/>
                  </a:cubicBezTo>
                  <a:cubicBezTo>
                    <a:pt x="3167" y="5868"/>
                    <a:pt x="3596" y="5305"/>
                    <a:pt x="4226" y="5095"/>
                  </a:cubicBezTo>
                  <a:cubicBezTo>
                    <a:pt x="4873" y="4885"/>
                    <a:pt x="5662" y="5062"/>
                    <a:pt x="6175" y="4608"/>
                  </a:cubicBezTo>
                  <a:cubicBezTo>
                    <a:pt x="6679" y="4163"/>
                    <a:pt x="6603" y="3331"/>
                    <a:pt x="6964" y="2760"/>
                  </a:cubicBezTo>
                  <a:cubicBezTo>
                    <a:pt x="7166" y="2458"/>
                    <a:pt x="7468" y="2248"/>
                    <a:pt x="7737" y="2004"/>
                  </a:cubicBezTo>
                  <a:cubicBezTo>
                    <a:pt x="8014" y="1769"/>
                    <a:pt x="8275" y="1483"/>
                    <a:pt x="8317" y="1122"/>
                  </a:cubicBezTo>
                  <a:cubicBezTo>
                    <a:pt x="8367" y="761"/>
                    <a:pt x="8216" y="148"/>
                    <a:pt x="7972" y="139"/>
                  </a:cubicBezTo>
                  <a:cubicBezTo>
                    <a:pt x="7826" y="42"/>
                    <a:pt x="7660" y="1"/>
                    <a:pt x="7488" y="1"/>
                  </a:cubicBez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18281894" y="3530450"/>
              <a:ext cx="19325" cy="14450"/>
            </a:xfrm>
            <a:custGeom>
              <a:avLst/>
              <a:gdLst/>
              <a:ahLst/>
              <a:cxnLst/>
              <a:rect l="l" t="t" r="r" b="b"/>
              <a:pathLst>
                <a:path w="773" h="578" extrusionOk="0">
                  <a:moveTo>
                    <a:pt x="746" y="1"/>
                  </a:moveTo>
                  <a:cubicBezTo>
                    <a:pt x="701" y="1"/>
                    <a:pt x="533" y="97"/>
                    <a:pt x="344" y="240"/>
                  </a:cubicBezTo>
                  <a:cubicBezTo>
                    <a:pt x="143" y="399"/>
                    <a:pt x="0" y="551"/>
                    <a:pt x="17" y="576"/>
                  </a:cubicBezTo>
                  <a:cubicBezTo>
                    <a:pt x="18" y="577"/>
                    <a:pt x="19" y="577"/>
                    <a:pt x="21" y="577"/>
                  </a:cubicBezTo>
                  <a:cubicBezTo>
                    <a:pt x="54" y="577"/>
                    <a:pt x="214" y="458"/>
                    <a:pt x="412" y="315"/>
                  </a:cubicBezTo>
                  <a:cubicBezTo>
                    <a:pt x="613" y="156"/>
                    <a:pt x="773" y="30"/>
                    <a:pt x="756" y="5"/>
                  </a:cubicBezTo>
                  <a:cubicBezTo>
                    <a:pt x="754" y="2"/>
                    <a:pt x="751" y="1"/>
                    <a:pt x="74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18320519" y="3509400"/>
              <a:ext cx="21875" cy="9475"/>
            </a:xfrm>
            <a:custGeom>
              <a:avLst/>
              <a:gdLst/>
              <a:ahLst/>
              <a:cxnLst/>
              <a:rect l="l" t="t" r="r" b="b"/>
              <a:pathLst>
                <a:path w="875" h="379" extrusionOk="0">
                  <a:moveTo>
                    <a:pt x="845" y="0"/>
                  </a:moveTo>
                  <a:cubicBezTo>
                    <a:pt x="787" y="0"/>
                    <a:pt x="614" y="49"/>
                    <a:pt x="412" y="133"/>
                  </a:cubicBezTo>
                  <a:cubicBezTo>
                    <a:pt x="177" y="233"/>
                    <a:pt x="1" y="351"/>
                    <a:pt x="9" y="376"/>
                  </a:cubicBezTo>
                  <a:cubicBezTo>
                    <a:pt x="11" y="378"/>
                    <a:pt x="14" y="379"/>
                    <a:pt x="18" y="379"/>
                  </a:cubicBezTo>
                  <a:cubicBezTo>
                    <a:pt x="63" y="379"/>
                    <a:pt x="241" y="308"/>
                    <a:pt x="454" y="217"/>
                  </a:cubicBezTo>
                  <a:cubicBezTo>
                    <a:pt x="690" y="116"/>
                    <a:pt x="874" y="32"/>
                    <a:pt x="866" y="7"/>
                  </a:cubicBezTo>
                  <a:cubicBezTo>
                    <a:pt x="865" y="2"/>
                    <a:pt x="857" y="0"/>
                    <a:pt x="84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18364219" y="3500475"/>
              <a:ext cx="11775" cy="3175"/>
            </a:xfrm>
            <a:custGeom>
              <a:avLst/>
              <a:gdLst/>
              <a:ahLst/>
              <a:cxnLst/>
              <a:rect l="l" t="t" r="r" b="b"/>
              <a:pathLst>
                <a:path w="471" h="127" extrusionOk="0">
                  <a:moveTo>
                    <a:pt x="396" y="0"/>
                  </a:moveTo>
                  <a:cubicBezTo>
                    <a:pt x="353" y="0"/>
                    <a:pt x="294" y="7"/>
                    <a:pt x="227" y="19"/>
                  </a:cubicBezTo>
                  <a:cubicBezTo>
                    <a:pt x="101" y="36"/>
                    <a:pt x="0" y="78"/>
                    <a:pt x="8" y="103"/>
                  </a:cubicBezTo>
                  <a:cubicBezTo>
                    <a:pt x="13" y="118"/>
                    <a:pt x="52" y="127"/>
                    <a:pt x="109" y="127"/>
                  </a:cubicBezTo>
                  <a:cubicBezTo>
                    <a:pt x="149" y="127"/>
                    <a:pt x="199" y="122"/>
                    <a:pt x="252" y="112"/>
                  </a:cubicBezTo>
                  <a:cubicBezTo>
                    <a:pt x="370" y="86"/>
                    <a:pt x="470" y="44"/>
                    <a:pt x="470" y="19"/>
                  </a:cubicBezTo>
                  <a:cubicBezTo>
                    <a:pt x="466" y="7"/>
                    <a:pt x="439" y="0"/>
                    <a:pt x="3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18470694" y="3341775"/>
              <a:ext cx="136525" cy="120750"/>
            </a:xfrm>
            <a:custGeom>
              <a:avLst/>
              <a:gdLst/>
              <a:ahLst/>
              <a:cxnLst/>
              <a:rect l="l" t="t" r="r" b="b"/>
              <a:pathLst>
                <a:path w="5461" h="4830" extrusionOk="0">
                  <a:moveTo>
                    <a:pt x="3169" y="0"/>
                  </a:moveTo>
                  <a:cubicBezTo>
                    <a:pt x="1250" y="0"/>
                    <a:pt x="0" y="890"/>
                    <a:pt x="0" y="890"/>
                  </a:cubicBezTo>
                  <a:lnTo>
                    <a:pt x="3033" y="4830"/>
                  </a:lnTo>
                  <a:cubicBezTo>
                    <a:pt x="5460" y="2839"/>
                    <a:pt x="5208" y="336"/>
                    <a:pt x="5208" y="336"/>
                  </a:cubicBezTo>
                  <a:cubicBezTo>
                    <a:pt x="4472" y="92"/>
                    <a:pt x="3786" y="0"/>
                    <a:pt x="3169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18298694" y="3353450"/>
              <a:ext cx="278700" cy="225000"/>
            </a:xfrm>
            <a:custGeom>
              <a:avLst/>
              <a:gdLst/>
              <a:ahLst/>
              <a:cxnLst/>
              <a:rect l="l" t="t" r="r" b="b"/>
              <a:pathLst>
                <a:path w="11148" h="9000" extrusionOk="0">
                  <a:moveTo>
                    <a:pt x="8272" y="0"/>
                  </a:moveTo>
                  <a:cubicBezTo>
                    <a:pt x="7792" y="0"/>
                    <a:pt x="7307" y="138"/>
                    <a:pt x="6880" y="423"/>
                  </a:cubicBezTo>
                  <a:lnTo>
                    <a:pt x="0" y="5052"/>
                  </a:lnTo>
                  <a:cubicBezTo>
                    <a:pt x="92" y="5186"/>
                    <a:pt x="2461" y="9000"/>
                    <a:pt x="2461" y="9000"/>
                  </a:cubicBezTo>
                  <a:lnTo>
                    <a:pt x="9577" y="4615"/>
                  </a:lnTo>
                  <a:cubicBezTo>
                    <a:pt x="10820" y="3850"/>
                    <a:pt x="11147" y="2187"/>
                    <a:pt x="10274" y="1011"/>
                  </a:cubicBezTo>
                  <a:cubicBezTo>
                    <a:pt x="9789" y="350"/>
                    <a:pt x="9037" y="0"/>
                    <a:pt x="8272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18356219" y="3527625"/>
              <a:ext cx="115325" cy="117825"/>
            </a:xfrm>
            <a:custGeom>
              <a:avLst/>
              <a:gdLst/>
              <a:ahLst/>
              <a:cxnLst/>
              <a:rect l="l" t="t" r="r" b="b"/>
              <a:pathLst>
                <a:path w="4613" h="4713" extrusionOk="0">
                  <a:moveTo>
                    <a:pt x="3462" y="0"/>
                  </a:moveTo>
                  <a:lnTo>
                    <a:pt x="160" y="2033"/>
                  </a:lnTo>
                  <a:lnTo>
                    <a:pt x="1" y="4713"/>
                  </a:lnTo>
                  <a:cubicBezTo>
                    <a:pt x="1" y="4713"/>
                    <a:pt x="4613" y="2478"/>
                    <a:pt x="346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18238419" y="3412850"/>
              <a:ext cx="142600" cy="66900"/>
            </a:xfrm>
            <a:custGeom>
              <a:avLst/>
              <a:gdLst/>
              <a:ahLst/>
              <a:cxnLst/>
              <a:rect l="l" t="t" r="r" b="b"/>
              <a:pathLst>
                <a:path w="5704" h="2676" extrusionOk="0">
                  <a:moveTo>
                    <a:pt x="3292" y="0"/>
                  </a:moveTo>
                  <a:cubicBezTo>
                    <a:pt x="2283" y="0"/>
                    <a:pt x="1092" y="247"/>
                    <a:pt x="0" y="1105"/>
                  </a:cubicBezTo>
                  <a:lnTo>
                    <a:pt x="2411" y="2676"/>
                  </a:lnTo>
                  <a:lnTo>
                    <a:pt x="5704" y="458"/>
                  </a:lnTo>
                  <a:cubicBezTo>
                    <a:pt x="5704" y="458"/>
                    <a:pt x="4666" y="0"/>
                    <a:pt x="329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18269294" y="3478425"/>
              <a:ext cx="125400" cy="82025"/>
            </a:xfrm>
            <a:custGeom>
              <a:avLst/>
              <a:gdLst/>
              <a:ahLst/>
              <a:cxnLst/>
              <a:rect l="l" t="t" r="r" b="b"/>
              <a:pathLst>
                <a:path w="5016" h="3281" extrusionOk="0">
                  <a:moveTo>
                    <a:pt x="4630" y="0"/>
                  </a:moveTo>
                  <a:cubicBezTo>
                    <a:pt x="4569" y="0"/>
                    <a:pt x="4507" y="17"/>
                    <a:pt x="4452" y="53"/>
                  </a:cubicBezTo>
                  <a:lnTo>
                    <a:pt x="0" y="2833"/>
                  </a:lnTo>
                  <a:cubicBezTo>
                    <a:pt x="0" y="2833"/>
                    <a:pt x="141" y="3280"/>
                    <a:pt x="257" y="3280"/>
                  </a:cubicBezTo>
                  <a:cubicBezTo>
                    <a:pt x="261" y="3280"/>
                    <a:pt x="265" y="3280"/>
                    <a:pt x="269" y="3278"/>
                  </a:cubicBezTo>
                  <a:cubicBezTo>
                    <a:pt x="370" y="3245"/>
                    <a:pt x="3713" y="1262"/>
                    <a:pt x="4797" y="624"/>
                  </a:cubicBezTo>
                  <a:cubicBezTo>
                    <a:pt x="4973" y="523"/>
                    <a:pt x="5015" y="280"/>
                    <a:pt x="4889" y="120"/>
                  </a:cubicBezTo>
                  <a:cubicBezTo>
                    <a:pt x="4822" y="43"/>
                    <a:pt x="4727" y="0"/>
                    <a:pt x="463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18443794" y="3391800"/>
              <a:ext cx="78375" cy="71250"/>
            </a:xfrm>
            <a:custGeom>
              <a:avLst/>
              <a:gdLst/>
              <a:ahLst/>
              <a:cxnLst/>
              <a:rect l="l" t="t" r="r" b="b"/>
              <a:pathLst>
                <a:path w="3135" h="2850" extrusionOk="0">
                  <a:moveTo>
                    <a:pt x="1560" y="0"/>
                  </a:moveTo>
                  <a:cubicBezTo>
                    <a:pt x="917" y="0"/>
                    <a:pt x="335" y="445"/>
                    <a:pt x="177" y="1098"/>
                  </a:cubicBezTo>
                  <a:cubicBezTo>
                    <a:pt x="1" y="1863"/>
                    <a:pt x="471" y="2636"/>
                    <a:pt x="1236" y="2812"/>
                  </a:cubicBezTo>
                  <a:cubicBezTo>
                    <a:pt x="1345" y="2837"/>
                    <a:pt x="1455" y="2849"/>
                    <a:pt x="1562" y="2849"/>
                  </a:cubicBezTo>
                  <a:cubicBezTo>
                    <a:pt x="2214" y="2849"/>
                    <a:pt x="2798" y="2410"/>
                    <a:pt x="2949" y="1754"/>
                  </a:cubicBezTo>
                  <a:cubicBezTo>
                    <a:pt x="3134" y="989"/>
                    <a:pt x="2655" y="216"/>
                    <a:pt x="1891" y="40"/>
                  </a:cubicBezTo>
                  <a:cubicBezTo>
                    <a:pt x="1780" y="13"/>
                    <a:pt x="1669" y="0"/>
                    <a:pt x="1560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18446119" y="3390300"/>
              <a:ext cx="72675" cy="73325"/>
            </a:xfrm>
            <a:custGeom>
              <a:avLst/>
              <a:gdLst/>
              <a:ahLst/>
              <a:cxnLst/>
              <a:rect l="l" t="t" r="r" b="b"/>
              <a:pathLst>
                <a:path w="2907" h="2933" extrusionOk="0">
                  <a:moveTo>
                    <a:pt x="1468" y="0"/>
                  </a:moveTo>
                  <a:cubicBezTo>
                    <a:pt x="1306" y="0"/>
                    <a:pt x="1138" y="25"/>
                    <a:pt x="975" y="83"/>
                  </a:cubicBezTo>
                  <a:cubicBezTo>
                    <a:pt x="714" y="176"/>
                    <a:pt x="471" y="352"/>
                    <a:pt x="294" y="596"/>
                  </a:cubicBezTo>
                  <a:cubicBezTo>
                    <a:pt x="109" y="839"/>
                    <a:pt x="9" y="1150"/>
                    <a:pt x="0" y="1469"/>
                  </a:cubicBezTo>
                  <a:cubicBezTo>
                    <a:pt x="9" y="1788"/>
                    <a:pt x="109" y="2099"/>
                    <a:pt x="294" y="2334"/>
                  </a:cubicBezTo>
                  <a:cubicBezTo>
                    <a:pt x="471" y="2578"/>
                    <a:pt x="714" y="2754"/>
                    <a:pt x="975" y="2847"/>
                  </a:cubicBezTo>
                  <a:cubicBezTo>
                    <a:pt x="1133" y="2908"/>
                    <a:pt x="1294" y="2932"/>
                    <a:pt x="1451" y="2932"/>
                  </a:cubicBezTo>
                  <a:cubicBezTo>
                    <a:pt x="1552" y="2932"/>
                    <a:pt x="1652" y="2922"/>
                    <a:pt x="1747" y="2906"/>
                  </a:cubicBezTo>
                  <a:cubicBezTo>
                    <a:pt x="1991" y="2864"/>
                    <a:pt x="2193" y="2754"/>
                    <a:pt x="2361" y="2628"/>
                  </a:cubicBezTo>
                  <a:cubicBezTo>
                    <a:pt x="2688" y="2368"/>
                    <a:pt x="2831" y="2040"/>
                    <a:pt x="2873" y="1822"/>
                  </a:cubicBezTo>
                  <a:cubicBezTo>
                    <a:pt x="2898" y="1704"/>
                    <a:pt x="2907" y="1620"/>
                    <a:pt x="2907" y="1562"/>
                  </a:cubicBezTo>
                  <a:cubicBezTo>
                    <a:pt x="2907" y="1494"/>
                    <a:pt x="2907" y="1469"/>
                    <a:pt x="2898" y="1469"/>
                  </a:cubicBezTo>
                  <a:cubicBezTo>
                    <a:pt x="2890" y="1469"/>
                    <a:pt x="2898" y="1595"/>
                    <a:pt x="2840" y="1805"/>
                  </a:cubicBezTo>
                  <a:cubicBezTo>
                    <a:pt x="2781" y="2024"/>
                    <a:pt x="2638" y="2334"/>
                    <a:pt x="2319" y="2570"/>
                  </a:cubicBezTo>
                  <a:cubicBezTo>
                    <a:pt x="2159" y="2687"/>
                    <a:pt x="1957" y="2788"/>
                    <a:pt x="1731" y="2830"/>
                  </a:cubicBezTo>
                  <a:cubicBezTo>
                    <a:pt x="1653" y="2842"/>
                    <a:pt x="1572" y="2848"/>
                    <a:pt x="1488" y="2848"/>
                  </a:cubicBezTo>
                  <a:cubicBezTo>
                    <a:pt x="1328" y="2848"/>
                    <a:pt x="1160" y="2824"/>
                    <a:pt x="1000" y="2763"/>
                  </a:cubicBezTo>
                  <a:cubicBezTo>
                    <a:pt x="765" y="2679"/>
                    <a:pt x="529" y="2511"/>
                    <a:pt x="361" y="2284"/>
                  </a:cubicBezTo>
                  <a:cubicBezTo>
                    <a:pt x="193" y="2057"/>
                    <a:pt x="101" y="1763"/>
                    <a:pt x="101" y="1469"/>
                  </a:cubicBezTo>
                  <a:cubicBezTo>
                    <a:pt x="101" y="1167"/>
                    <a:pt x="193" y="881"/>
                    <a:pt x="361" y="654"/>
                  </a:cubicBezTo>
                  <a:cubicBezTo>
                    <a:pt x="529" y="419"/>
                    <a:pt x="765" y="260"/>
                    <a:pt x="1008" y="167"/>
                  </a:cubicBezTo>
                  <a:cubicBezTo>
                    <a:pt x="1156" y="109"/>
                    <a:pt x="1314" y="84"/>
                    <a:pt x="1467" y="84"/>
                  </a:cubicBezTo>
                  <a:cubicBezTo>
                    <a:pt x="1558" y="84"/>
                    <a:pt x="1647" y="93"/>
                    <a:pt x="1731" y="108"/>
                  </a:cubicBezTo>
                  <a:cubicBezTo>
                    <a:pt x="1957" y="142"/>
                    <a:pt x="2159" y="243"/>
                    <a:pt x="2319" y="360"/>
                  </a:cubicBezTo>
                  <a:cubicBezTo>
                    <a:pt x="2638" y="604"/>
                    <a:pt x="2781" y="915"/>
                    <a:pt x="2840" y="1125"/>
                  </a:cubicBezTo>
                  <a:cubicBezTo>
                    <a:pt x="2898" y="1343"/>
                    <a:pt x="2890" y="1469"/>
                    <a:pt x="2898" y="1469"/>
                  </a:cubicBezTo>
                  <a:cubicBezTo>
                    <a:pt x="2907" y="1469"/>
                    <a:pt x="2907" y="1436"/>
                    <a:pt x="2907" y="1377"/>
                  </a:cubicBezTo>
                  <a:cubicBezTo>
                    <a:pt x="2907" y="1318"/>
                    <a:pt x="2898" y="1226"/>
                    <a:pt x="2873" y="1116"/>
                  </a:cubicBezTo>
                  <a:cubicBezTo>
                    <a:pt x="2831" y="890"/>
                    <a:pt x="2688" y="562"/>
                    <a:pt x="2361" y="310"/>
                  </a:cubicBezTo>
                  <a:cubicBezTo>
                    <a:pt x="2193" y="184"/>
                    <a:pt x="1991" y="75"/>
                    <a:pt x="1747" y="24"/>
                  </a:cubicBezTo>
                  <a:cubicBezTo>
                    <a:pt x="1657" y="9"/>
                    <a:pt x="1563" y="0"/>
                    <a:pt x="146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18496944" y="3350325"/>
              <a:ext cx="65325" cy="100450"/>
            </a:xfrm>
            <a:custGeom>
              <a:avLst/>
              <a:gdLst/>
              <a:ahLst/>
              <a:cxnLst/>
              <a:rect l="l" t="t" r="r" b="b"/>
              <a:pathLst>
                <a:path w="2613" h="4018" extrusionOk="0">
                  <a:moveTo>
                    <a:pt x="13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0" y="19"/>
                    <a:pt x="252" y="153"/>
                    <a:pt x="597" y="430"/>
                  </a:cubicBezTo>
                  <a:cubicBezTo>
                    <a:pt x="773" y="565"/>
                    <a:pt x="966" y="750"/>
                    <a:pt x="1176" y="960"/>
                  </a:cubicBezTo>
                  <a:cubicBezTo>
                    <a:pt x="1369" y="1178"/>
                    <a:pt x="1579" y="1430"/>
                    <a:pt x="1764" y="1716"/>
                  </a:cubicBezTo>
                  <a:cubicBezTo>
                    <a:pt x="1941" y="2001"/>
                    <a:pt x="2092" y="2295"/>
                    <a:pt x="2209" y="2564"/>
                  </a:cubicBezTo>
                  <a:cubicBezTo>
                    <a:pt x="2319" y="2833"/>
                    <a:pt x="2403" y="3085"/>
                    <a:pt x="2453" y="3303"/>
                  </a:cubicBezTo>
                  <a:cubicBezTo>
                    <a:pt x="2562" y="3740"/>
                    <a:pt x="2587" y="4017"/>
                    <a:pt x="2604" y="4017"/>
                  </a:cubicBezTo>
                  <a:cubicBezTo>
                    <a:pt x="2613" y="4017"/>
                    <a:pt x="2613" y="3942"/>
                    <a:pt x="2604" y="3816"/>
                  </a:cubicBezTo>
                  <a:cubicBezTo>
                    <a:pt x="2596" y="3757"/>
                    <a:pt x="2587" y="3673"/>
                    <a:pt x="2579" y="3589"/>
                  </a:cubicBezTo>
                  <a:cubicBezTo>
                    <a:pt x="2562" y="3497"/>
                    <a:pt x="2554" y="3396"/>
                    <a:pt x="2520" y="3287"/>
                  </a:cubicBezTo>
                  <a:cubicBezTo>
                    <a:pt x="2478" y="3068"/>
                    <a:pt x="2394" y="2808"/>
                    <a:pt x="2293" y="2531"/>
                  </a:cubicBezTo>
                  <a:cubicBezTo>
                    <a:pt x="2176" y="2253"/>
                    <a:pt x="2033" y="1951"/>
                    <a:pt x="1840" y="1665"/>
                  </a:cubicBezTo>
                  <a:cubicBezTo>
                    <a:pt x="1655" y="1371"/>
                    <a:pt x="1445" y="1119"/>
                    <a:pt x="1235" y="901"/>
                  </a:cubicBezTo>
                  <a:cubicBezTo>
                    <a:pt x="1025" y="683"/>
                    <a:pt x="823" y="506"/>
                    <a:pt x="639" y="372"/>
                  </a:cubicBezTo>
                  <a:cubicBezTo>
                    <a:pt x="555" y="304"/>
                    <a:pt x="462" y="254"/>
                    <a:pt x="387" y="204"/>
                  </a:cubicBezTo>
                  <a:cubicBezTo>
                    <a:pt x="311" y="153"/>
                    <a:pt x="244" y="111"/>
                    <a:pt x="193" y="86"/>
                  </a:cubicBezTo>
                  <a:cubicBezTo>
                    <a:pt x="88" y="33"/>
                    <a:pt x="30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18486444" y="3353475"/>
              <a:ext cx="66175" cy="102350"/>
            </a:xfrm>
            <a:custGeom>
              <a:avLst/>
              <a:gdLst/>
              <a:ahLst/>
              <a:cxnLst/>
              <a:rect l="l" t="t" r="r" b="b"/>
              <a:pathLst>
                <a:path w="2647" h="4094" extrusionOk="0">
                  <a:moveTo>
                    <a:pt x="13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0" y="19"/>
                    <a:pt x="252" y="153"/>
                    <a:pt x="605" y="439"/>
                  </a:cubicBezTo>
                  <a:cubicBezTo>
                    <a:pt x="781" y="582"/>
                    <a:pt x="983" y="767"/>
                    <a:pt x="1185" y="985"/>
                  </a:cubicBezTo>
                  <a:cubicBezTo>
                    <a:pt x="1386" y="1203"/>
                    <a:pt x="1596" y="1464"/>
                    <a:pt x="1781" y="1749"/>
                  </a:cubicBezTo>
                  <a:cubicBezTo>
                    <a:pt x="1966" y="2043"/>
                    <a:pt x="2117" y="2337"/>
                    <a:pt x="2235" y="2615"/>
                  </a:cubicBezTo>
                  <a:cubicBezTo>
                    <a:pt x="2352" y="2892"/>
                    <a:pt x="2436" y="3152"/>
                    <a:pt x="2487" y="3371"/>
                  </a:cubicBezTo>
                  <a:cubicBezTo>
                    <a:pt x="2596" y="3816"/>
                    <a:pt x="2621" y="4093"/>
                    <a:pt x="2638" y="4093"/>
                  </a:cubicBezTo>
                  <a:cubicBezTo>
                    <a:pt x="2646" y="4093"/>
                    <a:pt x="2646" y="4026"/>
                    <a:pt x="2629" y="3891"/>
                  </a:cubicBezTo>
                  <a:cubicBezTo>
                    <a:pt x="2629" y="3833"/>
                    <a:pt x="2621" y="3749"/>
                    <a:pt x="2604" y="3665"/>
                  </a:cubicBezTo>
                  <a:cubicBezTo>
                    <a:pt x="2596" y="3572"/>
                    <a:pt x="2579" y="3471"/>
                    <a:pt x="2554" y="3354"/>
                  </a:cubicBezTo>
                  <a:cubicBezTo>
                    <a:pt x="2503" y="3127"/>
                    <a:pt x="2428" y="2867"/>
                    <a:pt x="2319" y="2581"/>
                  </a:cubicBezTo>
                  <a:cubicBezTo>
                    <a:pt x="2201" y="2304"/>
                    <a:pt x="2050" y="2001"/>
                    <a:pt x="1865" y="1699"/>
                  </a:cubicBezTo>
                  <a:cubicBezTo>
                    <a:pt x="1672" y="1405"/>
                    <a:pt x="1462" y="1145"/>
                    <a:pt x="1252" y="918"/>
                  </a:cubicBezTo>
                  <a:cubicBezTo>
                    <a:pt x="1042" y="699"/>
                    <a:pt x="832" y="523"/>
                    <a:pt x="647" y="388"/>
                  </a:cubicBezTo>
                  <a:cubicBezTo>
                    <a:pt x="555" y="313"/>
                    <a:pt x="471" y="254"/>
                    <a:pt x="395" y="204"/>
                  </a:cubicBezTo>
                  <a:cubicBezTo>
                    <a:pt x="319" y="153"/>
                    <a:pt x="252" y="120"/>
                    <a:pt x="193" y="86"/>
                  </a:cubicBezTo>
                  <a:cubicBezTo>
                    <a:pt x="88" y="33"/>
                    <a:pt x="29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</p:grpSp>
      <p:cxnSp>
        <p:nvCxnSpPr>
          <p:cNvPr id="1748" name="Google Shape;1748;p44"/>
          <p:cNvCxnSpPr>
            <a:stCxn id="1727" idx="3"/>
          </p:cNvCxnSpPr>
          <p:nvPr/>
        </p:nvCxnSpPr>
        <p:spPr>
          <a:xfrm>
            <a:off x="2922601" y="1824200"/>
            <a:ext cx="1276800" cy="63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4"/>
          <p:cNvCxnSpPr>
            <a:endCxn id="1733" idx="1"/>
          </p:cNvCxnSpPr>
          <p:nvPr/>
        </p:nvCxnSpPr>
        <p:spPr>
          <a:xfrm rot="10800000" flipH="1">
            <a:off x="4795500" y="3343825"/>
            <a:ext cx="1349400" cy="335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44"/>
          <p:cNvCxnSpPr/>
          <p:nvPr/>
        </p:nvCxnSpPr>
        <p:spPr>
          <a:xfrm rot="10800000" flipH="1">
            <a:off x="4895600" y="1828750"/>
            <a:ext cx="1142400" cy="680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1" name="Google Shape;1751;p44"/>
          <p:cNvCxnSpPr/>
          <p:nvPr/>
        </p:nvCxnSpPr>
        <p:spPr>
          <a:xfrm>
            <a:off x="3019925" y="3353900"/>
            <a:ext cx="1314300" cy="717300"/>
          </a:xfrm>
          <a:prstGeom prst="bentConnector3">
            <a:avLst>
              <a:gd name="adj1" fmla="val 27163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5"/>
          <p:cNvSpPr txBox="1">
            <a:spLocks noGrp="1"/>
          </p:cNvSpPr>
          <p:nvPr>
            <p:ph type="subTitle" idx="1"/>
          </p:nvPr>
        </p:nvSpPr>
        <p:spPr>
          <a:xfrm>
            <a:off x="2345003" y="841510"/>
            <a:ext cx="40452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Бізнес-вимоги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і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проектування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рішень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49" name="Google Shape;1049;p35"/>
          <p:cNvSpPr txBox="1">
            <a:spLocks noGrp="1"/>
          </p:cNvSpPr>
          <p:nvPr>
            <p:ph type="subTitle" idx="2"/>
          </p:nvPr>
        </p:nvSpPr>
        <p:spPr>
          <a:xfrm>
            <a:off x="0" y="1860174"/>
            <a:ext cx="9036843" cy="2074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1)	</a:t>
            </a:r>
            <a:r>
              <a:rPr lang="ru-RU" sz="1000" dirty="0" err="1">
                <a:solidFill>
                  <a:schemeClr val="accent6"/>
                </a:solidFill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К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валіфіковані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спеціалісти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en-US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C# senior developer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,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проведення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рекламної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кампанії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,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програмного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забезпечення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,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кошти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на оплату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роботи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викладачів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та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рекламну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кампанію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.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2)	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Послуга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Онлайн курс С# </a:t>
            </a:r>
            <a:r>
              <a:rPr lang="en-US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middle developer</a:t>
            </a:r>
            <a:endParaRPr lang="uk-UA" sz="100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Comic Sans MS" panose="030F0702030302020204" pitchFamily="66" charset="0"/>
              <a:ea typeface="Arial Unicode MS"/>
              <a:cs typeface="Arial Unicode MS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3)	Най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більш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фінансово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вигідний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час для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послуги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є середина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зими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у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ці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часові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межі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ми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передбачаємо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найбільший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приріст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споживачів</a:t>
            </a:r>
            <a:endParaRPr lang="ru-RU" sz="1000" dirty="0">
              <a:solidFill>
                <a:schemeClr val="accent6"/>
              </a:solidFill>
              <a:uFill>
                <a:solidFill>
                  <a:srgbClr val="000000"/>
                </a:solidFill>
              </a:uFill>
              <a:latin typeface="Comic Sans MS" panose="030F0702030302020204" pitchFamily="66" charset="0"/>
              <a:ea typeface="Arial Unicode MS"/>
              <a:cs typeface="Arial Unicode MS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4)	Ми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пропонуємо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найвищий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рівень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послуг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,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надаючи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найкращих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фахівців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в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данній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сфері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5)	Ми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плануємо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досягти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найвищого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рівня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якості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послуги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,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що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в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майбутньому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збільшить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рівень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отримуваних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компанією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доходів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.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6)	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Відповідальність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за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результати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тестування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буде нести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спеціально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призначений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відділ</a:t>
            </a:r>
            <a:r>
              <a:rPr lang="ru-RU" sz="10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0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тестування</a:t>
            </a:r>
            <a:endParaRPr lang="ru-RU" sz="100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Comic Sans MS" panose="030F0702030302020204" pitchFamily="66" charset="0"/>
              <a:ea typeface="Arial Unicode MS"/>
              <a:cs typeface="Arial Unicode MS"/>
            </a:endParaRPr>
          </a:p>
        </p:txBody>
      </p:sp>
      <p:sp>
        <p:nvSpPr>
          <p:cNvPr id="1050" name="Google Shape;1050;p35"/>
          <p:cNvSpPr/>
          <p:nvPr/>
        </p:nvSpPr>
        <p:spPr>
          <a:xfrm>
            <a:off x="7352050" y="263200"/>
            <a:ext cx="849260" cy="773386"/>
          </a:xfrm>
          <a:custGeom>
            <a:avLst/>
            <a:gdLst/>
            <a:ahLst/>
            <a:cxnLst/>
            <a:rect l="l" t="t" r="r" b="b"/>
            <a:pathLst>
              <a:path w="17506" h="15942" extrusionOk="0">
                <a:moveTo>
                  <a:pt x="8749" y="1"/>
                </a:moveTo>
                <a:cubicBezTo>
                  <a:pt x="6708" y="1"/>
                  <a:pt x="4668" y="779"/>
                  <a:pt x="3112" y="2334"/>
                </a:cubicBezTo>
                <a:cubicBezTo>
                  <a:pt x="1" y="5446"/>
                  <a:pt x="1" y="10496"/>
                  <a:pt x="3112" y="13608"/>
                </a:cubicBezTo>
                <a:cubicBezTo>
                  <a:pt x="4668" y="15163"/>
                  <a:pt x="6708" y="15941"/>
                  <a:pt x="8749" y="15941"/>
                </a:cubicBezTo>
                <a:cubicBezTo>
                  <a:pt x="10789" y="15941"/>
                  <a:pt x="12830" y="15163"/>
                  <a:pt x="14385" y="13608"/>
                </a:cubicBezTo>
                <a:cubicBezTo>
                  <a:pt x="17505" y="10496"/>
                  <a:pt x="17505" y="5446"/>
                  <a:pt x="14385" y="2334"/>
                </a:cubicBezTo>
                <a:cubicBezTo>
                  <a:pt x="12830" y="779"/>
                  <a:pt x="10789" y="1"/>
                  <a:pt x="8749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5"/>
          <p:cNvSpPr/>
          <p:nvPr/>
        </p:nvSpPr>
        <p:spPr>
          <a:xfrm>
            <a:off x="7771824" y="433719"/>
            <a:ext cx="180466" cy="230531"/>
          </a:xfrm>
          <a:custGeom>
            <a:avLst/>
            <a:gdLst/>
            <a:ahLst/>
            <a:cxnLst/>
            <a:rect l="l" t="t" r="r" b="b"/>
            <a:pathLst>
              <a:path w="3720" h="4752" extrusionOk="0">
                <a:moveTo>
                  <a:pt x="58" y="1"/>
                </a:moveTo>
                <a:cubicBezTo>
                  <a:pt x="50" y="1"/>
                  <a:pt x="42" y="117"/>
                  <a:pt x="33" y="334"/>
                </a:cubicBezTo>
                <a:cubicBezTo>
                  <a:pt x="33" y="558"/>
                  <a:pt x="25" y="866"/>
                  <a:pt x="17" y="1224"/>
                </a:cubicBezTo>
                <a:cubicBezTo>
                  <a:pt x="8" y="1981"/>
                  <a:pt x="0" y="3029"/>
                  <a:pt x="0" y="4186"/>
                </a:cubicBezTo>
                <a:lnTo>
                  <a:pt x="0" y="4701"/>
                </a:lnTo>
                <a:lnTo>
                  <a:pt x="0" y="4751"/>
                </a:lnTo>
                <a:lnTo>
                  <a:pt x="58" y="4751"/>
                </a:lnTo>
                <a:cubicBezTo>
                  <a:pt x="1090" y="4751"/>
                  <a:pt x="2005" y="4743"/>
                  <a:pt x="2662" y="4735"/>
                </a:cubicBezTo>
                <a:cubicBezTo>
                  <a:pt x="2979" y="4726"/>
                  <a:pt x="3237" y="4726"/>
                  <a:pt x="3436" y="4718"/>
                </a:cubicBezTo>
                <a:cubicBezTo>
                  <a:pt x="3619" y="4718"/>
                  <a:pt x="3719" y="4710"/>
                  <a:pt x="3719" y="4701"/>
                </a:cubicBezTo>
                <a:cubicBezTo>
                  <a:pt x="3719" y="4693"/>
                  <a:pt x="3619" y="4685"/>
                  <a:pt x="3436" y="4685"/>
                </a:cubicBezTo>
                <a:cubicBezTo>
                  <a:pt x="3237" y="4676"/>
                  <a:pt x="2979" y="4676"/>
                  <a:pt x="2662" y="4668"/>
                </a:cubicBezTo>
                <a:cubicBezTo>
                  <a:pt x="2016" y="4660"/>
                  <a:pt x="1120" y="4652"/>
                  <a:pt x="108" y="4651"/>
                </a:cubicBezTo>
                <a:lnTo>
                  <a:pt x="108" y="4651"/>
                </a:lnTo>
                <a:lnTo>
                  <a:pt x="108" y="4186"/>
                </a:lnTo>
                <a:cubicBezTo>
                  <a:pt x="108" y="3029"/>
                  <a:pt x="100" y="1981"/>
                  <a:pt x="92" y="1224"/>
                </a:cubicBezTo>
                <a:cubicBezTo>
                  <a:pt x="83" y="866"/>
                  <a:pt x="83" y="558"/>
                  <a:pt x="75" y="334"/>
                </a:cubicBezTo>
                <a:cubicBezTo>
                  <a:pt x="67" y="117"/>
                  <a:pt x="67" y="1"/>
                  <a:pt x="58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7773037" y="326750"/>
            <a:ext cx="5288" cy="65055"/>
          </a:xfrm>
          <a:custGeom>
            <a:avLst/>
            <a:gdLst/>
            <a:ahLst/>
            <a:cxnLst/>
            <a:rect l="l" t="t" r="r" b="b"/>
            <a:pathLst>
              <a:path w="109" h="1341" extrusionOk="0">
                <a:moveTo>
                  <a:pt x="58" y="1"/>
                </a:moveTo>
                <a:cubicBezTo>
                  <a:pt x="25" y="1"/>
                  <a:pt x="0" y="301"/>
                  <a:pt x="0" y="667"/>
                </a:cubicBezTo>
                <a:cubicBezTo>
                  <a:pt x="0" y="1041"/>
                  <a:pt x="25" y="1340"/>
                  <a:pt x="58" y="1340"/>
                </a:cubicBezTo>
                <a:cubicBezTo>
                  <a:pt x="83" y="1340"/>
                  <a:pt x="108" y="1041"/>
                  <a:pt x="108" y="667"/>
                </a:cubicBezTo>
                <a:cubicBezTo>
                  <a:pt x="108" y="301"/>
                  <a:pt x="83" y="1"/>
                  <a:pt x="58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5"/>
          <p:cNvSpPr/>
          <p:nvPr/>
        </p:nvSpPr>
        <p:spPr>
          <a:xfrm>
            <a:off x="7905814" y="378804"/>
            <a:ext cx="47251" cy="45408"/>
          </a:xfrm>
          <a:custGeom>
            <a:avLst/>
            <a:gdLst/>
            <a:ahLst/>
            <a:cxnLst/>
            <a:rect l="l" t="t" r="r" b="b"/>
            <a:pathLst>
              <a:path w="974" h="936" extrusionOk="0">
                <a:moveTo>
                  <a:pt x="946" y="0"/>
                </a:moveTo>
                <a:cubicBezTo>
                  <a:pt x="914" y="0"/>
                  <a:pt x="697" y="186"/>
                  <a:pt x="450" y="434"/>
                </a:cubicBezTo>
                <a:cubicBezTo>
                  <a:pt x="192" y="692"/>
                  <a:pt x="0" y="916"/>
                  <a:pt x="17" y="933"/>
                </a:cubicBezTo>
                <a:cubicBezTo>
                  <a:pt x="18" y="935"/>
                  <a:pt x="20" y="935"/>
                  <a:pt x="22" y="935"/>
                </a:cubicBezTo>
                <a:cubicBezTo>
                  <a:pt x="60" y="935"/>
                  <a:pt x="273" y="751"/>
                  <a:pt x="516" y="509"/>
                </a:cubicBezTo>
                <a:cubicBezTo>
                  <a:pt x="774" y="251"/>
                  <a:pt x="974" y="18"/>
                  <a:pt x="949" y="1"/>
                </a:cubicBezTo>
                <a:cubicBezTo>
                  <a:pt x="948" y="1"/>
                  <a:pt x="947" y="0"/>
                  <a:pt x="946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5"/>
          <p:cNvSpPr/>
          <p:nvPr/>
        </p:nvSpPr>
        <p:spPr>
          <a:xfrm>
            <a:off x="7999442" y="491254"/>
            <a:ext cx="56129" cy="33474"/>
          </a:xfrm>
          <a:custGeom>
            <a:avLst/>
            <a:gdLst/>
            <a:ahLst/>
            <a:cxnLst/>
            <a:rect l="l" t="t" r="r" b="b"/>
            <a:pathLst>
              <a:path w="1157" h="690" extrusionOk="0">
                <a:moveTo>
                  <a:pt x="1131" y="1"/>
                </a:moveTo>
                <a:cubicBezTo>
                  <a:pt x="1079" y="1"/>
                  <a:pt x="827" y="107"/>
                  <a:pt x="541" y="287"/>
                </a:cubicBezTo>
                <a:cubicBezTo>
                  <a:pt x="225" y="470"/>
                  <a:pt x="0" y="670"/>
                  <a:pt x="17" y="687"/>
                </a:cubicBezTo>
                <a:cubicBezTo>
                  <a:pt x="18" y="688"/>
                  <a:pt x="21" y="689"/>
                  <a:pt x="24" y="689"/>
                </a:cubicBezTo>
                <a:cubicBezTo>
                  <a:pt x="71" y="689"/>
                  <a:pt x="306" y="548"/>
                  <a:pt x="591" y="370"/>
                </a:cubicBezTo>
                <a:cubicBezTo>
                  <a:pt x="907" y="179"/>
                  <a:pt x="1157" y="29"/>
                  <a:pt x="1140" y="4"/>
                </a:cubicBezTo>
                <a:cubicBezTo>
                  <a:pt x="1139" y="2"/>
                  <a:pt x="1136" y="1"/>
                  <a:pt x="1131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5"/>
          <p:cNvSpPr/>
          <p:nvPr/>
        </p:nvSpPr>
        <p:spPr>
          <a:xfrm>
            <a:off x="8026900" y="655709"/>
            <a:ext cx="88438" cy="5288"/>
          </a:xfrm>
          <a:custGeom>
            <a:avLst/>
            <a:gdLst/>
            <a:ahLst/>
            <a:cxnLst/>
            <a:rect l="l" t="t" r="r" b="b"/>
            <a:pathLst>
              <a:path w="1823" h="109" extrusionOk="0">
                <a:moveTo>
                  <a:pt x="907" y="1"/>
                </a:moveTo>
                <a:cubicBezTo>
                  <a:pt x="408" y="1"/>
                  <a:pt x="0" y="26"/>
                  <a:pt x="0" y="59"/>
                </a:cubicBezTo>
                <a:cubicBezTo>
                  <a:pt x="0" y="84"/>
                  <a:pt x="408" y="109"/>
                  <a:pt x="907" y="109"/>
                </a:cubicBezTo>
                <a:cubicBezTo>
                  <a:pt x="1415" y="109"/>
                  <a:pt x="1822" y="84"/>
                  <a:pt x="1822" y="59"/>
                </a:cubicBezTo>
                <a:cubicBezTo>
                  <a:pt x="1822" y="26"/>
                  <a:pt x="1415" y="9"/>
                  <a:pt x="907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5"/>
          <p:cNvSpPr/>
          <p:nvPr/>
        </p:nvSpPr>
        <p:spPr>
          <a:xfrm>
            <a:off x="7417444" y="650082"/>
            <a:ext cx="83587" cy="4851"/>
          </a:xfrm>
          <a:custGeom>
            <a:avLst/>
            <a:gdLst/>
            <a:ahLst/>
            <a:cxnLst/>
            <a:rect l="l" t="t" r="r" b="b"/>
            <a:pathLst>
              <a:path w="1723" h="100" extrusionOk="0">
                <a:moveTo>
                  <a:pt x="857" y="0"/>
                </a:moveTo>
                <a:cubicBezTo>
                  <a:pt x="383" y="0"/>
                  <a:pt x="0" y="25"/>
                  <a:pt x="0" y="50"/>
                </a:cubicBezTo>
                <a:cubicBezTo>
                  <a:pt x="0" y="75"/>
                  <a:pt x="383" y="100"/>
                  <a:pt x="857" y="100"/>
                </a:cubicBezTo>
                <a:cubicBezTo>
                  <a:pt x="1340" y="100"/>
                  <a:pt x="1723" y="75"/>
                  <a:pt x="1723" y="50"/>
                </a:cubicBezTo>
                <a:cubicBezTo>
                  <a:pt x="1723" y="25"/>
                  <a:pt x="1340" y="0"/>
                  <a:pt x="857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5"/>
          <p:cNvSpPr/>
          <p:nvPr/>
        </p:nvSpPr>
        <p:spPr>
          <a:xfrm>
            <a:off x="7477162" y="776697"/>
            <a:ext cx="68257" cy="53849"/>
          </a:xfrm>
          <a:custGeom>
            <a:avLst/>
            <a:gdLst/>
            <a:ahLst/>
            <a:cxnLst/>
            <a:rect l="l" t="t" r="r" b="b"/>
            <a:pathLst>
              <a:path w="1407" h="1110" extrusionOk="0">
                <a:moveTo>
                  <a:pt x="1384" y="1"/>
                </a:moveTo>
                <a:cubicBezTo>
                  <a:pt x="1334" y="1"/>
                  <a:pt x="1031" y="226"/>
                  <a:pt x="675" y="518"/>
                </a:cubicBezTo>
                <a:cubicBezTo>
                  <a:pt x="292" y="818"/>
                  <a:pt x="1" y="1084"/>
                  <a:pt x="17" y="1109"/>
                </a:cubicBezTo>
                <a:cubicBezTo>
                  <a:pt x="18" y="1110"/>
                  <a:pt x="19" y="1110"/>
                  <a:pt x="20" y="1110"/>
                </a:cubicBezTo>
                <a:cubicBezTo>
                  <a:pt x="57" y="1110"/>
                  <a:pt x="372" y="890"/>
                  <a:pt x="733" y="593"/>
                </a:cubicBezTo>
                <a:cubicBezTo>
                  <a:pt x="1116" y="294"/>
                  <a:pt x="1407" y="27"/>
                  <a:pt x="1390" y="2"/>
                </a:cubicBezTo>
                <a:cubicBezTo>
                  <a:pt x="1389" y="1"/>
                  <a:pt x="1387" y="1"/>
                  <a:pt x="1384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5"/>
          <p:cNvSpPr/>
          <p:nvPr/>
        </p:nvSpPr>
        <p:spPr>
          <a:xfrm>
            <a:off x="7773037" y="908358"/>
            <a:ext cx="5288" cy="88875"/>
          </a:xfrm>
          <a:custGeom>
            <a:avLst/>
            <a:gdLst/>
            <a:ahLst/>
            <a:cxnLst/>
            <a:rect l="l" t="t" r="r" b="b"/>
            <a:pathLst>
              <a:path w="109" h="1832" extrusionOk="0">
                <a:moveTo>
                  <a:pt x="58" y="1"/>
                </a:moveTo>
                <a:cubicBezTo>
                  <a:pt x="25" y="1"/>
                  <a:pt x="0" y="408"/>
                  <a:pt x="0" y="916"/>
                </a:cubicBezTo>
                <a:cubicBezTo>
                  <a:pt x="0" y="1423"/>
                  <a:pt x="25" y="1831"/>
                  <a:pt x="58" y="1831"/>
                </a:cubicBezTo>
                <a:cubicBezTo>
                  <a:pt x="83" y="1831"/>
                  <a:pt x="108" y="1423"/>
                  <a:pt x="108" y="916"/>
                </a:cubicBezTo>
                <a:cubicBezTo>
                  <a:pt x="108" y="408"/>
                  <a:pt x="83" y="1"/>
                  <a:pt x="58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5"/>
          <p:cNvSpPr/>
          <p:nvPr/>
        </p:nvSpPr>
        <p:spPr>
          <a:xfrm>
            <a:off x="7899362" y="880076"/>
            <a:ext cx="68257" cy="58264"/>
          </a:xfrm>
          <a:custGeom>
            <a:avLst/>
            <a:gdLst/>
            <a:ahLst/>
            <a:cxnLst/>
            <a:rect l="l" t="t" r="r" b="b"/>
            <a:pathLst>
              <a:path w="1407" h="1201" extrusionOk="0">
                <a:moveTo>
                  <a:pt x="19" y="1"/>
                </a:moveTo>
                <a:cubicBezTo>
                  <a:pt x="18" y="1"/>
                  <a:pt x="17" y="1"/>
                  <a:pt x="17" y="1"/>
                </a:cubicBezTo>
                <a:cubicBezTo>
                  <a:pt x="0" y="18"/>
                  <a:pt x="250" y="351"/>
                  <a:pt x="632" y="684"/>
                </a:cubicBezTo>
                <a:cubicBezTo>
                  <a:pt x="1000" y="1003"/>
                  <a:pt x="1345" y="1200"/>
                  <a:pt x="1386" y="1200"/>
                </a:cubicBezTo>
                <a:cubicBezTo>
                  <a:pt x="1388" y="1200"/>
                  <a:pt x="1389" y="1200"/>
                  <a:pt x="1390" y="1199"/>
                </a:cubicBezTo>
                <a:cubicBezTo>
                  <a:pt x="1406" y="1174"/>
                  <a:pt x="1073" y="933"/>
                  <a:pt x="699" y="600"/>
                </a:cubicBezTo>
                <a:cubicBezTo>
                  <a:pt x="335" y="285"/>
                  <a:pt x="57" y="1"/>
                  <a:pt x="19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5"/>
          <p:cNvSpPr/>
          <p:nvPr/>
        </p:nvSpPr>
        <p:spPr>
          <a:xfrm>
            <a:off x="8000267" y="786448"/>
            <a:ext cx="56954" cy="55062"/>
          </a:xfrm>
          <a:custGeom>
            <a:avLst/>
            <a:gdLst/>
            <a:ahLst/>
            <a:cxnLst/>
            <a:rect l="l" t="t" r="r" b="b"/>
            <a:pathLst>
              <a:path w="1174" h="1135" extrusionOk="0">
                <a:moveTo>
                  <a:pt x="20" y="0"/>
                </a:moveTo>
                <a:cubicBezTo>
                  <a:pt x="19" y="0"/>
                  <a:pt x="18" y="1"/>
                  <a:pt x="17" y="1"/>
                </a:cubicBezTo>
                <a:cubicBezTo>
                  <a:pt x="0" y="18"/>
                  <a:pt x="233" y="292"/>
                  <a:pt x="549" y="608"/>
                </a:cubicBezTo>
                <a:cubicBezTo>
                  <a:pt x="850" y="902"/>
                  <a:pt x="1106" y="1134"/>
                  <a:pt x="1151" y="1134"/>
                </a:cubicBezTo>
                <a:cubicBezTo>
                  <a:pt x="1154" y="1134"/>
                  <a:pt x="1155" y="1134"/>
                  <a:pt x="1157" y="1133"/>
                </a:cubicBezTo>
                <a:cubicBezTo>
                  <a:pt x="1173" y="1116"/>
                  <a:pt x="940" y="841"/>
                  <a:pt x="624" y="534"/>
                </a:cubicBezTo>
                <a:cubicBezTo>
                  <a:pt x="319" y="228"/>
                  <a:pt x="60" y="0"/>
                  <a:pt x="2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5"/>
          <p:cNvSpPr/>
          <p:nvPr/>
        </p:nvSpPr>
        <p:spPr>
          <a:xfrm>
            <a:off x="7491279" y="484947"/>
            <a:ext cx="50113" cy="48561"/>
          </a:xfrm>
          <a:custGeom>
            <a:avLst/>
            <a:gdLst/>
            <a:ahLst/>
            <a:cxnLst/>
            <a:rect l="l" t="t" r="r" b="b"/>
            <a:pathLst>
              <a:path w="1033" h="1001" extrusionOk="0">
                <a:moveTo>
                  <a:pt x="20" y="0"/>
                </a:moveTo>
                <a:cubicBezTo>
                  <a:pt x="19" y="0"/>
                  <a:pt x="18" y="1"/>
                  <a:pt x="18" y="1"/>
                </a:cubicBezTo>
                <a:cubicBezTo>
                  <a:pt x="1" y="26"/>
                  <a:pt x="201" y="268"/>
                  <a:pt x="475" y="542"/>
                </a:cubicBezTo>
                <a:cubicBezTo>
                  <a:pt x="739" y="806"/>
                  <a:pt x="972" y="1001"/>
                  <a:pt x="1012" y="1001"/>
                </a:cubicBezTo>
                <a:cubicBezTo>
                  <a:pt x="1014" y="1001"/>
                  <a:pt x="1015" y="1000"/>
                  <a:pt x="1016" y="1000"/>
                </a:cubicBezTo>
                <a:cubicBezTo>
                  <a:pt x="1033" y="983"/>
                  <a:pt x="825" y="742"/>
                  <a:pt x="550" y="467"/>
                </a:cubicBezTo>
                <a:cubicBezTo>
                  <a:pt x="286" y="203"/>
                  <a:pt x="52" y="0"/>
                  <a:pt x="2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5"/>
          <p:cNvSpPr/>
          <p:nvPr/>
        </p:nvSpPr>
        <p:spPr>
          <a:xfrm>
            <a:off x="7602711" y="369877"/>
            <a:ext cx="49289" cy="47057"/>
          </a:xfrm>
          <a:custGeom>
            <a:avLst/>
            <a:gdLst/>
            <a:ahLst/>
            <a:cxnLst/>
            <a:rect l="l" t="t" r="r" b="b"/>
            <a:pathLst>
              <a:path w="1016" h="970" extrusionOk="0">
                <a:moveTo>
                  <a:pt x="23" y="0"/>
                </a:moveTo>
                <a:cubicBezTo>
                  <a:pt x="20" y="0"/>
                  <a:pt x="18" y="1"/>
                  <a:pt x="17" y="2"/>
                </a:cubicBezTo>
                <a:cubicBezTo>
                  <a:pt x="0" y="19"/>
                  <a:pt x="200" y="252"/>
                  <a:pt x="474" y="518"/>
                </a:cubicBezTo>
                <a:cubicBezTo>
                  <a:pt x="726" y="777"/>
                  <a:pt x="947" y="969"/>
                  <a:pt x="992" y="969"/>
                </a:cubicBezTo>
                <a:cubicBezTo>
                  <a:pt x="995" y="969"/>
                  <a:pt x="997" y="969"/>
                  <a:pt x="999" y="967"/>
                </a:cubicBezTo>
                <a:cubicBezTo>
                  <a:pt x="1015" y="951"/>
                  <a:pt x="815" y="718"/>
                  <a:pt x="541" y="451"/>
                </a:cubicBezTo>
                <a:cubicBezTo>
                  <a:pt x="290" y="192"/>
                  <a:pt x="68" y="0"/>
                  <a:pt x="23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100EF-36D7-4934-98A8-3A810CEB9E4E}"/>
              </a:ext>
            </a:extLst>
          </p:cNvPr>
          <p:cNvSpPr txBox="1"/>
          <p:nvPr/>
        </p:nvSpPr>
        <p:spPr>
          <a:xfrm>
            <a:off x="2286000" y="263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Service design</a:t>
            </a:r>
            <a:endParaRPr lang="ru-RU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9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0333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Портфель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послуги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5" name="Google Shape;3115;p66"/>
          <p:cNvSpPr txBox="1">
            <a:spLocks noGrp="1"/>
          </p:cNvSpPr>
          <p:nvPr>
            <p:ph type="title" idx="2"/>
          </p:nvPr>
        </p:nvSpPr>
        <p:spPr>
          <a:xfrm>
            <a:off x="675350" y="1133400"/>
            <a:ext cx="2619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uFill>
                  <a:noFill/>
                </a:uFill>
              </a:rPr>
              <a:t>«</a:t>
            </a:r>
            <a:r>
              <a:rPr lang="en-US" sz="1600" dirty="0">
                <a:uFill>
                  <a:noFill/>
                </a:uFill>
              </a:rPr>
              <a:t>DevOps Engineer»</a:t>
            </a:r>
            <a:endParaRPr dirty="0"/>
          </a:p>
        </p:txBody>
      </p:sp>
      <p:sp>
        <p:nvSpPr>
          <p:cNvPr id="3116" name="Google Shape;3116;p66"/>
          <p:cNvSpPr txBox="1">
            <a:spLocks noGrp="1"/>
          </p:cNvSpPr>
          <p:nvPr>
            <p:ph type="subTitle" idx="1"/>
          </p:nvPr>
        </p:nvSpPr>
        <p:spPr>
          <a:xfrm>
            <a:off x="675350" y="1449600"/>
            <a:ext cx="3963325" cy="31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Онлайн курс «</a:t>
            </a:r>
            <a:r>
              <a:rPr lang="en-US" sz="1200" dirty="0">
                <a:uFill>
                  <a:noFill/>
                </a:uFill>
                <a:latin typeface="Comic Sans MS" panose="030F0702030302020204" pitchFamily="66" charset="0"/>
              </a:rPr>
              <a:t>DevOps Engineer» -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це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інтенсивний онлайн курс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підготовки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en-US" sz="1200" dirty="0">
                <a:uFill>
                  <a:noFill/>
                </a:uFill>
                <a:latin typeface="Comic Sans MS" panose="030F0702030302020204" pitchFamily="66" charset="0"/>
              </a:rPr>
              <a:t>DevOps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спеціалістів</a:t>
            </a:r>
            <a:endParaRPr lang="ru-RU" sz="1200" dirty="0">
              <a:uFill>
                <a:noFill/>
              </a:uFill>
              <a:latin typeface="Comic Sans MS" panose="030F0702030302020204" pitchFamily="66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Статус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послуги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: "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тестування</a:t>
            </a:r>
            <a:r>
              <a:rPr lang="en-US" sz="1200" dirty="0">
                <a:uFill>
                  <a:noFill/>
                </a:uFill>
                <a:latin typeface="Comic Sans MS" panose="030F0702030302020204" pitchFamily="66" charset="0"/>
              </a:rPr>
              <a:t>’’</a:t>
            </a:r>
            <a:endParaRPr lang="ru-RU" sz="1200" dirty="0">
              <a:uFill>
                <a:noFill/>
              </a:uFill>
              <a:latin typeface="Comic Sans MS" panose="030F0702030302020204" pitchFamily="66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Інформаційно-освітня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послуга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Власний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додаток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для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відслідковування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прогресу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та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домашніх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завдань</a:t>
            </a:r>
            <a:endParaRPr lang="ru-RU" sz="1200" dirty="0">
              <a:uFill>
                <a:noFill/>
              </a:uFill>
              <a:latin typeface="Comic Sans MS" panose="030F0702030302020204" pitchFamily="66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Власники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та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учасники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бізнесу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: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      Шевчук А.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Сеник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Ю. Попович М. Паламар К</a:t>
            </a:r>
            <a:endParaRPr sz="1200" dirty="0">
              <a:latin typeface="Comic Sans MS" panose="030F0702030302020204" pitchFamily="66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Витрати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на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послугу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: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     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близько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25000 - 30 000грн</a:t>
            </a:r>
            <a:endParaRPr sz="1200" dirty="0">
              <a:latin typeface="Comic Sans MS" panose="030F0702030302020204" pitchFamily="66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Дохід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від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послуги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: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від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50 000 – 85 000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грн</a:t>
            </a:r>
            <a:endParaRPr lang="ru-RU" sz="1200" dirty="0">
              <a:uFill>
                <a:noFill/>
              </a:uFill>
              <a:latin typeface="Comic Sans MS" panose="030F0702030302020204" pitchFamily="66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Метрики для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послуги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.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Кількість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зареєстрованих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 на курс </a:t>
            </a:r>
            <a:r>
              <a:rPr lang="ru-RU" sz="1200" dirty="0" err="1">
                <a:uFill>
                  <a:noFill/>
                </a:uFill>
                <a:latin typeface="Comic Sans MS" panose="030F0702030302020204" pitchFamily="66" charset="0"/>
              </a:rPr>
              <a:t>учнів</a:t>
            </a:r>
            <a:r>
              <a:rPr lang="ru-RU" sz="1200" dirty="0">
                <a:uFill>
                  <a:noFill/>
                </a:uFill>
                <a:latin typeface="Comic Sans MS" panose="030F0702030302020204" pitchFamily="66" charset="0"/>
              </a:rPr>
              <a:t>.</a:t>
            </a: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7" name="Рисунок 6" descr="Створення схеми бази даних, цілісність бази даних">
            <a:extLst>
              <a:ext uri="{FF2B5EF4-FFF2-40B4-BE49-F238E27FC236}">
                <a16:creationId xmlns:a16="http://schemas.microsoft.com/office/drawing/2014/main" id="{D53B8005-35F7-491F-9F5D-E6CE5DA5A4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94" y="1797788"/>
            <a:ext cx="4280535" cy="210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61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62037" y="2764631"/>
            <a:ext cx="2709738" cy="1078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Проектування технологій</a:t>
            </a:r>
            <a:endParaRPr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167E98-2D66-4BAD-9E40-EF1CC866DA6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t="8964" r="1526" b="7009"/>
          <a:stretch/>
        </p:blipFill>
        <p:spPr bwMode="auto">
          <a:xfrm>
            <a:off x="3893344" y="0"/>
            <a:ext cx="5250656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3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62037" y="2764631"/>
            <a:ext cx="2709738" cy="1078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Проектування процесів</a:t>
            </a:r>
            <a:endParaRPr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FBA87A-D18D-4002-9CC4-C3A5784191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52" y="0"/>
            <a:ext cx="555295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93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6E9187-E6DD-4E9C-90E4-ECDAD47A8102}"/>
              </a:ext>
            </a:extLst>
          </p:cNvPr>
          <p:cNvPicPr/>
          <p:nvPr/>
        </p:nvPicPr>
        <p:blipFill rotWithShape="1">
          <a:blip r:embed="rId3"/>
          <a:srcRect l="31939" t="4528" r="32015" b="41281"/>
          <a:stretch/>
        </p:blipFill>
        <p:spPr bwMode="auto">
          <a:xfrm>
            <a:off x="1679575" y="1447800"/>
            <a:ext cx="5557044" cy="3695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70" name="Google Shape;1970;p46"/>
          <p:cNvSpPr txBox="1">
            <a:spLocks noGrp="1"/>
          </p:cNvSpPr>
          <p:nvPr>
            <p:ph type="title"/>
          </p:nvPr>
        </p:nvSpPr>
        <p:spPr>
          <a:xfrm>
            <a:off x="2281069" y="100013"/>
            <a:ext cx="4834106" cy="1443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Схема каталогу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послуг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5" name="Google Shape;1975;p47"/>
          <p:cNvPicPr preferRelativeResize="0"/>
          <p:nvPr/>
        </p:nvPicPr>
        <p:blipFill rotWithShape="1">
          <a:blip r:embed="rId3">
            <a:alphaModFix/>
          </a:blip>
          <a:srcRect l="17612" r="17612"/>
          <a:stretch/>
        </p:blipFill>
        <p:spPr>
          <a:xfrm>
            <a:off x="4169450" y="304100"/>
            <a:ext cx="4802700" cy="417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76" name="Google Shape;1976;p47"/>
          <p:cNvSpPr/>
          <p:nvPr/>
        </p:nvSpPr>
        <p:spPr>
          <a:xfrm>
            <a:off x="4169450" y="304100"/>
            <a:ext cx="4802700" cy="4171200"/>
          </a:xfrm>
          <a:prstGeom prst="ellipse">
            <a:avLst/>
          </a:prstGeom>
          <a:solidFill>
            <a:srgbClr val="073763">
              <a:alpha val="55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7"/>
          <p:cNvSpPr txBox="1">
            <a:spLocks noGrp="1"/>
          </p:cNvSpPr>
          <p:nvPr>
            <p:ph type="title"/>
          </p:nvPr>
        </p:nvSpPr>
        <p:spPr>
          <a:xfrm>
            <a:off x="723950" y="84188"/>
            <a:ext cx="3445500" cy="19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Процес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діяльності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в рамках SLM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78" name="Google Shape;1978;p47"/>
          <p:cNvSpPr/>
          <p:nvPr/>
        </p:nvSpPr>
        <p:spPr>
          <a:xfrm>
            <a:off x="0" y="4806950"/>
            <a:ext cx="9144000" cy="336522"/>
          </a:xfrm>
          <a:custGeom>
            <a:avLst/>
            <a:gdLst/>
            <a:ahLst/>
            <a:cxnLst/>
            <a:rect l="l" t="t" r="r" b="b"/>
            <a:pathLst>
              <a:path w="285750" h="28886" extrusionOk="0">
                <a:moveTo>
                  <a:pt x="0" y="1"/>
                </a:moveTo>
                <a:lnTo>
                  <a:pt x="0" y="28885"/>
                </a:lnTo>
                <a:lnTo>
                  <a:pt x="285750" y="28885"/>
                </a:lnTo>
                <a:lnTo>
                  <a:pt x="285750" y="1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7"/>
          <p:cNvSpPr txBox="1">
            <a:spLocks noGrp="1"/>
          </p:cNvSpPr>
          <p:nvPr>
            <p:ph type="subTitle" idx="1"/>
          </p:nvPr>
        </p:nvSpPr>
        <p:spPr>
          <a:xfrm>
            <a:off x="-31076" y="833869"/>
            <a:ext cx="4253031" cy="3973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200" dirty="0">
                <a:latin typeface="Comic Sans MS" panose="030F0702030302020204" pitchFamily="66" charset="0"/>
              </a:rPr>
              <a:t>1. </a:t>
            </a:r>
            <a:r>
              <a:rPr lang="ru-RU" sz="1200" dirty="0" err="1">
                <a:latin typeface="Comic Sans MS" panose="030F0702030302020204" pitchFamily="66" charset="0"/>
              </a:rPr>
              <a:t>Складаємо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договір</a:t>
            </a:r>
            <a:r>
              <a:rPr lang="ru-RU" sz="1200" dirty="0">
                <a:latin typeface="Comic Sans MS" panose="030F0702030302020204" pitchFamily="66" charset="0"/>
              </a:rPr>
              <a:t> про </a:t>
            </a:r>
            <a:r>
              <a:rPr lang="ru-RU" sz="1200" dirty="0" err="1">
                <a:latin typeface="Comic Sans MS" panose="030F0702030302020204" pitchFamily="66" charset="0"/>
              </a:rPr>
              <a:t>надання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осівтніх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послуг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між</a:t>
            </a:r>
            <a:r>
              <a:rPr lang="ru-RU" sz="1200" dirty="0">
                <a:latin typeface="Comic Sans MS" panose="030F0702030302020204" pitchFamily="66" charset="0"/>
              </a:rPr>
              <a:t> нами та </a:t>
            </a:r>
            <a:r>
              <a:rPr lang="ru-RU" sz="1200" dirty="0" err="1">
                <a:latin typeface="Comic Sans MS" panose="030F0702030302020204" pitchFamily="66" charset="0"/>
              </a:rPr>
              <a:t>замовником</a:t>
            </a:r>
            <a:r>
              <a:rPr lang="ru-RU" sz="1200" dirty="0">
                <a:latin typeface="Comic Sans MS" panose="030F0702030302020204" pitchFamily="66" charset="0"/>
              </a:rPr>
              <a:t>                                                          2. </a:t>
            </a:r>
            <a:r>
              <a:rPr lang="ru-RU" sz="1200" dirty="0" err="1">
                <a:latin typeface="Comic Sans MS" panose="030F0702030302020204" pitchFamily="66" charset="0"/>
              </a:rPr>
              <a:t>Здійснюємо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постійний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моніторинг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освітнього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процесу</a:t>
            </a:r>
            <a:r>
              <a:rPr lang="ru-RU" sz="1200" dirty="0">
                <a:latin typeface="Comic Sans MS" panose="030F0702030302020204" pitchFamily="66" charset="0"/>
              </a:rPr>
              <a:t> , </a:t>
            </a:r>
            <a:r>
              <a:rPr lang="ru-RU" sz="1200" dirty="0" err="1">
                <a:latin typeface="Comic Sans MS" panose="030F0702030302020204" pitchFamily="66" charset="0"/>
              </a:rPr>
              <a:t>її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якості</a:t>
            </a:r>
            <a:r>
              <a:rPr lang="ru-RU" sz="1200" dirty="0">
                <a:latin typeface="Comic Sans MS" panose="030F0702030302020204" pitchFamily="66" charset="0"/>
              </a:rPr>
              <a:t> та </a:t>
            </a:r>
            <a:r>
              <a:rPr lang="ru-RU" sz="1200" dirty="0" err="1">
                <a:latin typeface="Comic Sans MS" panose="030F0702030302020204" pitchFamily="66" charset="0"/>
              </a:rPr>
              <a:t>змісту</a:t>
            </a:r>
            <a:r>
              <a:rPr lang="ru-RU" sz="1200" dirty="0">
                <a:latin typeface="Comic Sans MS" panose="030F0702030302020204" pitchFamily="66" charset="0"/>
              </a:rPr>
              <a:t>                                            3. Проводимо </a:t>
            </a:r>
            <a:r>
              <a:rPr lang="ru-RU" sz="1200" dirty="0" err="1">
                <a:latin typeface="Comic Sans MS" panose="030F0702030302020204" pitchFamily="66" charset="0"/>
              </a:rPr>
              <a:t>опитування</a:t>
            </a:r>
            <a:r>
              <a:rPr lang="ru-RU" sz="1200" dirty="0">
                <a:latin typeface="Comic Sans MS" panose="030F0702030302020204" pitchFamily="66" charset="0"/>
              </a:rPr>
              <a:t> та </a:t>
            </a:r>
            <a:r>
              <a:rPr lang="ru-RU" sz="1200" dirty="0" err="1">
                <a:latin typeface="Comic Sans MS" panose="030F0702030302020204" pitchFamily="66" charset="0"/>
              </a:rPr>
              <a:t>анкетування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замовників</a:t>
            </a:r>
            <a:r>
              <a:rPr lang="ru-RU" sz="1200" dirty="0">
                <a:latin typeface="Comic Sans MS" panose="030F0702030302020204" pitchFamily="66" charset="0"/>
              </a:rPr>
              <a:t>      4. </a:t>
            </a:r>
            <a:r>
              <a:rPr lang="ru-RU" sz="1200" dirty="0" err="1">
                <a:latin typeface="Comic Sans MS" panose="030F0702030302020204" pitchFamily="66" charset="0"/>
              </a:rPr>
              <a:t>Формуємо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звіт</a:t>
            </a:r>
            <a:r>
              <a:rPr lang="ru-RU" sz="1200" dirty="0">
                <a:latin typeface="Comic Sans MS" panose="030F0702030302020204" pitchFamily="66" charset="0"/>
              </a:rPr>
              <a:t> на </a:t>
            </a:r>
            <a:r>
              <a:rPr lang="ru-RU" sz="1200" dirty="0" err="1">
                <a:latin typeface="Comic Sans MS" panose="030F0702030302020204" pitchFamily="66" charset="0"/>
              </a:rPr>
              <a:t>основі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користувальницької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задоволеності</a:t>
            </a:r>
            <a:r>
              <a:rPr lang="ru-RU" sz="1200" dirty="0">
                <a:latin typeface="Comic Sans MS" panose="030F0702030302020204" pitchFamily="66" charset="0"/>
              </a:rPr>
              <a:t>                                                                5. </a:t>
            </a:r>
            <a:r>
              <a:rPr lang="ru-RU" sz="1200" dirty="0" err="1">
                <a:latin typeface="Comic Sans MS" panose="030F0702030302020204" pitchFamily="66" charset="0"/>
              </a:rPr>
              <a:t>Аналізуємо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звіт</a:t>
            </a:r>
            <a:r>
              <a:rPr lang="ru-RU" sz="1200" dirty="0">
                <a:latin typeface="Comic Sans MS" panose="030F0702030302020204" pitchFamily="66" charset="0"/>
              </a:rPr>
              <a:t>, </a:t>
            </a:r>
            <a:r>
              <a:rPr lang="ru-RU" sz="1200" dirty="0" err="1">
                <a:latin typeface="Comic Sans MS" panose="030F0702030302020204" pitchFamily="66" charset="0"/>
              </a:rPr>
              <a:t>складаємо</a:t>
            </a:r>
            <a:r>
              <a:rPr lang="ru-RU" sz="1200" dirty="0">
                <a:latin typeface="Comic Sans MS" panose="030F0702030302020204" pitchFamily="66" charset="0"/>
              </a:rPr>
              <a:t> план </a:t>
            </a:r>
            <a:r>
              <a:rPr lang="ru-RU" sz="1200" dirty="0" err="1">
                <a:latin typeface="Comic Sans MS" panose="030F0702030302020204" pitchFamily="66" charset="0"/>
              </a:rPr>
              <a:t>дій</a:t>
            </a:r>
            <a:r>
              <a:rPr lang="ru-RU" sz="1200" dirty="0">
                <a:latin typeface="Comic Sans MS" panose="030F0702030302020204" pitchFamily="66" charset="0"/>
              </a:rPr>
              <a:t> для </a:t>
            </a:r>
            <a:r>
              <a:rPr lang="ru-RU" sz="1200" dirty="0" err="1">
                <a:latin typeface="Comic Sans MS" panose="030F0702030302020204" pitchFamily="66" charset="0"/>
              </a:rPr>
              <a:t>вдосконалення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освітнього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процесу</a:t>
            </a:r>
            <a:r>
              <a:rPr lang="ru-RU" sz="1200" dirty="0">
                <a:latin typeface="Comic Sans MS" panose="030F0702030302020204" pitchFamily="66" charset="0"/>
              </a:rPr>
              <a:t>                                                  6. </a:t>
            </a:r>
            <a:r>
              <a:rPr lang="ru-RU" sz="1200" dirty="0" err="1">
                <a:latin typeface="Comic Sans MS" panose="030F0702030302020204" pitchFamily="66" charset="0"/>
              </a:rPr>
              <a:t>Здійснюємо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перевірку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виконання</a:t>
            </a:r>
            <a:r>
              <a:rPr lang="ru-RU" sz="1200" dirty="0">
                <a:latin typeface="Comic Sans MS" panose="030F0702030302020204" pitchFamily="66" charset="0"/>
              </a:rPr>
              <a:t> сторонами </a:t>
            </a:r>
            <a:r>
              <a:rPr lang="ru-RU" sz="1200" dirty="0" err="1">
                <a:latin typeface="Comic Sans MS" panose="030F0702030302020204" pitchFamily="66" charset="0"/>
              </a:rPr>
              <a:t>вимог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викладених</a:t>
            </a:r>
            <a:r>
              <a:rPr lang="ru-RU" sz="1200" dirty="0">
                <a:latin typeface="Comic Sans MS" panose="030F0702030302020204" pitchFamily="66" charset="0"/>
              </a:rPr>
              <a:t> у </a:t>
            </a:r>
            <a:r>
              <a:rPr lang="ru-RU" sz="1200" dirty="0" err="1">
                <a:latin typeface="Comic Sans MS" panose="030F0702030302020204" pitchFamily="66" charset="0"/>
              </a:rPr>
              <a:t>договорі</a:t>
            </a:r>
            <a:r>
              <a:rPr lang="ru-RU" sz="1200" dirty="0">
                <a:latin typeface="Comic Sans MS" panose="030F0702030302020204" pitchFamily="66" charset="0"/>
              </a:rPr>
              <a:t>                                                  </a:t>
            </a:r>
            <a:r>
              <a:rPr lang="ru-RU" sz="1050" dirty="0">
                <a:latin typeface="Comic Sans MS" panose="030F0702030302020204" pitchFamily="66" charset="0"/>
              </a:rPr>
              <a:t>7. </a:t>
            </a:r>
            <a:r>
              <a:rPr lang="ru-RU" sz="1200" dirty="0" err="1">
                <a:latin typeface="Comic Sans MS" panose="030F0702030302020204" pitchFamily="66" charset="0"/>
              </a:rPr>
              <a:t>Залучаємо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інвесторів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які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фінансують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кошти</a:t>
            </a:r>
            <a:r>
              <a:rPr lang="ru-RU" sz="1200" dirty="0">
                <a:latin typeface="Comic Sans MS" panose="030F0702030302020204" pitchFamily="66" charset="0"/>
              </a:rPr>
              <a:t> у проект.                                                                        8. </a:t>
            </a:r>
            <a:r>
              <a:rPr lang="ru-RU" sz="1200" dirty="0" err="1">
                <a:latin typeface="Comic Sans MS" panose="030F0702030302020204" pitchFamily="66" charset="0"/>
              </a:rPr>
              <a:t>Наймаємо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людину</a:t>
            </a:r>
            <a:r>
              <a:rPr lang="ru-RU" sz="1200" dirty="0">
                <a:latin typeface="Comic Sans MS" panose="030F0702030302020204" pitchFamily="66" charset="0"/>
              </a:rPr>
              <a:t>, яка </a:t>
            </a:r>
            <a:r>
              <a:rPr lang="ru-RU" sz="1200" dirty="0" err="1">
                <a:latin typeface="Comic Sans MS" panose="030F0702030302020204" pitchFamily="66" charset="0"/>
              </a:rPr>
              <a:t>збирає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негативні</a:t>
            </a:r>
            <a:r>
              <a:rPr lang="ru-RU" sz="1200" dirty="0">
                <a:latin typeface="Comic Sans MS" panose="030F0702030302020204" pitchFamily="66" charset="0"/>
              </a:rPr>
              <a:t> та </a:t>
            </a:r>
            <a:r>
              <a:rPr lang="ru-RU" sz="1200" dirty="0" err="1">
                <a:latin typeface="Comic Sans MS" panose="030F0702030302020204" pitchFamily="66" charset="0"/>
              </a:rPr>
              <a:t>позитивні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коментарі</a:t>
            </a:r>
            <a:r>
              <a:rPr lang="ru-RU" sz="1200" dirty="0">
                <a:latin typeface="Comic Sans MS" panose="030F0702030302020204" pitchFamily="66" charset="0"/>
              </a:rPr>
              <a:t> про нашу </a:t>
            </a:r>
            <a:r>
              <a:rPr lang="ru-RU" sz="1200" dirty="0" err="1">
                <a:latin typeface="Comic Sans MS" panose="030F0702030302020204" pitchFamily="66" charset="0"/>
              </a:rPr>
              <a:t>організацію</a:t>
            </a:r>
            <a:r>
              <a:rPr lang="ru-RU" sz="1200" dirty="0">
                <a:latin typeface="Comic Sans MS" panose="030F0702030302020204" pitchFamily="66" charset="0"/>
              </a:rPr>
              <a:t>                   9. </a:t>
            </a:r>
            <a:r>
              <a:rPr lang="ru-RU" sz="1200" dirty="0" err="1">
                <a:latin typeface="Comic Sans MS" panose="030F0702030302020204" pitchFamily="66" charset="0"/>
              </a:rPr>
              <a:t>Влаштовуємо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регулярні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зустрічі</a:t>
            </a:r>
            <a:r>
              <a:rPr lang="ru-RU" sz="1200" dirty="0">
                <a:latin typeface="Comic Sans MS" panose="030F0702030302020204" pitchFamily="66" charset="0"/>
              </a:rPr>
              <a:t> з </a:t>
            </a:r>
            <a:r>
              <a:rPr lang="ru-RU" sz="1200" dirty="0" err="1">
                <a:latin typeface="Comic Sans MS" panose="030F0702030302020204" pitchFamily="66" charset="0"/>
              </a:rPr>
              <a:t>замовниками</a:t>
            </a:r>
            <a:r>
              <a:rPr lang="ru-RU" sz="1200" dirty="0">
                <a:latin typeface="Comic Sans MS" panose="030F0702030302020204" pitchFamily="66" charset="0"/>
              </a:rPr>
              <a:t>            10. </a:t>
            </a:r>
            <a:r>
              <a:rPr lang="ru-RU" sz="1200" dirty="0" err="1">
                <a:latin typeface="Comic Sans MS" panose="030F0702030302020204" pitchFamily="66" charset="0"/>
              </a:rPr>
              <a:t>Надаємо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замовнику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можливість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ознайомитися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із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звітами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щодо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діяльності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нашої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en-US" sz="1200" dirty="0">
                <a:latin typeface="Comic Sans MS" panose="030F0702030302020204" pitchFamily="66" charset="0"/>
              </a:rPr>
              <a:t>IT </a:t>
            </a:r>
            <a:r>
              <a:rPr lang="ru-RU" sz="1200" dirty="0" err="1">
                <a:latin typeface="Comic Sans MS" panose="030F0702030302020204" pitchFamily="66" charset="0"/>
              </a:rPr>
              <a:t>Школи</a:t>
            </a:r>
            <a:r>
              <a:rPr lang="ru-RU" sz="1200" dirty="0"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Управління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Доступністю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17" name="Google Shape;2017;p49"/>
          <p:cNvSpPr txBox="1">
            <a:spLocks noGrp="1"/>
          </p:cNvSpPr>
          <p:nvPr>
            <p:ph type="subTitle" idx="4294967295"/>
          </p:nvPr>
        </p:nvSpPr>
        <p:spPr>
          <a:xfrm>
            <a:off x="1437018" y="2793206"/>
            <a:ext cx="5713875" cy="1993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/>
              <a:t>Доступність</a:t>
            </a:r>
            <a:r>
              <a:rPr lang="ru-RU" dirty="0"/>
              <a:t> = 99,5%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/>
              <a:t>Надійність</a:t>
            </a:r>
            <a:r>
              <a:rPr lang="ru-RU" dirty="0"/>
              <a:t> (</a:t>
            </a:r>
            <a:r>
              <a:rPr lang="en-US" dirty="0"/>
              <a:t>MTBSI) = 1116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/>
              <a:t>Надійність</a:t>
            </a:r>
            <a:r>
              <a:rPr lang="ru-RU" dirty="0"/>
              <a:t> (</a:t>
            </a:r>
            <a:r>
              <a:rPr lang="en-US" dirty="0"/>
              <a:t>MTBF) = 1111.5 </a:t>
            </a:r>
            <a:r>
              <a:rPr lang="ru-RU" dirty="0"/>
              <a:t>годин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/>
              <a:t>Супроводжуваність</a:t>
            </a:r>
            <a:r>
              <a:rPr lang="ru-RU" dirty="0"/>
              <a:t> (</a:t>
            </a:r>
            <a:r>
              <a:rPr lang="en-US" dirty="0"/>
              <a:t>MTRS) = 4.5 </a:t>
            </a:r>
            <a:r>
              <a:rPr lang="ru-RU" dirty="0"/>
              <a:t>годин </a:t>
            </a:r>
            <a:endParaRPr dirty="0"/>
          </a:p>
        </p:txBody>
      </p:sp>
      <p:sp>
        <p:nvSpPr>
          <p:cNvPr id="2018" name="Google Shape;2018;p49"/>
          <p:cNvSpPr txBox="1">
            <a:spLocks noGrp="1"/>
          </p:cNvSpPr>
          <p:nvPr>
            <p:ph type="title" idx="4294967295"/>
          </p:nvPr>
        </p:nvSpPr>
        <p:spPr>
          <a:xfrm>
            <a:off x="251157" y="1277237"/>
            <a:ext cx="2306306" cy="116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Використання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нашої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послуги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здійснюється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6 </a:t>
            </a: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днів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на </a:t>
            </a: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тиждень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12 </a:t>
            </a: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години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на добу. </a:t>
            </a: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Пропрацювавши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2232 годин </a:t>
            </a: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відбувлося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 два </a:t>
            </a:r>
            <a:r>
              <a:rPr lang="ru-RU" sz="12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збої</a:t>
            </a:r>
            <a:r>
              <a:rPr lang="ru-RU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25F347-D786-44CE-AA05-6728CC305751}"/>
              </a:ext>
            </a:extLst>
          </p:cNvPr>
          <p:cNvSpPr txBox="1"/>
          <p:nvPr/>
        </p:nvSpPr>
        <p:spPr>
          <a:xfrm>
            <a:off x="5400675" y="1364684"/>
            <a:ext cx="3328988" cy="715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E89AE"/>
              </a:buClr>
              <a:buSzPts val="1400"/>
              <a:buFont typeface="Comfortaa Regular"/>
              <a:buNone/>
              <a:tabLst/>
              <a:defRPr/>
            </a:pP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Простій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в </a:t>
            </a: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результаті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</a:t>
            </a: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першого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</a:t>
            </a: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збою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</a:t>
            </a: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був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6 годин, в </a:t>
            </a: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результаті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другого - 3 </a:t>
            </a: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години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. </a:t>
            </a: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Отже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, </a:t>
            </a: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можемо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 провести </a:t>
            </a:r>
            <a:r>
              <a:rPr kumimoji="0" lang="ru-R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обчислення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sym typeface="Comfortaa Regular"/>
              </a:rPr>
              <a:t>:</a:t>
            </a:r>
          </a:p>
        </p:txBody>
      </p:sp>
      <p:grpSp>
        <p:nvGrpSpPr>
          <p:cNvPr id="43" name="Google Shape;12227;p79">
            <a:extLst>
              <a:ext uri="{FF2B5EF4-FFF2-40B4-BE49-F238E27FC236}">
                <a16:creationId xmlns:a16="http://schemas.microsoft.com/office/drawing/2014/main" id="{C1B8A249-1205-421B-ACC1-4BAFF08DBE15}"/>
              </a:ext>
            </a:extLst>
          </p:cNvPr>
          <p:cNvGrpSpPr/>
          <p:nvPr/>
        </p:nvGrpSpPr>
        <p:grpSpPr>
          <a:xfrm>
            <a:off x="3657039" y="1364684"/>
            <a:ext cx="914961" cy="928960"/>
            <a:chOff x="1756921" y="1509739"/>
            <a:chExt cx="345997" cy="345997"/>
          </a:xfrm>
        </p:grpSpPr>
        <p:sp>
          <p:nvSpPr>
            <p:cNvPr id="44" name="Google Shape;12228;p79">
              <a:extLst>
                <a:ext uri="{FF2B5EF4-FFF2-40B4-BE49-F238E27FC236}">
                  <a16:creationId xmlns:a16="http://schemas.microsoft.com/office/drawing/2014/main" id="{15E9E9CC-DFEF-43A4-B68F-D7D0D5367497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12229;p79">
              <a:extLst>
                <a:ext uri="{FF2B5EF4-FFF2-40B4-BE49-F238E27FC236}">
                  <a16:creationId xmlns:a16="http://schemas.microsoft.com/office/drawing/2014/main" id="{0639F7F2-83BB-4033-938D-6C2D6C149BD6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12230;p79">
              <a:extLst>
                <a:ext uri="{FF2B5EF4-FFF2-40B4-BE49-F238E27FC236}">
                  <a16:creationId xmlns:a16="http://schemas.microsoft.com/office/drawing/2014/main" id="{DA7566D6-9A5B-4A57-93F6-E8A309C4037B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12231;p79">
              <a:extLst>
                <a:ext uri="{FF2B5EF4-FFF2-40B4-BE49-F238E27FC236}">
                  <a16:creationId xmlns:a16="http://schemas.microsoft.com/office/drawing/2014/main" id="{7F257D5F-03CA-4BA2-9D72-59985D818B71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12232;p79">
              <a:extLst>
                <a:ext uri="{FF2B5EF4-FFF2-40B4-BE49-F238E27FC236}">
                  <a16:creationId xmlns:a16="http://schemas.microsoft.com/office/drawing/2014/main" id="{726CC5E8-7FF3-4169-AFA6-29432D33D24F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12233;p79">
              <a:extLst>
                <a:ext uri="{FF2B5EF4-FFF2-40B4-BE49-F238E27FC236}">
                  <a16:creationId xmlns:a16="http://schemas.microsoft.com/office/drawing/2014/main" id="{1006AD2D-48C1-49DA-A949-625A596D9F7F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12234;p79">
              <a:extLst>
                <a:ext uri="{FF2B5EF4-FFF2-40B4-BE49-F238E27FC236}">
                  <a16:creationId xmlns:a16="http://schemas.microsoft.com/office/drawing/2014/main" id="{12881E46-7242-4604-A152-9DD2352773DB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12235;p79">
              <a:extLst>
                <a:ext uri="{FF2B5EF4-FFF2-40B4-BE49-F238E27FC236}">
                  <a16:creationId xmlns:a16="http://schemas.microsoft.com/office/drawing/2014/main" id="{9A69CB5C-937B-4922-8CB0-8474FD3E88AB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12236;p79">
              <a:extLst>
                <a:ext uri="{FF2B5EF4-FFF2-40B4-BE49-F238E27FC236}">
                  <a16:creationId xmlns:a16="http://schemas.microsoft.com/office/drawing/2014/main" id="{D3F3F33D-359D-405F-A6AC-00CAB9704F17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12237;p79">
              <a:extLst>
                <a:ext uri="{FF2B5EF4-FFF2-40B4-BE49-F238E27FC236}">
                  <a16:creationId xmlns:a16="http://schemas.microsoft.com/office/drawing/2014/main" id="{A0EB4AE2-35D7-4122-87A9-38D06E5DE4E5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12238;p79">
              <a:extLst>
                <a:ext uri="{FF2B5EF4-FFF2-40B4-BE49-F238E27FC236}">
                  <a16:creationId xmlns:a16="http://schemas.microsoft.com/office/drawing/2014/main" id="{763B7198-6D90-4257-874A-77F49EBEF7A7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12239;p79">
              <a:extLst>
                <a:ext uri="{FF2B5EF4-FFF2-40B4-BE49-F238E27FC236}">
                  <a16:creationId xmlns:a16="http://schemas.microsoft.com/office/drawing/2014/main" id="{AA5CBCB9-E5A0-4F0E-8BF3-D071841743E6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12240;p79">
              <a:extLst>
                <a:ext uri="{FF2B5EF4-FFF2-40B4-BE49-F238E27FC236}">
                  <a16:creationId xmlns:a16="http://schemas.microsoft.com/office/drawing/2014/main" id="{D28A1EAB-BCFB-4579-83C6-E0C558208941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12241;p79">
              <a:extLst>
                <a:ext uri="{FF2B5EF4-FFF2-40B4-BE49-F238E27FC236}">
                  <a16:creationId xmlns:a16="http://schemas.microsoft.com/office/drawing/2014/main" id="{48403C98-9892-40B8-83EA-DF60A10EDA45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12242;p79">
              <a:extLst>
                <a:ext uri="{FF2B5EF4-FFF2-40B4-BE49-F238E27FC236}">
                  <a16:creationId xmlns:a16="http://schemas.microsoft.com/office/drawing/2014/main" id="{D480C86A-F540-44B7-B632-74762583BE40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12243;p79">
              <a:extLst>
                <a:ext uri="{FF2B5EF4-FFF2-40B4-BE49-F238E27FC236}">
                  <a16:creationId xmlns:a16="http://schemas.microsoft.com/office/drawing/2014/main" id="{5F81B107-9B07-4D09-8EB6-74043AC6D9F0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12244;p79">
              <a:extLst>
                <a:ext uri="{FF2B5EF4-FFF2-40B4-BE49-F238E27FC236}">
                  <a16:creationId xmlns:a16="http://schemas.microsoft.com/office/drawing/2014/main" id="{D9E0616F-6475-4E21-9A8D-C7A1833E5256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5"/>
          <p:cNvSpPr txBox="1">
            <a:spLocks noGrp="1"/>
          </p:cNvSpPr>
          <p:nvPr>
            <p:ph type="subTitle" idx="1"/>
          </p:nvPr>
        </p:nvSpPr>
        <p:spPr>
          <a:xfrm>
            <a:off x="2549400" y="1671909"/>
            <a:ext cx="40452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компан</a:t>
            </a:r>
            <a:r>
              <a:rPr lang="uk-UA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ію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49" name="Google Shape;1049;p35"/>
          <p:cNvSpPr txBox="1">
            <a:spLocks noGrp="1"/>
          </p:cNvSpPr>
          <p:nvPr>
            <p:ph type="subTitle" idx="2"/>
          </p:nvPr>
        </p:nvSpPr>
        <p:spPr>
          <a:xfrm>
            <a:off x="1736889" y="2234709"/>
            <a:ext cx="5680555" cy="2074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IT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Academy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-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це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досить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рентабельний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бізнес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, так як у людей часто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виникає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необхідність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у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придбанні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додаткових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знань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і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навичок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,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щоб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відповідати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сучасним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 </a:t>
            </a:r>
            <a:r>
              <a:rPr lang="ru-RU" sz="1800" dirty="0" err="1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вимогам</a:t>
            </a:r>
            <a:r>
              <a:rPr lang="ru-RU" sz="180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ea typeface="Arial Unicode MS"/>
                <a:cs typeface="Arial Unicode MS"/>
              </a:rPr>
              <a:t>.</a:t>
            </a:r>
          </a:p>
        </p:txBody>
      </p:sp>
      <p:sp>
        <p:nvSpPr>
          <p:cNvPr id="1050" name="Google Shape;1050;p35"/>
          <p:cNvSpPr/>
          <p:nvPr/>
        </p:nvSpPr>
        <p:spPr>
          <a:xfrm>
            <a:off x="7352050" y="263200"/>
            <a:ext cx="849260" cy="773386"/>
          </a:xfrm>
          <a:custGeom>
            <a:avLst/>
            <a:gdLst/>
            <a:ahLst/>
            <a:cxnLst/>
            <a:rect l="l" t="t" r="r" b="b"/>
            <a:pathLst>
              <a:path w="17506" h="15942" extrusionOk="0">
                <a:moveTo>
                  <a:pt x="8749" y="1"/>
                </a:moveTo>
                <a:cubicBezTo>
                  <a:pt x="6708" y="1"/>
                  <a:pt x="4668" y="779"/>
                  <a:pt x="3112" y="2334"/>
                </a:cubicBezTo>
                <a:cubicBezTo>
                  <a:pt x="1" y="5446"/>
                  <a:pt x="1" y="10496"/>
                  <a:pt x="3112" y="13608"/>
                </a:cubicBezTo>
                <a:cubicBezTo>
                  <a:pt x="4668" y="15163"/>
                  <a:pt x="6708" y="15941"/>
                  <a:pt x="8749" y="15941"/>
                </a:cubicBezTo>
                <a:cubicBezTo>
                  <a:pt x="10789" y="15941"/>
                  <a:pt x="12830" y="15163"/>
                  <a:pt x="14385" y="13608"/>
                </a:cubicBezTo>
                <a:cubicBezTo>
                  <a:pt x="17505" y="10496"/>
                  <a:pt x="17505" y="5446"/>
                  <a:pt x="14385" y="2334"/>
                </a:cubicBezTo>
                <a:cubicBezTo>
                  <a:pt x="12830" y="779"/>
                  <a:pt x="10789" y="1"/>
                  <a:pt x="8749" y="1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5"/>
          <p:cNvSpPr/>
          <p:nvPr/>
        </p:nvSpPr>
        <p:spPr>
          <a:xfrm>
            <a:off x="7771824" y="433719"/>
            <a:ext cx="180466" cy="230531"/>
          </a:xfrm>
          <a:custGeom>
            <a:avLst/>
            <a:gdLst/>
            <a:ahLst/>
            <a:cxnLst/>
            <a:rect l="l" t="t" r="r" b="b"/>
            <a:pathLst>
              <a:path w="3720" h="4752" extrusionOk="0">
                <a:moveTo>
                  <a:pt x="58" y="1"/>
                </a:moveTo>
                <a:cubicBezTo>
                  <a:pt x="50" y="1"/>
                  <a:pt x="42" y="117"/>
                  <a:pt x="33" y="334"/>
                </a:cubicBezTo>
                <a:cubicBezTo>
                  <a:pt x="33" y="558"/>
                  <a:pt x="25" y="866"/>
                  <a:pt x="17" y="1224"/>
                </a:cubicBezTo>
                <a:cubicBezTo>
                  <a:pt x="8" y="1981"/>
                  <a:pt x="0" y="3029"/>
                  <a:pt x="0" y="4186"/>
                </a:cubicBezTo>
                <a:lnTo>
                  <a:pt x="0" y="4701"/>
                </a:lnTo>
                <a:lnTo>
                  <a:pt x="0" y="4751"/>
                </a:lnTo>
                <a:lnTo>
                  <a:pt x="58" y="4751"/>
                </a:lnTo>
                <a:cubicBezTo>
                  <a:pt x="1090" y="4751"/>
                  <a:pt x="2005" y="4743"/>
                  <a:pt x="2662" y="4735"/>
                </a:cubicBezTo>
                <a:cubicBezTo>
                  <a:pt x="2979" y="4726"/>
                  <a:pt x="3237" y="4726"/>
                  <a:pt x="3436" y="4718"/>
                </a:cubicBezTo>
                <a:cubicBezTo>
                  <a:pt x="3619" y="4718"/>
                  <a:pt x="3719" y="4710"/>
                  <a:pt x="3719" y="4701"/>
                </a:cubicBezTo>
                <a:cubicBezTo>
                  <a:pt x="3719" y="4693"/>
                  <a:pt x="3619" y="4685"/>
                  <a:pt x="3436" y="4685"/>
                </a:cubicBezTo>
                <a:cubicBezTo>
                  <a:pt x="3237" y="4676"/>
                  <a:pt x="2979" y="4676"/>
                  <a:pt x="2662" y="4668"/>
                </a:cubicBezTo>
                <a:cubicBezTo>
                  <a:pt x="2016" y="4660"/>
                  <a:pt x="1120" y="4652"/>
                  <a:pt x="108" y="4651"/>
                </a:cubicBezTo>
                <a:lnTo>
                  <a:pt x="108" y="4651"/>
                </a:lnTo>
                <a:lnTo>
                  <a:pt x="108" y="4186"/>
                </a:lnTo>
                <a:cubicBezTo>
                  <a:pt x="108" y="3029"/>
                  <a:pt x="100" y="1981"/>
                  <a:pt x="92" y="1224"/>
                </a:cubicBezTo>
                <a:cubicBezTo>
                  <a:pt x="83" y="866"/>
                  <a:pt x="83" y="558"/>
                  <a:pt x="75" y="334"/>
                </a:cubicBezTo>
                <a:cubicBezTo>
                  <a:pt x="67" y="117"/>
                  <a:pt x="67" y="1"/>
                  <a:pt x="58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7773037" y="326750"/>
            <a:ext cx="5288" cy="65055"/>
          </a:xfrm>
          <a:custGeom>
            <a:avLst/>
            <a:gdLst/>
            <a:ahLst/>
            <a:cxnLst/>
            <a:rect l="l" t="t" r="r" b="b"/>
            <a:pathLst>
              <a:path w="109" h="1341" extrusionOk="0">
                <a:moveTo>
                  <a:pt x="58" y="1"/>
                </a:moveTo>
                <a:cubicBezTo>
                  <a:pt x="25" y="1"/>
                  <a:pt x="0" y="301"/>
                  <a:pt x="0" y="667"/>
                </a:cubicBezTo>
                <a:cubicBezTo>
                  <a:pt x="0" y="1041"/>
                  <a:pt x="25" y="1340"/>
                  <a:pt x="58" y="1340"/>
                </a:cubicBezTo>
                <a:cubicBezTo>
                  <a:pt x="83" y="1340"/>
                  <a:pt x="108" y="1041"/>
                  <a:pt x="108" y="667"/>
                </a:cubicBezTo>
                <a:cubicBezTo>
                  <a:pt x="108" y="301"/>
                  <a:pt x="83" y="1"/>
                  <a:pt x="58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5"/>
          <p:cNvSpPr/>
          <p:nvPr/>
        </p:nvSpPr>
        <p:spPr>
          <a:xfrm>
            <a:off x="7905814" y="378804"/>
            <a:ext cx="47251" cy="45408"/>
          </a:xfrm>
          <a:custGeom>
            <a:avLst/>
            <a:gdLst/>
            <a:ahLst/>
            <a:cxnLst/>
            <a:rect l="l" t="t" r="r" b="b"/>
            <a:pathLst>
              <a:path w="974" h="936" extrusionOk="0">
                <a:moveTo>
                  <a:pt x="946" y="0"/>
                </a:moveTo>
                <a:cubicBezTo>
                  <a:pt x="914" y="0"/>
                  <a:pt x="697" y="186"/>
                  <a:pt x="450" y="434"/>
                </a:cubicBezTo>
                <a:cubicBezTo>
                  <a:pt x="192" y="692"/>
                  <a:pt x="0" y="916"/>
                  <a:pt x="17" y="933"/>
                </a:cubicBezTo>
                <a:cubicBezTo>
                  <a:pt x="18" y="935"/>
                  <a:pt x="20" y="935"/>
                  <a:pt x="22" y="935"/>
                </a:cubicBezTo>
                <a:cubicBezTo>
                  <a:pt x="60" y="935"/>
                  <a:pt x="273" y="751"/>
                  <a:pt x="516" y="509"/>
                </a:cubicBezTo>
                <a:cubicBezTo>
                  <a:pt x="774" y="251"/>
                  <a:pt x="974" y="18"/>
                  <a:pt x="949" y="1"/>
                </a:cubicBezTo>
                <a:cubicBezTo>
                  <a:pt x="948" y="1"/>
                  <a:pt x="947" y="0"/>
                  <a:pt x="946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5"/>
          <p:cNvSpPr/>
          <p:nvPr/>
        </p:nvSpPr>
        <p:spPr>
          <a:xfrm>
            <a:off x="7999442" y="491254"/>
            <a:ext cx="56129" cy="33474"/>
          </a:xfrm>
          <a:custGeom>
            <a:avLst/>
            <a:gdLst/>
            <a:ahLst/>
            <a:cxnLst/>
            <a:rect l="l" t="t" r="r" b="b"/>
            <a:pathLst>
              <a:path w="1157" h="690" extrusionOk="0">
                <a:moveTo>
                  <a:pt x="1131" y="1"/>
                </a:moveTo>
                <a:cubicBezTo>
                  <a:pt x="1079" y="1"/>
                  <a:pt x="827" y="107"/>
                  <a:pt x="541" y="287"/>
                </a:cubicBezTo>
                <a:cubicBezTo>
                  <a:pt x="225" y="470"/>
                  <a:pt x="0" y="670"/>
                  <a:pt x="17" y="687"/>
                </a:cubicBezTo>
                <a:cubicBezTo>
                  <a:pt x="18" y="688"/>
                  <a:pt x="21" y="689"/>
                  <a:pt x="24" y="689"/>
                </a:cubicBezTo>
                <a:cubicBezTo>
                  <a:pt x="71" y="689"/>
                  <a:pt x="306" y="548"/>
                  <a:pt x="591" y="370"/>
                </a:cubicBezTo>
                <a:cubicBezTo>
                  <a:pt x="907" y="179"/>
                  <a:pt x="1157" y="29"/>
                  <a:pt x="1140" y="4"/>
                </a:cubicBezTo>
                <a:cubicBezTo>
                  <a:pt x="1139" y="2"/>
                  <a:pt x="1136" y="1"/>
                  <a:pt x="1131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5"/>
          <p:cNvSpPr/>
          <p:nvPr/>
        </p:nvSpPr>
        <p:spPr>
          <a:xfrm>
            <a:off x="8026900" y="655709"/>
            <a:ext cx="88438" cy="5288"/>
          </a:xfrm>
          <a:custGeom>
            <a:avLst/>
            <a:gdLst/>
            <a:ahLst/>
            <a:cxnLst/>
            <a:rect l="l" t="t" r="r" b="b"/>
            <a:pathLst>
              <a:path w="1823" h="109" extrusionOk="0">
                <a:moveTo>
                  <a:pt x="907" y="1"/>
                </a:moveTo>
                <a:cubicBezTo>
                  <a:pt x="408" y="1"/>
                  <a:pt x="0" y="26"/>
                  <a:pt x="0" y="59"/>
                </a:cubicBezTo>
                <a:cubicBezTo>
                  <a:pt x="0" y="84"/>
                  <a:pt x="408" y="109"/>
                  <a:pt x="907" y="109"/>
                </a:cubicBezTo>
                <a:cubicBezTo>
                  <a:pt x="1415" y="109"/>
                  <a:pt x="1822" y="84"/>
                  <a:pt x="1822" y="59"/>
                </a:cubicBezTo>
                <a:cubicBezTo>
                  <a:pt x="1822" y="26"/>
                  <a:pt x="1415" y="9"/>
                  <a:pt x="907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5"/>
          <p:cNvSpPr/>
          <p:nvPr/>
        </p:nvSpPr>
        <p:spPr>
          <a:xfrm>
            <a:off x="7417444" y="650082"/>
            <a:ext cx="83587" cy="4851"/>
          </a:xfrm>
          <a:custGeom>
            <a:avLst/>
            <a:gdLst/>
            <a:ahLst/>
            <a:cxnLst/>
            <a:rect l="l" t="t" r="r" b="b"/>
            <a:pathLst>
              <a:path w="1723" h="100" extrusionOk="0">
                <a:moveTo>
                  <a:pt x="857" y="0"/>
                </a:moveTo>
                <a:cubicBezTo>
                  <a:pt x="383" y="0"/>
                  <a:pt x="0" y="25"/>
                  <a:pt x="0" y="50"/>
                </a:cubicBezTo>
                <a:cubicBezTo>
                  <a:pt x="0" y="75"/>
                  <a:pt x="383" y="100"/>
                  <a:pt x="857" y="100"/>
                </a:cubicBezTo>
                <a:cubicBezTo>
                  <a:pt x="1340" y="100"/>
                  <a:pt x="1723" y="75"/>
                  <a:pt x="1723" y="50"/>
                </a:cubicBezTo>
                <a:cubicBezTo>
                  <a:pt x="1723" y="25"/>
                  <a:pt x="1340" y="0"/>
                  <a:pt x="857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5"/>
          <p:cNvSpPr/>
          <p:nvPr/>
        </p:nvSpPr>
        <p:spPr>
          <a:xfrm>
            <a:off x="7477162" y="776697"/>
            <a:ext cx="68257" cy="53849"/>
          </a:xfrm>
          <a:custGeom>
            <a:avLst/>
            <a:gdLst/>
            <a:ahLst/>
            <a:cxnLst/>
            <a:rect l="l" t="t" r="r" b="b"/>
            <a:pathLst>
              <a:path w="1407" h="1110" extrusionOk="0">
                <a:moveTo>
                  <a:pt x="1384" y="1"/>
                </a:moveTo>
                <a:cubicBezTo>
                  <a:pt x="1334" y="1"/>
                  <a:pt x="1031" y="226"/>
                  <a:pt x="675" y="518"/>
                </a:cubicBezTo>
                <a:cubicBezTo>
                  <a:pt x="292" y="818"/>
                  <a:pt x="1" y="1084"/>
                  <a:pt x="17" y="1109"/>
                </a:cubicBezTo>
                <a:cubicBezTo>
                  <a:pt x="18" y="1110"/>
                  <a:pt x="19" y="1110"/>
                  <a:pt x="20" y="1110"/>
                </a:cubicBezTo>
                <a:cubicBezTo>
                  <a:pt x="57" y="1110"/>
                  <a:pt x="372" y="890"/>
                  <a:pt x="733" y="593"/>
                </a:cubicBezTo>
                <a:cubicBezTo>
                  <a:pt x="1116" y="294"/>
                  <a:pt x="1407" y="27"/>
                  <a:pt x="1390" y="2"/>
                </a:cubicBezTo>
                <a:cubicBezTo>
                  <a:pt x="1389" y="1"/>
                  <a:pt x="1387" y="1"/>
                  <a:pt x="1384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5"/>
          <p:cNvSpPr/>
          <p:nvPr/>
        </p:nvSpPr>
        <p:spPr>
          <a:xfrm>
            <a:off x="7773037" y="908358"/>
            <a:ext cx="5288" cy="88875"/>
          </a:xfrm>
          <a:custGeom>
            <a:avLst/>
            <a:gdLst/>
            <a:ahLst/>
            <a:cxnLst/>
            <a:rect l="l" t="t" r="r" b="b"/>
            <a:pathLst>
              <a:path w="109" h="1832" extrusionOk="0">
                <a:moveTo>
                  <a:pt x="58" y="1"/>
                </a:moveTo>
                <a:cubicBezTo>
                  <a:pt x="25" y="1"/>
                  <a:pt x="0" y="408"/>
                  <a:pt x="0" y="916"/>
                </a:cubicBezTo>
                <a:cubicBezTo>
                  <a:pt x="0" y="1423"/>
                  <a:pt x="25" y="1831"/>
                  <a:pt x="58" y="1831"/>
                </a:cubicBezTo>
                <a:cubicBezTo>
                  <a:pt x="83" y="1831"/>
                  <a:pt x="108" y="1423"/>
                  <a:pt x="108" y="916"/>
                </a:cubicBezTo>
                <a:cubicBezTo>
                  <a:pt x="108" y="408"/>
                  <a:pt x="83" y="1"/>
                  <a:pt x="58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5"/>
          <p:cNvSpPr/>
          <p:nvPr/>
        </p:nvSpPr>
        <p:spPr>
          <a:xfrm>
            <a:off x="7899362" y="880076"/>
            <a:ext cx="68257" cy="58264"/>
          </a:xfrm>
          <a:custGeom>
            <a:avLst/>
            <a:gdLst/>
            <a:ahLst/>
            <a:cxnLst/>
            <a:rect l="l" t="t" r="r" b="b"/>
            <a:pathLst>
              <a:path w="1407" h="1201" extrusionOk="0">
                <a:moveTo>
                  <a:pt x="19" y="1"/>
                </a:moveTo>
                <a:cubicBezTo>
                  <a:pt x="18" y="1"/>
                  <a:pt x="17" y="1"/>
                  <a:pt x="17" y="1"/>
                </a:cubicBezTo>
                <a:cubicBezTo>
                  <a:pt x="0" y="18"/>
                  <a:pt x="250" y="351"/>
                  <a:pt x="632" y="684"/>
                </a:cubicBezTo>
                <a:cubicBezTo>
                  <a:pt x="1000" y="1003"/>
                  <a:pt x="1345" y="1200"/>
                  <a:pt x="1386" y="1200"/>
                </a:cubicBezTo>
                <a:cubicBezTo>
                  <a:pt x="1388" y="1200"/>
                  <a:pt x="1389" y="1200"/>
                  <a:pt x="1390" y="1199"/>
                </a:cubicBezTo>
                <a:cubicBezTo>
                  <a:pt x="1406" y="1174"/>
                  <a:pt x="1073" y="933"/>
                  <a:pt x="699" y="600"/>
                </a:cubicBezTo>
                <a:cubicBezTo>
                  <a:pt x="335" y="285"/>
                  <a:pt x="57" y="1"/>
                  <a:pt x="19" y="1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5"/>
          <p:cNvSpPr/>
          <p:nvPr/>
        </p:nvSpPr>
        <p:spPr>
          <a:xfrm>
            <a:off x="8000267" y="786448"/>
            <a:ext cx="56954" cy="55062"/>
          </a:xfrm>
          <a:custGeom>
            <a:avLst/>
            <a:gdLst/>
            <a:ahLst/>
            <a:cxnLst/>
            <a:rect l="l" t="t" r="r" b="b"/>
            <a:pathLst>
              <a:path w="1174" h="1135" extrusionOk="0">
                <a:moveTo>
                  <a:pt x="20" y="0"/>
                </a:moveTo>
                <a:cubicBezTo>
                  <a:pt x="19" y="0"/>
                  <a:pt x="18" y="1"/>
                  <a:pt x="17" y="1"/>
                </a:cubicBezTo>
                <a:cubicBezTo>
                  <a:pt x="0" y="18"/>
                  <a:pt x="233" y="292"/>
                  <a:pt x="549" y="608"/>
                </a:cubicBezTo>
                <a:cubicBezTo>
                  <a:pt x="850" y="902"/>
                  <a:pt x="1106" y="1134"/>
                  <a:pt x="1151" y="1134"/>
                </a:cubicBezTo>
                <a:cubicBezTo>
                  <a:pt x="1154" y="1134"/>
                  <a:pt x="1155" y="1134"/>
                  <a:pt x="1157" y="1133"/>
                </a:cubicBezTo>
                <a:cubicBezTo>
                  <a:pt x="1173" y="1116"/>
                  <a:pt x="940" y="841"/>
                  <a:pt x="624" y="534"/>
                </a:cubicBezTo>
                <a:cubicBezTo>
                  <a:pt x="319" y="228"/>
                  <a:pt x="60" y="0"/>
                  <a:pt x="2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5"/>
          <p:cNvSpPr/>
          <p:nvPr/>
        </p:nvSpPr>
        <p:spPr>
          <a:xfrm>
            <a:off x="7491279" y="484947"/>
            <a:ext cx="50113" cy="48561"/>
          </a:xfrm>
          <a:custGeom>
            <a:avLst/>
            <a:gdLst/>
            <a:ahLst/>
            <a:cxnLst/>
            <a:rect l="l" t="t" r="r" b="b"/>
            <a:pathLst>
              <a:path w="1033" h="1001" extrusionOk="0">
                <a:moveTo>
                  <a:pt x="20" y="0"/>
                </a:moveTo>
                <a:cubicBezTo>
                  <a:pt x="19" y="0"/>
                  <a:pt x="18" y="1"/>
                  <a:pt x="18" y="1"/>
                </a:cubicBezTo>
                <a:cubicBezTo>
                  <a:pt x="1" y="26"/>
                  <a:pt x="201" y="268"/>
                  <a:pt x="475" y="542"/>
                </a:cubicBezTo>
                <a:cubicBezTo>
                  <a:pt x="739" y="806"/>
                  <a:pt x="972" y="1001"/>
                  <a:pt x="1012" y="1001"/>
                </a:cubicBezTo>
                <a:cubicBezTo>
                  <a:pt x="1014" y="1001"/>
                  <a:pt x="1015" y="1000"/>
                  <a:pt x="1016" y="1000"/>
                </a:cubicBezTo>
                <a:cubicBezTo>
                  <a:pt x="1033" y="983"/>
                  <a:pt x="825" y="742"/>
                  <a:pt x="550" y="467"/>
                </a:cubicBezTo>
                <a:cubicBezTo>
                  <a:pt x="286" y="203"/>
                  <a:pt x="52" y="0"/>
                  <a:pt x="20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5"/>
          <p:cNvSpPr/>
          <p:nvPr/>
        </p:nvSpPr>
        <p:spPr>
          <a:xfrm>
            <a:off x="7602711" y="369877"/>
            <a:ext cx="49289" cy="47057"/>
          </a:xfrm>
          <a:custGeom>
            <a:avLst/>
            <a:gdLst/>
            <a:ahLst/>
            <a:cxnLst/>
            <a:rect l="l" t="t" r="r" b="b"/>
            <a:pathLst>
              <a:path w="1016" h="970" extrusionOk="0">
                <a:moveTo>
                  <a:pt x="23" y="0"/>
                </a:moveTo>
                <a:cubicBezTo>
                  <a:pt x="20" y="0"/>
                  <a:pt x="18" y="1"/>
                  <a:pt x="17" y="2"/>
                </a:cubicBezTo>
                <a:cubicBezTo>
                  <a:pt x="0" y="19"/>
                  <a:pt x="200" y="252"/>
                  <a:pt x="474" y="518"/>
                </a:cubicBezTo>
                <a:cubicBezTo>
                  <a:pt x="726" y="777"/>
                  <a:pt x="947" y="969"/>
                  <a:pt x="992" y="969"/>
                </a:cubicBezTo>
                <a:cubicBezTo>
                  <a:pt x="995" y="969"/>
                  <a:pt x="997" y="969"/>
                  <a:pt x="999" y="967"/>
                </a:cubicBezTo>
                <a:cubicBezTo>
                  <a:pt x="1015" y="951"/>
                  <a:pt x="815" y="718"/>
                  <a:pt x="541" y="451"/>
                </a:cubicBezTo>
                <a:cubicBezTo>
                  <a:pt x="290" y="192"/>
                  <a:pt x="68" y="0"/>
                  <a:pt x="23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100EF-36D7-4934-98A8-3A810CEB9E4E}"/>
              </a:ext>
            </a:extLst>
          </p:cNvPr>
          <p:cNvSpPr txBox="1"/>
          <p:nvPr/>
        </p:nvSpPr>
        <p:spPr>
          <a:xfrm>
            <a:off x="2286000" y="263200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2700" b="1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sym typeface="Alfa Slab One"/>
              </a:rPr>
              <a:t>Servise</a:t>
            </a:r>
            <a:r>
              <a:rPr kumimoji="0" lang="en-US" sz="27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sym typeface="Alfa Slab One"/>
              </a:rPr>
              <a:t> strategy</a:t>
            </a:r>
            <a:endParaRPr lang="ru-RU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63"/>
          <p:cNvSpPr/>
          <p:nvPr/>
        </p:nvSpPr>
        <p:spPr>
          <a:xfrm>
            <a:off x="1254865" y="1801156"/>
            <a:ext cx="954000" cy="954000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86" y="0"/>
                </a:moveTo>
                <a:cubicBezTo>
                  <a:pt x="13049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8" y="8200"/>
                  <a:pt x="4150" y="8200"/>
                </a:cubicBezTo>
                <a:cubicBezTo>
                  <a:pt x="4267" y="8200"/>
                  <a:pt x="4383" y="8147"/>
                  <a:pt x="4453" y="8049"/>
                </a:cubicBezTo>
                <a:cubicBezTo>
                  <a:pt x="7953" y="3417"/>
                  <a:pt x="13287" y="762"/>
                  <a:pt x="19086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86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86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63"/>
          <p:cNvSpPr/>
          <p:nvPr/>
        </p:nvSpPr>
        <p:spPr>
          <a:xfrm>
            <a:off x="1722328" y="2755156"/>
            <a:ext cx="19075" cy="236675"/>
          </a:xfrm>
          <a:custGeom>
            <a:avLst/>
            <a:gdLst/>
            <a:ahLst/>
            <a:cxnLst/>
            <a:rect l="l" t="t" r="r" b="b"/>
            <a:pathLst>
              <a:path w="763" h="9467" extrusionOk="0">
                <a:moveTo>
                  <a:pt x="382" y="1"/>
                </a:moveTo>
                <a:cubicBezTo>
                  <a:pt x="168" y="1"/>
                  <a:pt x="1" y="168"/>
                  <a:pt x="1" y="382"/>
                </a:cubicBezTo>
                <a:lnTo>
                  <a:pt x="1" y="9085"/>
                </a:lnTo>
                <a:cubicBezTo>
                  <a:pt x="1" y="9300"/>
                  <a:pt x="168" y="9466"/>
                  <a:pt x="382" y="9466"/>
                </a:cubicBezTo>
                <a:cubicBezTo>
                  <a:pt x="584" y="9466"/>
                  <a:pt x="763" y="9300"/>
                  <a:pt x="763" y="9085"/>
                </a:cubicBezTo>
                <a:lnTo>
                  <a:pt x="763" y="382"/>
                </a:lnTo>
                <a:cubicBezTo>
                  <a:pt x="763" y="168"/>
                  <a:pt x="584" y="1"/>
                  <a:pt x="382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63"/>
          <p:cNvSpPr/>
          <p:nvPr/>
        </p:nvSpPr>
        <p:spPr>
          <a:xfrm>
            <a:off x="2774416" y="1792527"/>
            <a:ext cx="954000" cy="954000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63"/>
          <p:cNvSpPr/>
          <p:nvPr/>
        </p:nvSpPr>
        <p:spPr>
          <a:xfrm>
            <a:off x="3239989" y="2746257"/>
            <a:ext cx="19375" cy="236675"/>
          </a:xfrm>
          <a:custGeom>
            <a:avLst/>
            <a:gdLst/>
            <a:ahLst/>
            <a:cxnLst/>
            <a:rect l="l" t="t" r="r" b="b"/>
            <a:pathLst>
              <a:path w="775" h="9467" extrusionOk="0">
                <a:moveTo>
                  <a:pt x="382" y="1"/>
                </a:moveTo>
                <a:cubicBezTo>
                  <a:pt x="179" y="1"/>
                  <a:pt x="1" y="168"/>
                  <a:pt x="1" y="382"/>
                </a:cubicBezTo>
                <a:lnTo>
                  <a:pt x="1" y="9085"/>
                </a:lnTo>
                <a:cubicBezTo>
                  <a:pt x="1" y="9300"/>
                  <a:pt x="179" y="9466"/>
                  <a:pt x="382" y="9466"/>
                </a:cubicBezTo>
                <a:cubicBezTo>
                  <a:pt x="596" y="9466"/>
                  <a:pt x="775" y="9300"/>
                  <a:pt x="775" y="9085"/>
                </a:cubicBezTo>
                <a:lnTo>
                  <a:pt x="775" y="382"/>
                </a:lnTo>
                <a:cubicBezTo>
                  <a:pt x="775" y="168"/>
                  <a:pt x="596" y="1"/>
                  <a:pt x="382" y="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63"/>
          <p:cNvSpPr/>
          <p:nvPr/>
        </p:nvSpPr>
        <p:spPr>
          <a:xfrm>
            <a:off x="4217450" y="1811204"/>
            <a:ext cx="954300" cy="954000"/>
          </a:xfrm>
          <a:custGeom>
            <a:avLst/>
            <a:gdLst/>
            <a:ahLst/>
            <a:cxnLst/>
            <a:rect l="l" t="t" r="r" b="b"/>
            <a:pathLst>
              <a:path w="38172" h="38160" extrusionOk="0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38" name="Google Shape;2538;p63"/>
          <p:cNvSpPr/>
          <p:nvPr/>
        </p:nvSpPr>
        <p:spPr>
          <a:xfrm>
            <a:off x="4699209" y="2764363"/>
            <a:ext cx="19075" cy="236675"/>
          </a:xfrm>
          <a:custGeom>
            <a:avLst/>
            <a:gdLst/>
            <a:ahLst/>
            <a:cxnLst/>
            <a:rect l="l" t="t" r="r" b="b"/>
            <a:pathLst>
              <a:path w="763" h="9467" extrusionOk="0">
                <a:moveTo>
                  <a:pt x="381" y="1"/>
                </a:moveTo>
                <a:cubicBezTo>
                  <a:pt x="167" y="1"/>
                  <a:pt x="0" y="168"/>
                  <a:pt x="0" y="382"/>
                </a:cubicBezTo>
                <a:lnTo>
                  <a:pt x="0" y="9085"/>
                </a:lnTo>
                <a:cubicBezTo>
                  <a:pt x="0" y="9300"/>
                  <a:pt x="167" y="9466"/>
                  <a:pt x="381" y="9466"/>
                </a:cubicBezTo>
                <a:cubicBezTo>
                  <a:pt x="596" y="9466"/>
                  <a:pt x="762" y="9300"/>
                  <a:pt x="762" y="9085"/>
                </a:cubicBezTo>
                <a:lnTo>
                  <a:pt x="762" y="382"/>
                </a:lnTo>
                <a:cubicBezTo>
                  <a:pt x="762" y="168"/>
                  <a:pt x="596" y="1"/>
                  <a:pt x="381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39" name="Google Shape;2539;p63"/>
          <p:cNvSpPr/>
          <p:nvPr/>
        </p:nvSpPr>
        <p:spPr>
          <a:xfrm>
            <a:off x="5695055" y="1801156"/>
            <a:ext cx="954000" cy="954000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8" y="0"/>
                  <a:pt x="7489" y="2763"/>
                  <a:pt x="3846" y="7597"/>
                </a:cubicBezTo>
                <a:cubicBezTo>
                  <a:pt x="3715" y="7763"/>
                  <a:pt x="3751" y="8001"/>
                  <a:pt x="3918" y="8120"/>
                </a:cubicBezTo>
                <a:cubicBezTo>
                  <a:pt x="3986" y="8174"/>
                  <a:pt x="4067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4" y="3417"/>
                  <a:pt x="13276" y="762"/>
                  <a:pt x="19074" y="762"/>
                </a:cubicBezTo>
                <a:cubicBezTo>
                  <a:pt x="29183" y="762"/>
                  <a:pt x="37398" y="8978"/>
                  <a:pt x="37398" y="19074"/>
                </a:cubicBezTo>
                <a:cubicBezTo>
                  <a:pt x="37398" y="29183"/>
                  <a:pt x="29183" y="37398"/>
                  <a:pt x="19074" y="37398"/>
                </a:cubicBezTo>
                <a:cubicBezTo>
                  <a:pt x="8978" y="37398"/>
                  <a:pt x="762" y="29183"/>
                  <a:pt x="762" y="19074"/>
                </a:cubicBezTo>
                <a:cubicBezTo>
                  <a:pt x="762" y="18872"/>
                  <a:pt x="584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49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40" name="Google Shape;2540;p63"/>
          <p:cNvSpPr/>
          <p:nvPr/>
        </p:nvSpPr>
        <p:spPr>
          <a:xfrm>
            <a:off x="6154408" y="2748175"/>
            <a:ext cx="19075" cy="236675"/>
          </a:xfrm>
          <a:custGeom>
            <a:avLst/>
            <a:gdLst/>
            <a:ahLst/>
            <a:cxnLst/>
            <a:rect l="l" t="t" r="r" b="b"/>
            <a:pathLst>
              <a:path w="763" h="9467" extrusionOk="0">
                <a:moveTo>
                  <a:pt x="381" y="1"/>
                </a:moveTo>
                <a:cubicBezTo>
                  <a:pt x="167" y="1"/>
                  <a:pt x="0" y="168"/>
                  <a:pt x="0" y="382"/>
                </a:cubicBezTo>
                <a:lnTo>
                  <a:pt x="0" y="9085"/>
                </a:lnTo>
                <a:cubicBezTo>
                  <a:pt x="0" y="9300"/>
                  <a:pt x="167" y="9466"/>
                  <a:pt x="381" y="9466"/>
                </a:cubicBezTo>
                <a:cubicBezTo>
                  <a:pt x="596" y="9466"/>
                  <a:pt x="762" y="9300"/>
                  <a:pt x="762" y="9085"/>
                </a:cubicBezTo>
                <a:lnTo>
                  <a:pt x="762" y="382"/>
                </a:lnTo>
                <a:cubicBezTo>
                  <a:pt x="762" y="168"/>
                  <a:pt x="596" y="1"/>
                  <a:pt x="381" y="1"/>
                </a:cubicBezTo>
                <a:close/>
              </a:path>
            </a:pathLst>
          </a:custGeom>
          <a:solidFill>
            <a:schemeClr val="accent5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41" name="Google Shape;254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SERVICE CONTINUITY MANAGEMENT</a:t>
            </a:r>
            <a:endParaRPr dirty="0"/>
          </a:p>
        </p:txBody>
      </p:sp>
      <p:sp>
        <p:nvSpPr>
          <p:cNvPr id="2546" name="Google Shape;2546;p63"/>
          <p:cNvSpPr txBox="1">
            <a:spLocks noGrp="1"/>
          </p:cNvSpPr>
          <p:nvPr>
            <p:ph type="subTitle" idx="4294967295"/>
          </p:nvPr>
        </p:nvSpPr>
        <p:spPr>
          <a:xfrm>
            <a:off x="728651" y="2932232"/>
            <a:ext cx="1980940" cy="802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200" dirty="0" err="1">
                <a:latin typeface="Comic Sans MS" panose="030F0702030302020204" pitchFamily="66" charset="0"/>
              </a:rPr>
              <a:t>Формуємо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політику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забезпечення</a:t>
            </a:r>
            <a:r>
              <a:rPr lang="ru-RU" sz="1200" dirty="0">
                <a:latin typeface="Comic Sans MS" panose="030F0702030302020204" pitchFamily="66" charset="0"/>
              </a:rPr>
              <a:t> </a:t>
            </a:r>
            <a:r>
              <a:rPr lang="ru-RU" sz="1200" dirty="0" err="1">
                <a:latin typeface="Comic Sans MS" panose="030F0702030302020204" pitchFamily="66" charset="0"/>
              </a:rPr>
              <a:t>безперервності</a:t>
            </a:r>
            <a:endParaRPr sz="1200" dirty="0">
              <a:latin typeface="Comic Sans MS" panose="030F0702030302020204" pitchFamily="66" charset="0"/>
            </a:endParaRPr>
          </a:p>
        </p:txBody>
      </p:sp>
      <p:sp>
        <p:nvSpPr>
          <p:cNvPr id="2548" name="Google Shape;2548;p63"/>
          <p:cNvSpPr txBox="1">
            <a:spLocks noGrp="1"/>
          </p:cNvSpPr>
          <p:nvPr>
            <p:ph type="subTitle" idx="4294967295"/>
          </p:nvPr>
        </p:nvSpPr>
        <p:spPr>
          <a:xfrm>
            <a:off x="5520787" y="2962458"/>
            <a:ext cx="16176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 err="1">
                <a:latin typeface="Comic Sans MS" panose="030F0702030302020204" pitchFamily="66" charset="0"/>
              </a:rPr>
              <a:t>Визначаємо</a:t>
            </a:r>
            <a:r>
              <a:rPr lang="ru-RU" sz="1100" dirty="0">
                <a:latin typeface="Comic Sans MS" panose="030F0702030302020204" pitchFamily="66" charset="0"/>
              </a:rPr>
              <a:t> проект для </a:t>
            </a:r>
            <a:r>
              <a:rPr lang="ru-RU" sz="1100" dirty="0" err="1">
                <a:latin typeface="Comic Sans MS" panose="030F0702030302020204" pitchFamily="66" charset="0"/>
              </a:rPr>
              <a:t>організації</a:t>
            </a:r>
            <a:r>
              <a:rPr lang="ru-RU" sz="1100" dirty="0">
                <a:latin typeface="Comic Sans MS" panose="030F0702030302020204" pitchFamily="66" charset="0"/>
              </a:rPr>
              <a:t> </a:t>
            </a:r>
            <a:r>
              <a:rPr lang="ru-RU" sz="1100" dirty="0" err="1">
                <a:latin typeface="Comic Sans MS" panose="030F0702030302020204" pitchFamily="66" charset="0"/>
              </a:rPr>
              <a:t>процесу</a:t>
            </a:r>
            <a:r>
              <a:rPr lang="ru-RU" sz="1100" dirty="0">
                <a:latin typeface="Comic Sans MS" panose="030F0702030302020204" pitchFamily="66" charset="0"/>
              </a:rPr>
              <a:t> ITSCM</a:t>
            </a:r>
            <a:endParaRPr lang="en-US" sz="1100" dirty="0">
              <a:latin typeface="Comic Sans MS" panose="030F0702030302020204" pitchFamily="66" charset="0"/>
            </a:endParaRPr>
          </a:p>
        </p:txBody>
      </p:sp>
      <p:sp>
        <p:nvSpPr>
          <p:cNvPr id="2549" name="Google Shape;2549;p63"/>
          <p:cNvSpPr txBox="1">
            <a:spLocks noGrp="1"/>
          </p:cNvSpPr>
          <p:nvPr>
            <p:ph type="subTitle" idx="4294967295"/>
          </p:nvPr>
        </p:nvSpPr>
        <p:spPr>
          <a:xfrm>
            <a:off x="7059197" y="2973916"/>
            <a:ext cx="16176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Узгоджуємо</a:t>
            </a:r>
            <a:r>
              <a:rPr lang="ru-RU" dirty="0">
                <a:latin typeface="Comic Sans MS" panose="030F0702030302020204" pitchFamily="66" charset="0"/>
              </a:rPr>
              <a:t> проект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555" name="Google Shape;2555;p63"/>
          <p:cNvSpPr/>
          <p:nvPr/>
        </p:nvSpPr>
        <p:spPr>
          <a:xfrm>
            <a:off x="4481953" y="2053790"/>
            <a:ext cx="472661" cy="47365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5" name="Google Shape;2565;p63"/>
          <p:cNvGrpSpPr/>
          <p:nvPr/>
        </p:nvGrpSpPr>
        <p:grpSpPr>
          <a:xfrm>
            <a:off x="5923955" y="2066550"/>
            <a:ext cx="496199" cy="441219"/>
            <a:chOff x="5585861" y="2905929"/>
            <a:chExt cx="379764" cy="337684"/>
          </a:xfrm>
          <a:solidFill>
            <a:schemeClr val="accent5">
              <a:lumMod val="25000"/>
            </a:schemeClr>
          </a:solidFill>
        </p:grpSpPr>
        <p:sp>
          <p:nvSpPr>
            <p:cNvPr id="2566" name="Google Shape;2566;p63"/>
            <p:cNvSpPr/>
            <p:nvPr/>
          </p:nvSpPr>
          <p:spPr>
            <a:xfrm>
              <a:off x="5609734" y="3198096"/>
              <a:ext cx="11395" cy="45517"/>
            </a:xfrm>
            <a:custGeom>
              <a:avLst/>
              <a:gdLst/>
              <a:ahLst/>
              <a:cxnLst/>
              <a:rect l="l" t="t" r="r" b="b"/>
              <a:pathLst>
                <a:path w="358" h="1430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lnTo>
                    <a:pt x="0" y="1251"/>
                  </a:lnTo>
                  <a:cubicBezTo>
                    <a:pt x="0" y="1334"/>
                    <a:pt x="72" y="1430"/>
                    <a:pt x="179" y="1430"/>
                  </a:cubicBezTo>
                  <a:cubicBezTo>
                    <a:pt x="286" y="1430"/>
                    <a:pt x="357" y="1358"/>
                    <a:pt x="357" y="1251"/>
                  </a:cubicBezTo>
                  <a:lnTo>
                    <a:pt x="357" y="180"/>
                  </a:lnTo>
                  <a:cubicBezTo>
                    <a:pt x="345" y="84"/>
                    <a:pt x="274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3"/>
            <p:cNvSpPr/>
            <p:nvPr/>
          </p:nvSpPr>
          <p:spPr>
            <a:xfrm>
              <a:off x="5585861" y="3048431"/>
              <a:ext cx="205431" cy="195182"/>
            </a:xfrm>
            <a:custGeom>
              <a:avLst/>
              <a:gdLst/>
              <a:ahLst/>
              <a:cxnLst/>
              <a:rect l="l" t="t" r="r" b="b"/>
              <a:pathLst>
                <a:path w="6454" h="6132" extrusionOk="0">
                  <a:moveTo>
                    <a:pt x="5965" y="964"/>
                  </a:moveTo>
                  <a:lnTo>
                    <a:pt x="6025" y="1238"/>
                  </a:lnTo>
                  <a:cubicBezTo>
                    <a:pt x="6048" y="1298"/>
                    <a:pt x="6025" y="1369"/>
                    <a:pt x="5977" y="1417"/>
                  </a:cubicBezTo>
                  <a:lnTo>
                    <a:pt x="5870" y="1512"/>
                  </a:lnTo>
                  <a:lnTo>
                    <a:pt x="5632" y="1274"/>
                  </a:lnTo>
                  <a:lnTo>
                    <a:pt x="5965" y="964"/>
                  </a:lnTo>
                  <a:close/>
                  <a:moveTo>
                    <a:pt x="1834" y="333"/>
                  </a:moveTo>
                  <a:cubicBezTo>
                    <a:pt x="2119" y="333"/>
                    <a:pt x="2405" y="452"/>
                    <a:pt x="2608" y="667"/>
                  </a:cubicBezTo>
                  <a:cubicBezTo>
                    <a:pt x="2822" y="869"/>
                    <a:pt x="2941" y="1167"/>
                    <a:pt x="2977" y="1488"/>
                  </a:cubicBezTo>
                  <a:cubicBezTo>
                    <a:pt x="2989" y="1595"/>
                    <a:pt x="3000" y="1738"/>
                    <a:pt x="3012" y="1905"/>
                  </a:cubicBezTo>
                  <a:cubicBezTo>
                    <a:pt x="2822" y="1584"/>
                    <a:pt x="2524" y="1345"/>
                    <a:pt x="2119" y="1214"/>
                  </a:cubicBezTo>
                  <a:cubicBezTo>
                    <a:pt x="1822" y="1115"/>
                    <a:pt x="1565" y="1107"/>
                    <a:pt x="1481" y="1107"/>
                  </a:cubicBezTo>
                  <a:cubicBezTo>
                    <a:pt x="1465" y="1107"/>
                    <a:pt x="1455" y="1107"/>
                    <a:pt x="1453" y="1107"/>
                  </a:cubicBezTo>
                  <a:cubicBezTo>
                    <a:pt x="1405" y="1107"/>
                    <a:pt x="1369" y="1131"/>
                    <a:pt x="1334" y="1167"/>
                  </a:cubicBezTo>
                  <a:lnTo>
                    <a:pt x="1024" y="1500"/>
                  </a:lnTo>
                  <a:cubicBezTo>
                    <a:pt x="953" y="1572"/>
                    <a:pt x="965" y="1679"/>
                    <a:pt x="1024" y="1750"/>
                  </a:cubicBezTo>
                  <a:cubicBezTo>
                    <a:pt x="1058" y="1784"/>
                    <a:pt x="1100" y="1799"/>
                    <a:pt x="1143" y="1799"/>
                  </a:cubicBezTo>
                  <a:cubicBezTo>
                    <a:pt x="1190" y="1799"/>
                    <a:pt x="1237" y="1781"/>
                    <a:pt x="1274" y="1750"/>
                  </a:cubicBezTo>
                  <a:lnTo>
                    <a:pt x="1548" y="1488"/>
                  </a:lnTo>
                  <a:cubicBezTo>
                    <a:pt x="1762" y="1500"/>
                    <a:pt x="2500" y="1572"/>
                    <a:pt x="2774" y="2203"/>
                  </a:cubicBezTo>
                  <a:cubicBezTo>
                    <a:pt x="2715" y="2643"/>
                    <a:pt x="2334" y="2988"/>
                    <a:pt x="1857" y="2988"/>
                  </a:cubicBezTo>
                  <a:cubicBezTo>
                    <a:pt x="1334" y="2988"/>
                    <a:pt x="905" y="2560"/>
                    <a:pt x="905" y="2036"/>
                  </a:cubicBezTo>
                  <a:cubicBezTo>
                    <a:pt x="905" y="1941"/>
                    <a:pt x="822" y="1857"/>
                    <a:pt x="726" y="1857"/>
                  </a:cubicBezTo>
                  <a:cubicBezTo>
                    <a:pt x="703" y="1857"/>
                    <a:pt x="679" y="1857"/>
                    <a:pt x="667" y="1869"/>
                  </a:cubicBezTo>
                  <a:cubicBezTo>
                    <a:pt x="679" y="1726"/>
                    <a:pt x="691" y="1595"/>
                    <a:pt x="703" y="1488"/>
                  </a:cubicBezTo>
                  <a:cubicBezTo>
                    <a:pt x="726" y="1167"/>
                    <a:pt x="857" y="869"/>
                    <a:pt x="1060" y="667"/>
                  </a:cubicBezTo>
                  <a:cubicBezTo>
                    <a:pt x="1274" y="452"/>
                    <a:pt x="1560" y="333"/>
                    <a:pt x="1834" y="333"/>
                  </a:cubicBezTo>
                  <a:close/>
                  <a:moveTo>
                    <a:pt x="607" y="2346"/>
                  </a:moveTo>
                  <a:cubicBezTo>
                    <a:pt x="679" y="2667"/>
                    <a:pt x="869" y="2929"/>
                    <a:pt x="1131" y="3108"/>
                  </a:cubicBezTo>
                  <a:lnTo>
                    <a:pt x="1131" y="3298"/>
                  </a:lnTo>
                  <a:cubicBezTo>
                    <a:pt x="798" y="3239"/>
                    <a:pt x="560" y="3155"/>
                    <a:pt x="417" y="3096"/>
                  </a:cubicBezTo>
                  <a:cubicBezTo>
                    <a:pt x="393" y="3096"/>
                    <a:pt x="417" y="3084"/>
                    <a:pt x="417" y="3084"/>
                  </a:cubicBezTo>
                  <a:cubicBezTo>
                    <a:pt x="488" y="2881"/>
                    <a:pt x="548" y="2619"/>
                    <a:pt x="607" y="2346"/>
                  </a:cubicBezTo>
                  <a:close/>
                  <a:moveTo>
                    <a:pt x="3120" y="2346"/>
                  </a:moveTo>
                  <a:cubicBezTo>
                    <a:pt x="3167" y="2584"/>
                    <a:pt x="3227" y="2810"/>
                    <a:pt x="3286" y="3000"/>
                  </a:cubicBezTo>
                  <a:lnTo>
                    <a:pt x="2977" y="3298"/>
                  </a:lnTo>
                  <a:cubicBezTo>
                    <a:pt x="2941" y="3334"/>
                    <a:pt x="2881" y="3358"/>
                    <a:pt x="2834" y="3358"/>
                  </a:cubicBezTo>
                  <a:lnTo>
                    <a:pt x="2786" y="3358"/>
                  </a:lnTo>
                  <a:cubicBezTo>
                    <a:pt x="2691" y="3358"/>
                    <a:pt x="2596" y="3274"/>
                    <a:pt x="2596" y="3167"/>
                  </a:cubicBezTo>
                  <a:lnTo>
                    <a:pt x="2596" y="3108"/>
                  </a:lnTo>
                  <a:cubicBezTo>
                    <a:pt x="2858" y="2929"/>
                    <a:pt x="3048" y="2667"/>
                    <a:pt x="3120" y="2346"/>
                  </a:cubicBezTo>
                  <a:close/>
                  <a:moveTo>
                    <a:pt x="2262" y="3274"/>
                  </a:moveTo>
                  <a:cubicBezTo>
                    <a:pt x="2274" y="3381"/>
                    <a:pt x="2334" y="3465"/>
                    <a:pt x="2393" y="3524"/>
                  </a:cubicBezTo>
                  <a:lnTo>
                    <a:pt x="2119" y="3774"/>
                  </a:lnTo>
                  <a:cubicBezTo>
                    <a:pt x="2048" y="3852"/>
                    <a:pt x="1953" y="3890"/>
                    <a:pt x="1856" y="3890"/>
                  </a:cubicBezTo>
                  <a:cubicBezTo>
                    <a:pt x="1759" y="3890"/>
                    <a:pt x="1661" y="3852"/>
                    <a:pt x="1584" y="3774"/>
                  </a:cubicBezTo>
                  <a:lnTo>
                    <a:pt x="1429" y="3631"/>
                  </a:lnTo>
                  <a:cubicBezTo>
                    <a:pt x="1453" y="3584"/>
                    <a:pt x="1465" y="3524"/>
                    <a:pt x="1465" y="3465"/>
                  </a:cubicBezTo>
                  <a:lnTo>
                    <a:pt x="1465" y="3274"/>
                  </a:lnTo>
                  <a:cubicBezTo>
                    <a:pt x="1584" y="3322"/>
                    <a:pt x="1727" y="3334"/>
                    <a:pt x="1857" y="3334"/>
                  </a:cubicBezTo>
                  <a:cubicBezTo>
                    <a:pt x="1988" y="3334"/>
                    <a:pt x="2119" y="3322"/>
                    <a:pt x="2262" y="3274"/>
                  </a:cubicBezTo>
                  <a:close/>
                  <a:moveTo>
                    <a:pt x="1857" y="0"/>
                  </a:moveTo>
                  <a:cubicBezTo>
                    <a:pt x="1072" y="0"/>
                    <a:pt x="429" y="619"/>
                    <a:pt x="369" y="1464"/>
                  </a:cubicBezTo>
                  <a:cubicBezTo>
                    <a:pt x="333" y="1810"/>
                    <a:pt x="214" y="2536"/>
                    <a:pt x="72" y="2941"/>
                  </a:cubicBezTo>
                  <a:cubicBezTo>
                    <a:pt x="0" y="3119"/>
                    <a:pt x="83" y="3310"/>
                    <a:pt x="262" y="3405"/>
                  </a:cubicBezTo>
                  <a:cubicBezTo>
                    <a:pt x="393" y="3465"/>
                    <a:pt x="595" y="3536"/>
                    <a:pt x="857" y="3596"/>
                  </a:cubicBezTo>
                  <a:lnTo>
                    <a:pt x="405" y="3822"/>
                  </a:lnTo>
                  <a:cubicBezTo>
                    <a:pt x="155" y="3941"/>
                    <a:pt x="12" y="4191"/>
                    <a:pt x="12" y="4477"/>
                  </a:cubicBezTo>
                  <a:lnTo>
                    <a:pt x="12" y="5953"/>
                  </a:lnTo>
                  <a:cubicBezTo>
                    <a:pt x="12" y="6036"/>
                    <a:pt x="83" y="6132"/>
                    <a:pt x="191" y="6132"/>
                  </a:cubicBezTo>
                  <a:cubicBezTo>
                    <a:pt x="274" y="6132"/>
                    <a:pt x="369" y="6048"/>
                    <a:pt x="369" y="5953"/>
                  </a:cubicBezTo>
                  <a:lnTo>
                    <a:pt x="369" y="4477"/>
                  </a:lnTo>
                  <a:cubicBezTo>
                    <a:pt x="369" y="4322"/>
                    <a:pt x="441" y="4191"/>
                    <a:pt x="572" y="4131"/>
                  </a:cubicBezTo>
                  <a:lnTo>
                    <a:pt x="1155" y="3834"/>
                  </a:lnTo>
                  <a:lnTo>
                    <a:pt x="1369" y="4024"/>
                  </a:lnTo>
                  <a:cubicBezTo>
                    <a:pt x="1512" y="4167"/>
                    <a:pt x="1691" y="4239"/>
                    <a:pt x="1869" y="4239"/>
                  </a:cubicBezTo>
                  <a:cubicBezTo>
                    <a:pt x="2048" y="4239"/>
                    <a:pt x="2238" y="4167"/>
                    <a:pt x="2381" y="4024"/>
                  </a:cubicBezTo>
                  <a:lnTo>
                    <a:pt x="2715" y="3691"/>
                  </a:lnTo>
                  <a:lnTo>
                    <a:pt x="2834" y="3691"/>
                  </a:lnTo>
                  <a:cubicBezTo>
                    <a:pt x="2977" y="3691"/>
                    <a:pt x="3108" y="3631"/>
                    <a:pt x="3215" y="3536"/>
                  </a:cubicBezTo>
                  <a:lnTo>
                    <a:pt x="5382" y="1488"/>
                  </a:lnTo>
                  <a:lnTo>
                    <a:pt x="5632" y="1738"/>
                  </a:lnTo>
                  <a:lnTo>
                    <a:pt x="2893" y="4477"/>
                  </a:lnTo>
                  <a:cubicBezTo>
                    <a:pt x="2715" y="4655"/>
                    <a:pt x="2631" y="4882"/>
                    <a:pt x="2631" y="5132"/>
                  </a:cubicBezTo>
                  <a:lnTo>
                    <a:pt x="2631" y="5929"/>
                  </a:lnTo>
                  <a:cubicBezTo>
                    <a:pt x="2631" y="6025"/>
                    <a:pt x="2703" y="6108"/>
                    <a:pt x="2810" y="6108"/>
                  </a:cubicBezTo>
                  <a:cubicBezTo>
                    <a:pt x="2893" y="6108"/>
                    <a:pt x="2989" y="6036"/>
                    <a:pt x="2989" y="5929"/>
                  </a:cubicBezTo>
                  <a:lnTo>
                    <a:pt x="2989" y="5132"/>
                  </a:lnTo>
                  <a:cubicBezTo>
                    <a:pt x="2989" y="4977"/>
                    <a:pt x="3048" y="4834"/>
                    <a:pt x="3155" y="4727"/>
                  </a:cubicBezTo>
                  <a:lnTo>
                    <a:pt x="6227" y="1643"/>
                  </a:lnTo>
                  <a:cubicBezTo>
                    <a:pt x="6370" y="1512"/>
                    <a:pt x="6429" y="1310"/>
                    <a:pt x="6382" y="1131"/>
                  </a:cubicBezTo>
                  <a:lnTo>
                    <a:pt x="6263" y="679"/>
                  </a:lnTo>
                  <a:lnTo>
                    <a:pt x="6382" y="572"/>
                  </a:lnTo>
                  <a:cubicBezTo>
                    <a:pt x="6453" y="512"/>
                    <a:pt x="6453" y="393"/>
                    <a:pt x="6382" y="321"/>
                  </a:cubicBezTo>
                  <a:cubicBezTo>
                    <a:pt x="6352" y="286"/>
                    <a:pt x="6307" y="268"/>
                    <a:pt x="6261" y="268"/>
                  </a:cubicBezTo>
                  <a:cubicBezTo>
                    <a:pt x="6215" y="268"/>
                    <a:pt x="6168" y="286"/>
                    <a:pt x="6132" y="321"/>
                  </a:cubicBezTo>
                  <a:lnTo>
                    <a:pt x="3572" y="2738"/>
                  </a:lnTo>
                  <a:cubicBezTo>
                    <a:pt x="3453" y="2322"/>
                    <a:pt x="3358" y="1750"/>
                    <a:pt x="3346" y="1464"/>
                  </a:cubicBezTo>
                  <a:cubicBezTo>
                    <a:pt x="3286" y="631"/>
                    <a:pt x="2643" y="0"/>
                    <a:pt x="1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3"/>
            <p:cNvSpPr/>
            <p:nvPr/>
          </p:nvSpPr>
          <p:spPr>
            <a:xfrm>
              <a:off x="5740078" y="2905929"/>
              <a:ext cx="225547" cy="189516"/>
            </a:xfrm>
            <a:custGeom>
              <a:avLst/>
              <a:gdLst/>
              <a:ahLst/>
              <a:cxnLst/>
              <a:rect l="l" t="t" r="r" b="b"/>
              <a:pathLst>
                <a:path w="7086" h="5954" extrusionOk="0">
                  <a:moveTo>
                    <a:pt x="549" y="0"/>
                  </a:moveTo>
                  <a:cubicBezTo>
                    <a:pt x="251" y="0"/>
                    <a:pt x="1" y="250"/>
                    <a:pt x="1" y="548"/>
                  </a:cubicBezTo>
                  <a:lnTo>
                    <a:pt x="1" y="5072"/>
                  </a:lnTo>
                  <a:cubicBezTo>
                    <a:pt x="1" y="5156"/>
                    <a:pt x="72" y="5251"/>
                    <a:pt x="180" y="5251"/>
                  </a:cubicBezTo>
                  <a:cubicBezTo>
                    <a:pt x="263" y="5251"/>
                    <a:pt x="358" y="5179"/>
                    <a:pt x="358" y="5072"/>
                  </a:cubicBezTo>
                  <a:lnTo>
                    <a:pt x="358" y="548"/>
                  </a:lnTo>
                  <a:cubicBezTo>
                    <a:pt x="358" y="441"/>
                    <a:pt x="441" y="357"/>
                    <a:pt x="549" y="357"/>
                  </a:cubicBezTo>
                  <a:lnTo>
                    <a:pt x="6537" y="357"/>
                  </a:lnTo>
                  <a:cubicBezTo>
                    <a:pt x="6645" y="357"/>
                    <a:pt x="6728" y="441"/>
                    <a:pt x="6728" y="548"/>
                  </a:cubicBezTo>
                  <a:lnTo>
                    <a:pt x="6728" y="5394"/>
                  </a:lnTo>
                  <a:cubicBezTo>
                    <a:pt x="6728" y="5501"/>
                    <a:pt x="6645" y="5596"/>
                    <a:pt x="6537" y="5596"/>
                  </a:cubicBezTo>
                  <a:lnTo>
                    <a:pt x="2108" y="5596"/>
                  </a:lnTo>
                  <a:cubicBezTo>
                    <a:pt x="2025" y="5596"/>
                    <a:pt x="1930" y="5668"/>
                    <a:pt x="1930" y="5775"/>
                  </a:cubicBezTo>
                  <a:cubicBezTo>
                    <a:pt x="1930" y="5870"/>
                    <a:pt x="2013" y="5953"/>
                    <a:pt x="2108" y="5953"/>
                  </a:cubicBezTo>
                  <a:lnTo>
                    <a:pt x="6537" y="5953"/>
                  </a:lnTo>
                  <a:cubicBezTo>
                    <a:pt x="6835" y="5953"/>
                    <a:pt x="7085" y="5691"/>
                    <a:pt x="7085" y="5394"/>
                  </a:cubicBezTo>
                  <a:lnTo>
                    <a:pt x="7085" y="548"/>
                  </a:lnTo>
                  <a:cubicBezTo>
                    <a:pt x="7085" y="238"/>
                    <a:pt x="6847" y="0"/>
                    <a:pt x="6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3"/>
            <p:cNvSpPr/>
            <p:nvPr/>
          </p:nvSpPr>
          <p:spPr>
            <a:xfrm>
              <a:off x="5793902" y="2928464"/>
              <a:ext cx="131553" cy="130598"/>
            </a:xfrm>
            <a:custGeom>
              <a:avLst/>
              <a:gdLst/>
              <a:ahLst/>
              <a:cxnLst/>
              <a:rect l="l" t="t" r="r" b="b"/>
              <a:pathLst>
                <a:path w="4133" h="4103" extrusionOk="0">
                  <a:moveTo>
                    <a:pt x="1870" y="757"/>
                  </a:moveTo>
                  <a:cubicBezTo>
                    <a:pt x="2227" y="757"/>
                    <a:pt x="2537" y="876"/>
                    <a:pt x="2811" y="1090"/>
                  </a:cubicBezTo>
                  <a:lnTo>
                    <a:pt x="1751" y="2150"/>
                  </a:lnTo>
                  <a:cubicBezTo>
                    <a:pt x="1679" y="2221"/>
                    <a:pt x="1679" y="2328"/>
                    <a:pt x="1751" y="2400"/>
                  </a:cubicBezTo>
                  <a:cubicBezTo>
                    <a:pt x="1775" y="2424"/>
                    <a:pt x="1822" y="2447"/>
                    <a:pt x="1870" y="2447"/>
                  </a:cubicBezTo>
                  <a:cubicBezTo>
                    <a:pt x="1918" y="2447"/>
                    <a:pt x="1953" y="2424"/>
                    <a:pt x="1989" y="2400"/>
                  </a:cubicBezTo>
                  <a:lnTo>
                    <a:pt x="2513" y="1876"/>
                  </a:lnTo>
                  <a:cubicBezTo>
                    <a:pt x="2584" y="1995"/>
                    <a:pt x="2632" y="2126"/>
                    <a:pt x="2632" y="2281"/>
                  </a:cubicBezTo>
                  <a:cubicBezTo>
                    <a:pt x="2632" y="2697"/>
                    <a:pt x="2287" y="3043"/>
                    <a:pt x="1870" y="3043"/>
                  </a:cubicBezTo>
                  <a:cubicBezTo>
                    <a:pt x="1453" y="3043"/>
                    <a:pt x="1108" y="2697"/>
                    <a:pt x="1108" y="2281"/>
                  </a:cubicBezTo>
                  <a:cubicBezTo>
                    <a:pt x="1108" y="1864"/>
                    <a:pt x="1453" y="1519"/>
                    <a:pt x="1870" y="1519"/>
                  </a:cubicBezTo>
                  <a:cubicBezTo>
                    <a:pt x="1953" y="1519"/>
                    <a:pt x="2049" y="1447"/>
                    <a:pt x="2049" y="1340"/>
                  </a:cubicBezTo>
                  <a:cubicBezTo>
                    <a:pt x="2049" y="1233"/>
                    <a:pt x="1977" y="1162"/>
                    <a:pt x="1870" y="1162"/>
                  </a:cubicBezTo>
                  <a:cubicBezTo>
                    <a:pt x="1263" y="1162"/>
                    <a:pt x="763" y="1650"/>
                    <a:pt x="763" y="2269"/>
                  </a:cubicBezTo>
                  <a:cubicBezTo>
                    <a:pt x="763" y="2876"/>
                    <a:pt x="1263" y="3364"/>
                    <a:pt x="1870" y="3364"/>
                  </a:cubicBezTo>
                  <a:cubicBezTo>
                    <a:pt x="2477" y="3364"/>
                    <a:pt x="2965" y="2876"/>
                    <a:pt x="2965" y="2269"/>
                  </a:cubicBezTo>
                  <a:cubicBezTo>
                    <a:pt x="2965" y="2031"/>
                    <a:pt x="2894" y="1804"/>
                    <a:pt x="2763" y="1614"/>
                  </a:cubicBezTo>
                  <a:lnTo>
                    <a:pt x="3049" y="1328"/>
                  </a:lnTo>
                  <a:cubicBezTo>
                    <a:pt x="3251" y="1578"/>
                    <a:pt x="3370" y="1912"/>
                    <a:pt x="3370" y="2269"/>
                  </a:cubicBezTo>
                  <a:cubicBezTo>
                    <a:pt x="3370" y="3102"/>
                    <a:pt x="2703" y="3769"/>
                    <a:pt x="1870" y="3769"/>
                  </a:cubicBezTo>
                  <a:cubicBezTo>
                    <a:pt x="1036" y="3769"/>
                    <a:pt x="370" y="3102"/>
                    <a:pt x="370" y="2269"/>
                  </a:cubicBezTo>
                  <a:cubicBezTo>
                    <a:pt x="370" y="1435"/>
                    <a:pt x="1036" y="757"/>
                    <a:pt x="1870" y="757"/>
                  </a:cubicBezTo>
                  <a:close/>
                  <a:moveTo>
                    <a:pt x="3924" y="1"/>
                  </a:moveTo>
                  <a:cubicBezTo>
                    <a:pt x="3879" y="1"/>
                    <a:pt x="3834" y="19"/>
                    <a:pt x="3799" y="54"/>
                  </a:cubicBezTo>
                  <a:lnTo>
                    <a:pt x="3537" y="328"/>
                  </a:lnTo>
                  <a:lnTo>
                    <a:pt x="3537" y="197"/>
                  </a:lnTo>
                  <a:cubicBezTo>
                    <a:pt x="3537" y="102"/>
                    <a:pt x="3453" y="19"/>
                    <a:pt x="3358" y="19"/>
                  </a:cubicBezTo>
                  <a:cubicBezTo>
                    <a:pt x="3263" y="19"/>
                    <a:pt x="3180" y="90"/>
                    <a:pt x="3180" y="197"/>
                  </a:cubicBezTo>
                  <a:lnTo>
                    <a:pt x="3180" y="685"/>
                  </a:lnTo>
                  <a:lnTo>
                    <a:pt x="3037" y="816"/>
                  </a:lnTo>
                  <a:cubicBezTo>
                    <a:pt x="2715" y="554"/>
                    <a:pt x="2310" y="388"/>
                    <a:pt x="1870" y="388"/>
                  </a:cubicBezTo>
                  <a:cubicBezTo>
                    <a:pt x="834" y="388"/>
                    <a:pt x="1" y="1221"/>
                    <a:pt x="1" y="2245"/>
                  </a:cubicBezTo>
                  <a:cubicBezTo>
                    <a:pt x="1" y="3269"/>
                    <a:pt x="834" y="4102"/>
                    <a:pt x="1870" y="4102"/>
                  </a:cubicBezTo>
                  <a:cubicBezTo>
                    <a:pt x="2894" y="4102"/>
                    <a:pt x="3727" y="3269"/>
                    <a:pt x="3727" y="2245"/>
                  </a:cubicBezTo>
                  <a:cubicBezTo>
                    <a:pt x="3727" y="1804"/>
                    <a:pt x="3561" y="1388"/>
                    <a:pt x="3299" y="1066"/>
                  </a:cubicBezTo>
                  <a:lnTo>
                    <a:pt x="3430" y="935"/>
                  </a:lnTo>
                  <a:lnTo>
                    <a:pt x="3918" y="935"/>
                  </a:lnTo>
                  <a:cubicBezTo>
                    <a:pt x="4013" y="935"/>
                    <a:pt x="4096" y="864"/>
                    <a:pt x="4096" y="757"/>
                  </a:cubicBezTo>
                  <a:cubicBezTo>
                    <a:pt x="4084" y="673"/>
                    <a:pt x="4013" y="578"/>
                    <a:pt x="3918" y="578"/>
                  </a:cubicBezTo>
                  <a:lnTo>
                    <a:pt x="3787" y="578"/>
                  </a:lnTo>
                  <a:lnTo>
                    <a:pt x="4049" y="316"/>
                  </a:lnTo>
                  <a:cubicBezTo>
                    <a:pt x="4132" y="245"/>
                    <a:pt x="4132" y="138"/>
                    <a:pt x="4049" y="54"/>
                  </a:cubicBezTo>
                  <a:cubicBezTo>
                    <a:pt x="4013" y="19"/>
                    <a:pt x="3968" y="1"/>
                    <a:pt x="3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113;p73">
            <a:extLst>
              <a:ext uri="{FF2B5EF4-FFF2-40B4-BE49-F238E27FC236}">
                <a16:creationId xmlns:a16="http://schemas.microsoft.com/office/drawing/2014/main" id="{FAF3597F-62BE-4413-B3C8-3F9AFAC590F6}"/>
              </a:ext>
            </a:extLst>
          </p:cNvPr>
          <p:cNvGrpSpPr/>
          <p:nvPr/>
        </p:nvGrpSpPr>
        <p:grpSpPr>
          <a:xfrm>
            <a:off x="821532" y="2991831"/>
            <a:ext cx="7966776" cy="652498"/>
            <a:chOff x="238125" y="2506075"/>
            <a:chExt cx="7115411" cy="673075"/>
          </a:xfrm>
        </p:grpSpPr>
        <p:sp>
          <p:nvSpPr>
            <p:cNvPr id="40" name="Google Shape;10114;p73">
              <a:extLst>
                <a:ext uri="{FF2B5EF4-FFF2-40B4-BE49-F238E27FC236}">
                  <a16:creationId xmlns:a16="http://schemas.microsoft.com/office/drawing/2014/main" id="{5CD215D2-A53F-4EE0-A6F2-32AFE4E2731D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0115;p73">
              <a:extLst>
                <a:ext uri="{FF2B5EF4-FFF2-40B4-BE49-F238E27FC236}">
                  <a16:creationId xmlns:a16="http://schemas.microsoft.com/office/drawing/2014/main" id="{70BB33FC-6FF7-47A6-8F05-66721A6A139C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16;p73">
              <a:extLst>
                <a:ext uri="{FF2B5EF4-FFF2-40B4-BE49-F238E27FC236}">
                  <a16:creationId xmlns:a16="http://schemas.microsoft.com/office/drawing/2014/main" id="{DCEE38E5-5434-4226-8EA9-E649452DC44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17;p73">
              <a:extLst>
                <a:ext uri="{FF2B5EF4-FFF2-40B4-BE49-F238E27FC236}">
                  <a16:creationId xmlns:a16="http://schemas.microsoft.com/office/drawing/2014/main" id="{EBB3AB63-EBD0-4631-B877-1DEA47EAD864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118;p73">
              <a:extLst>
                <a:ext uri="{FF2B5EF4-FFF2-40B4-BE49-F238E27FC236}">
                  <a16:creationId xmlns:a16="http://schemas.microsoft.com/office/drawing/2014/main" id="{B974AF1F-520D-437D-BF3D-F584B5DD7EFE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52318-F563-4538-98CE-B7EFAE384AF0}"/>
              </a:ext>
            </a:extLst>
          </p:cNvPr>
          <p:cNvSpPr txBox="1"/>
          <p:nvPr/>
        </p:nvSpPr>
        <p:spPr>
          <a:xfrm>
            <a:off x="648166" y="14530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Стадія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1 - Запуск</a:t>
            </a:r>
          </a:p>
        </p:txBody>
      </p:sp>
      <p:sp>
        <p:nvSpPr>
          <p:cNvPr id="47" name="Google Shape;2540;p63">
            <a:extLst>
              <a:ext uri="{FF2B5EF4-FFF2-40B4-BE49-F238E27FC236}">
                <a16:creationId xmlns:a16="http://schemas.microsoft.com/office/drawing/2014/main" id="{EA5A6383-C0E8-4CEF-9398-559834FB45E8}"/>
              </a:ext>
            </a:extLst>
          </p:cNvPr>
          <p:cNvSpPr/>
          <p:nvPr/>
        </p:nvSpPr>
        <p:spPr>
          <a:xfrm>
            <a:off x="7762721" y="2764363"/>
            <a:ext cx="19075" cy="236675"/>
          </a:xfrm>
          <a:custGeom>
            <a:avLst/>
            <a:gdLst/>
            <a:ahLst/>
            <a:cxnLst/>
            <a:rect l="l" t="t" r="r" b="b"/>
            <a:pathLst>
              <a:path w="763" h="9467" extrusionOk="0">
                <a:moveTo>
                  <a:pt x="381" y="1"/>
                </a:moveTo>
                <a:cubicBezTo>
                  <a:pt x="167" y="1"/>
                  <a:pt x="0" y="168"/>
                  <a:pt x="0" y="382"/>
                </a:cubicBezTo>
                <a:lnTo>
                  <a:pt x="0" y="9085"/>
                </a:lnTo>
                <a:cubicBezTo>
                  <a:pt x="0" y="9300"/>
                  <a:pt x="167" y="9466"/>
                  <a:pt x="381" y="9466"/>
                </a:cubicBezTo>
                <a:cubicBezTo>
                  <a:pt x="596" y="9466"/>
                  <a:pt x="762" y="9300"/>
                  <a:pt x="762" y="9085"/>
                </a:cubicBezTo>
                <a:lnTo>
                  <a:pt x="762" y="382"/>
                </a:lnTo>
                <a:cubicBezTo>
                  <a:pt x="762" y="168"/>
                  <a:pt x="596" y="1"/>
                  <a:pt x="3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Google Shape;2539;p63">
            <a:extLst>
              <a:ext uri="{FF2B5EF4-FFF2-40B4-BE49-F238E27FC236}">
                <a16:creationId xmlns:a16="http://schemas.microsoft.com/office/drawing/2014/main" id="{7F55A94E-51EC-4718-A413-31F40913BC93}"/>
              </a:ext>
            </a:extLst>
          </p:cNvPr>
          <p:cNvSpPr/>
          <p:nvPr/>
        </p:nvSpPr>
        <p:spPr>
          <a:xfrm>
            <a:off x="7295258" y="1810426"/>
            <a:ext cx="954000" cy="954000"/>
          </a:xfrm>
          <a:custGeom>
            <a:avLst/>
            <a:gdLst/>
            <a:ahLst/>
            <a:cxnLst/>
            <a:rect l="l" t="t" r="r" b="b"/>
            <a:pathLst>
              <a:path w="38160" h="38160" extrusionOk="0">
                <a:moveTo>
                  <a:pt x="19074" y="0"/>
                </a:moveTo>
                <a:cubicBezTo>
                  <a:pt x="13038" y="0"/>
                  <a:pt x="7489" y="2763"/>
                  <a:pt x="3846" y="7597"/>
                </a:cubicBezTo>
                <a:cubicBezTo>
                  <a:pt x="3715" y="7763"/>
                  <a:pt x="3751" y="8001"/>
                  <a:pt x="3918" y="8120"/>
                </a:cubicBezTo>
                <a:cubicBezTo>
                  <a:pt x="3986" y="8174"/>
                  <a:pt x="4067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4" y="3417"/>
                  <a:pt x="13276" y="762"/>
                  <a:pt x="19074" y="762"/>
                </a:cubicBezTo>
                <a:cubicBezTo>
                  <a:pt x="29183" y="762"/>
                  <a:pt x="37398" y="8978"/>
                  <a:pt x="37398" y="19074"/>
                </a:cubicBezTo>
                <a:cubicBezTo>
                  <a:pt x="37398" y="29183"/>
                  <a:pt x="29183" y="37398"/>
                  <a:pt x="19074" y="37398"/>
                </a:cubicBezTo>
                <a:cubicBezTo>
                  <a:pt x="8978" y="37398"/>
                  <a:pt x="762" y="29183"/>
                  <a:pt x="762" y="19074"/>
                </a:cubicBezTo>
                <a:cubicBezTo>
                  <a:pt x="762" y="18872"/>
                  <a:pt x="584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49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9" name="Google Shape;15260;p83">
            <a:extLst>
              <a:ext uri="{FF2B5EF4-FFF2-40B4-BE49-F238E27FC236}">
                <a16:creationId xmlns:a16="http://schemas.microsoft.com/office/drawing/2014/main" id="{45F52D4B-BDAE-4593-B0D3-E1F041DB77F2}"/>
              </a:ext>
            </a:extLst>
          </p:cNvPr>
          <p:cNvGrpSpPr/>
          <p:nvPr/>
        </p:nvGrpSpPr>
        <p:grpSpPr>
          <a:xfrm>
            <a:off x="3059332" y="2098110"/>
            <a:ext cx="400063" cy="399155"/>
            <a:chOff x="2302788" y="1505981"/>
            <a:chExt cx="336188" cy="33542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0" name="Google Shape;15261;p83">
              <a:extLst>
                <a:ext uri="{FF2B5EF4-FFF2-40B4-BE49-F238E27FC236}">
                  <a16:creationId xmlns:a16="http://schemas.microsoft.com/office/drawing/2014/main" id="{ECF31681-2217-4293-84A2-57CC4FAB8E03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62;p83">
              <a:extLst>
                <a:ext uri="{FF2B5EF4-FFF2-40B4-BE49-F238E27FC236}">
                  <a16:creationId xmlns:a16="http://schemas.microsoft.com/office/drawing/2014/main" id="{2309AF61-871C-4573-8AE4-A918545EE210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63;p83">
              <a:extLst>
                <a:ext uri="{FF2B5EF4-FFF2-40B4-BE49-F238E27FC236}">
                  <a16:creationId xmlns:a16="http://schemas.microsoft.com/office/drawing/2014/main" id="{FB379B69-9EC8-41E4-A86E-B9CA12B3E4F4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64;p83">
              <a:extLst>
                <a:ext uri="{FF2B5EF4-FFF2-40B4-BE49-F238E27FC236}">
                  <a16:creationId xmlns:a16="http://schemas.microsoft.com/office/drawing/2014/main" id="{10CDC112-EA62-4473-892F-4E0625E2579F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65;p83">
              <a:extLst>
                <a:ext uri="{FF2B5EF4-FFF2-40B4-BE49-F238E27FC236}">
                  <a16:creationId xmlns:a16="http://schemas.microsoft.com/office/drawing/2014/main" id="{0455D180-83F4-40C9-8D6D-4E49138831AF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66;p83">
              <a:extLst>
                <a:ext uri="{FF2B5EF4-FFF2-40B4-BE49-F238E27FC236}">
                  <a16:creationId xmlns:a16="http://schemas.microsoft.com/office/drawing/2014/main" id="{3F850DED-8DD0-41C5-9EF0-167951C3845D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67;p83">
              <a:extLst>
                <a:ext uri="{FF2B5EF4-FFF2-40B4-BE49-F238E27FC236}">
                  <a16:creationId xmlns:a16="http://schemas.microsoft.com/office/drawing/2014/main" id="{ECB65DBE-3BE6-4BCF-9E01-18A60B878EC0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68;p83">
              <a:extLst>
                <a:ext uri="{FF2B5EF4-FFF2-40B4-BE49-F238E27FC236}">
                  <a16:creationId xmlns:a16="http://schemas.microsoft.com/office/drawing/2014/main" id="{0D9DECAD-BF1F-41E0-859C-E5C4E89D5910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69;p83">
              <a:extLst>
                <a:ext uri="{FF2B5EF4-FFF2-40B4-BE49-F238E27FC236}">
                  <a16:creationId xmlns:a16="http://schemas.microsoft.com/office/drawing/2014/main" id="{F18FC662-19CF-4454-B115-9F818A1BB368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70;p83">
              <a:extLst>
                <a:ext uri="{FF2B5EF4-FFF2-40B4-BE49-F238E27FC236}">
                  <a16:creationId xmlns:a16="http://schemas.microsoft.com/office/drawing/2014/main" id="{D1BC63F3-51C4-4A81-A9A5-831AC1D8CBE6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71;p83">
              <a:extLst>
                <a:ext uri="{FF2B5EF4-FFF2-40B4-BE49-F238E27FC236}">
                  <a16:creationId xmlns:a16="http://schemas.microsoft.com/office/drawing/2014/main" id="{E182F01B-6063-47BB-81DF-B753E3284EAC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72;p83">
              <a:extLst>
                <a:ext uri="{FF2B5EF4-FFF2-40B4-BE49-F238E27FC236}">
                  <a16:creationId xmlns:a16="http://schemas.microsoft.com/office/drawing/2014/main" id="{2AC88306-FB89-43F4-A200-C1D1F39CBCE0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73;p83">
              <a:extLst>
                <a:ext uri="{FF2B5EF4-FFF2-40B4-BE49-F238E27FC236}">
                  <a16:creationId xmlns:a16="http://schemas.microsoft.com/office/drawing/2014/main" id="{1B5E4EC6-C34B-4D5F-AFE9-702C04A8088E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74;p83">
              <a:extLst>
                <a:ext uri="{FF2B5EF4-FFF2-40B4-BE49-F238E27FC236}">
                  <a16:creationId xmlns:a16="http://schemas.microsoft.com/office/drawing/2014/main" id="{7FF09F92-7854-47E8-837D-DFA2B7E70477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75;p83">
              <a:extLst>
                <a:ext uri="{FF2B5EF4-FFF2-40B4-BE49-F238E27FC236}">
                  <a16:creationId xmlns:a16="http://schemas.microsoft.com/office/drawing/2014/main" id="{92C2F56D-7BF6-4D9E-A21E-77C3FF0EC75A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76;p83">
              <a:extLst>
                <a:ext uri="{FF2B5EF4-FFF2-40B4-BE49-F238E27FC236}">
                  <a16:creationId xmlns:a16="http://schemas.microsoft.com/office/drawing/2014/main" id="{7FB9F1B1-6F3E-45E1-9C7E-B5BAF620B2E2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77;p83">
              <a:extLst>
                <a:ext uri="{FF2B5EF4-FFF2-40B4-BE49-F238E27FC236}">
                  <a16:creationId xmlns:a16="http://schemas.microsoft.com/office/drawing/2014/main" id="{4A543FC4-FE85-43A6-A9EA-0B30D4B08680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1692A98-715B-44D1-9E29-BAC69E966718}"/>
              </a:ext>
            </a:extLst>
          </p:cNvPr>
          <p:cNvSpPr txBox="1"/>
          <p:nvPr/>
        </p:nvSpPr>
        <p:spPr>
          <a:xfrm>
            <a:off x="2745254" y="2973916"/>
            <a:ext cx="1288951" cy="670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0" dirty="0" err="1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Визначаємо</a:t>
            </a:r>
            <a:r>
              <a:rPr lang="ru-RU" sz="12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200" b="0" i="0" dirty="0" err="1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терміни</a:t>
            </a:r>
            <a:r>
              <a:rPr lang="ru-RU" sz="12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200" b="0" i="0" dirty="0" err="1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охоплення</a:t>
            </a:r>
            <a:endParaRPr lang="ru-RU" sz="1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73D1F6-3F43-4067-989C-06E6C13ED1D0}"/>
              </a:ext>
            </a:extLst>
          </p:cNvPr>
          <p:cNvSpPr txBox="1"/>
          <p:nvPr/>
        </p:nvSpPr>
        <p:spPr>
          <a:xfrm>
            <a:off x="4203979" y="3087247"/>
            <a:ext cx="1292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0" dirty="0" err="1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Розподіляємо</a:t>
            </a:r>
            <a:r>
              <a:rPr lang="ru-RU" sz="1200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200" b="0" i="0" dirty="0" err="1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ресурси</a:t>
            </a:r>
            <a:endParaRPr lang="ru-RU" sz="1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9" name="Google Shape;2500;p62">
            <a:extLst>
              <a:ext uri="{FF2B5EF4-FFF2-40B4-BE49-F238E27FC236}">
                <a16:creationId xmlns:a16="http://schemas.microsoft.com/office/drawing/2014/main" id="{7AE8160A-57B8-4CB2-A62F-00F28C783FDC}"/>
              </a:ext>
            </a:extLst>
          </p:cNvPr>
          <p:cNvGrpSpPr/>
          <p:nvPr/>
        </p:nvGrpSpPr>
        <p:grpSpPr>
          <a:xfrm>
            <a:off x="2353287" y="1305078"/>
            <a:ext cx="242777" cy="388053"/>
            <a:chOff x="2255056" y="2909102"/>
            <a:chExt cx="187285" cy="299354"/>
          </a:xfrm>
        </p:grpSpPr>
        <p:sp>
          <p:nvSpPr>
            <p:cNvPr id="80" name="Google Shape;2501;p62">
              <a:extLst>
                <a:ext uri="{FF2B5EF4-FFF2-40B4-BE49-F238E27FC236}">
                  <a16:creationId xmlns:a16="http://schemas.microsoft.com/office/drawing/2014/main" id="{34712E3B-08D3-4106-9B93-42729C52D8E9}"/>
                </a:ext>
              </a:extLst>
            </p:cNvPr>
            <p:cNvSpPr/>
            <p:nvPr/>
          </p:nvSpPr>
          <p:spPr>
            <a:xfrm>
              <a:off x="2342861" y="2909102"/>
              <a:ext cx="99480" cy="231013"/>
            </a:xfrm>
            <a:custGeom>
              <a:avLst/>
              <a:gdLst/>
              <a:ahLst/>
              <a:cxnLst/>
              <a:rect l="l" t="t" r="r" b="b"/>
              <a:pathLst>
                <a:path w="3656" h="8490" extrusionOk="0">
                  <a:moveTo>
                    <a:pt x="3144" y="2143"/>
                  </a:moveTo>
                  <a:lnTo>
                    <a:pt x="3144" y="2655"/>
                  </a:lnTo>
                  <a:lnTo>
                    <a:pt x="489" y="2655"/>
                  </a:lnTo>
                  <a:lnTo>
                    <a:pt x="489" y="2143"/>
                  </a:lnTo>
                  <a:close/>
                  <a:moveTo>
                    <a:pt x="1679" y="4882"/>
                  </a:moveTo>
                  <a:cubicBezTo>
                    <a:pt x="1810" y="4882"/>
                    <a:pt x="1917" y="4989"/>
                    <a:pt x="1917" y="5120"/>
                  </a:cubicBezTo>
                  <a:lnTo>
                    <a:pt x="1917" y="5692"/>
                  </a:lnTo>
                  <a:lnTo>
                    <a:pt x="560" y="5692"/>
                  </a:lnTo>
                  <a:cubicBezTo>
                    <a:pt x="429" y="5692"/>
                    <a:pt x="322" y="5584"/>
                    <a:pt x="322" y="5453"/>
                  </a:cubicBezTo>
                  <a:lnTo>
                    <a:pt x="322" y="5120"/>
                  </a:lnTo>
                  <a:lnTo>
                    <a:pt x="298" y="5120"/>
                  </a:lnTo>
                  <a:cubicBezTo>
                    <a:pt x="298" y="4989"/>
                    <a:pt x="405" y="4882"/>
                    <a:pt x="536" y="4882"/>
                  </a:cubicBezTo>
                  <a:close/>
                  <a:moveTo>
                    <a:pt x="1667" y="6013"/>
                  </a:moveTo>
                  <a:lnTo>
                    <a:pt x="1667" y="6787"/>
                  </a:lnTo>
                  <a:lnTo>
                    <a:pt x="1656" y="6787"/>
                  </a:lnTo>
                  <a:cubicBezTo>
                    <a:pt x="1656" y="6942"/>
                    <a:pt x="1536" y="7037"/>
                    <a:pt x="1394" y="7037"/>
                  </a:cubicBezTo>
                  <a:cubicBezTo>
                    <a:pt x="1322" y="7037"/>
                    <a:pt x="1263" y="7013"/>
                    <a:pt x="1215" y="6965"/>
                  </a:cubicBezTo>
                  <a:cubicBezTo>
                    <a:pt x="1179" y="6918"/>
                    <a:pt x="1144" y="6846"/>
                    <a:pt x="1144" y="6787"/>
                  </a:cubicBezTo>
                  <a:lnTo>
                    <a:pt x="1144" y="6501"/>
                  </a:lnTo>
                  <a:lnTo>
                    <a:pt x="1144" y="6013"/>
                  </a:lnTo>
                  <a:close/>
                  <a:moveTo>
                    <a:pt x="3096" y="5870"/>
                  </a:moveTo>
                  <a:cubicBezTo>
                    <a:pt x="3215" y="5870"/>
                    <a:pt x="3322" y="5965"/>
                    <a:pt x="3322" y="6084"/>
                  </a:cubicBezTo>
                  <a:lnTo>
                    <a:pt x="3322" y="6823"/>
                  </a:lnTo>
                  <a:cubicBezTo>
                    <a:pt x="3322" y="6942"/>
                    <a:pt x="3215" y="7037"/>
                    <a:pt x="3096" y="7037"/>
                  </a:cubicBezTo>
                  <a:lnTo>
                    <a:pt x="3037" y="7037"/>
                  </a:lnTo>
                  <a:cubicBezTo>
                    <a:pt x="2918" y="7037"/>
                    <a:pt x="2810" y="6942"/>
                    <a:pt x="2810" y="6823"/>
                  </a:cubicBezTo>
                  <a:lnTo>
                    <a:pt x="2810" y="6084"/>
                  </a:lnTo>
                  <a:cubicBezTo>
                    <a:pt x="2810" y="5965"/>
                    <a:pt x="2918" y="5870"/>
                    <a:pt x="3037" y="5870"/>
                  </a:cubicBezTo>
                  <a:close/>
                  <a:moveTo>
                    <a:pt x="2251" y="5692"/>
                  </a:moveTo>
                  <a:cubicBezTo>
                    <a:pt x="2382" y="5692"/>
                    <a:pt x="2501" y="5787"/>
                    <a:pt x="2501" y="5942"/>
                  </a:cubicBezTo>
                  <a:lnTo>
                    <a:pt x="2501" y="6799"/>
                  </a:lnTo>
                  <a:cubicBezTo>
                    <a:pt x="2501" y="6942"/>
                    <a:pt x="2394" y="7061"/>
                    <a:pt x="2251" y="7061"/>
                  </a:cubicBezTo>
                  <a:lnTo>
                    <a:pt x="2215" y="7061"/>
                  </a:lnTo>
                  <a:cubicBezTo>
                    <a:pt x="2084" y="7037"/>
                    <a:pt x="1977" y="6942"/>
                    <a:pt x="1977" y="6787"/>
                  </a:cubicBezTo>
                  <a:lnTo>
                    <a:pt x="1977" y="6013"/>
                  </a:lnTo>
                  <a:lnTo>
                    <a:pt x="2084" y="6013"/>
                  </a:lnTo>
                  <a:cubicBezTo>
                    <a:pt x="2167" y="6013"/>
                    <a:pt x="2251" y="5942"/>
                    <a:pt x="2251" y="5846"/>
                  </a:cubicBezTo>
                  <a:lnTo>
                    <a:pt x="2251" y="5692"/>
                  </a:lnTo>
                  <a:close/>
                  <a:moveTo>
                    <a:pt x="310" y="5953"/>
                  </a:moveTo>
                  <a:cubicBezTo>
                    <a:pt x="370" y="6001"/>
                    <a:pt x="441" y="6013"/>
                    <a:pt x="536" y="6013"/>
                  </a:cubicBezTo>
                  <a:lnTo>
                    <a:pt x="822" y="6013"/>
                  </a:lnTo>
                  <a:lnTo>
                    <a:pt x="822" y="6489"/>
                  </a:lnTo>
                  <a:lnTo>
                    <a:pt x="822" y="6775"/>
                  </a:lnTo>
                  <a:lnTo>
                    <a:pt x="822" y="7894"/>
                  </a:lnTo>
                  <a:cubicBezTo>
                    <a:pt x="822" y="7966"/>
                    <a:pt x="786" y="8025"/>
                    <a:pt x="739" y="8073"/>
                  </a:cubicBezTo>
                  <a:cubicBezTo>
                    <a:pt x="691" y="8108"/>
                    <a:pt x="620" y="8144"/>
                    <a:pt x="560" y="8144"/>
                  </a:cubicBezTo>
                  <a:cubicBezTo>
                    <a:pt x="417" y="8144"/>
                    <a:pt x="310" y="8025"/>
                    <a:pt x="310" y="7894"/>
                  </a:cubicBezTo>
                  <a:lnTo>
                    <a:pt x="310" y="5953"/>
                  </a:lnTo>
                  <a:close/>
                  <a:moveTo>
                    <a:pt x="346" y="0"/>
                  </a:moveTo>
                  <a:cubicBezTo>
                    <a:pt x="251" y="0"/>
                    <a:pt x="179" y="72"/>
                    <a:pt x="179" y="167"/>
                  </a:cubicBezTo>
                  <a:lnTo>
                    <a:pt x="179" y="762"/>
                  </a:lnTo>
                  <a:cubicBezTo>
                    <a:pt x="179" y="846"/>
                    <a:pt x="251" y="929"/>
                    <a:pt x="346" y="929"/>
                  </a:cubicBezTo>
                  <a:cubicBezTo>
                    <a:pt x="429" y="929"/>
                    <a:pt x="501" y="846"/>
                    <a:pt x="501" y="762"/>
                  </a:cubicBezTo>
                  <a:lnTo>
                    <a:pt x="501" y="334"/>
                  </a:lnTo>
                  <a:lnTo>
                    <a:pt x="3156" y="334"/>
                  </a:lnTo>
                  <a:lnTo>
                    <a:pt x="3156" y="1834"/>
                  </a:lnTo>
                  <a:lnTo>
                    <a:pt x="501" y="1834"/>
                  </a:lnTo>
                  <a:lnTo>
                    <a:pt x="501" y="1405"/>
                  </a:lnTo>
                  <a:cubicBezTo>
                    <a:pt x="501" y="1310"/>
                    <a:pt x="429" y="1239"/>
                    <a:pt x="346" y="1239"/>
                  </a:cubicBezTo>
                  <a:cubicBezTo>
                    <a:pt x="251" y="1239"/>
                    <a:pt x="179" y="1310"/>
                    <a:pt x="179" y="1405"/>
                  </a:cubicBezTo>
                  <a:lnTo>
                    <a:pt x="179" y="2155"/>
                  </a:lnTo>
                  <a:lnTo>
                    <a:pt x="179" y="2834"/>
                  </a:lnTo>
                  <a:cubicBezTo>
                    <a:pt x="179" y="2917"/>
                    <a:pt x="251" y="2989"/>
                    <a:pt x="346" y="2989"/>
                  </a:cubicBezTo>
                  <a:lnTo>
                    <a:pt x="548" y="2989"/>
                  </a:lnTo>
                  <a:lnTo>
                    <a:pt x="548" y="3489"/>
                  </a:lnTo>
                  <a:cubicBezTo>
                    <a:pt x="239" y="3560"/>
                    <a:pt x="1" y="3810"/>
                    <a:pt x="1" y="4120"/>
                  </a:cubicBezTo>
                  <a:lnTo>
                    <a:pt x="1" y="7906"/>
                  </a:lnTo>
                  <a:cubicBezTo>
                    <a:pt x="1" y="8228"/>
                    <a:pt x="262" y="8489"/>
                    <a:pt x="584" y="8489"/>
                  </a:cubicBezTo>
                  <a:cubicBezTo>
                    <a:pt x="727" y="8489"/>
                    <a:pt x="882" y="8430"/>
                    <a:pt x="1001" y="8323"/>
                  </a:cubicBezTo>
                  <a:cubicBezTo>
                    <a:pt x="1096" y="8216"/>
                    <a:pt x="1155" y="8073"/>
                    <a:pt x="1155" y="7906"/>
                  </a:cubicBezTo>
                  <a:lnTo>
                    <a:pt x="1155" y="7311"/>
                  </a:lnTo>
                  <a:cubicBezTo>
                    <a:pt x="1239" y="7358"/>
                    <a:pt x="1322" y="7370"/>
                    <a:pt x="1417" y="7370"/>
                  </a:cubicBezTo>
                  <a:cubicBezTo>
                    <a:pt x="1572" y="7370"/>
                    <a:pt x="1727" y="7299"/>
                    <a:pt x="1834" y="7192"/>
                  </a:cubicBezTo>
                  <a:cubicBezTo>
                    <a:pt x="1929" y="7299"/>
                    <a:pt x="2084" y="7370"/>
                    <a:pt x="2251" y="7370"/>
                  </a:cubicBezTo>
                  <a:lnTo>
                    <a:pt x="2263" y="7370"/>
                  </a:lnTo>
                  <a:cubicBezTo>
                    <a:pt x="2429" y="7370"/>
                    <a:pt x="2560" y="7311"/>
                    <a:pt x="2668" y="7204"/>
                  </a:cubicBezTo>
                  <a:cubicBezTo>
                    <a:pt x="2763" y="7311"/>
                    <a:pt x="2906" y="7370"/>
                    <a:pt x="3049" y="7370"/>
                  </a:cubicBezTo>
                  <a:lnTo>
                    <a:pt x="3108" y="7370"/>
                  </a:lnTo>
                  <a:cubicBezTo>
                    <a:pt x="3406" y="7370"/>
                    <a:pt x="3656" y="7120"/>
                    <a:pt x="3656" y="6823"/>
                  </a:cubicBezTo>
                  <a:lnTo>
                    <a:pt x="3656" y="6489"/>
                  </a:lnTo>
                  <a:lnTo>
                    <a:pt x="3656" y="5132"/>
                  </a:lnTo>
                  <a:cubicBezTo>
                    <a:pt x="3656" y="5049"/>
                    <a:pt x="3584" y="4965"/>
                    <a:pt x="3501" y="4965"/>
                  </a:cubicBezTo>
                  <a:cubicBezTo>
                    <a:pt x="3406" y="4965"/>
                    <a:pt x="3334" y="5049"/>
                    <a:pt x="3334" y="5132"/>
                  </a:cubicBezTo>
                  <a:lnTo>
                    <a:pt x="3334" y="5584"/>
                  </a:lnTo>
                  <a:cubicBezTo>
                    <a:pt x="3263" y="5549"/>
                    <a:pt x="3180" y="5537"/>
                    <a:pt x="3108" y="5537"/>
                  </a:cubicBezTo>
                  <a:lnTo>
                    <a:pt x="3049" y="5537"/>
                  </a:lnTo>
                  <a:cubicBezTo>
                    <a:pt x="2929" y="5537"/>
                    <a:pt x="2822" y="5572"/>
                    <a:pt x="2739" y="5632"/>
                  </a:cubicBezTo>
                  <a:cubicBezTo>
                    <a:pt x="2632" y="5465"/>
                    <a:pt x="2453" y="5358"/>
                    <a:pt x="2251" y="5358"/>
                  </a:cubicBezTo>
                  <a:lnTo>
                    <a:pt x="2251" y="5120"/>
                  </a:lnTo>
                  <a:cubicBezTo>
                    <a:pt x="2251" y="4810"/>
                    <a:pt x="1989" y="4560"/>
                    <a:pt x="1679" y="4560"/>
                  </a:cubicBezTo>
                  <a:lnTo>
                    <a:pt x="536" y="4560"/>
                  </a:lnTo>
                  <a:cubicBezTo>
                    <a:pt x="441" y="4560"/>
                    <a:pt x="370" y="4572"/>
                    <a:pt x="298" y="4620"/>
                  </a:cubicBezTo>
                  <a:lnTo>
                    <a:pt x="298" y="4120"/>
                  </a:lnTo>
                  <a:cubicBezTo>
                    <a:pt x="298" y="3941"/>
                    <a:pt x="477" y="3787"/>
                    <a:pt x="679" y="3787"/>
                  </a:cubicBezTo>
                  <a:cubicBezTo>
                    <a:pt x="774" y="3787"/>
                    <a:pt x="846" y="3703"/>
                    <a:pt x="846" y="3620"/>
                  </a:cubicBezTo>
                  <a:lnTo>
                    <a:pt x="846" y="2977"/>
                  </a:lnTo>
                  <a:lnTo>
                    <a:pt x="2787" y="2977"/>
                  </a:lnTo>
                  <a:lnTo>
                    <a:pt x="2787" y="3620"/>
                  </a:lnTo>
                  <a:cubicBezTo>
                    <a:pt x="2787" y="3703"/>
                    <a:pt x="2858" y="3787"/>
                    <a:pt x="2941" y="3787"/>
                  </a:cubicBezTo>
                  <a:cubicBezTo>
                    <a:pt x="3168" y="3787"/>
                    <a:pt x="3334" y="3929"/>
                    <a:pt x="3334" y="4120"/>
                  </a:cubicBezTo>
                  <a:lnTo>
                    <a:pt x="3334" y="4513"/>
                  </a:lnTo>
                  <a:cubicBezTo>
                    <a:pt x="3334" y="4596"/>
                    <a:pt x="3406" y="4679"/>
                    <a:pt x="3501" y="4679"/>
                  </a:cubicBezTo>
                  <a:cubicBezTo>
                    <a:pt x="3584" y="4679"/>
                    <a:pt x="3656" y="4596"/>
                    <a:pt x="3656" y="4513"/>
                  </a:cubicBezTo>
                  <a:lnTo>
                    <a:pt x="3656" y="4120"/>
                  </a:lnTo>
                  <a:cubicBezTo>
                    <a:pt x="3656" y="3810"/>
                    <a:pt x="3418" y="3548"/>
                    <a:pt x="3108" y="3489"/>
                  </a:cubicBezTo>
                  <a:lnTo>
                    <a:pt x="3108" y="2989"/>
                  </a:lnTo>
                  <a:lnTo>
                    <a:pt x="3322" y="2989"/>
                  </a:lnTo>
                  <a:cubicBezTo>
                    <a:pt x="3406" y="2989"/>
                    <a:pt x="3477" y="2917"/>
                    <a:pt x="3477" y="2834"/>
                  </a:cubicBezTo>
                  <a:lnTo>
                    <a:pt x="3477" y="2143"/>
                  </a:lnTo>
                  <a:lnTo>
                    <a:pt x="3477" y="2001"/>
                  </a:lnTo>
                  <a:lnTo>
                    <a:pt x="3477" y="167"/>
                  </a:lnTo>
                  <a:cubicBezTo>
                    <a:pt x="3477" y="72"/>
                    <a:pt x="3406" y="0"/>
                    <a:pt x="3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502;p62">
              <a:extLst>
                <a:ext uri="{FF2B5EF4-FFF2-40B4-BE49-F238E27FC236}">
                  <a16:creationId xmlns:a16="http://schemas.microsoft.com/office/drawing/2014/main" id="{5955B74C-F1FA-4A21-A671-5421499635DB}"/>
                </a:ext>
              </a:extLst>
            </p:cNvPr>
            <p:cNvSpPr/>
            <p:nvPr/>
          </p:nvSpPr>
          <p:spPr>
            <a:xfrm>
              <a:off x="2286157" y="3143968"/>
              <a:ext cx="144540" cy="64488"/>
            </a:xfrm>
            <a:custGeom>
              <a:avLst/>
              <a:gdLst/>
              <a:ahLst/>
              <a:cxnLst/>
              <a:rect l="l" t="t" r="r" b="b"/>
              <a:pathLst>
                <a:path w="5312" h="2370" extrusionOk="0">
                  <a:moveTo>
                    <a:pt x="2668" y="322"/>
                  </a:moveTo>
                  <a:cubicBezTo>
                    <a:pt x="3085" y="322"/>
                    <a:pt x="3466" y="369"/>
                    <a:pt x="3775" y="429"/>
                  </a:cubicBezTo>
                  <a:cubicBezTo>
                    <a:pt x="4073" y="489"/>
                    <a:pt x="4192" y="560"/>
                    <a:pt x="4240" y="608"/>
                  </a:cubicBezTo>
                  <a:cubicBezTo>
                    <a:pt x="4192" y="655"/>
                    <a:pt x="4061" y="727"/>
                    <a:pt x="3775" y="786"/>
                  </a:cubicBezTo>
                  <a:cubicBezTo>
                    <a:pt x="3466" y="870"/>
                    <a:pt x="3085" y="893"/>
                    <a:pt x="2668" y="893"/>
                  </a:cubicBezTo>
                  <a:cubicBezTo>
                    <a:pt x="2251" y="893"/>
                    <a:pt x="1858" y="846"/>
                    <a:pt x="1549" y="786"/>
                  </a:cubicBezTo>
                  <a:cubicBezTo>
                    <a:pt x="1251" y="727"/>
                    <a:pt x="1132" y="655"/>
                    <a:pt x="1084" y="608"/>
                  </a:cubicBezTo>
                  <a:cubicBezTo>
                    <a:pt x="1132" y="584"/>
                    <a:pt x="1251" y="500"/>
                    <a:pt x="1549" y="429"/>
                  </a:cubicBezTo>
                  <a:cubicBezTo>
                    <a:pt x="1858" y="358"/>
                    <a:pt x="2251" y="322"/>
                    <a:pt x="2668" y="322"/>
                  </a:cubicBezTo>
                  <a:close/>
                  <a:moveTo>
                    <a:pt x="2668" y="0"/>
                  </a:moveTo>
                  <a:cubicBezTo>
                    <a:pt x="2466" y="0"/>
                    <a:pt x="846" y="12"/>
                    <a:pt x="763" y="572"/>
                  </a:cubicBezTo>
                  <a:lnTo>
                    <a:pt x="25" y="2143"/>
                  </a:lnTo>
                  <a:cubicBezTo>
                    <a:pt x="1" y="2191"/>
                    <a:pt x="13" y="2251"/>
                    <a:pt x="49" y="2298"/>
                  </a:cubicBezTo>
                  <a:cubicBezTo>
                    <a:pt x="72" y="2334"/>
                    <a:pt x="120" y="2370"/>
                    <a:pt x="180" y="2370"/>
                  </a:cubicBezTo>
                  <a:lnTo>
                    <a:pt x="2644" y="2370"/>
                  </a:lnTo>
                  <a:cubicBezTo>
                    <a:pt x="2739" y="2370"/>
                    <a:pt x="2811" y="2298"/>
                    <a:pt x="2811" y="2203"/>
                  </a:cubicBezTo>
                  <a:cubicBezTo>
                    <a:pt x="2811" y="2120"/>
                    <a:pt x="2739" y="2036"/>
                    <a:pt x="2644" y="2036"/>
                  </a:cubicBezTo>
                  <a:lnTo>
                    <a:pt x="430" y="2036"/>
                  </a:lnTo>
                  <a:lnTo>
                    <a:pt x="965" y="905"/>
                  </a:lnTo>
                  <a:cubicBezTo>
                    <a:pt x="1430" y="1203"/>
                    <a:pt x="2513" y="1227"/>
                    <a:pt x="2680" y="1227"/>
                  </a:cubicBezTo>
                  <a:cubicBezTo>
                    <a:pt x="2847" y="1227"/>
                    <a:pt x="3930" y="1203"/>
                    <a:pt x="4394" y="905"/>
                  </a:cubicBezTo>
                  <a:lnTo>
                    <a:pt x="4930" y="2036"/>
                  </a:lnTo>
                  <a:lnTo>
                    <a:pt x="3287" y="2036"/>
                  </a:lnTo>
                  <a:cubicBezTo>
                    <a:pt x="3204" y="2036"/>
                    <a:pt x="3120" y="2120"/>
                    <a:pt x="3120" y="2203"/>
                  </a:cubicBezTo>
                  <a:cubicBezTo>
                    <a:pt x="3120" y="2298"/>
                    <a:pt x="3204" y="2370"/>
                    <a:pt x="3287" y="2370"/>
                  </a:cubicBezTo>
                  <a:lnTo>
                    <a:pt x="5180" y="2370"/>
                  </a:lnTo>
                  <a:cubicBezTo>
                    <a:pt x="5240" y="2370"/>
                    <a:pt x="5287" y="2334"/>
                    <a:pt x="5311" y="2298"/>
                  </a:cubicBezTo>
                  <a:cubicBezTo>
                    <a:pt x="5311" y="2263"/>
                    <a:pt x="5311" y="2203"/>
                    <a:pt x="5299" y="2143"/>
                  </a:cubicBezTo>
                  <a:lnTo>
                    <a:pt x="4573" y="572"/>
                  </a:lnTo>
                  <a:cubicBezTo>
                    <a:pt x="4490" y="12"/>
                    <a:pt x="2858" y="0"/>
                    <a:pt x="2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03;p62">
              <a:extLst>
                <a:ext uri="{FF2B5EF4-FFF2-40B4-BE49-F238E27FC236}">
                  <a16:creationId xmlns:a16="http://schemas.microsoft.com/office/drawing/2014/main" id="{2004731B-242B-4E08-BF4D-3146F78F9215}"/>
                </a:ext>
              </a:extLst>
            </p:cNvPr>
            <p:cNvSpPr/>
            <p:nvPr/>
          </p:nvSpPr>
          <p:spPr>
            <a:xfrm>
              <a:off x="2324060" y="3093115"/>
              <a:ext cx="9115" cy="46992"/>
            </a:xfrm>
            <a:custGeom>
              <a:avLst/>
              <a:gdLst/>
              <a:ahLst/>
              <a:cxnLst/>
              <a:rect l="l" t="t" r="r" b="b"/>
              <a:pathLst>
                <a:path w="335" h="1727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560"/>
                  </a:lnTo>
                  <a:cubicBezTo>
                    <a:pt x="1" y="1643"/>
                    <a:pt x="84" y="1726"/>
                    <a:pt x="168" y="1726"/>
                  </a:cubicBezTo>
                  <a:cubicBezTo>
                    <a:pt x="263" y="1726"/>
                    <a:pt x="334" y="1643"/>
                    <a:pt x="334" y="1560"/>
                  </a:cubicBezTo>
                  <a:lnTo>
                    <a:pt x="334" y="155"/>
                  </a:lnTo>
                  <a:cubicBezTo>
                    <a:pt x="322" y="72"/>
                    <a:pt x="239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04;p62">
              <a:extLst>
                <a:ext uri="{FF2B5EF4-FFF2-40B4-BE49-F238E27FC236}">
                  <a16:creationId xmlns:a16="http://schemas.microsoft.com/office/drawing/2014/main" id="{F4ACC76A-5256-4D9C-B26C-435E7754DD53}"/>
                </a:ext>
              </a:extLst>
            </p:cNvPr>
            <p:cNvSpPr/>
            <p:nvPr/>
          </p:nvSpPr>
          <p:spPr>
            <a:xfrm>
              <a:off x="2279354" y="3108733"/>
              <a:ext cx="36325" cy="35591"/>
            </a:xfrm>
            <a:custGeom>
              <a:avLst/>
              <a:gdLst/>
              <a:ahLst/>
              <a:cxnLst/>
              <a:rect l="l" t="t" r="r" b="b"/>
              <a:pathLst>
                <a:path w="1335" h="1308" extrusionOk="0">
                  <a:moveTo>
                    <a:pt x="168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lnTo>
                    <a:pt x="1049" y="1272"/>
                  </a:lnTo>
                  <a:cubicBezTo>
                    <a:pt x="1084" y="1295"/>
                    <a:pt x="1132" y="1307"/>
                    <a:pt x="1168" y="1307"/>
                  </a:cubicBezTo>
                  <a:cubicBezTo>
                    <a:pt x="1215" y="1307"/>
                    <a:pt x="1263" y="1295"/>
                    <a:pt x="1287" y="1272"/>
                  </a:cubicBezTo>
                  <a:cubicBezTo>
                    <a:pt x="1334" y="1212"/>
                    <a:pt x="1334" y="1105"/>
                    <a:pt x="1275" y="1045"/>
                  </a:cubicBezTo>
                  <a:lnTo>
                    <a:pt x="275" y="45"/>
                  </a:lnTo>
                  <a:cubicBezTo>
                    <a:pt x="245" y="15"/>
                    <a:pt x="206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05;p62">
              <a:extLst>
                <a:ext uri="{FF2B5EF4-FFF2-40B4-BE49-F238E27FC236}">
                  <a16:creationId xmlns:a16="http://schemas.microsoft.com/office/drawing/2014/main" id="{B2634B81-D817-4C22-91D4-08F723AC9144}"/>
                </a:ext>
              </a:extLst>
            </p:cNvPr>
            <p:cNvSpPr/>
            <p:nvPr/>
          </p:nvSpPr>
          <p:spPr>
            <a:xfrm>
              <a:off x="2255056" y="3151423"/>
              <a:ext cx="47019" cy="8762"/>
            </a:xfrm>
            <a:custGeom>
              <a:avLst/>
              <a:gdLst/>
              <a:ahLst/>
              <a:cxnLst/>
              <a:rect l="l" t="t" r="r" b="b"/>
              <a:pathLst>
                <a:path w="1728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1561" y="322"/>
                  </a:lnTo>
                  <a:cubicBezTo>
                    <a:pt x="1644" y="322"/>
                    <a:pt x="1727" y="250"/>
                    <a:pt x="1727" y="155"/>
                  </a:cubicBezTo>
                  <a:cubicBezTo>
                    <a:pt x="1727" y="72"/>
                    <a:pt x="1644" y="0"/>
                    <a:pt x="1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13041;p80">
            <a:extLst>
              <a:ext uri="{FF2B5EF4-FFF2-40B4-BE49-F238E27FC236}">
                <a16:creationId xmlns:a16="http://schemas.microsoft.com/office/drawing/2014/main" id="{D0640027-695F-4052-AB78-6B94F5505018}"/>
              </a:ext>
            </a:extLst>
          </p:cNvPr>
          <p:cNvSpPr/>
          <p:nvPr/>
        </p:nvSpPr>
        <p:spPr>
          <a:xfrm>
            <a:off x="7522659" y="2124276"/>
            <a:ext cx="480124" cy="325768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11759;p78">
            <a:extLst>
              <a:ext uri="{FF2B5EF4-FFF2-40B4-BE49-F238E27FC236}">
                <a16:creationId xmlns:a16="http://schemas.microsoft.com/office/drawing/2014/main" id="{B3B5550B-7ADD-40D6-8750-375627BFE875}"/>
              </a:ext>
            </a:extLst>
          </p:cNvPr>
          <p:cNvGrpSpPr/>
          <p:nvPr/>
        </p:nvGrpSpPr>
        <p:grpSpPr>
          <a:xfrm>
            <a:off x="1642015" y="2112674"/>
            <a:ext cx="198775" cy="348972"/>
            <a:chOff x="2487439" y="4280740"/>
            <a:chExt cx="198775" cy="348972"/>
          </a:xfrm>
          <a:solidFill>
            <a:schemeClr val="bg2">
              <a:lumMod val="75000"/>
            </a:schemeClr>
          </a:solidFill>
        </p:grpSpPr>
        <p:sp>
          <p:nvSpPr>
            <p:cNvPr id="87" name="Google Shape;11760;p78">
              <a:extLst>
                <a:ext uri="{FF2B5EF4-FFF2-40B4-BE49-F238E27FC236}">
                  <a16:creationId xmlns:a16="http://schemas.microsoft.com/office/drawing/2014/main" id="{1052665A-2278-452E-A01D-80AC43E1AE15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761;p78">
              <a:extLst>
                <a:ext uri="{FF2B5EF4-FFF2-40B4-BE49-F238E27FC236}">
                  <a16:creationId xmlns:a16="http://schemas.microsoft.com/office/drawing/2014/main" id="{FEBCF67A-356D-4A57-AA85-05BC769AB983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762;p78">
              <a:extLst>
                <a:ext uri="{FF2B5EF4-FFF2-40B4-BE49-F238E27FC236}">
                  <a16:creationId xmlns:a16="http://schemas.microsoft.com/office/drawing/2014/main" id="{8F2D5EC4-D220-4F3B-A14C-3B1F8B07BEB0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763;p78">
              <a:extLst>
                <a:ext uri="{FF2B5EF4-FFF2-40B4-BE49-F238E27FC236}">
                  <a16:creationId xmlns:a16="http://schemas.microsoft.com/office/drawing/2014/main" id="{A45FCCDD-D85C-4544-ACB5-10CC4BA84E12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SERVICE CONTINUITY MANAGEMENT</a:t>
            </a:r>
            <a:endParaRPr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D52318-F563-4538-98CE-B7EFAE384AF0}"/>
              </a:ext>
            </a:extLst>
          </p:cNvPr>
          <p:cNvSpPr txBox="1"/>
          <p:nvPr/>
        </p:nvSpPr>
        <p:spPr>
          <a:xfrm>
            <a:off x="1970487" y="10993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Стадія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2 -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Вимоги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та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стратегія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037656-2E48-4F38-8205-D98ED9BAAC2E}"/>
              </a:ext>
            </a:extLst>
          </p:cNvPr>
          <p:cNvSpPr txBox="1"/>
          <p:nvPr/>
        </p:nvSpPr>
        <p:spPr>
          <a:xfrm>
            <a:off x="5114924" y="1555204"/>
            <a:ext cx="2964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2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етап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algn="ctr"/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На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цьому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етапі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проводимо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оцінку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ризиків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691F44-61C7-49F0-A87E-02BE01849B85}"/>
              </a:ext>
            </a:extLst>
          </p:cNvPr>
          <p:cNvSpPr txBox="1"/>
          <p:nvPr/>
        </p:nvSpPr>
        <p:spPr>
          <a:xfrm>
            <a:off x="542268" y="1555204"/>
            <a:ext cx="263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1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етап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На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цьому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етапі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проводимо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аналіз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впливу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на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бізнес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3" name="Google Shape;2576;p64">
            <a:extLst>
              <a:ext uri="{FF2B5EF4-FFF2-40B4-BE49-F238E27FC236}">
                <a16:creationId xmlns:a16="http://schemas.microsoft.com/office/drawing/2014/main" id="{1BA48038-FB83-41A7-8754-FA5F674545A6}"/>
              </a:ext>
            </a:extLst>
          </p:cNvPr>
          <p:cNvGrpSpPr/>
          <p:nvPr/>
        </p:nvGrpSpPr>
        <p:grpSpPr>
          <a:xfrm flipH="1">
            <a:off x="1142086" y="2777855"/>
            <a:ext cx="1433996" cy="2365645"/>
            <a:chOff x="10725007" y="1061269"/>
            <a:chExt cx="2858613" cy="4716468"/>
          </a:xfrm>
        </p:grpSpPr>
        <p:sp>
          <p:nvSpPr>
            <p:cNvPr id="74" name="Google Shape;2577;p64">
              <a:extLst>
                <a:ext uri="{FF2B5EF4-FFF2-40B4-BE49-F238E27FC236}">
                  <a16:creationId xmlns:a16="http://schemas.microsoft.com/office/drawing/2014/main" id="{48236713-8A84-40AB-BAC9-88B0BA90972A}"/>
                </a:ext>
              </a:extLst>
            </p:cNvPr>
            <p:cNvSpPr/>
            <p:nvPr/>
          </p:nvSpPr>
          <p:spPr>
            <a:xfrm>
              <a:off x="12249983" y="2395412"/>
              <a:ext cx="495759" cy="855561"/>
            </a:xfrm>
            <a:custGeom>
              <a:avLst/>
              <a:gdLst/>
              <a:ahLst/>
              <a:cxnLst/>
              <a:rect l="l" t="t" r="r" b="b"/>
              <a:pathLst>
                <a:path w="7570" h="13064" extrusionOk="0">
                  <a:moveTo>
                    <a:pt x="1" y="1"/>
                  </a:moveTo>
                  <a:lnTo>
                    <a:pt x="1" y="13063"/>
                  </a:lnTo>
                  <a:lnTo>
                    <a:pt x="7570" y="13063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78;p64">
              <a:extLst>
                <a:ext uri="{FF2B5EF4-FFF2-40B4-BE49-F238E27FC236}">
                  <a16:creationId xmlns:a16="http://schemas.microsoft.com/office/drawing/2014/main" id="{7373AA72-FD19-4A63-8C4E-6D9EA7B0A280}"/>
                </a:ext>
              </a:extLst>
            </p:cNvPr>
            <p:cNvSpPr/>
            <p:nvPr/>
          </p:nvSpPr>
          <p:spPr>
            <a:xfrm>
              <a:off x="13357467" y="4584973"/>
              <a:ext cx="156849" cy="964471"/>
            </a:xfrm>
            <a:custGeom>
              <a:avLst/>
              <a:gdLst/>
              <a:ahLst/>
              <a:cxnLst/>
              <a:rect l="l" t="t" r="r" b="b"/>
              <a:pathLst>
                <a:path w="2395" h="14727" extrusionOk="0">
                  <a:moveTo>
                    <a:pt x="2394" y="0"/>
                  </a:moveTo>
                  <a:lnTo>
                    <a:pt x="0" y="42"/>
                  </a:lnTo>
                  <a:lnTo>
                    <a:pt x="0" y="14726"/>
                  </a:lnTo>
                  <a:lnTo>
                    <a:pt x="1747" y="14726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79;p64">
              <a:extLst>
                <a:ext uri="{FF2B5EF4-FFF2-40B4-BE49-F238E27FC236}">
                  <a16:creationId xmlns:a16="http://schemas.microsoft.com/office/drawing/2014/main" id="{5574C4FE-43A3-46B4-BB74-3DC1AAFD4DD3}"/>
                </a:ext>
              </a:extLst>
            </p:cNvPr>
            <p:cNvSpPr/>
            <p:nvPr/>
          </p:nvSpPr>
          <p:spPr>
            <a:xfrm>
              <a:off x="11481994" y="4584973"/>
              <a:ext cx="164052" cy="964471"/>
            </a:xfrm>
            <a:custGeom>
              <a:avLst/>
              <a:gdLst/>
              <a:ahLst/>
              <a:cxnLst/>
              <a:rect l="l" t="t" r="r" b="b"/>
              <a:pathLst>
                <a:path w="2505" h="14727" extrusionOk="0">
                  <a:moveTo>
                    <a:pt x="1" y="0"/>
                  </a:moveTo>
                  <a:lnTo>
                    <a:pt x="833" y="14726"/>
                  </a:lnTo>
                  <a:lnTo>
                    <a:pt x="2487" y="14726"/>
                  </a:lnTo>
                  <a:lnTo>
                    <a:pt x="2504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80;p64">
              <a:extLst>
                <a:ext uri="{FF2B5EF4-FFF2-40B4-BE49-F238E27FC236}">
                  <a16:creationId xmlns:a16="http://schemas.microsoft.com/office/drawing/2014/main" id="{5A76A465-5DD4-457E-A835-8BFA3FB1A72F}"/>
                </a:ext>
              </a:extLst>
            </p:cNvPr>
            <p:cNvSpPr/>
            <p:nvPr/>
          </p:nvSpPr>
          <p:spPr>
            <a:xfrm>
              <a:off x="11303209" y="3962172"/>
              <a:ext cx="2136873" cy="696028"/>
            </a:xfrm>
            <a:custGeom>
              <a:avLst/>
              <a:gdLst/>
              <a:ahLst/>
              <a:cxnLst/>
              <a:rect l="l" t="t" r="r" b="b"/>
              <a:pathLst>
                <a:path w="32629" h="10628" extrusionOk="0">
                  <a:moveTo>
                    <a:pt x="690" y="1"/>
                  </a:moveTo>
                  <a:cubicBezTo>
                    <a:pt x="312" y="1"/>
                    <a:pt x="1" y="303"/>
                    <a:pt x="1" y="681"/>
                  </a:cubicBezTo>
                  <a:lnTo>
                    <a:pt x="1" y="9947"/>
                  </a:lnTo>
                  <a:cubicBezTo>
                    <a:pt x="1" y="10325"/>
                    <a:pt x="312" y="10627"/>
                    <a:pt x="690" y="10627"/>
                  </a:cubicBezTo>
                  <a:lnTo>
                    <a:pt x="31939" y="10627"/>
                  </a:lnTo>
                  <a:cubicBezTo>
                    <a:pt x="32326" y="10627"/>
                    <a:pt x="32628" y="10325"/>
                    <a:pt x="32628" y="9939"/>
                  </a:cubicBezTo>
                  <a:lnTo>
                    <a:pt x="32628" y="681"/>
                  </a:lnTo>
                  <a:cubicBezTo>
                    <a:pt x="32628" y="303"/>
                    <a:pt x="32326" y="1"/>
                    <a:pt x="3193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81;p64">
              <a:extLst>
                <a:ext uri="{FF2B5EF4-FFF2-40B4-BE49-F238E27FC236}">
                  <a16:creationId xmlns:a16="http://schemas.microsoft.com/office/drawing/2014/main" id="{447CB84B-E920-41BE-92C1-08081731FE69}"/>
                </a:ext>
              </a:extLst>
            </p:cNvPr>
            <p:cNvSpPr/>
            <p:nvPr/>
          </p:nvSpPr>
          <p:spPr>
            <a:xfrm>
              <a:off x="12352866" y="2817489"/>
              <a:ext cx="1230754" cy="902714"/>
            </a:xfrm>
            <a:custGeom>
              <a:avLst/>
              <a:gdLst/>
              <a:ahLst/>
              <a:cxnLst/>
              <a:rect l="l" t="t" r="r" b="b"/>
              <a:pathLst>
                <a:path w="18793" h="13784" extrusionOk="0">
                  <a:moveTo>
                    <a:pt x="10317" y="0"/>
                  </a:moveTo>
                  <a:cubicBezTo>
                    <a:pt x="10079" y="0"/>
                    <a:pt x="9840" y="11"/>
                    <a:pt x="9603" y="32"/>
                  </a:cubicBezTo>
                  <a:cubicBezTo>
                    <a:pt x="6528" y="309"/>
                    <a:pt x="3731" y="2250"/>
                    <a:pt x="2109" y="4879"/>
                  </a:cubicBezTo>
                  <a:cubicBezTo>
                    <a:pt x="497" y="7500"/>
                    <a:pt x="1" y="10734"/>
                    <a:pt x="438" y="13784"/>
                  </a:cubicBezTo>
                  <a:lnTo>
                    <a:pt x="18087" y="12725"/>
                  </a:lnTo>
                  <a:cubicBezTo>
                    <a:pt x="18473" y="9777"/>
                    <a:pt x="18793" y="6610"/>
                    <a:pt x="17381" y="4006"/>
                  </a:cubicBezTo>
                  <a:cubicBezTo>
                    <a:pt x="16025" y="1502"/>
                    <a:pt x="13160" y="0"/>
                    <a:pt x="10317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82;p64">
              <a:extLst>
                <a:ext uri="{FF2B5EF4-FFF2-40B4-BE49-F238E27FC236}">
                  <a16:creationId xmlns:a16="http://schemas.microsoft.com/office/drawing/2014/main" id="{062A97F0-6F2D-48C2-936D-FB6872311BE1}"/>
                </a:ext>
              </a:extLst>
            </p:cNvPr>
            <p:cNvSpPr/>
            <p:nvPr/>
          </p:nvSpPr>
          <p:spPr>
            <a:xfrm>
              <a:off x="11473218" y="4409462"/>
              <a:ext cx="1087723" cy="7204"/>
            </a:xfrm>
            <a:custGeom>
              <a:avLst/>
              <a:gdLst/>
              <a:ahLst/>
              <a:cxnLst/>
              <a:rect l="l" t="t" r="r" b="b"/>
              <a:pathLst>
                <a:path w="16609" h="110" extrusionOk="0">
                  <a:moveTo>
                    <a:pt x="8300" y="0"/>
                  </a:moveTo>
                  <a:cubicBezTo>
                    <a:pt x="3714" y="0"/>
                    <a:pt x="1" y="26"/>
                    <a:pt x="1" y="59"/>
                  </a:cubicBezTo>
                  <a:cubicBezTo>
                    <a:pt x="1" y="84"/>
                    <a:pt x="3714" y="110"/>
                    <a:pt x="8300" y="110"/>
                  </a:cubicBezTo>
                  <a:cubicBezTo>
                    <a:pt x="12887" y="110"/>
                    <a:pt x="16608" y="84"/>
                    <a:pt x="16608" y="59"/>
                  </a:cubicBezTo>
                  <a:cubicBezTo>
                    <a:pt x="16608" y="26"/>
                    <a:pt x="12887" y="0"/>
                    <a:pt x="830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83;p64">
              <a:extLst>
                <a:ext uri="{FF2B5EF4-FFF2-40B4-BE49-F238E27FC236}">
                  <a16:creationId xmlns:a16="http://schemas.microsoft.com/office/drawing/2014/main" id="{97E56135-C288-46EB-8354-77A419F2A5DA}"/>
                </a:ext>
              </a:extLst>
            </p:cNvPr>
            <p:cNvSpPr/>
            <p:nvPr/>
          </p:nvSpPr>
          <p:spPr>
            <a:xfrm>
              <a:off x="12357319" y="4408873"/>
              <a:ext cx="211860" cy="172304"/>
            </a:xfrm>
            <a:custGeom>
              <a:avLst/>
              <a:gdLst/>
              <a:ahLst/>
              <a:cxnLst/>
              <a:rect l="l" t="t" r="r" b="b"/>
              <a:pathLst>
                <a:path w="3235" h="2631" extrusionOk="0">
                  <a:moveTo>
                    <a:pt x="3226" y="1"/>
                  </a:moveTo>
                  <a:cubicBezTo>
                    <a:pt x="3207" y="1"/>
                    <a:pt x="2489" y="578"/>
                    <a:pt x="1605" y="1303"/>
                  </a:cubicBezTo>
                  <a:cubicBezTo>
                    <a:pt x="714" y="2026"/>
                    <a:pt x="0" y="2622"/>
                    <a:pt x="8" y="2630"/>
                  </a:cubicBezTo>
                  <a:cubicBezTo>
                    <a:pt x="9" y="2630"/>
                    <a:pt x="9" y="2630"/>
                    <a:pt x="9" y="2630"/>
                  </a:cubicBezTo>
                  <a:cubicBezTo>
                    <a:pt x="27" y="2630"/>
                    <a:pt x="746" y="2054"/>
                    <a:pt x="1630" y="1337"/>
                  </a:cubicBezTo>
                  <a:cubicBezTo>
                    <a:pt x="2520" y="606"/>
                    <a:pt x="3234" y="9"/>
                    <a:pt x="3226" y="1"/>
                  </a:cubicBezTo>
                  <a:cubicBezTo>
                    <a:pt x="3226" y="1"/>
                    <a:pt x="3226" y="1"/>
                    <a:pt x="3226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84;p64">
              <a:extLst>
                <a:ext uri="{FF2B5EF4-FFF2-40B4-BE49-F238E27FC236}">
                  <a16:creationId xmlns:a16="http://schemas.microsoft.com/office/drawing/2014/main" id="{4D5290ED-B361-4747-9B04-5F018D923474}"/>
                </a:ext>
              </a:extLst>
            </p:cNvPr>
            <p:cNvSpPr/>
            <p:nvPr/>
          </p:nvSpPr>
          <p:spPr>
            <a:xfrm>
              <a:off x="11708651" y="4184442"/>
              <a:ext cx="652542" cy="460526"/>
            </a:xfrm>
            <a:custGeom>
              <a:avLst/>
              <a:gdLst/>
              <a:ahLst/>
              <a:cxnLst/>
              <a:rect l="l" t="t" r="r" b="b"/>
              <a:pathLst>
                <a:path w="9964" h="7032" extrusionOk="0">
                  <a:moveTo>
                    <a:pt x="9964" y="1"/>
                  </a:moveTo>
                  <a:cubicBezTo>
                    <a:pt x="9932" y="1"/>
                    <a:pt x="7706" y="1565"/>
                    <a:pt x="4974" y="3495"/>
                  </a:cubicBezTo>
                  <a:cubicBezTo>
                    <a:pt x="2219" y="5436"/>
                    <a:pt x="1" y="7023"/>
                    <a:pt x="9" y="7032"/>
                  </a:cubicBezTo>
                  <a:cubicBezTo>
                    <a:pt x="9" y="7032"/>
                    <a:pt x="9" y="7032"/>
                    <a:pt x="9" y="7032"/>
                  </a:cubicBezTo>
                  <a:cubicBezTo>
                    <a:pt x="30" y="7032"/>
                    <a:pt x="2251" y="5473"/>
                    <a:pt x="4999" y="3529"/>
                  </a:cubicBezTo>
                  <a:cubicBezTo>
                    <a:pt x="7746" y="1588"/>
                    <a:pt x="9964" y="9"/>
                    <a:pt x="9964" y="1"/>
                  </a:cubicBezTo>
                  <a:cubicBezTo>
                    <a:pt x="9964" y="1"/>
                    <a:pt x="9964" y="1"/>
                    <a:pt x="9964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85;p64">
              <a:extLst>
                <a:ext uri="{FF2B5EF4-FFF2-40B4-BE49-F238E27FC236}">
                  <a16:creationId xmlns:a16="http://schemas.microsoft.com/office/drawing/2014/main" id="{037A7BED-63E9-4B50-951F-54720F7AD975}"/>
                </a:ext>
              </a:extLst>
            </p:cNvPr>
            <p:cNvSpPr/>
            <p:nvPr/>
          </p:nvSpPr>
          <p:spPr>
            <a:xfrm>
              <a:off x="11436348" y="4173440"/>
              <a:ext cx="429221" cy="309833"/>
            </a:xfrm>
            <a:custGeom>
              <a:avLst/>
              <a:gdLst/>
              <a:ahLst/>
              <a:cxnLst/>
              <a:rect l="l" t="t" r="r" b="b"/>
              <a:pathLst>
                <a:path w="6554" h="4731" extrusionOk="0">
                  <a:moveTo>
                    <a:pt x="6553" y="1"/>
                  </a:moveTo>
                  <a:cubicBezTo>
                    <a:pt x="6533" y="1"/>
                    <a:pt x="5067" y="1048"/>
                    <a:pt x="3268" y="2353"/>
                  </a:cubicBezTo>
                  <a:cubicBezTo>
                    <a:pt x="1454" y="3655"/>
                    <a:pt x="1" y="4722"/>
                    <a:pt x="9" y="4730"/>
                  </a:cubicBezTo>
                  <a:cubicBezTo>
                    <a:pt x="9" y="4730"/>
                    <a:pt x="9" y="4730"/>
                    <a:pt x="9" y="4730"/>
                  </a:cubicBezTo>
                  <a:cubicBezTo>
                    <a:pt x="29" y="4730"/>
                    <a:pt x="1495" y="3683"/>
                    <a:pt x="3294" y="2386"/>
                  </a:cubicBezTo>
                  <a:cubicBezTo>
                    <a:pt x="5100" y="1076"/>
                    <a:pt x="6553" y="17"/>
                    <a:pt x="6553" y="1"/>
                  </a:cubicBezTo>
                  <a:cubicBezTo>
                    <a:pt x="6553" y="1"/>
                    <a:pt x="6553" y="1"/>
                    <a:pt x="655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86;p64">
              <a:extLst>
                <a:ext uri="{FF2B5EF4-FFF2-40B4-BE49-F238E27FC236}">
                  <a16:creationId xmlns:a16="http://schemas.microsoft.com/office/drawing/2014/main" id="{D4092DC6-DEAF-488D-992E-BA52D5AAC4DC}"/>
                </a:ext>
              </a:extLst>
            </p:cNvPr>
            <p:cNvSpPr/>
            <p:nvPr/>
          </p:nvSpPr>
          <p:spPr>
            <a:xfrm>
              <a:off x="11423708" y="4023797"/>
              <a:ext cx="220112" cy="151347"/>
            </a:xfrm>
            <a:custGeom>
              <a:avLst/>
              <a:gdLst/>
              <a:ahLst/>
              <a:cxnLst/>
              <a:rect l="l" t="t" r="r" b="b"/>
              <a:pathLst>
                <a:path w="3361" h="2311" extrusionOk="0">
                  <a:moveTo>
                    <a:pt x="3361" y="1"/>
                  </a:moveTo>
                  <a:cubicBezTo>
                    <a:pt x="3361" y="1"/>
                    <a:pt x="3352" y="1"/>
                    <a:pt x="3319" y="18"/>
                  </a:cubicBezTo>
                  <a:cubicBezTo>
                    <a:pt x="3285" y="34"/>
                    <a:pt x="3251" y="51"/>
                    <a:pt x="3218" y="68"/>
                  </a:cubicBezTo>
                  <a:cubicBezTo>
                    <a:pt x="3125" y="118"/>
                    <a:pt x="2991" y="186"/>
                    <a:pt x="2831" y="278"/>
                  </a:cubicBezTo>
                  <a:cubicBezTo>
                    <a:pt x="2504" y="454"/>
                    <a:pt x="2067" y="715"/>
                    <a:pt x="1597" y="1034"/>
                  </a:cubicBezTo>
                  <a:cubicBezTo>
                    <a:pt x="1135" y="1362"/>
                    <a:pt x="731" y="1672"/>
                    <a:pt x="446" y="1916"/>
                  </a:cubicBezTo>
                  <a:cubicBezTo>
                    <a:pt x="303" y="2034"/>
                    <a:pt x="194" y="2134"/>
                    <a:pt x="110" y="2202"/>
                  </a:cubicBezTo>
                  <a:cubicBezTo>
                    <a:pt x="85" y="2227"/>
                    <a:pt x="51" y="2252"/>
                    <a:pt x="26" y="2286"/>
                  </a:cubicBezTo>
                  <a:cubicBezTo>
                    <a:pt x="9" y="2302"/>
                    <a:pt x="1" y="2311"/>
                    <a:pt x="1" y="2311"/>
                  </a:cubicBezTo>
                  <a:cubicBezTo>
                    <a:pt x="1" y="2311"/>
                    <a:pt x="9" y="2302"/>
                    <a:pt x="34" y="2286"/>
                  </a:cubicBezTo>
                  <a:cubicBezTo>
                    <a:pt x="59" y="2260"/>
                    <a:pt x="93" y="2244"/>
                    <a:pt x="127" y="2210"/>
                  </a:cubicBezTo>
                  <a:cubicBezTo>
                    <a:pt x="227" y="2134"/>
                    <a:pt x="337" y="2042"/>
                    <a:pt x="463" y="1941"/>
                  </a:cubicBezTo>
                  <a:cubicBezTo>
                    <a:pt x="757" y="1706"/>
                    <a:pt x="1160" y="1395"/>
                    <a:pt x="1622" y="1076"/>
                  </a:cubicBezTo>
                  <a:cubicBezTo>
                    <a:pt x="2092" y="757"/>
                    <a:pt x="2529" y="488"/>
                    <a:pt x="2848" y="303"/>
                  </a:cubicBezTo>
                  <a:cubicBezTo>
                    <a:pt x="2983" y="219"/>
                    <a:pt x="3109" y="144"/>
                    <a:pt x="3226" y="85"/>
                  </a:cubicBezTo>
                  <a:cubicBezTo>
                    <a:pt x="3260" y="60"/>
                    <a:pt x="3293" y="43"/>
                    <a:pt x="3327" y="26"/>
                  </a:cubicBezTo>
                  <a:cubicBezTo>
                    <a:pt x="3352" y="9"/>
                    <a:pt x="3361" y="1"/>
                    <a:pt x="3361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87;p64">
              <a:extLst>
                <a:ext uri="{FF2B5EF4-FFF2-40B4-BE49-F238E27FC236}">
                  <a16:creationId xmlns:a16="http://schemas.microsoft.com/office/drawing/2014/main" id="{ED6A8D4B-641F-4F60-8B6D-564EDD411032}"/>
                </a:ext>
              </a:extLst>
            </p:cNvPr>
            <p:cNvSpPr/>
            <p:nvPr/>
          </p:nvSpPr>
          <p:spPr>
            <a:xfrm>
              <a:off x="13057593" y="3145785"/>
              <a:ext cx="467140" cy="314745"/>
            </a:xfrm>
            <a:custGeom>
              <a:avLst/>
              <a:gdLst/>
              <a:ahLst/>
              <a:cxnLst/>
              <a:rect l="l" t="t" r="r" b="b"/>
              <a:pathLst>
                <a:path w="7133" h="4806" extrusionOk="0">
                  <a:moveTo>
                    <a:pt x="7133" y="1"/>
                  </a:moveTo>
                  <a:cubicBezTo>
                    <a:pt x="7132" y="1"/>
                    <a:pt x="7107" y="18"/>
                    <a:pt x="7057" y="51"/>
                  </a:cubicBezTo>
                  <a:cubicBezTo>
                    <a:pt x="7007" y="93"/>
                    <a:pt x="6940" y="144"/>
                    <a:pt x="6864" y="211"/>
                  </a:cubicBezTo>
                  <a:cubicBezTo>
                    <a:pt x="6671" y="354"/>
                    <a:pt x="6427" y="547"/>
                    <a:pt x="6133" y="774"/>
                  </a:cubicBezTo>
                  <a:cubicBezTo>
                    <a:pt x="5520" y="1244"/>
                    <a:pt x="4646" y="1882"/>
                    <a:pt x="3663" y="2554"/>
                  </a:cubicBezTo>
                  <a:cubicBezTo>
                    <a:pt x="2681" y="3218"/>
                    <a:pt x="1757" y="3781"/>
                    <a:pt x="1093" y="4176"/>
                  </a:cubicBezTo>
                  <a:cubicBezTo>
                    <a:pt x="765" y="4361"/>
                    <a:pt x="496" y="4520"/>
                    <a:pt x="295" y="4638"/>
                  </a:cubicBezTo>
                  <a:cubicBezTo>
                    <a:pt x="202" y="4688"/>
                    <a:pt x="135" y="4730"/>
                    <a:pt x="76" y="4764"/>
                  </a:cubicBezTo>
                  <a:cubicBezTo>
                    <a:pt x="26" y="4789"/>
                    <a:pt x="1" y="4806"/>
                    <a:pt x="1" y="4806"/>
                  </a:cubicBezTo>
                  <a:cubicBezTo>
                    <a:pt x="1" y="4806"/>
                    <a:pt x="26" y="4797"/>
                    <a:pt x="76" y="4772"/>
                  </a:cubicBezTo>
                  <a:cubicBezTo>
                    <a:pt x="144" y="4739"/>
                    <a:pt x="211" y="4697"/>
                    <a:pt x="303" y="4655"/>
                  </a:cubicBezTo>
                  <a:cubicBezTo>
                    <a:pt x="488" y="4545"/>
                    <a:pt x="765" y="4394"/>
                    <a:pt x="1101" y="4201"/>
                  </a:cubicBezTo>
                  <a:cubicBezTo>
                    <a:pt x="1782" y="3814"/>
                    <a:pt x="2697" y="3252"/>
                    <a:pt x="3689" y="2588"/>
                  </a:cubicBezTo>
                  <a:cubicBezTo>
                    <a:pt x="4672" y="1924"/>
                    <a:pt x="5537" y="1278"/>
                    <a:pt x="6150" y="799"/>
                  </a:cubicBezTo>
                  <a:cubicBezTo>
                    <a:pt x="6461" y="555"/>
                    <a:pt x="6704" y="362"/>
                    <a:pt x="6872" y="219"/>
                  </a:cubicBezTo>
                  <a:cubicBezTo>
                    <a:pt x="6948" y="160"/>
                    <a:pt x="7007" y="102"/>
                    <a:pt x="7066" y="60"/>
                  </a:cubicBezTo>
                  <a:cubicBezTo>
                    <a:pt x="7107" y="18"/>
                    <a:pt x="7132" y="1"/>
                    <a:pt x="713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88;p64">
              <a:extLst>
                <a:ext uri="{FF2B5EF4-FFF2-40B4-BE49-F238E27FC236}">
                  <a16:creationId xmlns:a16="http://schemas.microsoft.com/office/drawing/2014/main" id="{BC773D07-E42B-4E18-9B85-1729884A4F86}"/>
                </a:ext>
              </a:extLst>
            </p:cNvPr>
            <p:cNvSpPr/>
            <p:nvPr/>
          </p:nvSpPr>
          <p:spPr>
            <a:xfrm>
              <a:off x="13189094" y="2927248"/>
              <a:ext cx="195357" cy="585546"/>
            </a:xfrm>
            <a:custGeom>
              <a:avLst/>
              <a:gdLst/>
              <a:ahLst/>
              <a:cxnLst/>
              <a:rect l="l" t="t" r="r" b="b"/>
              <a:pathLst>
                <a:path w="2983" h="8941" extrusionOk="0">
                  <a:moveTo>
                    <a:pt x="20" y="1"/>
                  </a:moveTo>
                  <a:cubicBezTo>
                    <a:pt x="18" y="1"/>
                    <a:pt x="17" y="1"/>
                    <a:pt x="17" y="3"/>
                  </a:cubicBezTo>
                  <a:cubicBezTo>
                    <a:pt x="1" y="28"/>
                    <a:pt x="505" y="280"/>
                    <a:pt x="1101" y="944"/>
                  </a:cubicBezTo>
                  <a:cubicBezTo>
                    <a:pt x="1697" y="1599"/>
                    <a:pt x="2319" y="2699"/>
                    <a:pt x="2596" y="4027"/>
                  </a:cubicBezTo>
                  <a:cubicBezTo>
                    <a:pt x="2874" y="5362"/>
                    <a:pt x="2823" y="6605"/>
                    <a:pt x="2781" y="7496"/>
                  </a:cubicBezTo>
                  <a:cubicBezTo>
                    <a:pt x="2756" y="7941"/>
                    <a:pt x="2722" y="8302"/>
                    <a:pt x="2706" y="8546"/>
                  </a:cubicBezTo>
                  <a:cubicBezTo>
                    <a:pt x="2689" y="8798"/>
                    <a:pt x="2680" y="8932"/>
                    <a:pt x="2689" y="8941"/>
                  </a:cubicBezTo>
                  <a:cubicBezTo>
                    <a:pt x="2689" y="8941"/>
                    <a:pt x="2697" y="8907"/>
                    <a:pt x="2714" y="8840"/>
                  </a:cubicBezTo>
                  <a:cubicBezTo>
                    <a:pt x="2722" y="8756"/>
                    <a:pt x="2731" y="8664"/>
                    <a:pt x="2748" y="8554"/>
                  </a:cubicBezTo>
                  <a:cubicBezTo>
                    <a:pt x="2781" y="8302"/>
                    <a:pt x="2823" y="7941"/>
                    <a:pt x="2857" y="7496"/>
                  </a:cubicBezTo>
                  <a:cubicBezTo>
                    <a:pt x="2924" y="6605"/>
                    <a:pt x="2983" y="5354"/>
                    <a:pt x="2706" y="4001"/>
                  </a:cubicBezTo>
                  <a:cubicBezTo>
                    <a:pt x="2428" y="2657"/>
                    <a:pt x="1781" y="1540"/>
                    <a:pt x="1160" y="885"/>
                  </a:cubicBezTo>
                  <a:cubicBezTo>
                    <a:pt x="849" y="557"/>
                    <a:pt x="563" y="330"/>
                    <a:pt x="353" y="196"/>
                  </a:cubicBezTo>
                  <a:cubicBezTo>
                    <a:pt x="253" y="120"/>
                    <a:pt x="160" y="78"/>
                    <a:pt x="110" y="45"/>
                  </a:cubicBezTo>
                  <a:cubicBezTo>
                    <a:pt x="61" y="17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89;p64">
              <a:extLst>
                <a:ext uri="{FF2B5EF4-FFF2-40B4-BE49-F238E27FC236}">
                  <a16:creationId xmlns:a16="http://schemas.microsoft.com/office/drawing/2014/main" id="{21DF24C3-7632-48C3-9B17-D7AAD270045D}"/>
                </a:ext>
              </a:extLst>
            </p:cNvPr>
            <p:cNvSpPr/>
            <p:nvPr/>
          </p:nvSpPr>
          <p:spPr>
            <a:xfrm>
              <a:off x="13169841" y="2951021"/>
              <a:ext cx="227840" cy="146960"/>
            </a:xfrm>
            <a:custGeom>
              <a:avLst/>
              <a:gdLst/>
              <a:ahLst/>
              <a:cxnLst/>
              <a:rect l="l" t="t" r="r" b="b"/>
              <a:pathLst>
                <a:path w="3479" h="2244" extrusionOk="0">
                  <a:moveTo>
                    <a:pt x="3478" y="1"/>
                  </a:moveTo>
                  <a:lnTo>
                    <a:pt x="3478" y="1"/>
                  </a:lnTo>
                  <a:cubicBezTo>
                    <a:pt x="3478" y="1"/>
                    <a:pt x="3462" y="9"/>
                    <a:pt x="3445" y="26"/>
                  </a:cubicBezTo>
                  <a:cubicBezTo>
                    <a:pt x="3411" y="51"/>
                    <a:pt x="3378" y="68"/>
                    <a:pt x="3344" y="93"/>
                  </a:cubicBezTo>
                  <a:cubicBezTo>
                    <a:pt x="3243" y="177"/>
                    <a:pt x="3117" y="261"/>
                    <a:pt x="2991" y="362"/>
                  </a:cubicBezTo>
                  <a:cubicBezTo>
                    <a:pt x="2689" y="581"/>
                    <a:pt x="2260" y="883"/>
                    <a:pt x="1781" y="1185"/>
                  </a:cubicBezTo>
                  <a:cubicBezTo>
                    <a:pt x="1303" y="1496"/>
                    <a:pt x="857" y="1757"/>
                    <a:pt x="530" y="1941"/>
                  </a:cubicBezTo>
                  <a:cubicBezTo>
                    <a:pt x="387" y="2025"/>
                    <a:pt x="261" y="2093"/>
                    <a:pt x="143" y="2160"/>
                  </a:cubicBezTo>
                  <a:cubicBezTo>
                    <a:pt x="110" y="2185"/>
                    <a:pt x="76" y="2202"/>
                    <a:pt x="43" y="2219"/>
                  </a:cubicBezTo>
                  <a:cubicBezTo>
                    <a:pt x="17" y="2235"/>
                    <a:pt x="1" y="2244"/>
                    <a:pt x="1" y="2244"/>
                  </a:cubicBezTo>
                  <a:cubicBezTo>
                    <a:pt x="1" y="2244"/>
                    <a:pt x="17" y="2244"/>
                    <a:pt x="43" y="2227"/>
                  </a:cubicBezTo>
                  <a:cubicBezTo>
                    <a:pt x="76" y="2210"/>
                    <a:pt x="118" y="2193"/>
                    <a:pt x="152" y="2177"/>
                  </a:cubicBezTo>
                  <a:cubicBezTo>
                    <a:pt x="244" y="2126"/>
                    <a:pt x="379" y="2059"/>
                    <a:pt x="547" y="1975"/>
                  </a:cubicBezTo>
                  <a:cubicBezTo>
                    <a:pt x="874" y="1790"/>
                    <a:pt x="1328" y="1538"/>
                    <a:pt x="1807" y="1227"/>
                  </a:cubicBezTo>
                  <a:cubicBezTo>
                    <a:pt x="2285" y="917"/>
                    <a:pt x="2706" y="614"/>
                    <a:pt x="3008" y="387"/>
                  </a:cubicBezTo>
                  <a:cubicBezTo>
                    <a:pt x="3159" y="270"/>
                    <a:pt x="3277" y="177"/>
                    <a:pt x="3352" y="110"/>
                  </a:cubicBezTo>
                  <a:cubicBezTo>
                    <a:pt x="3386" y="85"/>
                    <a:pt x="3420" y="60"/>
                    <a:pt x="3445" y="35"/>
                  </a:cubicBezTo>
                  <a:cubicBezTo>
                    <a:pt x="3470" y="18"/>
                    <a:pt x="3478" y="1"/>
                    <a:pt x="3478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90;p64">
              <a:extLst>
                <a:ext uri="{FF2B5EF4-FFF2-40B4-BE49-F238E27FC236}">
                  <a16:creationId xmlns:a16="http://schemas.microsoft.com/office/drawing/2014/main" id="{EA75756F-7F59-48D0-87EE-854AE00FB760}"/>
                </a:ext>
              </a:extLst>
            </p:cNvPr>
            <p:cNvSpPr/>
            <p:nvPr/>
          </p:nvSpPr>
          <p:spPr>
            <a:xfrm>
              <a:off x="10728870" y="5003579"/>
              <a:ext cx="678411" cy="548610"/>
            </a:xfrm>
            <a:custGeom>
              <a:avLst/>
              <a:gdLst/>
              <a:ahLst/>
              <a:cxnLst/>
              <a:rect l="l" t="t" r="r" b="b"/>
              <a:pathLst>
                <a:path w="10359" h="8377" extrusionOk="0">
                  <a:moveTo>
                    <a:pt x="10358" y="1"/>
                  </a:moveTo>
                  <a:lnTo>
                    <a:pt x="5184" y="34"/>
                  </a:lnTo>
                  <a:lnTo>
                    <a:pt x="5402" y="5377"/>
                  </a:lnTo>
                  <a:cubicBezTo>
                    <a:pt x="5402" y="5377"/>
                    <a:pt x="51" y="7385"/>
                    <a:pt x="1" y="8376"/>
                  </a:cubicBezTo>
                  <a:lnTo>
                    <a:pt x="10358" y="8326"/>
                  </a:lnTo>
                  <a:lnTo>
                    <a:pt x="10358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91;p64">
              <a:extLst>
                <a:ext uri="{FF2B5EF4-FFF2-40B4-BE49-F238E27FC236}">
                  <a16:creationId xmlns:a16="http://schemas.microsoft.com/office/drawing/2014/main" id="{1A3B6836-36CF-4288-BB7E-780250D49C7B}"/>
                </a:ext>
              </a:extLst>
            </p:cNvPr>
            <p:cNvSpPr/>
            <p:nvPr/>
          </p:nvSpPr>
          <p:spPr>
            <a:xfrm>
              <a:off x="11255926" y="5323951"/>
              <a:ext cx="58810" cy="52850"/>
            </a:xfrm>
            <a:custGeom>
              <a:avLst/>
              <a:gdLst/>
              <a:ahLst/>
              <a:cxnLst/>
              <a:rect l="l" t="t" r="r" b="b"/>
              <a:pathLst>
                <a:path w="898" h="807" extrusionOk="0">
                  <a:moveTo>
                    <a:pt x="469" y="0"/>
                  </a:moveTo>
                  <a:cubicBezTo>
                    <a:pt x="303" y="0"/>
                    <a:pt x="120" y="132"/>
                    <a:pt x="68" y="284"/>
                  </a:cubicBezTo>
                  <a:cubicBezTo>
                    <a:pt x="0" y="477"/>
                    <a:pt x="177" y="746"/>
                    <a:pt x="378" y="796"/>
                  </a:cubicBezTo>
                  <a:cubicBezTo>
                    <a:pt x="406" y="803"/>
                    <a:pt x="434" y="806"/>
                    <a:pt x="462" y="806"/>
                  </a:cubicBezTo>
                  <a:cubicBezTo>
                    <a:pt x="639" y="806"/>
                    <a:pt x="814" y="676"/>
                    <a:pt x="857" y="502"/>
                  </a:cubicBezTo>
                  <a:cubicBezTo>
                    <a:pt x="898" y="300"/>
                    <a:pt x="767" y="90"/>
                    <a:pt x="578" y="22"/>
                  </a:cubicBezTo>
                  <a:lnTo>
                    <a:pt x="578" y="22"/>
                  </a:lnTo>
                  <a:cubicBezTo>
                    <a:pt x="544" y="7"/>
                    <a:pt x="507" y="0"/>
                    <a:pt x="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92;p64">
              <a:extLst>
                <a:ext uri="{FF2B5EF4-FFF2-40B4-BE49-F238E27FC236}">
                  <a16:creationId xmlns:a16="http://schemas.microsoft.com/office/drawing/2014/main" id="{27BFCD5F-71DB-42D4-AFD5-270177E4BA2A}"/>
                </a:ext>
              </a:extLst>
            </p:cNvPr>
            <p:cNvSpPr/>
            <p:nvPr/>
          </p:nvSpPr>
          <p:spPr>
            <a:xfrm>
              <a:off x="10725007" y="5493764"/>
              <a:ext cx="682275" cy="58417"/>
            </a:xfrm>
            <a:custGeom>
              <a:avLst/>
              <a:gdLst/>
              <a:ahLst/>
              <a:cxnLst/>
              <a:rect l="l" t="t" r="r" b="b"/>
              <a:pathLst>
                <a:path w="10418" h="892" extrusionOk="0">
                  <a:moveTo>
                    <a:pt x="10384" y="1"/>
                  </a:moveTo>
                  <a:lnTo>
                    <a:pt x="463" y="362"/>
                  </a:lnTo>
                  <a:cubicBezTo>
                    <a:pt x="463" y="362"/>
                    <a:pt x="1" y="563"/>
                    <a:pt x="60" y="891"/>
                  </a:cubicBezTo>
                  <a:lnTo>
                    <a:pt x="10417" y="841"/>
                  </a:lnTo>
                  <a:lnTo>
                    <a:pt x="10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93;p64">
              <a:extLst>
                <a:ext uri="{FF2B5EF4-FFF2-40B4-BE49-F238E27FC236}">
                  <a16:creationId xmlns:a16="http://schemas.microsoft.com/office/drawing/2014/main" id="{2268FC74-4B5E-401F-8A5C-35A6922D8CF4}"/>
                </a:ext>
              </a:extLst>
            </p:cNvPr>
            <p:cNvSpPr/>
            <p:nvPr/>
          </p:nvSpPr>
          <p:spPr>
            <a:xfrm>
              <a:off x="11071378" y="5349034"/>
              <a:ext cx="64639" cy="41521"/>
            </a:xfrm>
            <a:custGeom>
              <a:avLst/>
              <a:gdLst/>
              <a:ahLst/>
              <a:cxnLst/>
              <a:rect l="l" t="t" r="r" b="b"/>
              <a:pathLst>
                <a:path w="987" h="634" extrusionOk="0">
                  <a:moveTo>
                    <a:pt x="161" y="1"/>
                  </a:moveTo>
                  <a:cubicBezTo>
                    <a:pt x="63" y="1"/>
                    <a:pt x="0" y="24"/>
                    <a:pt x="4" y="43"/>
                  </a:cubicBezTo>
                  <a:cubicBezTo>
                    <a:pt x="4" y="102"/>
                    <a:pt x="265" y="119"/>
                    <a:pt x="508" y="279"/>
                  </a:cubicBezTo>
                  <a:cubicBezTo>
                    <a:pt x="755" y="430"/>
                    <a:pt x="881" y="633"/>
                    <a:pt x="929" y="633"/>
                  </a:cubicBezTo>
                  <a:cubicBezTo>
                    <a:pt x="932" y="633"/>
                    <a:pt x="934" y="633"/>
                    <a:pt x="937" y="631"/>
                  </a:cubicBezTo>
                  <a:cubicBezTo>
                    <a:pt x="987" y="623"/>
                    <a:pt x="911" y="321"/>
                    <a:pt x="601" y="136"/>
                  </a:cubicBezTo>
                  <a:cubicBezTo>
                    <a:pt x="438" y="32"/>
                    <a:pt x="276" y="1"/>
                    <a:pt x="16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94;p64">
              <a:extLst>
                <a:ext uri="{FF2B5EF4-FFF2-40B4-BE49-F238E27FC236}">
                  <a16:creationId xmlns:a16="http://schemas.microsoft.com/office/drawing/2014/main" id="{8D9E44AE-354C-4295-A980-F21C89FAC97D}"/>
                </a:ext>
              </a:extLst>
            </p:cNvPr>
            <p:cNvSpPr/>
            <p:nvPr/>
          </p:nvSpPr>
          <p:spPr>
            <a:xfrm>
              <a:off x="11000126" y="5380403"/>
              <a:ext cx="48790" cy="52916"/>
            </a:xfrm>
            <a:custGeom>
              <a:avLst/>
              <a:gdLst/>
              <a:ahLst/>
              <a:cxnLst/>
              <a:rect l="l" t="t" r="r" b="b"/>
              <a:pathLst>
                <a:path w="745" h="808" extrusionOk="0">
                  <a:moveTo>
                    <a:pt x="61" y="0"/>
                  </a:moveTo>
                  <a:cubicBezTo>
                    <a:pt x="28" y="0"/>
                    <a:pt x="9" y="7"/>
                    <a:pt x="9" y="18"/>
                  </a:cubicBezTo>
                  <a:cubicBezTo>
                    <a:pt x="0" y="68"/>
                    <a:pt x="219" y="152"/>
                    <a:pt x="395" y="371"/>
                  </a:cubicBezTo>
                  <a:cubicBezTo>
                    <a:pt x="571" y="581"/>
                    <a:pt x="613" y="808"/>
                    <a:pt x="664" y="808"/>
                  </a:cubicBezTo>
                  <a:cubicBezTo>
                    <a:pt x="664" y="808"/>
                    <a:pt x="665" y="808"/>
                    <a:pt x="666" y="808"/>
                  </a:cubicBezTo>
                  <a:cubicBezTo>
                    <a:pt x="715" y="808"/>
                    <a:pt x="745" y="518"/>
                    <a:pt x="529" y="253"/>
                  </a:cubicBezTo>
                  <a:cubicBezTo>
                    <a:pt x="367" y="59"/>
                    <a:pt x="157" y="0"/>
                    <a:pt x="6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95;p64">
              <a:extLst>
                <a:ext uri="{FF2B5EF4-FFF2-40B4-BE49-F238E27FC236}">
                  <a16:creationId xmlns:a16="http://schemas.microsoft.com/office/drawing/2014/main" id="{988571BE-925C-4AB5-B8B2-C083337BC8FF}"/>
                </a:ext>
              </a:extLst>
            </p:cNvPr>
            <p:cNvSpPr/>
            <p:nvPr/>
          </p:nvSpPr>
          <p:spPr>
            <a:xfrm>
              <a:off x="10932410" y="5410135"/>
              <a:ext cx="35692" cy="57304"/>
            </a:xfrm>
            <a:custGeom>
              <a:avLst/>
              <a:gdLst/>
              <a:ahLst/>
              <a:cxnLst/>
              <a:rect l="l" t="t" r="r" b="b"/>
              <a:pathLst>
                <a:path w="545" h="875" extrusionOk="0">
                  <a:moveTo>
                    <a:pt x="48" y="0"/>
                  </a:moveTo>
                  <a:cubicBezTo>
                    <a:pt x="37" y="0"/>
                    <a:pt x="30" y="3"/>
                    <a:pt x="26" y="9"/>
                  </a:cubicBezTo>
                  <a:cubicBezTo>
                    <a:pt x="1" y="51"/>
                    <a:pt x="152" y="202"/>
                    <a:pt x="261" y="429"/>
                  </a:cubicBezTo>
                  <a:cubicBezTo>
                    <a:pt x="371" y="656"/>
                    <a:pt x="379" y="866"/>
                    <a:pt x="429" y="874"/>
                  </a:cubicBezTo>
                  <a:cubicBezTo>
                    <a:pt x="430" y="875"/>
                    <a:pt x="431" y="875"/>
                    <a:pt x="432" y="875"/>
                  </a:cubicBezTo>
                  <a:cubicBezTo>
                    <a:pt x="482" y="875"/>
                    <a:pt x="545" y="626"/>
                    <a:pt x="421" y="354"/>
                  </a:cubicBezTo>
                  <a:cubicBezTo>
                    <a:pt x="305" y="115"/>
                    <a:pt x="114" y="0"/>
                    <a:pt x="4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96;p64">
              <a:extLst>
                <a:ext uri="{FF2B5EF4-FFF2-40B4-BE49-F238E27FC236}">
                  <a16:creationId xmlns:a16="http://schemas.microsoft.com/office/drawing/2014/main" id="{CCD7B9B5-EFA2-43FB-8C79-32AA0980EB1D}"/>
                </a:ext>
              </a:extLst>
            </p:cNvPr>
            <p:cNvSpPr/>
            <p:nvPr/>
          </p:nvSpPr>
          <p:spPr>
            <a:xfrm>
              <a:off x="11075569" y="5259903"/>
              <a:ext cx="74266" cy="16765"/>
            </a:xfrm>
            <a:custGeom>
              <a:avLst/>
              <a:gdLst/>
              <a:ahLst/>
              <a:cxnLst/>
              <a:rect l="l" t="t" r="r" b="b"/>
              <a:pathLst>
                <a:path w="1134" h="256" extrusionOk="0">
                  <a:moveTo>
                    <a:pt x="529" y="0"/>
                  </a:moveTo>
                  <a:cubicBezTo>
                    <a:pt x="219" y="0"/>
                    <a:pt x="0" y="146"/>
                    <a:pt x="24" y="186"/>
                  </a:cubicBezTo>
                  <a:cubicBezTo>
                    <a:pt x="30" y="197"/>
                    <a:pt x="49" y="200"/>
                    <a:pt x="78" y="200"/>
                  </a:cubicBezTo>
                  <a:cubicBezTo>
                    <a:pt x="154" y="200"/>
                    <a:pt x="300" y="175"/>
                    <a:pt x="474" y="175"/>
                  </a:cubicBezTo>
                  <a:cubicBezTo>
                    <a:pt x="505" y="175"/>
                    <a:pt x="537" y="176"/>
                    <a:pt x="570" y="178"/>
                  </a:cubicBezTo>
                  <a:cubicBezTo>
                    <a:pt x="804" y="192"/>
                    <a:pt x="992" y="256"/>
                    <a:pt x="1067" y="256"/>
                  </a:cubicBezTo>
                  <a:cubicBezTo>
                    <a:pt x="1084" y="256"/>
                    <a:pt x="1095" y="253"/>
                    <a:pt x="1099" y="245"/>
                  </a:cubicBezTo>
                  <a:cubicBezTo>
                    <a:pt x="1133" y="203"/>
                    <a:pt x="915" y="18"/>
                    <a:pt x="579" y="1"/>
                  </a:cubicBezTo>
                  <a:cubicBezTo>
                    <a:pt x="562" y="1"/>
                    <a:pt x="545" y="0"/>
                    <a:pt x="5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97;p64">
              <a:extLst>
                <a:ext uri="{FF2B5EF4-FFF2-40B4-BE49-F238E27FC236}">
                  <a16:creationId xmlns:a16="http://schemas.microsoft.com/office/drawing/2014/main" id="{8545527B-83F4-4637-AB94-3FEB2524EA8E}"/>
                </a:ext>
              </a:extLst>
            </p:cNvPr>
            <p:cNvSpPr/>
            <p:nvPr/>
          </p:nvSpPr>
          <p:spPr>
            <a:xfrm>
              <a:off x="11071640" y="5075093"/>
              <a:ext cx="336160" cy="62281"/>
            </a:xfrm>
            <a:custGeom>
              <a:avLst/>
              <a:gdLst/>
              <a:ahLst/>
              <a:cxnLst/>
              <a:rect l="l" t="t" r="r" b="b"/>
              <a:pathLst>
                <a:path w="5133" h="951" extrusionOk="0">
                  <a:moveTo>
                    <a:pt x="0" y="1"/>
                  </a:moveTo>
                  <a:lnTo>
                    <a:pt x="34" y="950"/>
                  </a:lnTo>
                  <a:lnTo>
                    <a:pt x="5124" y="883"/>
                  </a:lnTo>
                  <a:lnTo>
                    <a:pt x="5133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98;p64">
              <a:extLst>
                <a:ext uri="{FF2B5EF4-FFF2-40B4-BE49-F238E27FC236}">
                  <a16:creationId xmlns:a16="http://schemas.microsoft.com/office/drawing/2014/main" id="{B29A74EE-08EC-43D7-967A-004EAA58FA87}"/>
                </a:ext>
              </a:extLst>
            </p:cNvPr>
            <p:cNvSpPr/>
            <p:nvPr/>
          </p:nvSpPr>
          <p:spPr>
            <a:xfrm>
              <a:off x="11075897" y="5146476"/>
              <a:ext cx="104719" cy="57500"/>
            </a:xfrm>
            <a:custGeom>
              <a:avLst/>
              <a:gdLst/>
              <a:ahLst/>
              <a:cxnLst/>
              <a:rect l="l" t="t" r="r" b="b"/>
              <a:pathLst>
                <a:path w="1599" h="878" extrusionOk="0">
                  <a:moveTo>
                    <a:pt x="1289" y="173"/>
                  </a:moveTo>
                  <a:cubicBezTo>
                    <a:pt x="1338" y="173"/>
                    <a:pt x="1375" y="185"/>
                    <a:pt x="1388" y="213"/>
                  </a:cubicBezTo>
                  <a:cubicBezTo>
                    <a:pt x="1397" y="230"/>
                    <a:pt x="1397" y="238"/>
                    <a:pt x="1380" y="272"/>
                  </a:cubicBezTo>
                  <a:cubicBezTo>
                    <a:pt x="1355" y="297"/>
                    <a:pt x="1304" y="331"/>
                    <a:pt x="1262" y="364"/>
                  </a:cubicBezTo>
                  <a:cubicBezTo>
                    <a:pt x="1170" y="423"/>
                    <a:pt x="1078" y="473"/>
                    <a:pt x="985" y="515"/>
                  </a:cubicBezTo>
                  <a:cubicBezTo>
                    <a:pt x="809" y="608"/>
                    <a:pt x="632" y="667"/>
                    <a:pt x="490" y="709"/>
                  </a:cubicBezTo>
                  <a:cubicBezTo>
                    <a:pt x="327" y="760"/>
                    <a:pt x="193" y="785"/>
                    <a:pt x="107" y="803"/>
                  </a:cubicBezTo>
                  <a:lnTo>
                    <a:pt x="107" y="803"/>
                  </a:lnTo>
                  <a:cubicBezTo>
                    <a:pt x="170" y="742"/>
                    <a:pt x="265" y="649"/>
                    <a:pt x="397" y="549"/>
                  </a:cubicBezTo>
                  <a:cubicBezTo>
                    <a:pt x="523" y="457"/>
                    <a:pt x="674" y="364"/>
                    <a:pt x="859" y="289"/>
                  </a:cubicBezTo>
                  <a:cubicBezTo>
                    <a:pt x="952" y="255"/>
                    <a:pt x="1052" y="221"/>
                    <a:pt x="1153" y="196"/>
                  </a:cubicBezTo>
                  <a:cubicBezTo>
                    <a:pt x="1202" y="181"/>
                    <a:pt x="1250" y="173"/>
                    <a:pt x="1289" y="173"/>
                  </a:cubicBezTo>
                  <a:close/>
                  <a:moveTo>
                    <a:pt x="1272" y="1"/>
                  </a:moveTo>
                  <a:cubicBezTo>
                    <a:pt x="1213" y="1"/>
                    <a:pt x="1161" y="14"/>
                    <a:pt x="1120" y="28"/>
                  </a:cubicBezTo>
                  <a:cubicBezTo>
                    <a:pt x="1002" y="53"/>
                    <a:pt x="893" y="95"/>
                    <a:pt x="792" y="137"/>
                  </a:cubicBezTo>
                  <a:cubicBezTo>
                    <a:pt x="599" y="230"/>
                    <a:pt x="439" y="347"/>
                    <a:pt x="322" y="457"/>
                  </a:cubicBezTo>
                  <a:cubicBezTo>
                    <a:pt x="152" y="614"/>
                    <a:pt x="60" y="752"/>
                    <a:pt x="25" y="824"/>
                  </a:cubicBezTo>
                  <a:lnTo>
                    <a:pt x="25" y="824"/>
                  </a:lnTo>
                  <a:cubicBezTo>
                    <a:pt x="9" y="830"/>
                    <a:pt x="1" y="836"/>
                    <a:pt x="2" y="843"/>
                  </a:cubicBezTo>
                  <a:cubicBezTo>
                    <a:pt x="2" y="845"/>
                    <a:pt x="6" y="848"/>
                    <a:pt x="14" y="851"/>
                  </a:cubicBezTo>
                  <a:lnTo>
                    <a:pt x="14" y="851"/>
                  </a:lnTo>
                  <a:cubicBezTo>
                    <a:pt x="8" y="866"/>
                    <a:pt x="7" y="875"/>
                    <a:pt x="11" y="877"/>
                  </a:cubicBezTo>
                  <a:cubicBezTo>
                    <a:pt x="12" y="877"/>
                    <a:pt x="13" y="878"/>
                    <a:pt x="15" y="878"/>
                  </a:cubicBezTo>
                  <a:cubicBezTo>
                    <a:pt x="22" y="878"/>
                    <a:pt x="33" y="871"/>
                    <a:pt x="47" y="859"/>
                  </a:cubicBezTo>
                  <a:lnTo>
                    <a:pt x="47" y="859"/>
                  </a:lnTo>
                  <a:cubicBezTo>
                    <a:pt x="78" y="864"/>
                    <a:pt x="123" y="868"/>
                    <a:pt x="181" y="868"/>
                  </a:cubicBezTo>
                  <a:cubicBezTo>
                    <a:pt x="266" y="868"/>
                    <a:pt x="379" y="860"/>
                    <a:pt x="515" y="835"/>
                  </a:cubicBezTo>
                  <a:cubicBezTo>
                    <a:pt x="674" y="809"/>
                    <a:pt x="859" y="751"/>
                    <a:pt x="1061" y="667"/>
                  </a:cubicBezTo>
                  <a:cubicBezTo>
                    <a:pt x="1153" y="625"/>
                    <a:pt x="1254" y="566"/>
                    <a:pt x="1355" y="507"/>
                  </a:cubicBezTo>
                  <a:cubicBezTo>
                    <a:pt x="1405" y="473"/>
                    <a:pt x="1464" y="448"/>
                    <a:pt x="1514" y="381"/>
                  </a:cubicBezTo>
                  <a:cubicBezTo>
                    <a:pt x="1565" y="331"/>
                    <a:pt x="1598" y="196"/>
                    <a:pt x="1531" y="112"/>
                  </a:cubicBezTo>
                  <a:cubicBezTo>
                    <a:pt x="1481" y="37"/>
                    <a:pt x="1388" y="3"/>
                    <a:pt x="1313" y="3"/>
                  </a:cubicBezTo>
                  <a:cubicBezTo>
                    <a:pt x="1299" y="1"/>
                    <a:pt x="1285" y="1"/>
                    <a:pt x="127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99;p64">
              <a:extLst>
                <a:ext uri="{FF2B5EF4-FFF2-40B4-BE49-F238E27FC236}">
                  <a16:creationId xmlns:a16="http://schemas.microsoft.com/office/drawing/2014/main" id="{7AE6E771-7979-4E42-BE39-E94CF501045B}"/>
                </a:ext>
              </a:extLst>
            </p:cNvPr>
            <p:cNvSpPr/>
            <p:nvPr/>
          </p:nvSpPr>
          <p:spPr>
            <a:xfrm>
              <a:off x="11034769" y="5098734"/>
              <a:ext cx="54488" cy="107404"/>
            </a:xfrm>
            <a:custGeom>
              <a:avLst/>
              <a:gdLst/>
              <a:ahLst/>
              <a:cxnLst/>
              <a:rect l="l" t="t" r="r" b="b"/>
              <a:pathLst>
                <a:path w="832" h="1640" extrusionOk="0">
                  <a:moveTo>
                    <a:pt x="272" y="1"/>
                  </a:moveTo>
                  <a:cubicBezTo>
                    <a:pt x="177" y="1"/>
                    <a:pt x="100" y="80"/>
                    <a:pt x="76" y="144"/>
                  </a:cubicBezTo>
                  <a:cubicBezTo>
                    <a:pt x="42" y="211"/>
                    <a:pt x="34" y="270"/>
                    <a:pt x="17" y="337"/>
                  </a:cubicBezTo>
                  <a:cubicBezTo>
                    <a:pt x="0" y="455"/>
                    <a:pt x="0" y="572"/>
                    <a:pt x="17" y="682"/>
                  </a:cubicBezTo>
                  <a:cubicBezTo>
                    <a:pt x="51" y="900"/>
                    <a:pt x="143" y="1085"/>
                    <a:pt x="244" y="1219"/>
                  </a:cubicBezTo>
                  <a:cubicBezTo>
                    <a:pt x="425" y="1461"/>
                    <a:pt x="613" y="1533"/>
                    <a:pt x="655" y="1533"/>
                  </a:cubicBezTo>
                  <a:cubicBezTo>
                    <a:pt x="660" y="1533"/>
                    <a:pt x="663" y="1532"/>
                    <a:pt x="664" y="1530"/>
                  </a:cubicBezTo>
                  <a:cubicBezTo>
                    <a:pt x="681" y="1505"/>
                    <a:pt x="504" y="1404"/>
                    <a:pt x="345" y="1144"/>
                  </a:cubicBezTo>
                  <a:cubicBezTo>
                    <a:pt x="269" y="1018"/>
                    <a:pt x="202" y="850"/>
                    <a:pt x="185" y="656"/>
                  </a:cubicBezTo>
                  <a:cubicBezTo>
                    <a:pt x="168" y="564"/>
                    <a:pt x="168" y="463"/>
                    <a:pt x="194" y="362"/>
                  </a:cubicBezTo>
                  <a:cubicBezTo>
                    <a:pt x="202" y="258"/>
                    <a:pt x="240" y="169"/>
                    <a:pt x="281" y="169"/>
                  </a:cubicBezTo>
                  <a:cubicBezTo>
                    <a:pt x="282" y="169"/>
                    <a:pt x="284" y="169"/>
                    <a:pt x="286" y="169"/>
                  </a:cubicBezTo>
                  <a:cubicBezTo>
                    <a:pt x="336" y="169"/>
                    <a:pt x="429" y="253"/>
                    <a:pt x="471" y="337"/>
                  </a:cubicBezTo>
                  <a:cubicBezTo>
                    <a:pt x="521" y="430"/>
                    <a:pt x="563" y="530"/>
                    <a:pt x="597" y="623"/>
                  </a:cubicBezTo>
                  <a:cubicBezTo>
                    <a:pt x="664" y="808"/>
                    <a:pt x="698" y="984"/>
                    <a:pt x="706" y="1135"/>
                  </a:cubicBezTo>
                  <a:cubicBezTo>
                    <a:pt x="723" y="1446"/>
                    <a:pt x="664" y="1631"/>
                    <a:pt x="689" y="1639"/>
                  </a:cubicBezTo>
                  <a:cubicBezTo>
                    <a:pt x="690" y="1639"/>
                    <a:pt x="690" y="1640"/>
                    <a:pt x="691" y="1640"/>
                  </a:cubicBezTo>
                  <a:cubicBezTo>
                    <a:pt x="719" y="1640"/>
                    <a:pt x="807" y="1464"/>
                    <a:pt x="824" y="1144"/>
                  </a:cubicBezTo>
                  <a:cubicBezTo>
                    <a:pt x="832" y="976"/>
                    <a:pt x="815" y="782"/>
                    <a:pt x="756" y="572"/>
                  </a:cubicBezTo>
                  <a:cubicBezTo>
                    <a:pt x="723" y="472"/>
                    <a:pt x="681" y="362"/>
                    <a:pt x="622" y="262"/>
                  </a:cubicBezTo>
                  <a:cubicBezTo>
                    <a:pt x="563" y="152"/>
                    <a:pt x="488" y="18"/>
                    <a:pt x="286" y="1"/>
                  </a:cubicBezTo>
                  <a:cubicBezTo>
                    <a:pt x="281" y="1"/>
                    <a:pt x="277" y="1"/>
                    <a:pt x="27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00;p64">
              <a:extLst>
                <a:ext uri="{FF2B5EF4-FFF2-40B4-BE49-F238E27FC236}">
                  <a16:creationId xmlns:a16="http://schemas.microsoft.com/office/drawing/2014/main" id="{AB2F93DF-03BB-4FC6-80E3-F1F2DBD183BE}"/>
                </a:ext>
              </a:extLst>
            </p:cNvPr>
            <p:cNvSpPr/>
            <p:nvPr/>
          </p:nvSpPr>
          <p:spPr>
            <a:xfrm>
              <a:off x="10926909" y="3374997"/>
              <a:ext cx="1838697" cy="1710140"/>
            </a:xfrm>
            <a:custGeom>
              <a:avLst/>
              <a:gdLst/>
              <a:ahLst/>
              <a:cxnLst/>
              <a:rect l="l" t="t" r="r" b="b"/>
              <a:pathLst>
                <a:path w="28076" h="26113" extrusionOk="0">
                  <a:moveTo>
                    <a:pt x="4196" y="1"/>
                  </a:moveTo>
                  <a:cubicBezTo>
                    <a:pt x="3235" y="1"/>
                    <a:pt x="2299" y="339"/>
                    <a:pt x="1547" y="961"/>
                  </a:cubicBezTo>
                  <a:cubicBezTo>
                    <a:pt x="555" y="1785"/>
                    <a:pt x="1" y="3028"/>
                    <a:pt x="51" y="4321"/>
                  </a:cubicBezTo>
                  <a:lnTo>
                    <a:pt x="900" y="26112"/>
                  </a:lnTo>
                  <a:lnTo>
                    <a:pt x="8284" y="26112"/>
                  </a:lnTo>
                  <a:lnTo>
                    <a:pt x="8284" y="9185"/>
                  </a:lnTo>
                  <a:lnTo>
                    <a:pt x="15374" y="9320"/>
                  </a:lnTo>
                  <a:lnTo>
                    <a:pt x="21002" y="4372"/>
                  </a:lnTo>
                  <a:lnTo>
                    <a:pt x="25051" y="3649"/>
                  </a:lnTo>
                  <a:lnTo>
                    <a:pt x="28075" y="1810"/>
                  </a:lnTo>
                  <a:lnTo>
                    <a:pt x="28075" y="1810"/>
                  </a:lnTo>
                  <a:lnTo>
                    <a:pt x="16827" y="1936"/>
                  </a:lnTo>
                  <a:lnTo>
                    <a:pt x="4856" y="54"/>
                  </a:lnTo>
                  <a:cubicBezTo>
                    <a:pt x="4636" y="18"/>
                    <a:pt x="4416" y="1"/>
                    <a:pt x="41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01;p64">
              <a:extLst>
                <a:ext uri="{FF2B5EF4-FFF2-40B4-BE49-F238E27FC236}">
                  <a16:creationId xmlns:a16="http://schemas.microsoft.com/office/drawing/2014/main" id="{D5FD3B11-070D-4A5F-A377-B8DC3FBBEE74}"/>
                </a:ext>
              </a:extLst>
            </p:cNvPr>
            <p:cNvSpPr/>
            <p:nvPr/>
          </p:nvSpPr>
          <p:spPr>
            <a:xfrm>
              <a:off x="11468830" y="3696483"/>
              <a:ext cx="9954" cy="1388061"/>
            </a:xfrm>
            <a:custGeom>
              <a:avLst/>
              <a:gdLst/>
              <a:ahLst/>
              <a:cxnLst/>
              <a:rect l="l" t="t" r="r" b="b"/>
              <a:pathLst>
                <a:path w="152" h="21195" extrusionOk="0">
                  <a:moveTo>
                    <a:pt x="9" y="1"/>
                  </a:moveTo>
                  <a:cubicBezTo>
                    <a:pt x="9" y="614"/>
                    <a:pt x="17" y="4839"/>
                    <a:pt x="34" y="10602"/>
                  </a:cubicBezTo>
                  <a:lnTo>
                    <a:pt x="34" y="18095"/>
                  </a:lnTo>
                  <a:cubicBezTo>
                    <a:pt x="26" y="19053"/>
                    <a:pt x="26" y="19825"/>
                    <a:pt x="17" y="20363"/>
                  </a:cubicBezTo>
                  <a:cubicBezTo>
                    <a:pt x="17" y="20632"/>
                    <a:pt x="9" y="20842"/>
                    <a:pt x="9" y="20985"/>
                  </a:cubicBezTo>
                  <a:cubicBezTo>
                    <a:pt x="9" y="21044"/>
                    <a:pt x="0" y="21102"/>
                    <a:pt x="0" y="21144"/>
                  </a:cubicBezTo>
                  <a:cubicBezTo>
                    <a:pt x="0" y="21178"/>
                    <a:pt x="0" y="21195"/>
                    <a:pt x="9" y="21195"/>
                  </a:cubicBezTo>
                  <a:cubicBezTo>
                    <a:pt x="9" y="21195"/>
                    <a:pt x="9" y="21178"/>
                    <a:pt x="17" y="21144"/>
                  </a:cubicBezTo>
                  <a:cubicBezTo>
                    <a:pt x="17" y="21102"/>
                    <a:pt x="26" y="21052"/>
                    <a:pt x="26" y="20985"/>
                  </a:cubicBezTo>
                  <a:cubicBezTo>
                    <a:pt x="42" y="20842"/>
                    <a:pt x="51" y="20632"/>
                    <a:pt x="59" y="20363"/>
                  </a:cubicBezTo>
                  <a:cubicBezTo>
                    <a:pt x="84" y="19834"/>
                    <a:pt x="101" y="19053"/>
                    <a:pt x="110" y="18095"/>
                  </a:cubicBezTo>
                  <a:cubicBezTo>
                    <a:pt x="135" y="16180"/>
                    <a:pt x="152" y="13525"/>
                    <a:pt x="143" y="10602"/>
                  </a:cubicBezTo>
                  <a:cubicBezTo>
                    <a:pt x="143" y="7670"/>
                    <a:pt x="118" y="5024"/>
                    <a:pt x="93" y="3100"/>
                  </a:cubicBezTo>
                  <a:cubicBezTo>
                    <a:pt x="84" y="2143"/>
                    <a:pt x="68" y="1370"/>
                    <a:pt x="51" y="832"/>
                  </a:cubicBezTo>
                  <a:cubicBezTo>
                    <a:pt x="42" y="563"/>
                    <a:pt x="34" y="353"/>
                    <a:pt x="26" y="219"/>
                  </a:cubicBezTo>
                  <a:cubicBezTo>
                    <a:pt x="26" y="152"/>
                    <a:pt x="17" y="101"/>
                    <a:pt x="17" y="51"/>
                  </a:cubicBezTo>
                  <a:cubicBezTo>
                    <a:pt x="9" y="18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02;p64">
              <a:extLst>
                <a:ext uri="{FF2B5EF4-FFF2-40B4-BE49-F238E27FC236}">
                  <a16:creationId xmlns:a16="http://schemas.microsoft.com/office/drawing/2014/main" id="{7949DBFC-D600-4DDC-9E59-0D14733BE8E1}"/>
                </a:ext>
              </a:extLst>
            </p:cNvPr>
            <p:cNvSpPr/>
            <p:nvPr/>
          </p:nvSpPr>
          <p:spPr>
            <a:xfrm>
              <a:off x="12139961" y="4961797"/>
              <a:ext cx="614624" cy="815940"/>
            </a:xfrm>
            <a:custGeom>
              <a:avLst/>
              <a:gdLst/>
              <a:ahLst/>
              <a:cxnLst/>
              <a:rect l="l" t="t" r="r" b="b"/>
              <a:pathLst>
                <a:path w="9385" h="12459" extrusionOk="0">
                  <a:moveTo>
                    <a:pt x="5192" y="0"/>
                  </a:moveTo>
                  <a:lnTo>
                    <a:pt x="740" y="2638"/>
                  </a:lnTo>
                  <a:lnTo>
                    <a:pt x="3613" y="7141"/>
                  </a:lnTo>
                  <a:cubicBezTo>
                    <a:pt x="3613" y="7141"/>
                    <a:pt x="1" y="11568"/>
                    <a:pt x="455" y="12458"/>
                  </a:cubicBezTo>
                  <a:lnTo>
                    <a:pt x="9384" y="7191"/>
                  </a:lnTo>
                  <a:lnTo>
                    <a:pt x="5192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03;p64">
              <a:extLst>
                <a:ext uri="{FF2B5EF4-FFF2-40B4-BE49-F238E27FC236}">
                  <a16:creationId xmlns:a16="http://schemas.microsoft.com/office/drawing/2014/main" id="{53EB2808-3774-45F4-8EF6-E68DB65E7653}"/>
                </a:ext>
              </a:extLst>
            </p:cNvPr>
            <p:cNvSpPr/>
            <p:nvPr/>
          </p:nvSpPr>
          <p:spPr>
            <a:xfrm>
              <a:off x="12520714" y="5296446"/>
              <a:ext cx="58352" cy="51934"/>
            </a:xfrm>
            <a:custGeom>
              <a:avLst/>
              <a:gdLst/>
              <a:ahLst/>
              <a:cxnLst/>
              <a:rect l="l" t="t" r="r" b="b"/>
              <a:pathLst>
                <a:path w="891" h="793" extrusionOk="0">
                  <a:moveTo>
                    <a:pt x="431" y="0"/>
                  </a:moveTo>
                  <a:cubicBezTo>
                    <a:pt x="407" y="0"/>
                    <a:pt x="383" y="2"/>
                    <a:pt x="360" y="7"/>
                  </a:cubicBezTo>
                  <a:lnTo>
                    <a:pt x="360" y="7"/>
                  </a:lnTo>
                  <a:cubicBezTo>
                    <a:pt x="155" y="23"/>
                    <a:pt x="1" y="295"/>
                    <a:pt x="42" y="494"/>
                  </a:cubicBezTo>
                  <a:cubicBezTo>
                    <a:pt x="78" y="664"/>
                    <a:pt x="287" y="792"/>
                    <a:pt x="473" y="792"/>
                  </a:cubicBezTo>
                  <a:cubicBezTo>
                    <a:pt x="507" y="792"/>
                    <a:pt x="540" y="788"/>
                    <a:pt x="571" y="779"/>
                  </a:cubicBezTo>
                  <a:cubicBezTo>
                    <a:pt x="764" y="720"/>
                    <a:pt x="890" y="477"/>
                    <a:pt x="823" y="284"/>
                  </a:cubicBezTo>
                  <a:cubicBezTo>
                    <a:pt x="774" y="116"/>
                    <a:pt x="603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04;p64">
              <a:extLst>
                <a:ext uri="{FF2B5EF4-FFF2-40B4-BE49-F238E27FC236}">
                  <a16:creationId xmlns:a16="http://schemas.microsoft.com/office/drawing/2014/main" id="{EED81327-C2C2-4CBD-8BA6-7A7AC1AFF373}"/>
                </a:ext>
              </a:extLst>
            </p:cNvPr>
            <p:cNvSpPr/>
            <p:nvPr/>
          </p:nvSpPr>
          <p:spPr>
            <a:xfrm>
              <a:off x="12155941" y="5386493"/>
              <a:ext cx="598644" cy="391237"/>
            </a:xfrm>
            <a:custGeom>
              <a:avLst/>
              <a:gdLst/>
              <a:ahLst/>
              <a:cxnLst/>
              <a:rect l="l" t="t" r="r" b="b"/>
              <a:pathLst>
                <a:path w="9141" h="5974" extrusionOk="0">
                  <a:moveTo>
                    <a:pt x="8687" y="1"/>
                  </a:moveTo>
                  <a:lnTo>
                    <a:pt x="295" y="5310"/>
                  </a:lnTo>
                  <a:cubicBezTo>
                    <a:pt x="295" y="5310"/>
                    <a:pt x="1" y="5713"/>
                    <a:pt x="211" y="5973"/>
                  </a:cubicBezTo>
                  <a:lnTo>
                    <a:pt x="9140" y="706"/>
                  </a:lnTo>
                  <a:lnTo>
                    <a:pt x="86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05;p64">
              <a:extLst>
                <a:ext uri="{FF2B5EF4-FFF2-40B4-BE49-F238E27FC236}">
                  <a16:creationId xmlns:a16="http://schemas.microsoft.com/office/drawing/2014/main" id="{73F2542D-C0A7-451D-A4AE-286B246A88B2}"/>
                </a:ext>
              </a:extLst>
            </p:cNvPr>
            <p:cNvSpPr/>
            <p:nvPr/>
          </p:nvSpPr>
          <p:spPr>
            <a:xfrm>
              <a:off x="12363410" y="5416684"/>
              <a:ext cx="76492" cy="18141"/>
            </a:xfrm>
            <a:custGeom>
              <a:avLst/>
              <a:gdLst/>
              <a:ahLst/>
              <a:cxnLst/>
              <a:rect l="l" t="t" r="r" b="b"/>
              <a:pathLst>
                <a:path w="1168" h="277" extrusionOk="0">
                  <a:moveTo>
                    <a:pt x="547" y="1"/>
                  </a:moveTo>
                  <a:cubicBezTo>
                    <a:pt x="209" y="1"/>
                    <a:pt x="1" y="196"/>
                    <a:pt x="33" y="228"/>
                  </a:cubicBezTo>
                  <a:cubicBezTo>
                    <a:pt x="37" y="235"/>
                    <a:pt x="47" y="238"/>
                    <a:pt x="61" y="238"/>
                  </a:cubicBezTo>
                  <a:cubicBezTo>
                    <a:pt x="128" y="238"/>
                    <a:pt x="300" y="176"/>
                    <a:pt x="516" y="176"/>
                  </a:cubicBezTo>
                  <a:cubicBezTo>
                    <a:pt x="537" y="176"/>
                    <a:pt x="558" y="177"/>
                    <a:pt x="579" y="178"/>
                  </a:cubicBezTo>
                  <a:cubicBezTo>
                    <a:pt x="844" y="185"/>
                    <a:pt x="1044" y="276"/>
                    <a:pt x="1113" y="276"/>
                  </a:cubicBezTo>
                  <a:cubicBezTo>
                    <a:pt x="1122" y="276"/>
                    <a:pt x="1129" y="275"/>
                    <a:pt x="1134" y="270"/>
                  </a:cubicBezTo>
                  <a:cubicBezTo>
                    <a:pt x="1167" y="237"/>
                    <a:pt x="949" y="10"/>
                    <a:pt x="588" y="2"/>
                  </a:cubicBezTo>
                  <a:cubicBezTo>
                    <a:pt x="574" y="1"/>
                    <a:pt x="560" y="1"/>
                    <a:pt x="54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06;p64">
              <a:extLst>
                <a:ext uri="{FF2B5EF4-FFF2-40B4-BE49-F238E27FC236}">
                  <a16:creationId xmlns:a16="http://schemas.microsoft.com/office/drawing/2014/main" id="{45A337A8-813A-4307-AE32-D9EFCC4A5A0D}"/>
                </a:ext>
              </a:extLst>
            </p:cNvPr>
            <p:cNvSpPr/>
            <p:nvPr/>
          </p:nvSpPr>
          <p:spPr>
            <a:xfrm>
              <a:off x="12317633" y="5486299"/>
              <a:ext cx="67258" cy="29798"/>
            </a:xfrm>
            <a:custGeom>
              <a:avLst/>
              <a:gdLst/>
              <a:ahLst/>
              <a:cxnLst/>
              <a:rect l="l" t="t" r="r" b="b"/>
              <a:pathLst>
                <a:path w="1027" h="455" extrusionOk="0">
                  <a:moveTo>
                    <a:pt x="321" y="0"/>
                  </a:moveTo>
                  <a:cubicBezTo>
                    <a:pt x="130" y="0"/>
                    <a:pt x="0" y="76"/>
                    <a:pt x="18" y="106"/>
                  </a:cubicBezTo>
                  <a:cubicBezTo>
                    <a:pt x="35" y="157"/>
                    <a:pt x="270" y="115"/>
                    <a:pt x="522" y="215"/>
                  </a:cubicBezTo>
                  <a:cubicBezTo>
                    <a:pt x="760" y="300"/>
                    <a:pt x="914" y="455"/>
                    <a:pt x="971" y="455"/>
                  </a:cubicBezTo>
                  <a:cubicBezTo>
                    <a:pt x="976" y="455"/>
                    <a:pt x="981" y="454"/>
                    <a:pt x="984" y="451"/>
                  </a:cubicBezTo>
                  <a:cubicBezTo>
                    <a:pt x="1026" y="434"/>
                    <a:pt x="908" y="165"/>
                    <a:pt x="581" y="47"/>
                  </a:cubicBezTo>
                  <a:cubicBezTo>
                    <a:pt x="488" y="13"/>
                    <a:pt x="399" y="0"/>
                    <a:pt x="32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07;p64">
              <a:extLst>
                <a:ext uri="{FF2B5EF4-FFF2-40B4-BE49-F238E27FC236}">
                  <a16:creationId xmlns:a16="http://schemas.microsoft.com/office/drawing/2014/main" id="{C4AF1CD5-B215-486F-BB78-F4C4C1025C85}"/>
                </a:ext>
              </a:extLst>
            </p:cNvPr>
            <p:cNvSpPr/>
            <p:nvPr/>
          </p:nvSpPr>
          <p:spPr>
            <a:xfrm>
              <a:off x="12275851" y="5549496"/>
              <a:ext cx="54553" cy="37919"/>
            </a:xfrm>
            <a:custGeom>
              <a:avLst/>
              <a:gdLst/>
              <a:ahLst/>
              <a:cxnLst/>
              <a:rect l="l" t="t" r="r" b="b"/>
              <a:pathLst>
                <a:path w="833" h="579" extrusionOk="0">
                  <a:moveTo>
                    <a:pt x="110" y="1"/>
                  </a:moveTo>
                  <a:cubicBezTo>
                    <a:pt x="43" y="1"/>
                    <a:pt x="1" y="15"/>
                    <a:pt x="1" y="32"/>
                  </a:cubicBezTo>
                  <a:cubicBezTo>
                    <a:pt x="1" y="82"/>
                    <a:pt x="211" y="132"/>
                    <a:pt x="412" y="284"/>
                  </a:cubicBezTo>
                  <a:cubicBezTo>
                    <a:pt x="613" y="412"/>
                    <a:pt x="729" y="579"/>
                    <a:pt x="783" y="579"/>
                  </a:cubicBezTo>
                  <a:cubicBezTo>
                    <a:pt x="786" y="579"/>
                    <a:pt x="788" y="578"/>
                    <a:pt x="790" y="578"/>
                  </a:cubicBezTo>
                  <a:cubicBezTo>
                    <a:pt x="832" y="561"/>
                    <a:pt x="765" y="309"/>
                    <a:pt x="513" y="132"/>
                  </a:cubicBezTo>
                  <a:cubicBezTo>
                    <a:pt x="363" y="32"/>
                    <a:pt x="209" y="1"/>
                    <a:pt x="11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08;p64">
              <a:extLst>
                <a:ext uri="{FF2B5EF4-FFF2-40B4-BE49-F238E27FC236}">
                  <a16:creationId xmlns:a16="http://schemas.microsoft.com/office/drawing/2014/main" id="{18DAD986-6346-49E8-986B-C055F12D51A6}"/>
                </a:ext>
              </a:extLst>
            </p:cNvPr>
            <p:cNvSpPr/>
            <p:nvPr/>
          </p:nvSpPr>
          <p:spPr>
            <a:xfrm>
              <a:off x="12327063" y="5324606"/>
              <a:ext cx="65752" cy="35692"/>
            </a:xfrm>
            <a:custGeom>
              <a:avLst/>
              <a:gdLst/>
              <a:ahLst/>
              <a:cxnLst/>
              <a:rect l="l" t="t" r="r" b="b"/>
              <a:pathLst>
                <a:path w="1004" h="545" extrusionOk="0">
                  <a:moveTo>
                    <a:pt x="827" y="1"/>
                  </a:moveTo>
                  <a:cubicBezTo>
                    <a:pt x="720" y="1"/>
                    <a:pt x="575" y="26"/>
                    <a:pt x="428" y="106"/>
                  </a:cubicBezTo>
                  <a:cubicBezTo>
                    <a:pt x="126" y="257"/>
                    <a:pt x="0" y="517"/>
                    <a:pt x="42" y="542"/>
                  </a:cubicBezTo>
                  <a:cubicBezTo>
                    <a:pt x="45" y="544"/>
                    <a:pt x="48" y="545"/>
                    <a:pt x="52" y="545"/>
                  </a:cubicBezTo>
                  <a:cubicBezTo>
                    <a:pt x="106" y="545"/>
                    <a:pt x="268" y="383"/>
                    <a:pt x="504" y="265"/>
                  </a:cubicBezTo>
                  <a:cubicBezTo>
                    <a:pt x="756" y="131"/>
                    <a:pt x="1000" y="97"/>
                    <a:pt x="1000" y="47"/>
                  </a:cubicBezTo>
                  <a:cubicBezTo>
                    <a:pt x="1004" y="26"/>
                    <a:pt x="935" y="1"/>
                    <a:pt x="82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09;p64">
              <a:extLst>
                <a:ext uri="{FF2B5EF4-FFF2-40B4-BE49-F238E27FC236}">
                  <a16:creationId xmlns:a16="http://schemas.microsoft.com/office/drawing/2014/main" id="{D0407A80-D16C-4D57-8F4F-AF7B6993368F}"/>
                </a:ext>
              </a:extLst>
            </p:cNvPr>
            <p:cNvSpPr/>
            <p:nvPr/>
          </p:nvSpPr>
          <p:spPr>
            <a:xfrm>
              <a:off x="12225817" y="5025059"/>
              <a:ext cx="319133" cy="220112"/>
            </a:xfrm>
            <a:custGeom>
              <a:avLst/>
              <a:gdLst/>
              <a:ahLst/>
              <a:cxnLst/>
              <a:rect l="l" t="t" r="r" b="b"/>
              <a:pathLst>
                <a:path w="4873" h="3361" extrusionOk="0">
                  <a:moveTo>
                    <a:pt x="4444" y="0"/>
                  </a:moveTo>
                  <a:lnTo>
                    <a:pt x="0" y="2563"/>
                  </a:lnTo>
                  <a:lnTo>
                    <a:pt x="513" y="3361"/>
                  </a:lnTo>
                  <a:lnTo>
                    <a:pt x="4873" y="740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10;p64">
              <a:extLst>
                <a:ext uri="{FF2B5EF4-FFF2-40B4-BE49-F238E27FC236}">
                  <a16:creationId xmlns:a16="http://schemas.microsoft.com/office/drawing/2014/main" id="{E4827B27-E996-4E40-BEA4-75B6D886680F}"/>
                </a:ext>
              </a:extLst>
            </p:cNvPr>
            <p:cNvSpPr/>
            <p:nvPr/>
          </p:nvSpPr>
          <p:spPr>
            <a:xfrm>
              <a:off x="12292682" y="5206595"/>
              <a:ext cx="72366" cy="94699"/>
            </a:xfrm>
            <a:custGeom>
              <a:avLst/>
              <a:gdLst/>
              <a:ahLst/>
              <a:cxnLst/>
              <a:rect l="l" t="t" r="r" b="b"/>
              <a:pathLst>
                <a:path w="1105" h="1446" extrusionOk="0">
                  <a:moveTo>
                    <a:pt x="860" y="170"/>
                  </a:moveTo>
                  <a:cubicBezTo>
                    <a:pt x="870" y="170"/>
                    <a:pt x="879" y="173"/>
                    <a:pt x="886" y="177"/>
                  </a:cubicBezTo>
                  <a:cubicBezTo>
                    <a:pt x="911" y="194"/>
                    <a:pt x="911" y="194"/>
                    <a:pt x="911" y="236"/>
                  </a:cubicBezTo>
                  <a:cubicBezTo>
                    <a:pt x="903" y="278"/>
                    <a:pt x="878" y="320"/>
                    <a:pt x="853" y="370"/>
                  </a:cubicBezTo>
                  <a:cubicBezTo>
                    <a:pt x="811" y="471"/>
                    <a:pt x="752" y="563"/>
                    <a:pt x="701" y="647"/>
                  </a:cubicBezTo>
                  <a:cubicBezTo>
                    <a:pt x="592" y="815"/>
                    <a:pt x="475" y="958"/>
                    <a:pt x="365" y="1067"/>
                  </a:cubicBezTo>
                  <a:cubicBezTo>
                    <a:pt x="251" y="1186"/>
                    <a:pt x="150" y="1272"/>
                    <a:pt x="83" y="1331"/>
                  </a:cubicBezTo>
                  <a:lnTo>
                    <a:pt x="83" y="1331"/>
                  </a:lnTo>
                  <a:cubicBezTo>
                    <a:pt x="108" y="1246"/>
                    <a:pt x="144" y="1121"/>
                    <a:pt x="206" y="975"/>
                  </a:cubicBezTo>
                  <a:cubicBezTo>
                    <a:pt x="265" y="832"/>
                    <a:pt x="349" y="673"/>
                    <a:pt x="475" y="513"/>
                  </a:cubicBezTo>
                  <a:cubicBezTo>
                    <a:pt x="533" y="429"/>
                    <a:pt x="601" y="353"/>
                    <a:pt x="685" y="278"/>
                  </a:cubicBezTo>
                  <a:cubicBezTo>
                    <a:pt x="747" y="216"/>
                    <a:pt x="815" y="170"/>
                    <a:pt x="860" y="170"/>
                  </a:cubicBezTo>
                  <a:close/>
                  <a:moveTo>
                    <a:pt x="856" y="1"/>
                  </a:moveTo>
                  <a:cubicBezTo>
                    <a:pt x="805" y="1"/>
                    <a:pt x="757" y="15"/>
                    <a:pt x="718" y="34"/>
                  </a:cubicBezTo>
                  <a:cubicBezTo>
                    <a:pt x="651" y="68"/>
                    <a:pt x="601" y="118"/>
                    <a:pt x="559" y="160"/>
                  </a:cubicBezTo>
                  <a:cubicBezTo>
                    <a:pt x="475" y="236"/>
                    <a:pt x="407" y="328"/>
                    <a:pt x="340" y="412"/>
                  </a:cubicBezTo>
                  <a:cubicBezTo>
                    <a:pt x="214" y="597"/>
                    <a:pt x="139" y="773"/>
                    <a:pt x="88" y="933"/>
                  </a:cubicBezTo>
                  <a:cubicBezTo>
                    <a:pt x="26" y="1144"/>
                    <a:pt x="17" y="1305"/>
                    <a:pt x="23" y="1386"/>
                  </a:cubicBezTo>
                  <a:lnTo>
                    <a:pt x="23" y="1386"/>
                  </a:lnTo>
                  <a:cubicBezTo>
                    <a:pt x="7" y="1403"/>
                    <a:pt x="0" y="1414"/>
                    <a:pt x="4" y="1420"/>
                  </a:cubicBezTo>
                  <a:cubicBezTo>
                    <a:pt x="5" y="1422"/>
                    <a:pt x="7" y="1423"/>
                    <a:pt x="11" y="1423"/>
                  </a:cubicBezTo>
                  <a:cubicBezTo>
                    <a:pt x="15" y="1423"/>
                    <a:pt x="20" y="1422"/>
                    <a:pt x="27" y="1420"/>
                  </a:cubicBezTo>
                  <a:lnTo>
                    <a:pt x="27" y="1420"/>
                  </a:lnTo>
                  <a:cubicBezTo>
                    <a:pt x="30" y="1437"/>
                    <a:pt x="34" y="1446"/>
                    <a:pt x="38" y="1446"/>
                  </a:cubicBezTo>
                  <a:cubicBezTo>
                    <a:pt x="38" y="1446"/>
                    <a:pt x="39" y="1446"/>
                    <a:pt x="39" y="1446"/>
                  </a:cubicBezTo>
                  <a:cubicBezTo>
                    <a:pt x="46" y="1446"/>
                    <a:pt x="52" y="1433"/>
                    <a:pt x="60" y="1409"/>
                  </a:cubicBezTo>
                  <a:lnTo>
                    <a:pt x="60" y="1409"/>
                  </a:lnTo>
                  <a:cubicBezTo>
                    <a:pt x="136" y="1379"/>
                    <a:pt x="280" y="1300"/>
                    <a:pt x="449" y="1160"/>
                  </a:cubicBezTo>
                  <a:cubicBezTo>
                    <a:pt x="575" y="1051"/>
                    <a:pt x="710" y="916"/>
                    <a:pt x="836" y="740"/>
                  </a:cubicBezTo>
                  <a:cubicBezTo>
                    <a:pt x="895" y="647"/>
                    <a:pt x="953" y="555"/>
                    <a:pt x="1012" y="446"/>
                  </a:cubicBezTo>
                  <a:cubicBezTo>
                    <a:pt x="1037" y="395"/>
                    <a:pt x="1071" y="345"/>
                    <a:pt x="1079" y="261"/>
                  </a:cubicBezTo>
                  <a:cubicBezTo>
                    <a:pt x="1105" y="194"/>
                    <a:pt x="1063" y="59"/>
                    <a:pt x="970" y="26"/>
                  </a:cubicBezTo>
                  <a:cubicBezTo>
                    <a:pt x="931" y="8"/>
                    <a:pt x="893" y="1"/>
                    <a:pt x="85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11;p64">
              <a:extLst>
                <a:ext uri="{FF2B5EF4-FFF2-40B4-BE49-F238E27FC236}">
                  <a16:creationId xmlns:a16="http://schemas.microsoft.com/office/drawing/2014/main" id="{C7FF9259-7DC1-4962-9679-8806C47FC770}"/>
                </a:ext>
              </a:extLst>
            </p:cNvPr>
            <p:cNvSpPr/>
            <p:nvPr/>
          </p:nvSpPr>
          <p:spPr>
            <a:xfrm>
              <a:off x="12213702" y="5219693"/>
              <a:ext cx="86447" cy="82190"/>
            </a:xfrm>
            <a:custGeom>
              <a:avLst/>
              <a:gdLst/>
              <a:ahLst/>
              <a:cxnLst/>
              <a:rect l="l" t="t" r="r" b="b"/>
              <a:pathLst>
                <a:path w="1320" h="1255" extrusionOk="0">
                  <a:moveTo>
                    <a:pt x="276" y="0"/>
                  </a:moveTo>
                  <a:cubicBezTo>
                    <a:pt x="230" y="0"/>
                    <a:pt x="180" y="10"/>
                    <a:pt x="127" y="36"/>
                  </a:cubicBezTo>
                  <a:cubicBezTo>
                    <a:pt x="34" y="86"/>
                    <a:pt x="1" y="195"/>
                    <a:pt x="9" y="271"/>
                  </a:cubicBezTo>
                  <a:cubicBezTo>
                    <a:pt x="17" y="347"/>
                    <a:pt x="43" y="405"/>
                    <a:pt x="59" y="464"/>
                  </a:cubicBezTo>
                  <a:cubicBezTo>
                    <a:pt x="110" y="573"/>
                    <a:pt x="169" y="674"/>
                    <a:pt x="244" y="758"/>
                  </a:cubicBezTo>
                  <a:cubicBezTo>
                    <a:pt x="379" y="935"/>
                    <a:pt x="555" y="1052"/>
                    <a:pt x="706" y="1111"/>
                  </a:cubicBezTo>
                  <a:cubicBezTo>
                    <a:pt x="866" y="1176"/>
                    <a:pt x="1000" y="1194"/>
                    <a:pt x="1090" y="1194"/>
                  </a:cubicBezTo>
                  <a:cubicBezTo>
                    <a:pt x="1175" y="1194"/>
                    <a:pt x="1223" y="1178"/>
                    <a:pt x="1219" y="1170"/>
                  </a:cubicBezTo>
                  <a:cubicBezTo>
                    <a:pt x="1227" y="1136"/>
                    <a:pt x="1025" y="1145"/>
                    <a:pt x="757" y="1002"/>
                  </a:cubicBezTo>
                  <a:cubicBezTo>
                    <a:pt x="631" y="926"/>
                    <a:pt x="479" y="817"/>
                    <a:pt x="370" y="666"/>
                  </a:cubicBezTo>
                  <a:cubicBezTo>
                    <a:pt x="311" y="582"/>
                    <a:pt x="261" y="498"/>
                    <a:pt x="227" y="397"/>
                  </a:cubicBezTo>
                  <a:cubicBezTo>
                    <a:pt x="185" y="296"/>
                    <a:pt x="177" y="195"/>
                    <a:pt x="211" y="187"/>
                  </a:cubicBezTo>
                  <a:cubicBezTo>
                    <a:pt x="224" y="180"/>
                    <a:pt x="242" y="177"/>
                    <a:pt x="262" y="177"/>
                  </a:cubicBezTo>
                  <a:cubicBezTo>
                    <a:pt x="320" y="177"/>
                    <a:pt x="398" y="202"/>
                    <a:pt x="454" y="246"/>
                  </a:cubicBezTo>
                  <a:cubicBezTo>
                    <a:pt x="555" y="296"/>
                    <a:pt x="631" y="355"/>
                    <a:pt x="706" y="422"/>
                  </a:cubicBezTo>
                  <a:cubicBezTo>
                    <a:pt x="857" y="548"/>
                    <a:pt x="975" y="691"/>
                    <a:pt x="1059" y="817"/>
                  </a:cubicBezTo>
                  <a:cubicBezTo>
                    <a:pt x="1223" y="1064"/>
                    <a:pt x="1275" y="1254"/>
                    <a:pt x="1301" y="1254"/>
                  </a:cubicBezTo>
                  <a:cubicBezTo>
                    <a:pt x="1302" y="1254"/>
                    <a:pt x="1302" y="1254"/>
                    <a:pt x="1303" y="1254"/>
                  </a:cubicBezTo>
                  <a:cubicBezTo>
                    <a:pt x="1319" y="1246"/>
                    <a:pt x="1319" y="1044"/>
                    <a:pt x="1168" y="750"/>
                  </a:cubicBezTo>
                  <a:cubicBezTo>
                    <a:pt x="1093" y="607"/>
                    <a:pt x="975" y="447"/>
                    <a:pt x="815" y="296"/>
                  </a:cubicBezTo>
                  <a:cubicBezTo>
                    <a:pt x="740" y="221"/>
                    <a:pt x="647" y="153"/>
                    <a:pt x="547" y="95"/>
                  </a:cubicBezTo>
                  <a:cubicBezTo>
                    <a:pt x="470" y="54"/>
                    <a:pt x="382" y="0"/>
                    <a:pt x="27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12;p64">
              <a:extLst>
                <a:ext uri="{FF2B5EF4-FFF2-40B4-BE49-F238E27FC236}">
                  <a16:creationId xmlns:a16="http://schemas.microsoft.com/office/drawing/2014/main" id="{14AFA12D-8462-40FF-9068-86AF2FD2860C}"/>
                </a:ext>
              </a:extLst>
            </p:cNvPr>
            <p:cNvSpPr/>
            <p:nvPr/>
          </p:nvSpPr>
          <p:spPr>
            <a:xfrm>
              <a:off x="10754739" y="2243870"/>
              <a:ext cx="658044" cy="575788"/>
            </a:xfrm>
            <a:custGeom>
              <a:avLst/>
              <a:gdLst/>
              <a:ahLst/>
              <a:cxnLst/>
              <a:rect l="l" t="t" r="r" b="b"/>
              <a:pathLst>
                <a:path w="10048" h="8792" extrusionOk="0">
                  <a:moveTo>
                    <a:pt x="6429" y="0"/>
                  </a:moveTo>
                  <a:cubicBezTo>
                    <a:pt x="6371" y="0"/>
                    <a:pt x="6312" y="20"/>
                    <a:pt x="6259" y="63"/>
                  </a:cubicBezTo>
                  <a:cubicBezTo>
                    <a:pt x="6024" y="248"/>
                    <a:pt x="5587" y="1130"/>
                    <a:pt x="5738" y="2163"/>
                  </a:cubicBezTo>
                  <a:cubicBezTo>
                    <a:pt x="5738" y="2163"/>
                    <a:pt x="5738" y="2584"/>
                    <a:pt x="5270" y="2584"/>
                  </a:cubicBezTo>
                  <a:cubicBezTo>
                    <a:pt x="5261" y="2584"/>
                    <a:pt x="5252" y="2584"/>
                    <a:pt x="5242" y="2583"/>
                  </a:cubicBezTo>
                  <a:cubicBezTo>
                    <a:pt x="4553" y="2551"/>
                    <a:pt x="2219" y="2330"/>
                    <a:pt x="1681" y="2330"/>
                  </a:cubicBezTo>
                  <a:cubicBezTo>
                    <a:pt x="1662" y="2330"/>
                    <a:pt x="1645" y="2331"/>
                    <a:pt x="1630" y="2331"/>
                  </a:cubicBezTo>
                  <a:cubicBezTo>
                    <a:pt x="1252" y="2348"/>
                    <a:pt x="832" y="2491"/>
                    <a:pt x="1143" y="2684"/>
                  </a:cubicBezTo>
                  <a:cubicBezTo>
                    <a:pt x="1370" y="2827"/>
                    <a:pt x="2453" y="3129"/>
                    <a:pt x="3016" y="3281"/>
                  </a:cubicBezTo>
                  <a:cubicBezTo>
                    <a:pt x="2513" y="3152"/>
                    <a:pt x="1587" y="2933"/>
                    <a:pt x="1099" y="2933"/>
                  </a:cubicBezTo>
                  <a:cubicBezTo>
                    <a:pt x="920" y="2933"/>
                    <a:pt x="800" y="2962"/>
                    <a:pt x="782" y="3037"/>
                  </a:cubicBezTo>
                  <a:cubicBezTo>
                    <a:pt x="740" y="3205"/>
                    <a:pt x="983" y="3423"/>
                    <a:pt x="1613" y="3633"/>
                  </a:cubicBezTo>
                  <a:cubicBezTo>
                    <a:pt x="1281" y="3569"/>
                    <a:pt x="968" y="3515"/>
                    <a:pt x="789" y="3515"/>
                  </a:cubicBezTo>
                  <a:cubicBezTo>
                    <a:pt x="733" y="3515"/>
                    <a:pt x="690" y="3521"/>
                    <a:pt x="664" y="3533"/>
                  </a:cubicBezTo>
                  <a:cubicBezTo>
                    <a:pt x="1" y="3801"/>
                    <a:pt x="2487" y="4507"/>
                    <a:pt x="2487" y="4507"/>
                  </a:cubicBezTo>
                  <a:cubicBezTo>
                    <a:pt x="1349" y="4195"/>
                    <a:pt x="977" y="4054"/>
                    <a:pt x="824" y="4054"/>
                  </a:cubicBezTo>
                  <a:cubicBezTo>
                    <a:pt x="742" y="4054"/>
                    <a:pt x="722" y="4095"/>
                    <a:pt x="681" y="4171"/>
                  </a:cubicBezTo>
                  <a:cubicBezTo>
                    <a:pt x="597" y="4331"/>
                    <a:pt x="941" y="4557"/>
                    <a:pt x="1849" y="4952"/>
                  </a:cubicBezTo>
                  <a:lnTo>
                    <a:pt x="5310" y="6716"/>
                  </a:lnTo>
                  <a:lnTo>
                    <a:pt x="7771" y="8791"/>
                  </a:lnTo>
                  <a:lnTo>
                    <a:pt x="10047" y="5902"/>
                  </a:lnTo>
                  <a:lnTo>
                    <a:pt x="7217" y="3087"/>
                  </a:lnTo>
                  <a:cubicBezTo>
                    <a:pt x="7107" y="2877"/>
                    <a:pt x="6990" y="2625"/>
                    <a:pt x="6864" y="2323"/>
                  </a:cubicBezTo>
                  <a:cubicBezTo>
                    <a:pt x="6755" y="2063"/>
                    <a:pt x="6696" y="1785"/>
                    <a:pt x="6679" y="1500"/>
                  </a:cubicBezTo>
                  <a:cubicBezTo>
                    <a:pt x="6662" y="1155"/>
                    <a:pt x="6654" y="693"/>
                    <a:pt x="6729" y="441"/>
                  </a:cubicBezTo>
                  <a:cubicBezTo>
                    <a:pt x="6794" y="204"/>
                    <a:pt x="6617" y="0"/>
                    <a:pt x="6429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13;p64">
              <a:extLst>
                <a:ext uri="{FF2B5EF4-FFF2-40B4-BE49-F238E27FC236}">
                  <a16:creationId xmlns:a16="http://schemas.microsoft.com/office/drawing/2014/main" id="{FF285985-7BDE-4530-856B-59357D8AD91A}"/>
                </a:ext>
              </a:extLst>
            </p:cNvPr>
            <p:cNvSpPr/>
            <p:nvPr/>
          </p:nvSpPr>
          <p:spPr>
            <a:xfrm>
              <a:off x="10820752" y="2514798"/>
              <a:ext cx="156849" cy="47873"/>
            </a:xfrm>
            <a:custGeom>
              <a:avLst/>
              <a:gdLst/>
              <a:ahLst/>
              <a:cxnLst/>
              <a:rect l="l" t="t" r="r" b="b"/>
              <a:pathLst>
                <a:path w="2395" h="731" extrusionOk="0">
                  <a:moveTo>
                    <a:pt x="52" y="0"/>
                  </a:moveTo>
                  <a:cubicBezTo>
                    <a:pt x="32" y="0"/>
                    <a:pt x="20" y="3"/>
                    <a:pt x="17" y="9"/>
                  </a:cubicBezTo>
                  <a:cubicBezTo>
                    <a:pt x="1" y="51"/>
                    <a:pt x="521" y="244"/>
                    <a:pt x="1177" y="446"/>
                  </a:cubicBezTo>
                  <a:cubicBezTo>
                    <a:pt x="1747" y="614"/>
                    <a:pt x="2234" y="731"/>
                    <a:pt x="2357" y="731"/>
                  </a:cubicBezTo>
                  <a:cubicBezTo>
                    <a:pt x="2375" y="731"/>
                    <a:pt x="2385" y="728"/>
                    <a:pt x="2386" y="723"/>
                  </a:cubicBezTo>
                  <a:cubicBezTo>
                    <a:pt x="2395" y="672"/>
                    <a:pt x="1874" y="479"/>
                    <a:pt x="1227" y="286"/>
                  </a:cubicBezTo>
                  <a:cubicBezTo>
                    <a:pt x="661" y="112"/>
                    <a:pt x="183" y="0"/>
                    <a:pt x="52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14;p64">
              <a:extLst>
                <a:ext uri="{FF2B5EF4-FFF2-40B4-BE49-F238E27FC236}">
                  <a16:creationId xmlns:a16="http://schemas.microsoft.com/office/drawing/2014/main" id="{1992D7AA-4518-4EFE-B290-F53BF95EDD4A}"/>
                </a:ext>
              </a:extLst>
            </p:cNvPr>
            <p:cNvSpPr/>
            <p:nvPr/>
          </p:nvSpPr>
          <p:spPr>
            <a:xfrm>
              <a:off x="10837844" y="2473802"/>
              <a:ext cx="169488" cy="41128"/>
            </a:xfrm>
            <a:custGeom>
              <a:avLst/>
              <a:gdLst/>
              <a:ahLst/>
              <a:cxnLst/>
              <a:rect l="l" t="t" r="r" b="b"/>
              <a:pathLst>
                <a:path w="2588" h="628" extrusionOk="0">
                  <a:moveTo>
                    <a:pt x="67" y="0"/>
                  </a:moveTo>
                  <a:cubicBezTo>
                    <a:pt x="32" y="0"/>
                    <a:pt x="11" y="4"/>
                    <a:pt x="8" y="13"/>
                  </a:cubicBezTo>
                  <a:cubicBezTo>
                    <a:pt x="0" y="55"/>
                    <a:pt x="571" y="223"/>
                    <a:pt x="1277" y="391"/>
                  </a:cubicBezTo>
                  <a:cubicBezTo>
                    <a:pt x="1881" y="533"/>
                    <a:pt x="2390" y="628"/>
                    <a:pt x="2536" y="628"/>
                  </a:cubicBezTo>
                  <a:cubicBezTo>
                    <a:pt x="2563" y="628"/>
                    <a:pt x="2578" y="624"/>
                    <a:pt x="2579" y="618"/>
                  </a:cubicBezTo>
                  <a:cubicBezTo>
                    <a:pt x="2587" y="568"/>
                    <a:pt x="2025" y="400"/>
                    <a:pt x="1319" y="232"/>
                  </a:cubicBezTo>
                  <a:cubicBezTo>
                    <a:pt x="730" y="93"/>
                    <a:pt x="232" y="0"/>
                    <a:pt x="67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15;p64">
              <a:extLst>
                <a:ext uri="{FF2B5EF4-FFF2-40B4-BE49-F238E27FC236}">
                  <a16:creationId xmlns:a16="http://schemas.microsoft.com/office/drawing/2014/main" id="{AB7AA785-5B8A-427E-9831-E8766E9C9C22}"/>
                </a:ext>
              </a:extLst>
            </p:cNvPr>
            <p:cNvSpPr/>
            <p:nvPr/>
          </p:nvSpPr>
          <p:spPr>
            <a:xfrm>
              <a:off x="10869737" y="2436801"/>
              <a:ext cx="160712" cy="36936"/>
            </a:xfrm>
            <a:custGeom>
              <a:avLst/>
              <a:gdLst/>
              <a:ahLst/>
              <a:cxnLst/>
              <a:rect l="l" t="t" r="r" b="b"/>
              <a:pathLst>
                <a:path w="2454" h="564" extrusionOk="0">
                  <a:moveTo>
                    <a:pt x="74" y="1"/>
                  </a:moveTo>
                  <a:cubicBezTo>
                    <a:pt x="33" y="1"/>
                    <a:pt x="10" y="5"/>
                    <a:pt x="9" y="15"/>
                  </a:cubicBezTo>
                  <a:cubicBezTo>
                    <a:pt x="0" y="57"/>
                    <a:pt x="538" y="217"/>
                    <a:pt x="1210" y="360"/>
                  </a:cubicBezTo>
                  <a:cubicBezTo>
                    <a:pt x="1765" y="485"/>
                    <a:pt x="2240" y="564"/>
                    <a:pt x="2393" y="564"/>
                  </a:cubicBezTo>
                  <a:cubicBezTo>
                    <a:pt x="2425" y="564"/>
                    <a:pt x="2443" y="560"/>
                    <a:pt x="2445" y="553"/>
                  </a:cubicBezTo>
                  <a:cubicBezTo>
                    <a:pt x="2453" y="511"/>
                    <a:pt x="1916" y="351"/>
                    <a:pt x="1244" y="200"/>
                  </a:cubicBezTo>
                  <a:cubicBezTo>
                    <a:pt x="704" y="79"/>
                    <a:pt x="240" y="1"/>
                    <a:pt x="74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16;p64">
              <a:extLst>
                <a:ext uri="{FF2B5EF4-FFF2-40B4-BE49-F238E27FC236}">
                  <a16:creationId xmlns:a16="http://schemas.microsoft.com/office/drawing/2014/main" id="{DBC5F264-F574-4CA3-9966-ACD938E55A89}"/>
                </a:ext>
              </a:extLst>
            </p:cNvPr>
            <p:cNvSpPr/>
            <p:nvPr/>
          </p:nvSpPr>
          <p:spPr>
            <a:xfrm>
              <a:off x="12047556" y="1061269"/>
              <a:ext cx="752087" cy="664593"/>
            </a:xfrm>
            <a:custGeom>
              <a:avLst/>
              <a:gdLst/>
              <a:ahLst/>
              <a:cxnLst/>
              <a:rect l="l" t="t" r="r" b="b"/>
              <a:pathLst>
                <a:path w="11484" h="10148" extrusionOk="0">
                  <a:moveTo>
                    <a:pt x="6434" y="1"/>
                  </a:moveTo>
                  <a:cubicBezTo>
                    <a:pt x="5949" y="1"/>
                    <a:pt x="5458" y="121"/>
                    <a:pt x="5058" y="346"/>
                  </a:cubicBezTo>
                  <a:cubicBezTo>
                    <a:pt x="4570" y="615"/>
                    <a:pt x="4150" y="1060"/>
                    <a:pt x="3604" y="1169"/>
                  </a:cubicBezTo>
                  <a:cubicBezTo>
                    <a:pt x="3512" y="1187"/>
                    <a:pt x="3419" y="1195"/>
                    <a:pt x="3326" y="1195"/>
                  </a:cubicBezTo>
                  <a:cubicBezTo>
                    <a:pt x="2645" y="1195"/>
                    <a:pt x="1961" y="768"/>
                    <a:pt x="1293" y="768"/>
                  </a:cubicBezTo>
                  <a:cubicBezTo>
                    <a:pt x="1161" y="768"/>
                    <a:pt x="1030" y="785"/>
                    <a:pt x="899" y="825"/>
                  </a:cubicBezTo>
                  <a:cubicBezTo>
                    <a:pt x="370" y="984"/>
                    <a:pt x="1" y="1539"/>
                    <a:pt x="59" y="2085"/>
                  </a:cubicBezTo>
                  <a:cubicBezTo>
                    <a:pt x="118" y="2622"/>
                    <a:pt x="589" y="3093"/>
                    <a:pt x="1135" y="3143"/>
                  </a:cubicBezTo>
                  <a:cubicBezTo>
                    <a:pt x="538" y="3269"/>
                    <a:pt x="253" y="4051"/>
                    <a:pt x="513" y="4597"/>
                  </a:cubicBezTo>
                  <a:cubicBezTo>
                    <a:pt x="755" y="5120"/>
                    <a:pt x="1368" y="5405"/>
                    <a:pt x="1951" y="5405"/>
                  </a:cubicBezTo>
                  <a:cubicBezTo>
                    <a:pt x="1976" y="5405"/>
                    <a:pt x="2001" y="5404"/>
                    <a:pt x="2025" y="5403"/>
                  </a:cubicBezTo>
                  <a:cubicBezTo>
                    <a:pt x="2630" y="5378"/>
                    <a:pt x="3193" y="5092"/>
                    <a:pt x="3697" y="4756"/>
                  </a:cubicBezTo>
                  <a:cubicBezTo>
                    <a:pt x="4192" y="4420"/>
                    <a:pt x="4663" y="4025"/>
                    <a:pt x="5184" y="3723"/>
                  </a:cubicBezTo>
                  <a:cubicBezTo>
                    <a:pt x="5605" y="3489"/>
                    <a:pt x="6086" y="3318"/>
                    <a:pt x="6561" y="3318"/>
                  </a:cubicBezTo>
                  <a:cubicBezTo>
                    <a:pt x="6682" y="3318"/>
                    <a:pt x="6803" y="3329"/>
                    <a:pt x="6923" y="3353"/>
                  </a:cubicBezTo>
                  <a:cubicBezTo>
                    <a:pt x="7729" y="3513"/>
                    <a:pt x="8342" y="4219"/>
                    <a:pt x="8594" y="5000"/>
                  </a:cubicBezTo>
                  <a:cubicBezTo>
                    <a:pt x="8855" y="5781"/>
                    <a:pt x="8821" y="6621"/>
                    <a:pt x="8754" y="7436"/>
                  </a:cubicBezTo>
                  <a:cubicBezTo>
                    <a:pt x="8678" y="8251"/>
                    <a:pt x="8577" y="9074"/>
                    <a:pt x="8703" y="9889"/>
                  </a:cubicBezTo>
                  <a:cubicBezTo>
                    <a:pt x="8720" y="9981"/>
                    <a:pt x="8754" y="10090"/>
                    <a:pt x="8838" y="10132"/>
                  </a:cubicBezTo>
                  <a:cubicBezTo>
                    <a:pt x="8860" y="10143"/>
                    <a:pt x="8883" y="10147"/>
                    <a:pt x="8905" y="10147"/>
                  </a:cubicBezTo>
                  <a:cubicBezTo>
                    <a:pt x="9010" y="10147"/>
                    <a:pt x="9113" y="10046"/>
                    <a:pt x="9182" y="9956"/>
                  </a:cubicBezTo>
                  <a:cubicBezTo>
                    <a:pt x="10106" y="8696"/>
                    <a:pt x="10787" y="7243"/>
                    <a:pt x="11165" y="5722"/>
                  </a:cubicBezTo>
                  <a:cubicBezTo>
                    <a:pt x="11383" y="4832"/>
                    <a:pt x="11484" y="3983"/>
                    <a:pt x="11098" y="3160"/>
                  </a:cubicBezTo>
                  <a:cubicBezTo>
                    <a:pt x="10778" y="2472"/>
                    <a:pt x="9947" y="1767"/>
                    <a:pt x="9284" y="1767"/>
                  </a:cubicBezTo>
                  <a:cubicBezTo>
                    <a:pt x="9146" y="1767"/>
                    <a:pt x="9014" y="1798"/>
                    <a:pt x="8897" y="1866"/>
                  </a:cubicBezTo>
                  <a:cubicBezTo>
                    <a:pt x="8796" y="1035"/>
                    <a:pt x="8317" y="632"/>
                    <a:pt x="7569" y="254"/>
                  </a:cubicBezTo>
                  <a:cubicBezTo>
                    <a:pt x="7231" y="83"/>
                    <a:pt x="6835" y="1"/>
                    <a:pt x="643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17;p64">
              <a:extLst>
                <a:ext uri="{FF2B5EF4-FFF2-40B4-BE49-F238E27FC236}">
                  <a16:creationId xmlns:a16="http://schemas.microsoft.com/office/drawing/2014/main" id="{5606A5DA-4DDB-4F79-BAFC-F4FDB1A6CB4B}"/>
                </a:ext>
              </a:extLst>
            </p:cNvPr>
            <p:cNvSpPr/>
            <p:nvPr/>
          </p:nvSpPr>
          <p:spPr>
            <a:xfrm>
              <a:off x="12138913" y="1137105"/>
              <a:ext cx="576050" cy="1153213"/>
            </a:xfrm>
            <a:custGeom>
              <a:avLst/>
              <a:gdLst/>
              <a:ahLst/>
              <a:cxnLst/>
              <a:rect l="l" t="t" r="r" b="b"/>
              <a:pathLst>
                <a:path w="8796" h="17609" extrusionOk="0">
                  <a:moveTo>
                    <a:pt x="4859" y="0"/>
                  </a:moveTo>
                  <a:cubicBezTo>
                    <a:pt x="2671" y="0"/>
                    <a:pt x="809" y="1639"/>
                    <a:pt x="563" y="3825"/>
                  </a:cubicBezTo>
                  <a:cubicBezTo>
                    <a:pt x="319" y="5908"/>
                    <a:pt x="76" y="8218"/>
                    <a:pt x="50" y="9336"/>
                  </a:cubicBezTo>
                  <a:cubicBezTo>
                    <a:pt x="0" y="11654"/>
                    <a:pt x="2302" y="12099"/>
                    <a:pt x="2302" y="12099"/>
                  </a:cubicBezTo>
                  <a:cubicBezTo>
                    <a:pt x="2302" y="12167"/>
                    <a:pt x="2251" y="12746"/>
                    <a:pt x="2184" y="13435"/>
                  </a:cubicBezTo>
                  <a:cubicBezTo>
                    <a:pt x="2041" y="14880"/>
                    <a:pt x="2856" y="17383"/>
                    <a:pt x="4301" y="17593"/>
                  </a:cubicBezTo>
                  <a:cubicBezTo>
                    <a:pt x="4372" y="17604"/>
                    <a:pt x="4444" y="17609"/>
                    <a:pt x="4515" y="17609"/>
                  </a:cubicBezTo>
                  <a:cubicBezTo>
                    <a:pt x="5994" y="17609"/>
                    <a:pt x="7483" y="15438"/>
                    <a:pt x="7628" y="13956"/>
                  </a:cubicBezTo>
                  <a:lnTo>
                    <a:pt x="8501" y="4808"/>
                  </a:lnTo>
                  <a:cubicBezTo>
                    <a:pt x="8795" y="2414"/>
                    <a:pt x="7636" y="238"/>
                    <a:pt x="5234" y="11"/>
                  </a:cubicBezTo>
                  <a:lnTo>
                    <a:pt x="5007" y="3"/>
                  </a:lnTo>
                  <a:cubicBezTo>
                    <a:pt x="4957" y="1"/>
                    <a:pt x="4908" y="0"/>
                    <a:pt x="4859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18;p64">
              <a:extLst>
                <a:ext uri="{FF2B5EF4-FFF2-40B4-BE49-F238E27FC236}">
                  <a16:creationId xmlns:a16="http://schemas.microsoft.com/office/drawing/2014/main" id="{C3286945-97BA-48A2-B02A-5C06927F8319}"/>
                </a:ext>
              </a:extLst>
            </p:cNvPr>
            <p:cNvSpPr/>
            <p:nvPr/>
          </p:nvSpPr>
          <p:spPr>
            <a:xfrm>
              <a:off x="12287966" y="1877721"/>
              <a:ext cx="201971" cy="90966"/>
            </a:xfrm>
            <a:custGeom>
              <a:avLst/>
              <a:gdLst/>
              <a:ahLst/>
              <a:cxnLst/>
              <a:rect l="l" t="t" r="r" b="b"/>
              <a:pathLst>
                <a:path w="3084" h="1389" extrusionOk="0">
                  <a:moveTo>
                    <a:pt x="3084" y="1"/>
                  </a:moveTo>
                  <a:cubicBezTo>
                    <a:pt x="1913" y="678"/>
                    <a:pt x="815" y="769"/>
                    <a:pt x="312" y="769"/>
                  </a:cubicBezTo>
                  <a:cubicBezTo>
                    <a:pt x="130" y="769"/>
                    <a:pt x="26" y="757"/>
                    <a:pt x="26" y="757"/>
                  </a:cubicBezTo>
                  <a:lnTo>
                    <a:pt x="1" y="1353"/>
                  </a:lnTo>
                  <a:cubicBezTo>
                    <a:pt x="190" y="1377"/>
                    <a:pt x="369" y="1388"/>
                    <a:pt x="538" y="1388"/>
                  </a:cubicBezTo>
                  <a:cubicBezTo>
                    <a:pt x="2432" y="1388"/>
                    <a:pt x="3083" y="1"/>
                    <a:pt x="3084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19;p64">
              <a:extLst>
                <a:ext uri="{FF2B5EF4-FFF2-40B4-BE49-F238E27FC236}">
                  <a16:creationId xmlns:a16="http://schemas.microsoft.com/office/drawing/2014/main" id="{6645D8D1-8F06-4691-807A-1E331EC5A0A9}"/>
                </a:ext>
              </a:extLst>
            </p:cNvPr>
            <p:cNvSpPr/>
            <p:nvPr/>
          </p:nvSpPr>
          <p:spPr>
            <a:xfrm>
              <a:off x="12215339" y="1472212"/>
              <a:ext cx="45188" cy="41521"/>
            </a:xfrm>
            <a:custGeom>
              <a:avLst/>
              <a:gdLst/>
              <a:ahLst/>
              <a:cxnLst/>
              <a:rect l="l" t="t" r="r" b="b"/>
              <a:pathLst>
                <a:path w="690" h="634" extrusionOk="0">
                  <a:moveTo>
                    <a:pt x="330" y="0"/>
                  </a:moveTo>
                  <a:cubicBezTo>
                    <a:pt x="167" y="0"/>
                    <a:pt x="25" y="121"/>
                    <a:pt x="18" y="287"/>
                  </a:cubicBezTo>
                  <a:cubicBezTo>
                    <a:pt x="1" y="464"/>
                    <a:pt x="135" y="615"/>
                    <a:pt x="320" y="632"/>
                  </a:cubicBezTo>
                  <a:cubicBezTo>
                    <a:pt x="331" y="633"/>
                    <a:pt x="342" y="633"/>
                    <a:pt x="353" y="633"/>
                  </a:cubicBezTo>
                  <a:cubicBezTo>
                    <a:pt x="523" y="633"/>
                    <a:pt x="665" y="512"/>
                    <a:pt x="673" y="346"/>
                  </a:cubicBezTo>
                  <a:cubicBezTo>
                    <a:pt x="690" y="170"/>
                    <a:pt x="547" y="18"/>
                    <a:pt x="362" y="2"/>
                  </a:cubicBezTo>
                  <a:cubicBezTo>
                    <a:pt x="351" y="1"/>
                    <a:pt x="341" y="0"/>
                    <a:pt x="33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20;p64">
              <a:extLst>
                <a:ext uri="{FF2B5EF4-FFF2-40B4-BE49-F238E27FC236}">
                  <a16:creationId xmlns:a16="http://schemas.microsoft.com/office/drawing/2014/main" id="{90FA3D7E-5C13-4E7D-9373-EAB0CF48F6C5}"/>
                </a:ext>
              </a:extLst>
            </p:cNvPr>
            <p:cNvSpPr/>
            <p:nvPr/>
          </p:nvSpPr>
          <p:spPr>
            <a:xfrm>
              <a:off x="12204337" y="1442022"/>
              <a:ext cx="88084" cy="24166"/>
            </a:xfrm>
            <a:custGeom>
              <a:avLst/>
              <a:gdLst/>
              <a:ahLst/>
              <a:cxnLst/>
              <a:rect l="l" t="t" r="r" b="b"/>
              <a:pathLst>
                <a:path w="1345" h="369" extrusionOk="0">
                  <a:moveTo>
                    <a:pt x="639" y="0"/>
                  </a:moveTo>
                  <a:cubicBezTo>
                    <a:pt x="435" y="0"/>
                    <a:pt x="256" y="72"/>
                    <a:pt x="152" y="152"/>
                  </a:cubicBezTo>
                  <a:cubicBezTo>
                    <a:pt x="43" y="227"/>
                    <a:pt x="1" y="303"/>
                    <a:pt x="18" y="328"/>
                  </a:cubicBezTo>
                  <a:cubicBezTo>
                    <a:pt x="22" y="333"/>
                    <a:pt x="29" y="335"/>
                    <a:pt x="38" y="335"/>
                  </a:cubicBezTo>
                  <a:cubicBezTo>
                    <a:pt x="112" y="335"/>
                    <a:pt x="333" y="210"/>
                    <a:pt x="625" y="210"/>
                  </a:cubicBezTo>
                  <a:cubicBezTo>
                    <a:pt x="641" y="210"/>
                    <a:pt x="657" y="210"/>
                    <a:pt x="673" y="211"/>
                  </a:cubicBezTo>
                  <a:cubicBezTo>
                    <a:pt x="990" y="218"/>
                    <a:pt x="1232" y="368"/>
                    <a:pt x="1309" y="368"/>
                  </a:cubicBezTo>
                  <a:cubicBezTo>
                    <a:pt x="1317" y="368"/>
                    <a:pt x="1324" y="366"/>
                    <a:pt x="1328" y="362"/>
                  </a:cubicBezTo>
                  <a:cubicBezTo>
                    <a:pt x="1345" y="345"/>
                    <a:pt x="1303" y="269"/>
                    <a:pt x="1194" y="177"/>
                  </a:cubicBezTo>
                  <a:cubicBezTo>
                    <a:pt x="1084" y="93"/>
                    <a:pt x="900" y="9"/>
                    <a:pt x="673" y="1"/>
                  </a:cubicBezTo>
                  <a:cubicBezTo>
                    <a:pt x="662" y="0"/>
                    <a:pt x="650" y="0"/>
                    <a:pt x="63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21;p64">
              <a:extLst>
                <a:ext uri="{FF2B5EF4-FFF2-40B4-BE49-F238E27FC236}">
                  <a16:creationId xmlns:a16="http://schemas.microsoft.com/office/drawing/2014/main" id="{D7412431-B906-4047-8884-BF296D94B521}"/>
                </a:ext>
              </a:extLst>
            </p:cNvPr>
            <p:cNvSpPr/>
            <p:nvPr/>
          </p:nvSpPr>
          <p:spPr>
            <a:xfrm>
              <a:off x="12444223" y="1488126"/>
              <a:ext cx="44599" cy="41521"/>
            </a:xfrm>
            <a:custGeom>
              <a:avLst/>
              <a:gdLst/>
              <a:ahLst/>
              <a:cxnLst/>
              <a:rect l="l" t="t" r="r" b="b"/>
              <a:pathLst>
                <a:path w="681" h="634" extrusionOk="0">
                  <a:moveTo>
                    <a:pt x="329" y="1"/>
                  </a:moveTo>
                  <a:cubicBezTo>
                    <a:pt x="159" y="1"/>
                    <a:pt x="25" y="122"/>
                    <a:pt x="9" y="288"/>
                  </a:cubicBezTo>
                  <a:cubicBezTo>
                    <a:pt x="0" y="464"/>
                    <a:pt x="135" y="616"/>
                    <a:pt x="320" y="632"/>
                  </a:cubicBezTo>
                  <a:cubicBezTo>
                    <a:pt x="330" y="633"/>
                    <a:pt x="341" y="634"/>
                    <a:pt x="351" y="634"/>
                  </a:cubicBezTo>
                  <a:cubicBezTo>
                    <a:pt x="515" y="634"/>
                    <a:pt x="657" y="513"/>
                    <a:pt x="672" y="347"/>
                  </a:cubicBezTo>
                  <a:cubicBezTo>
                    <a:pt x="681" y="170"/>
                    <a:pt x="546" y="19"/>
                    <a:pt x="362" y="2"/>
                  </a:cubicBezTo>
                  <a:cubicBezTo>
                    <a:pt x="350" y="1"/>
                    <a:pt x="340" y="1"/>
                    <a:pt x="32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22;p64">
              <a:extLst>
                <a:ext uri="{FF2B5EF4-FFF2-40B4-BE49-F238E27FC236}">
                  <a16:creationId xmlns:a16="http://schemas.microsoft.com/office/drawing/2014/main" id="{CBF0ABE7-AF26-45CD-A1D5-F11DBB3BAE5A}"/>
                </a:ext>
              </a:extLst>
            </p:cNvPr>
            <p:cNvSpPr/>
            <p:nvPr/>
          </p:nvSpPr>
          <p:spPr>
            <a:xfrm>
              <a:off x="12433745" y="1454137"/>
              <a:ext cx="88084" cy="24690"/>
            </a:xfrm>
            <a:custGeom>
              <a:avLst/>
              <a:gdLst/>
              <a:ahLst/>
              <a:cxnLst/>
              <a:rect l="l" t="t" r="r" b="b"/>
              <a:pathLst>
                <a:path w="1345" h="377" extrusionOk="0">
                  <a:moveTo>
                    <a:pt x="673" y="0"/>
                  </a:moveTo>
                  <a:cubicBezTo>
                    <a:pt x="454" y="0"/>
                    <a:pt x="261" y="76"/>
                    <a:pt x="152" y="152"/>
                  </a:cubicBezTo>
                  <a:cubicBezTo>
                    <a:pt x="34" y="236"/>
                    <a:pt x="1" y="311"/>
                    <a:pt x="18" y="328"/>
                  </a:cubicBezTo>
                  <a:cubicBezTo>
                    <a:pt x="23" y="334"/>
                    <a:pt x="31" y="337"/>
                    <a:pt x="43" y="337"/>
                  </a:cubicBezTo>
                  <a:cubicBezTo>
                    <a:pt x="122" y="337"/>
                    <a:pt x="345" y="210"/>
                    <a:pt x="648" y="210"/>
                  </a:cubicBezTo>
                  <a:cubicBezTo>
                    <a:pt x="656" y="210"/>
                    <a:pt x="664" y="210"/>
                    <a:pt x="673" y="210"/>
                  </a:cubicBezTo>
                  <a:cubicBezTo>
                    <a:pt x="991" y="218"/>
                    <a:pt x="1234" y="376"/>
                    <a:pt x="1303" y="376"/>
                  </a:cubicBezTo>
                  <a:cubicBezTo>
                    <a:pt x="1311" y="376"/>
                    <a:pt x="1316" y="374"/>
                    <a:pt x="1320" y="370"/>
                  </a:cubicBezTo>
                  <a:cubicBezTo>
                    <a:pt x="1345" y="353"/>
                    <a:pt x="1303" y="269"/>
                    <a:pt x="1194" y="185"/>
                  </a:cubicBezTo>
                  <a:cubicBezTo>
                    <a:pt x="1084" y="101"/>
                    <a:pt x="900" y="9"/>
                    <a:pt x="67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23;p64">
              <a:extLst>
                <a:ext uri="{FF2B5EF4-FFF2-40B4-BE49-F238E27FC236}">
                  <a16:creationId xmlns:a16="http://schemas.microsoft.com/office/drawing/2014/main" id="{7695EB09-B810-4914-AF04-E31FFB620E14}"/>
                </a:ext>
              </a:extLst>
            </p:cNvPr>
            <p:cNvSpPr/>
            <p:nvPr/>
          </p:nvSpPr>
          <p:spPr>
            <a:xfrm>
              <a:off x="12283055" y="1451911"/>
              <a:ext cx="80880" cy="194833"/>
            </a:xfrm>
            <a:custGeom>
              <a:avLst/>
              <a:gdLst/>
              <a:ahLst/>
              <a:cxnLst/>
              <a:rect l="l" t="t" r="r" b="b"/>
              <a:pathLst>
                <a:path w="1235" h="2975" extrusionOk="0">
                  <a:moveTo>
                    <a:pt x="1200" y="1"/>
                  </a:moveTo>
                  <a:cubicBezTo>
                    <a:pt x="1152" y="1"/>
                    <a:pt x="794" y="767"/>
                    <a:pt x="386" y="1731"/>
                  </a:cubicBezTo>
                  <a:cubicBezTo>
                    <a:pt x="286" y="1975"/>
                    <a:pt x="193" y="2202"/>
                    <a:pt x="109" y="2420"/>
                  </a:cubicBezTo>
                  <a:cubicBezTo>
                    <a:pt x="67" y="2521"/>
                    <a:pt x="0" y="2639"/>
                    <a:pt x="42" y="2773"/>
                  </a:cubicBezTo>
                  <a:cubicBezTo>
                    <a:pt x="67" y="2840"/>
                    <a:pt x="134" y="2899"/>
                    <a:pt x="193" y="2916"/>
                  </a:cubicBezTo>
                  <a:cubicBezTo>
                    <a:pt x="252" y="2933"/>
                    <a:pt x="302" y="2941"/>
                    <a:pt x="344" y="2941"/>
                  </a:cubicBezTo>
                  <a:cubicBezTo>
                    <a:pt x="585" y="2963"/>
                    <a:pt x="766" y="2975"/>
                    <a:pt x="860" y="2975"/>
                  </a:cubicBezTo>
                  <a:cubicBezTo>
                    <a:pt x="907" y="2975"/>
                    <a:pt x="932" y="2972"/>
                    <a:pt x="932" y="2966"/>
                  </a:cubicBezTo>
                  <a:cubicBezTo>
                    <a:pt x="932" y="2941"/>
                    <a:pt x="714" y="2899"/>
                    <a:pt x="353" y="2840"/>
                  </a:cubicBezTo>
                  <a:cubicBezTo>
                    <a:pt x="269" y="2823"/>
                    <a:pt x="176" y="2807"/>
                    <a:pt x="168" y="2739"/>
                  </a:cubicBezTo>
                  <a:cubicBezTo>
                    <a:pt x="151" y="2672"/>
                    <a:pt x="193" y="2580"/>
                    <a:pt x="235" y="2471"/>
                  </a:cubicBezTo>
                  <a:cubicBezTo>
                    <a:pt x="328" y="2252"/>
                    <a:pt x="428" y="2025"/>
                    <a:pt x="529" y="1790"/>
                  </a:cubicBezTo>
                  <a:cubicBezTo>
                    <a:pt x="941" y="816"/>
                    <a:pt x="1235" y="18"/>
                    <a:pt x="1201" y="1"/>
                  </a:cubicBezTo>
                  <a:cubicBezTo>
                    <a:pt x="1201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24;p64">
              <a:extLst>
                <a:ext uri="{FF2B5EF4-FFF2-40B4-BE49-F238E27FC236}">
                  <a16:creationId xmlns:a16="http://schemas.microsoft.com/office/drawing/2014/main" id="{16992340-4302-4B29-B873-6B076D9AE4BB}"/>
                </a:ext>
              </a:extLst>
            </p:cNvPr>
            <p:cNvSpPr/>
            <p:nvPr/>
          </p:nvSpPr>
          <p:spPr>
            <a:xfrm>
              <a:off x="12335315" y="1664292"/>
              <a:ext cx="81470" cy="65555"/>
            </a:xfrm>
            <a:custGeom>
              <a:avLst/>
              <a:gdLst/>
              <a:ahLst/>
              <a:cxnLst/>
              <a:rect l="l" t="t" r="r" b="b"/>
              <a:pathLst>
                <a:path w="1244" h="1001" extrusionOk="0">
                  <a:moveTo>
                    <a:pt x="1176" y="0"/>
                  </a:moveTo>
                  <a:cubicBezTo>
                    <a:pt x="1117" y="0"/>
                    <a:pt x="1101" y="387"/>
                    <a:pt x="765" y="647"/>
                  </a:cubicBezTo>
                  <a:cubicBezTo>
                    <a:pt x="420" y="908"/>
                    <a:pt x="8" y="849"/>
                    <a:pt x="8" y="908"/>
                  </a:cubicBezTo>
                  <a:cubicBezTo>
                    <a:pt x="0" y="933"/>
                    <a:pt x="92" y="983"/>
                    <a:pt x="269" y="1000"/>
                  </a:cubicBezTo>
                  <a:cubicBezTo>
                    <a:pt x="281" y="1001"/>
                    <a:pt x="293" y="1001"/>
                    <a:pt x="305" y="1001"/>
                  </a:cubicBezTo>
                  <a:cubicBezTo>
                    <a:pt x="472" y="1001"/>
                    <a:pt x="703" y="947"/>
                    <a:pt x="899" y="798"/>
                  </a:cubicBezTo>
                  <a:cubicBezTo>
                    <a:pt x="1109" y="639"/>
                    <a:pt x="1201" y="420"/>
                    <a:pt x="1218" y="261"/>
                  </a:cubicBezTo>
                  <a:cubicBezTo>
                    <a:pt x="1243" y="101"/>
                    <a:pt x="1201" y="0"/>
                    <a:pt x="117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25;p64">
              <a:extLst>
                <a:ext uri="{FF2B5EF4-FFF2-40B4-BE49-F238E27FC236}">
                  <a16:creationId xmlns:a16="http://schemas.microsoft.com/office/drawing/2014/main" id="{12399994-3505-4D07-941E-BCFD3A9C3AAE}"/>
                </a:ext>
              </a:extLst>
            </p:cNvPr>
            <p:cNvSpPr/>
            <p:nvPr/>
          </p:nvSpPr>
          <p:spPr>
            <a:xfrm>
              <a:off x="12430994" y="1367954"/>
              <a:ext cx="108451" cy="33531"/>
            </a:xfrm>
            <a:custGeom>
              <a:avLst/>
              <a:gdLst/>
              <a:ahLst/>
              <a:cxnLst/>
              <a:rect l="l" t="t" r="r" b="b"/>
              <a:pathLst>
                <a:path w="1656" h="512" extrusionOk="0">
                  <a:moveTo>
                    <a:pt x="670" y="1"/>
                  </a:moveTo>
                  <a:cubicBezTo>
                    <a:pt x="501" y="1"/>
                    <a:pt x="351" y="28"/>
                    <a:pt x="236" y="65"/>
                  </a:cubicBezTo>
                  <a:cubicBezTo>
                    <a:pt x="85" y="124"/>
                    <a:pt x="1" y="199"/>
                    <a:pt x="18" y="241"/>
                  </a:cubicBezTo>
                  <a:cubicBezTo>
                    <a:pt x="51" y="342"/>
                    <a:pt x="404" y="308"/>
                    <a:pt x="824" y="376"/>
                  </a:cubicBezTo>
                  <a:cubicBezTo>
                    <a:pt x="1149" y="421"/>
                    <a:pt x="1418" y="512"/>
                    <a:pt x="1551" y="512"/>
                  </a:cubicBezTo>
                  <a:cubicBezTo>
                    <a:pt x="1590" y="512"/>
                    <a:pt x="1617" y="504"/>
                    <a:pt x="1630" y="485"/>
                  </a:cubicBezTo>
                  <a:cubicBezTo>
                    <a:pt x="1656" y="443"/>
                    <a:pt x="1605" y="350"/>
                    <a:pt x="1471" y="250"/>
                  </a:cubicBezTo>
                  <a:cubicBezTo>
                    <a:pt x="1336" y="149"/>
                    <a:pt x="1126" y="56"/>
                    <a:pt x="874" y="14"/>
                  </a:cubicBezTo>
                  <a:cubicBezTo>
                    <a:pt x="804" y="5"/>
                    <a:pt x="736" y="1"/>
                    <a:pt x="67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26;p64">
              <a:extLst>
                <a:ext uri="{FF2B5EF4-FFF2-40B4-BE49-F238E27FC236}">
                  <a16:creationId xmlns:a16="http://schemas.microsoft.com/office/drawing/2014/main" id="{37C7C84C-F2AF-47C0-BA48-2D006C9EB6D1}"/>
                </a:ext>
              </a:extLst>
            </p:cNvPr>
            <p:cNvSpPr/>
            <p:nvPr/>
          </p:nvSpPr>
          <p:spPr>
            <a:xfrm>
              <a:off x="12214815" y="1373258"/>
              <a:ext cx="82583" cy="25803"/>
            </a:xfrm>
            <a:custGeom>
              <a:avLst/>
              <a:gdLst/>
              <a:ahLst/>
              <a:cxnLst/>
              <a:rect l="l" t="t" r="r" b="b"/>
              <a:pathLst>
                <a:path w="1261" h="394" extrusionOk="0">
                  <a:moveTo>
                    <a:pt x="630" y="1"/>
                  </a:moveTo>
                  <a:cubicBezTo>
                    <a:pt x="429" y="1"/>
                    <a:pt x="252" y="68"/>
                    <a:pt x="143" y="143"/>
                  </a:cubicBezTo>
                  <a:cubicBezTo>
                    <a:pt x="34" y="227"/>
                    <a:pt x="0" y="311"/>
                    <a:pt x="26" y="345"/>
                  </a:cubicBezTo>
                  <a:cubicBezTo>
                    <a:pt x="47" y="376"/>
                    <a:pt x="94" y="385"/>
                    <a:pt x="160" y="385"/>
                  </a:cubicBezTo>
                  <a:cubicBezTo>
                    <a:pt x="264" y="385"/>
                    <a:pt x="415" y="361"/>
                    <a:pt x="583" y="361"/>
                  </a:cubicBezTo>
                  <a:cubicBezTo>
                    <a:pt x="599" y="361"/>
                    <a:pt x="614" y="361"/>
                    <a:pt x="630" y="362"/>
                  </a:cubicBezTo>
                  <a:cubicBezTo>
                    <a:pt x="819" y="362"/>
                    <a:pt x="991" y="393"/>
                    <a:pt x="1105" y="393"/>
                  </a:cubicBezTo>
                  <a:cubicBezTo>
                    <a:pt x="1169" y="393"/>
                    <a:pt x="1214" y="383"/>
                    <a:pt x="1235" y="353"/>
                  </a:cubicBezTo>
                  <a:cubicBezTo>
                    <a:pt x="1260" y="311"/>
                    <a:pt x="1227" y="227"/>
                    <a:pt x="1118" y="152"/>
                  </a:cubicBezTo>
                  <a:cubicBezTo>
                    <a:pt x="1008" y="68"/>
                    <a:pt x="832" y="1"/>
                    <a:pt x="63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27;p64">
              <a:extLst>
                <a:ext uri="{FF2B5EF4-FFF2-40B4-BE49-F238E27FC236}">
                  <a16:creationId xmlns:a16="http://schemas.microsoft.com/office/drawing/2014/main" id="{D37E018C-BEA8-4AED-8FC5-6C0D4CA9C38F}"/>
                </a:ext>
              </a:extLst>
            </p:cNvPr>
            <p:cNvSpPr/>
            <p:nvPr/>
          </p:nvSpPr>
          <p:spPr>
            <a:xfrm>
              <a:off x="12668130" y="1560492"/>
              <a:ext cx="114215" cy="158486"/>
            </a:xfrm>
            <a:custGeom>
              <a:avLst/>
              <a:gdLst/>
              <a:ahLst/>
              <a:cxnLst/>
              <a:rect l="l" t="t" r="r" b="b"/>
              <a:pathLst>
                <a:path w="1744" h="2420" extrusionOk="0">
                  <a:moveTo>
                    <a:pt x="620" y="1"/>
                  </a:moveTo>
                  <a:cubicBezTo>
                    <a:pt x="376" y="1"/>
                    <a:pt x="183" y="51"/>
                    <a:pt x="168" y="57"/>
                  </a:cubicBezTo>
                  <a:cubicBezTo>
                    <a:pt x="168" y="57"/>
                    <a:pt x="0" y="2283"/>
                    <a:pt x="0" y="2333"/>
                  </a:cubicBezTo>
                  <a:cubicBezTo>
                    <a:pt x="0" y="2349"/>
                    <a:pt x="219" y="2419"/>
                    <a:pt x="498" y="2419"/>
                  </a:cubicBezTo>
                  <a:cubicBezTo>
                    <a:pt x="968" y="2419"/>
                    <a:pt x="1609" y="2220"/>
                    <a:pt x="1672" y="1224"/>
                  </a:cubicBezTo>
                  <a:cubicBezTo>
                    <a:pt x="1744" y="185"/>
                    <a:pt x="1089" y="1"/>
                    <a:pt x="620" y="1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28;p64">
              <a:extLst>
                <a:ext uri="{FF2B5EF4-FFF2-40B4-BE49-F238E27FC236}">
                  <a16:creationId xmlns:a16="http://schemas.microsoft.com/office/drawing/2014/main" id="{3CFE1AA3-72CA-4DCC-93A3-9C4094DBE1C4}"/>
                </a:ext>
              </a:extLst>
            </p:cNvPr>
            <p:cNvSpPr/>
            <p:nvPr/>
          </p:nvSpPr>
          <p:spPr>
            <a:xfrm>
              <a:off x="12702249" y="1595332"/>
              <a:ext cx="50100" cy="90442"/>
            </a:xfrm>
            <a:custGeom>
              <a:avLst/>
              <a:gdLst/>
              <a:ahLst/>
              <a:cxnLst/>
              <a:rect l="l" t="t" r="r" b="b"/>
              <a:pathLst>
                <a:path w="765" h="1381" extrusionOk="0">
                  <a:moveTo>
                    <a:pt x="368" y="0"/>
                  </a:moveTo>
                  <a:cubicBezTo>
                    <a:pt x="325" y="0"/>
                    <a:pt x="284" y="10"/>
                    <a:pt x="252" y="29"/>
                  </a:cubicBezTo>
                  <a:cubicBezTo>
                    <a:pt x="219" y="62"/>
                    <a:pt x="193" y="96"/>
                    <a:pt x="185" y="129"/>
                  </a:cubicBezTo>
                  <a:cubicBezTo>
                    <a:pt x="168" y="197"/>
                    <a:pt x="193" y="222"/>
                    <a:pt x="202" y="222"/>
                  </a:cubicBezTo>
                  <a:cubicBezTo>
                    <a:pt x="210" y="222"/>
                    <a:pt x="202" y="188"/>
                    <a:pt x="227" y="146"/>
                  </a:cubicBezTo>
                  <a:cubicBezTo>
                    <a:pt x="247" y="106"/>
                    <a:pt x="288" y="71"/>
                    <a:pt x="346" y="71"/>
                  </a:cubicBezTo>
                  <a:cubicBezTo>
                    <a:pt x="361" y="71"/>
                    <a:pt x="378" y="74"/>
                    <a:pt x="395" y="79"/>
                  </a:cubicBezTo>
                  <a:cubicBezTo>
                    <a:pt x="479" y="96"/>
                    <a:pt x="546" y="188"/>
                    <a:pt x="588" y="306"/>
                  </a:cubicBezTo>
                  <a:cubicBezTo>
                    <a:pt x="630" y="423"/>
                    <a:pt x="655" y="558"/>
                    <a:pt x="639" y="701"/>
                  </a:cubicBezTo>
                  <a:cubicBezTo>
                    <a:pt x="613" y="986"/>
                    <a:pt x="454" y="1247"/>
                    <a:pt x="277" y="1297"/>
                  </a:cubicBezTo>
                  <a:cubicBezTo>
                    <a:pt x="248" y="1306"/>
                    <a:pt x="220" y="1309"/>
                    <a:pt x="194" y="1309"/>
                  </a:cubicBezTo>
                  <a:cubicBezTo>
                    <a:pt x="145" y="1309"/>
                    <a:pt x="103" y="1297"/>
                    <a:pt x="76" y="1280"/>
                  </a:cubicBezTo>
                  <a:cubicBezTo>
                    <a:pt x="34" y="1255"/>
                    <a:pt x="9" y="1230"/>
                    <a:pt x="0" y="1230"/>
                  </a:cubicBezTo>
                  <a:lnTo>
                    <a:pt x="0" y="1230"/>
                  </a:lnTo>
                  <a:cubicBezTo>
                    <a:pt x="0" y="1238"/>
                    <a:pt x="0" y="1272"/>
                    <a:pt x="51" y="1314"/>
                  </a:cubicBezTo>
                  <a:cubicBezTo>
                    <a:pt x="90" y="1347"/>
                    <a:pt x="151" y="1380"/>
                    <a:pt x="233" y="1380"/>
                  </a:cubicBezTo>
                  <a:cubicBezTo>
                    <a:pt x="255" y="1380"/>
                    <a:pt x="278" y="1378"/>
                    <a:pt x="303" y="1373"/>
                  </a:cubicBezTo>
                  <a:cubicBezTo>
                    <a:pt x="538" y="1322"/>
                    <a:pt x="714" y="1037"/>
                    <a:pt x="748" y="717"/>
                  </a:cubicBezTo>
                  <a:cubicBezTo>
                    <a:pt x="765" y="549"/>
                    <a:pt x="739" y="398"/>
                    <a:pt x="681" y="264"/>
                  </a:cubicBezTo>
                  <a:cubicBezTo>
                    <a:pt x="639" y="138"/>
                    <a:pt x="529" y="20"/>
                    <a:pt x="412" y="3"/>
                  </a:cubicBezTo>
                  <a:cubicBezTo>
                    <a:pt x="397" y="1"/>
                    <a:pt x="382" y="0"/>
                    <a:pt x="368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29;p64">
              <a:extLst>
                <a:ext uri="{FF2B5EF4-FFF2-40B4-BE49-F238E27FC236}">
                  <a16:creationId xmlns:a16="http://schemas.microsoft.com/office/drawing/2014/main" id="{D95210C1-4A47-4C97-8802-C4FD06788D57}"/>
                </a:ext>
              </a:extLst>
            </p:cNvPr>
            <p:cNvSpPr/>
            <p:nvPr/>
          </p:nvSpPr>
          <p:spPr>
            <a:xfrm>
              <a:off x="12144414" y="1111368"/>
              <a:ext cx="575461" cy="477553"/>
            </a:xfrm>
            <a:custGeom>
              <a:avLst/>
              <a:gdLst/>
              <a:ahLst/>
              <a:cxnLst/>
              <a:rect l="l" t="t" r="r" b="b"/>
              <a:pathLst>
                <a:path w="8787" h="7292" extrusionOk="0">
                  <a:moveTo>
                    <a:pt x="4500" y="0"/>
                  </a:moveTo>
                  <a:cubicBezTo>
                    <a:pt x="3448" y="0"/>
                    <a:pt x="2400" y="367"/>
                    <a:pt x="1537" y="975"/>
                  </a:cubicBezTo>
                  <a:cubicBezTo>
                    <a:pt x="1126" y="1261"/>
                    <a:pt x="748" y="1614"/>
                    <a:pt x="521" y="2059"/>
                  </a:cubicBezTo>
                  <a:lnTo>
                    <a:pt x="0" y="3722"/>
                  </a:lnTo>
                  <a:cubicBezTo>
                    <a:pt x="302" y="3812"/>
                    <a:pt x="617" y="3856"/>
                    <a:pt x="931" y="3856"/>
                  </a:cubicBezTo>
                  <a:cubicBezTo>
                    <a:pt x="1673" y="3856"/>
                    <a:pt x="2415" y="3611"/>
                    <a:pt x="2999" y="3151"/>
                  </a:cubicBezTo>
                  <a:cubicBezTo>
                    <a:pt x="3579" y="2698"/>
                    <a:pt x="4041" y="2025"/>
                    <a:pt x="4755" y="1832"/>
                  </a:cubicBezTo>
                  <a:cubicBezTo>
                    <a:pt x="4888" y="1795"/>
                    <a:pt x="5025" y="1778"/>
                    <a:pt x="5163" y="1778"/>
                  </a:cubicBezTo>
                  <a:cubicBezTo>
                    <a:pt x="5520" y="1778"/>
                    <a:pt x="5882" y="1894"/>
                    <a:pt x="6191" y="2076"/>
                  </a:cubicBezTo>
                  <a:cubicBezTo>
                    <a:pt x="6620" y="2336"/>
                    <a:pt x="6956" y="2714"/>
                    <a:pt x="7250" y="3118"/>
                  </a:cubicBezTo>
                  <a:cubicBezTo>
                    <a:pt x="6762" y="4285"/>
                    <a:pt x="7014" y="5612"/>
                    <a:pt x="7275" y="6847"/>
                  </a:cubicBezTo>
                  <a:cubicBezTo>
                    <a:pt x="7300" y="6982"/>
                    <a:pt x="7342" y="7125"/>
                    <a:pt x="7451" y="7217"/>
                  </a:cubicBezTo>
                  <a:cubicBezTo>
                    <a:pt x="7512" y="7269"/>
                    <a:pt x="7585" y="7291"/>
                    <a:pt x="7662" y="7291"/>
                  </a:cubicBezTo>
                  <a:cubicBezTo>
                    <a:pt x="7810" y="7291"/>
                    <a:pt x="7971" y="7210"/>
                    <a:pt x="8081" y="7099"/>
                  </a:cubicBezTo>
                  <a:cubicBezTo>
                    <a:pt x="8359" y="6839"/>
                    <a:pt x="8468" y="6453"/>
                    <a:pt x="8552" y="6083"/>
                  </a:cubicBezTo>
                  <a:cubicBezTo>
                    <a:pt x="8728" y="5234"/>
                    <a:pt x="8787" y="4361"/>
                    <a:pt x="8627" y="3512"/>
                  </a:cubicBezTo>
                  <a:cubicBezTo>
                    <a:pt x="8468" y="2664"/>
                    <a:pt x="8090" y="1841"/>
                    <a:pt x="7485" y="1227"/>
                  </a:cubicBezTo>
                  <a:cubicBezTo>
                    <a:pt x="6729" y="455"/>
                    <a:pt x="5645" y="26"/>
                    <a:pt x="4570" y="1"/>
                  </a:cubicBezTo>
                  <a:cubicBezTo>
                    <a:pt x="4546" y="1"/>
                    <a:pt x="4523" y="0"/>
                    <a:pt x="450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30;p64">
              <a:extLst>
                <a:ext uri="{FF2B5EF4-FFF2-40B4-BE49-F238E27FC236}">
                  <a16:creationId xmlns:a16="http://schemas.microsoft.com/office/drawing/2014/main" id="{BD92308D-E0A5-4B94-9C25-364C8ABC7AEA}"/>
                </a:ext>
              </a:extLst>
            </p:cNvPr>
            <p:cNvSpPr/>
            <p:nvPr/>
          </p:nvSpPr>
          <p:spPr>
            <a:xfrm>
              <a:off x="12060785" y="1117131"/>
              <a:ext cx="552932" cy="118668"/>
            </a:xfrm>
            <a:custGeom>
              <a:avLst/>
              <a:gdLst/>
              <a:ahLst/>
              <a:cxnLst/>
              <a:rect l="l" t="t" r="r" b="b"/>
              <a:pathLst>
                <a:path w="8443" h="1812" extrusionOk="0">
                  <a:moveTo>
                    <a:pt x="1281" y="182"/>
                  </a:moveTo>
                  <a:cubicBezTo>
                    <a:pt x="1351" y="182"/>
                    <a:pt x="1422" y="196"/>
                    <a:pt x="1487" y="224"/>
                  </a:cubicBezTo>
                  <a:cubicBezTo>
                    <a:pt x="1647" y="283"/>
                    <a:pt x="1764" y="425"/>
                    <a:pt x="1773" y="577"/>
                  </a:cubicBezTo>
                  <a:cubicBezTo>
                    <a:pt x="1781" y="736"/>
                    <a:pt x="1697" y="879"/>
                    <a:pt x="1580" y="971"/>
                  </a:cubicBezTo>
                  <a:cubicBezTo>
                    <a:pt x="1470" y="1072"/>
                    <a:pt x="1336" y="1114"/>
                    <a:pt x="1201" y="1139"/>
                  </a:cubicBezTo>
                  <a:cubicBezTo>
                    <a:pt x="1116" y="1155"/>
                    <a:pt x="1031" y="1161"/>
                    <a:pt x="950" y="1161"/>
                  </a:cubicBezTo>
                  <a:cubicBezTo>
                    <a:pt x="922" y="1161"/>
                    <a:pt x="895" y="1161"/>
                    <a:pt x="869" y="1159"/>
                  </a:cubicBezTo>
                  <a:lnTo>
                    <a:pt x="869" y="1159"/>
                  </a:lnTo>
                  <a:cubicBezTo>
                    <a:pt x="800" y="1043"/>
                    <a:pt x="765" y="908"/>
                    <a:pt x="765" y="770"/>
                  </a:cubicBezTo>
                  <a:cubicBezTo>
                    <a:pt x="773" y="585"/>
                    <a:pt x="849" y="392"/>
                    <a:pt x="991" y="283"/>
                  </a:cubicBezTo>
                  <a:cubicBezTo>
                    <a:pt x="1076" y="213"/>
                    <a:pt x="1178" y="182"/>
                    <a:pt x="1281" y="182"/>
                  </a:cubicBezTo>
                  <a:close/>
                  <a:moveTo>
                    <a:pt x="6105" y="1"/>
                  </a:moveTo>
                  <a:cubicBezTo>
                    <a:pt x="5780" y="1"/>
                    <a:pt x="5434" y="84"/>
                    <a:pt x="5108" y="232"/>
                  </a:cubicBezTo>
                  <a:cubicBezTo>
                    <a:pt x="4730" y="400"/>
                    <a:pt x="4368" y="635"/>
                    <a:pt x="4007" y="879"/>
                  </a:cubicBezTo>
                  <a:cubicBezTo>
                    <a:pt x="3638" y="1123"/>
                    <a:pt x="3251" y="1366"/>
                    <a:pt x="2823" y="1534"/>
                  </a:cubicBezTo>
                  <a:cubicBezTo>
                    <a:pt x="2552" y="1640"/>
                    <a:pt x="2265" y="1703"/>
                    <a:pt x="1987" y="1703"/>
                  </a:cubicBezTo>
                  <a:cubicBezTo>
                    <a:pt x="1824" y="1703"/>
                    <a:pt x="1664" y="1682"/>
                    <a:pt x="1512" y="1635"/>
                  </a:cubicBezTo>
                  <a:cubicBezTo>
                    <a:pt x="1311" y="1568"/>
                    <a:pt x="1117" y="1459"/>
                    <a:pt x="983" y="1307"/>
                  </a:cubicBezTo>
                  <a:cubicBezTo>
                    <a:pt x="951" y="1275"/>
                    <a:pt x="922" y="1240"/>
                    <a:pt x="896" y="1203"/>
                  </a:cubicBezTo>
                  <a:lnTo>
                    <a:pt x="896" y="1203"/>
                  </a:lnTo>
                  <a:cubicBezTo>
                    <a:pt x="920" y="1203"/>
                    <a:pt x="944" y="1204"/>
                    <a:pt x="969" y="1204"/>
                  </a:cubicBezTo>
                  <a:cubicBezTo>
                    <a:pt x="1045" y="1204"/>
                    <a:pt x="1126" y="1200"/>
                    <a:pt x="1210" y="1190"/>
                  </a:cubicBezTo>
                  <a:cubicBezTo>
                    <a:pt x="1344" y="1165"/>
                    <a:pt x="1496" y="1114"/>
                    <a:pt x="1622" y="1013"/>
                  </a:cubicBezTo>
                  <a:cubicBezTo>
                    <a:pt x="1739" y="913"/>
                    <a:pt x="1840" y="753"/>
                    <a:pt x="1832" y="568"/>
                  </a:cubicBezTo>
                  <a:cubicBezTo>
                    <a:pt x="1832" y="383"/>
                    <a:pt x="1680" y="224"/>
                    <a:pt x="1512" y="157"/>
                  </a:cubicBezTo>
                  <a:cubicBezTo>
                    <a:pt x="1435" y="122"/>
                    <a:pt x="1358" y="104"/>
                    <a:pt x="1276" y="104"/>
                  </a:cubicBezTo>
                  <a:cubicBezTo>
                    <a:pt x="1260" y="104"/>
                    <a:pt x="1243" y="105"/>
                    <a:pt x="1227" y="106"/>
                  </a:cubicBezTo>
                  <a:cubicBezTo>
                    <a:pt x="1126" y="115"/>
                    <a:pt x="1025" y="157"/>
                    <a:pt x="949" y="224"/>
                  </a:cubicBezTo>
                  <a:cubicBezTo>
                    <a:pt x="790" y="350"/>
                    <a:pt x="697" y="560"/>
                    <a:pt x="697" y="770"/>
                  </a:cubicBezTo>
                  <a:cubicBezTo>
                    <a:pt x="692" y="900"/>
                    <a:pt x="722" y="1033"/>
                    <a:pt x="782" y="1153"/>
                  </a:cubicBezTo>
                  <a:lnTo>
                    <a:pt x="782" y="1153"/>
                  </a:lnTo>
                  <a:cubicBezTo>
                    <a:pt x="561" y="1132"/>
                    <a:pt x="372" y="1059"/>
                    <a:pt x="244" y="955"/>
                  </a:cubicBezTo>
                  <a:cubicBezTo>
                    <a:pt x="118" y="854"/>
                    <a:pt x="59" y="728"/>
                    <a:pt x="34" y="644"/>
                  </a:cubicBezTo>
                  <a:cubicBezTo>
                    <a:pt x="9" y="552"/>
                    <a:pt x="9" y="510"/>
                    <a:pt x="9" y="509"/>
                  </a:cubicBezTo>
                  <a:lnTo>
                    <a:pt x="9" y="509"/>
                  </a:lnTo>
                  <a:cubicBezTo>
                    <a:pt x="9" y="510"/>
                    <a:pt x="0" y="552"/>
                    <a:pt x="17" y="644"/>
                  </a:cubicBezTo>
                  <a:cubicBezTo>
                    <a:pt x="34" y="728"/>
                    <a:pt x="93" y="862"/>
                    <a:pt x="227" y="980"/>
                  </a:cubicBezTo>
                  <a:cubicBezTo>
                    <a:pt x="360" y="1096"/>
                    <a:pt x="566" y="1179"/>
                    <a:pt x="806" y="1198"/>
                  </a:cubicBezTo>
                  <a:lnTo>
                    <a:pt x="806" y="1198"/>
                  </a:lnTo>
                  <a:cubicBezTo>
                    <a:pt x="838" y="1255"/>
                    <a:pt x="878" y="1309"/>
                    <a:pt x="924" y="1358"/>
                  </a:cubicBezTo>
                  <a:cubicBezTo>
                    <a:pt x="1075" y="1517"/>
                    <a:pt x="1269" y="1635"/>
                    <a:pt x="1487" y="1702"/>
                  </a:cubicBezTo>
                  <a:cubicBezTo>
                    <a:pt x="1651" y="1753"/>
                    <a:pt x="1822" y="1776"/>
                    <a:pt x="1995" y="1776"/>
                  </a:cubicBezTo>
                  <a:cubicBezTo>
                    <a:pt x="2283" y="1776"/>
                    <a:pt x="2575" y="1712"/>
                    <a:pt x="2848" y="1601"/>
                  </a:cubicBezTo>
                  <a:cubicBezTo>
                    <a:pt x="3293" y="1433"/>
                    <a:pt x="3680" y="1181"/>
                    <a:pt x="4041" y="938"/>
                  </a:cubicBezTo>
                  <a:cubicBezTo>
                    <a:pt x="4410" y="694"/>
                    <a:pt x="4763" y="459"/>
                    <a:pt x="5133" y="299"/>
                  </a:cubicBezTo>
                  <a:cubicBezTo>
                    <a:pt x="5452" y="151"/>
                    <a:pt x="5791" y="68"/>
                    <a:pt x="6108" y="68"/>
                  </a:cubicBezTo>
                  <a:cubicBezTo>
                    <a:pt x="6150" y="68"/>
                    <a:pt x="6192" y="70"/>
                    <a:pt x="6233" y="73"/>
                  </a:cubicBezTo>
                  <a:cubicBezTo>
                    <a:pt x="6586" y="89"/>
                    <a:pt x="6905" y="207"/>
                    <a:pt x="7174" y="350"/>
                  </a:cubicBezTo>
                  <a:cubicBezTo>
                    <a:pt x="7703" y="644"/>
                    <a:pt x="8014" y="1055"/>
                    <a:pt x="8191" y="1341"/>
                  </a:cubicBezTo>
                  <a:cubicBezTo>
                    <a:pt x="8283" y="1484"/>
                    <a:pt x="8342" y="1601"/>
                    <a:pt x="8384" y="1685"/>
                  </a:cubicBezTo>
                  <a:cubicBezTo>
                    <a:pt x="8417" y="1769"/>
                    <a:pt x="8443" y="1811"/>
                    <a:pt x="8443" y="1811"/>
                  </a:cubicBezTo>
                  <a:cubicBezTo>
                    <a:pt x="8443" y="1811"/>
                    <a:pt x="8443" y="1795"/>
                    <a:pt x="8434" y="1778"/>
                  </a:cubicBezTo>
                  <a:cubicBezTo>
                    <a:pt x="8426" y="1753"/>
                    <a:pt x="8409" y="1719"/>
                    <a:pt x="8392" y="1677"/>
                  </a:cubicBezTo>
                  <a:cubicBezTo>
                    <a:pt x="8359" y="1593"/>
                    <a:pt x="8300" y="1475"/>
                    <a:pt x="8216" y="1324"/>
                  </a:cubicBezTo>
                  <a:cubicBezTo>
                    <a:pt x="8048" y="1039"/>
                    <a:pt x="7745" y="610"/>
                    <a:pt x="7199" y="299"/>
                  </a:cubicBezTo>
                  <a:cubicBezTo>
                    <a:pt x="6931" y="148"/>
                    <a:pt x="6603" y="31"/>
                    <a:pt x="6233" y="5"/>
                  </a:cubicBezTo>
                  <a:cubicBezTo>
                    <a:pt x="6191" y="2"/>
                    <a:pt x="6148" y="1"/>
                    <a:pt x="6105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31;p64">
              <a:extLst>
                <a:ext uri="{FF2B5EF4-FFF2-40B4-BE49-F238E27FC236}">
                  <a16:creationId xmlns:a16="http://schemas.microsoft.com/office/drawing/2014/main" id="{0AB7613C-D33A-4F72-8364-105C1F46B9C5}"/>
                </a:ext>
              </a:extLst>
            </p:cNvPr>
            <p:cNvSpPr/>
            <p:nvPr/>
          </p:nvSpPr>
          <p:spPr>
            <a:xfrm>
              <a:off x="12634010" y="1244507"/>
              <a:ext cx="155735" cy="124889"/>
            </a:xfrm>
            <a:custGeom>
              <a:avLst/>
              <a:gdLst/>
              <a:ahLst/>
              <a:cxnLst/>
              <a:rect l="l" t="t" r="r" b="b"/>
              <a:pathLst>
                <a:path w="2378" h="1907" extrusionOk="0">
                  <a:moveTo>
                    <a:pt x="9" y="1"/>
                  </a:moveTo>
                  <a:cubicBezTo>
                    <a:pt x="9" y="1"/>
                    <a:pt x="1" y="51"/>
                    <a:pt x="1" y="135"/>
                  </a:cubicBezTo>
                  <a:cubicBezTo>
                    <a:pt x="1" y="228"/>
                    <a:pt x="9" y="354"/>
                    <a:pt x="51" y="513"/>
                  </a:cubicBezTo>
                  <a:cubicBezTo>
                    <a:pt x="118" y="816"/>
                    <a:pt x="328" y="1236"/>
                    <a:pt x="731" y="1530"/>
                  </a:cubicBezTo>
                  <a:cubicBezTo>
                    <a:pt x="925" y="1673"/>
                    <a:pt x="1135" y="1773"/>
                    <a:pt x="1336" y="1841"/>
                  </a:cubicBezTo>
                  <a:cubicBezTo>
                    <a:pt x="1481" y="1889"/>
                    <a:pt x="1622" y="1907"/>
                    <a:pt x="1749" y="1907"/>
                  </a:cubicBezTo>
                  <a:cubicBezTo>
                    <a:pt x="1798" y="1907"/>
                    <a:pt x="1846" y="1904"/>
                    <a:pt x="1891" y="1899"/>
                  </a:cubicBezTo>
                  <a:cubicBezTo>
                    <a:pt x="2050" y="1883"/>
                    <a:pt x="2176" y="1841"/>
                    <a:pt x="2260" y="1807"/>
                  </a:cubicBezTo>
                  <a:cubicBezTo>
                    <a:pt x="2336" y="1765"/>
                    <a:pt x="2378" y="1740"/>
                    <a:pt x="2378" y="1731"/>
                  </a:cubicBezTo>
                  <a:cubicBezTo>
                    <a:pt x="2377" y="1730"/>
                    <a:pt x="2376" y="1730"/>
                    <a:pt x="2373" y="1730"/>
                  </a:cubicBezTo>
                  <a:cubicBezTo>
                    <a:pt x="2342" y="1730"/>
                    <a:pt x="2170" y="1817"/>
                    <a:pt x="1891" y="1841"/>
                  </a:cubicBezTo>
                  <a:cubicBezTo>
                    <a:pt x="1853" y="1845"/>
                    <a:pt x="1814" y="1847"/>
                    <a:pt x="1775" y="1847"/>
                  </a:cubicBezTo>
                  <a:cubicBezTo>
                    <a:pt x="1647" y="1847"/>
                    <a:pt x="1509" y="1825"/>
                    <a:pt x="1361" y="1773"/>
                  </a:cubicBezTo>
                  <a:cubicBezTo>
                    <a:pt x="1168" y="1706"/>
                    <a:pt x="967" y="1597"/>
                    <a:pt x="773" y="1463"/>
                  </a:cubicBezTo>
                  <a:cubicBezTo>
                    <a:pt x="395" y="1185"/>
                    <a:pt x="185" y="791"/>
                    <a:pt x="101" y="497"/>
                  </a:cubicBezTo>
                  <a:cubicBezTo>
                    <a:pt x="17" y="194"/>
                    <a:pt x="26" y="1"/>
                    <a:pt x="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32;p64">
              <a:extLst>
                <a:ext uri="{FF2B5EF4-FFF2-40B4-BE49-F238E27FC236}">
                  <a16:creationId xmlns:a16="http://schemas.microsoft.com/office/drawing/2014/main" id="{57BCDA1B-92D4-42D5-BED4-A9D7C49D2872}"/>
                </a:ext>
              </a:extLst>
            </p:cNvPr>
            <p:cNvSpPr/>
            <p:nvPr/>
          </p:nvSpPr>
          <p:spPr>
            <a:xfrm>
              <a:off x="12620781" y="1318248"/>
              <a:ext cx="161826" cy="118471"/>
            </a:xfrm>
            <a:custGeom>
              <a:avLst/>
              <a:gdLst/>
              <a:ahLst/>
              <a:cxnLst/>
              <a:rect l="l" t="t" r="r" b="b"/>
              <a:pathLst>
                <a:path w="2471" h="1809" extrusionOk="0">
                  <a:moveTo>
                    <a:pt x="9" y="1"/>
                  </a:moveTo>
                  <a:cubicBezTo>
                    <a:pt x="1" y="1"/>
                    <a:pt x="1" y="51"/>
                    <a:pt x="18" y="135"/>
                  </a:cubicBezTo>
                  <a:cubicBezTo>
                    <a:pt x="34" y="219"/>
                    <a:pt x="68" y="337"/>
                    <a:pt x="119" y="479"/>
                  </a:cubicBezTo>
                  <a:cubicBezTo>
                    <a:pt x="236" y="765"/>
                    <a:pt x="471" y="1143"/>
                    <a:pt x="858" y="1420"/>
                  </a:cubicBezTo>
                  <a:cubicBezTo>
                    <a:pt x="1244" y="1689"/>
                    <a:pt x="1673" y="1790"/>
                    <a:pt x="1975" y="1807"/>
                  </a:cubicBezTo>
                  <a:cubicBezTo>
                    <a:pt x="2004" y="1808"/>
                    <a:pt x="2032" y="1809"/>
                    <a:pt x="2059" y="1809"/>
                  </a:cubicBezTo>
                  <a:cubicBezTo>
                    <a:pt x="2173" y="1809"/>
                    <a:pt x="2268" y="1797"/>
                    <a:pt x="2336" y="1790"/>
                  </a:cubicBezTo>
                  <a:cubicBezTo>
                    <a:pt x="2429" y="1773"/>
                    <a:pt x="2471" y="1756"/>
                    <a:pt x="2471" y="1756"/>
                  </a:cubicBezTo>
                  <a:cubicBezTo>
                    <a:pt x="2469" y="1753"/>
                    <a:pt x="2459" y="1751"/>
                    <a:pt x="2441" y="1751"/>
                  </a:cubicBezTo>
                  <a:cubicBezTo>
                    <a:pt x="2401" y="1751"/>
                    <a:pt x="2322" y="1758"/>
                    <a:pt x="2214" y="1758"/>
                  </a:cubicBezTo>
                  <a:cubicBezTo>
                    <a:pt x="2147" y="1758"/>
                    <a:pt x="2070" y="1755"/>
                    <a:pt x="1983" y="1748"/>
                  </a:cubicBezTo>
                  <a:cubicBezTo>
                    <a:pt x="1689" y="1723"/>
                    <a:pt x="1269" y="1613"/>
                    <a:pt x="900" y="1353"/>
                  </a:cubicBezTo>
                  <a:cubicBezTo>
                    <a:pt x="530" y="1084"/>
                    <a:pt x="295" y="731"/>
                    <a:pt x="169" y="463"/>
                  </a:cubicBezTo>
                  <a:cubicBezTo>
                    <a:pt x="51" y="185"/>
                    <a:pt x="26" y="1"/>
                    <a:pt x="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33;p64">
              <a:extLst>
                <a:ext uri="{FF2B5EF4-FFF2-40B4-BE49-F238E27FC236}">
                  <a16:creationId xmlns:a16="http://schemas.microsoft.com/office/drawing/2014/main" id="{92A7840A-0EC0-4AB3-8FC8-E2EACB996D32}"/>
                </a:ext>
              </a:extLst>
            </p:cNvPr>
            <p:cNvSpPr/>
            <p:nvPr/>
          </p:nvSpPr>
          <p:spPr>
            <a:xfrm>
              <a:off x="12506961" y="1572280"/>
              <a:ext cx="5501" cy="5698"/>
            </a:xfrm>
            <a:custGeom>
              <a:avLst/>
              <a:gdLst/>
              <a:ahLst/>
              <a:cxnLst/>
              <a:rect l="l" t="t" r="r" b="b"/>
              <a:pathLst>
                <a:path w="84" h="87" extrusionOk="0">
                  <a:moveTo>
                    <a:pt x="37" y="0"/>
                  </a:moveTo>
                  <a:cubicBezTo>
                    <a:pt x="19" y="0"/>
                    <a:pt x="7" y="14"/>
                    <a:pt x="0" y="28"/>
                  </a:cubicBezTo>
                  <a:cubicBezTo>
                    <a:pt x="0" y="53"/>
                    <a:pt x="8" y="78"/>
                    <a:pt x="34" y="87"/>
                  </a:cubicBezTo>
                  <a:cubicBezTo>
                    <a:pt x="50" y="87"/>
                    <a:pt x="76" y="78"/>
                    <a:pt x="76" y="53"/>
                  </a:cubicBezTo>
                  <a:cubicBezTo>
                    <a:pt x="84" y="28"/>
                    <a:pt x="76" y="3"/>
                    <a:pt x="50" y="3"/>
                  </a:cubicBezTo>
                  <a:cubicBezTo>
                    <a:pt x="46" y="1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34;p64">
              <a:extLst>
                <a:ext uri="{FF2B5EF4-FFF2-40B4-BE49-F238E27FC236}">
                  <a16:creationId xmlns:a16="http://schemas.microsoft.com/office/drawing/2014/main" id="{84A5EFE7-5120-4260-9E57-0837CA6F0D47}"/>
                </a:ext>
              </a:extLst>
            </p:cNvPr>
            <p:cNvSpPr/>
            <p:nvPr/>
          </p:nvSpPr>
          <p:spPr>
            <a:xfrm>
              <a:off x="12462363" y="1559640"/>
              <a:ext cx="6091" cy="6353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47" y="0"/>
                  </a:moveTo>
                  <a:cubicBezTo>
                    <a:pt x="29" y="0"/>
                    <a:pt x="16" y="16"/>
                    <a:pt x="9" y="44"/>
                  </a:cubicBezTo>
                  <a:cubicBezTo>
                    <a:pt x="1" y="70"/>
                    <a:pt x="17" y="95"/>
                    <a:pt x="34" y="95"/>
                  </a:cubicBezTo>
                  <a:cubicBezTo>
                    <a:pt x="39" y="96"/>
                    <a:pt x="43" y="97"/>
                    <a:pt x="47" y="97"/>
                  </a:cubicBezTo>
                  <a:cubicBezTo>
                    <a:pt x="65" y="97"/>
                    <a:pt x="78" y="82"/>
                    <a:pt x="85" y="61"/>
                  </a:cubicBezTo>
                  <a:cubicBezTo>
                    <a:pt x="93" y="36"/>
                    <a:pt x="76" y="11"/>
                    <a:pt x="59" y="2"/>
                  </a:cubicBezTo>
                  <a:cubicBezTo>
                    <a:pt x="55" y="1"/>
                    <a:pt x="51" y="0"/>
                    <a:pt x="47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35;p64">
              <a:extLst>
                <a:ext uri="{FF2B5EF4-FFF2-40B4-BE49-F238E27FC236}">
                  <a16:creationId xmlns:a16="http://schemas.microsoft.com/office/drawing/2014/main" id="{27D393EB-02ED-4E23-9A9D-4CB71378DAAA}"/>
                </a:ext>
              </a:extLst>
            </p:cNvPr>
            <p:cNvSpPr/>
            <p:nvPr/>
          </p:nvSpPr>
          <p:spPr>
            <a:xfrm>
              <a:off x="12432631" y="1555907"/>
              <a:ext cx="5567" cy="8317"/>
            </a:xfrm>
            <a:custGeom>
              <a:avLst/>
              <a:gdLst/>
              <a:ahLst/>
              <a:cxnLst/>
              <a:rect l="l" t="t" r="r" b="b"/>
              <a:pathLst>
                <a:path w="85" h="127" extrusionOk="0">
                  <a:moveTo>
                    <a:pt x="51" y="1"/>
                  </a:moveTo>
                  <a:cubicBezTo>
                    <a:pt x="35" y="1"/>
                    <a:pt x="9" y="26"/>
                    <a:pt x="1" y="59"/>
                  </a:cubicBezTo>
                  <a:cubicBezTo>
                    <a:pt x="1" y="93"/>
                    <a:pt x="9" y="127"/>
                    <a:pt x="35" y="127"/>
                  </a:cubicBezTo>
                  <a:cubicBezTo>
                    <a:pt x="51" y="127"/>
                    <a:pt x="77" y="101"/>
                    <a:pt x="85" y="68"/>
                  </a:cubicBezTo>
                  <a:cubicBezTo>
                    <a:pt x="85" y="34"/>
                    <a:pt x="77" y="1"/>
                    <a:pt x="51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36;p64">
              <a:extLst>
                <a:ext uri="{FF2B5EF4-FFF2-40B4-BE49-F238E27FC236}">
                  <a16:creationId xmlns:a16="http://schemas.microsoft.com/office/drawing/2014/main" id="{60C1FDBB-0E32-4FC9-B8AB-C677510D8937}"/>
                </a:ext>
              </a:extLst>
            </p:cNvPr>
            <p:cNvSpPr/>
            <p:nvPr/>
          </p:nvSpPr>
          <p:spPr>
            <a:xfrm>
              <a:off x="12483254" y="1601553"/>
              <a:ext cx="5567" cy="3405"/>
            </a:xfrm>
            <a:custGeom>
              <a:avLst/>
              <a:gdLst/>
              <a:ahLst/>
              <a:cxnLst/>
              <a:rect l="l" t="t" r="r" b="b"/>
              <a:pathLst>
                <a:path w="85" h="52" extrusionOk="0">
                  <a:moveTo>
                    <a:pt x="43" y="1"/>
                  </a:moveTo>
                  <a:cubicBezTo>
                    <a:pt x="26" y="1"/>
                    <a:pt x="1" y="9"/>
                    <a:pt x="1" y="26"/>
                  </a:cubicBezTo>
                  <a:cubicBezTo>
                    <a:pt x="1" y="43"/>
                    <a:pt x="18" y="51"/>
                    <a:pt x="43" y="51"/>
                  </a:cubicBezTo>
                  <a:cubicBezTo>
                    <a:pt x="68" y="51"/>
                    <a:pt x="85" y="43"/>
                    <a:pt x="85" y="26"/>
                  </a:cubicBezTo>
                  <a:cubicBezTo>
                    <a:pt x="85" y="18"/>
                    <a:pt x="68" y="1"/>
                    <a:pt x="43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37;p64">
              <a:extLst>
                <a:ext uri="{FF2B5EF4-FFF2-40B4-BE49-F238E27FC236}">
                  <a16:creationId xmlns:a16="http://schemas.microsoft.com/office/drawing/2014/main" id="{86360D17-8825-40A3-98A7-B1E042898545}"/>
                </a:ext>
              </a:extLst>
            </p:cNvPr>
            <p:cNvSpPr/>
            <p:nvPr/>
          </p:nvSpPr>
          <p:spPr>
            <a:xfrm>
              <a:off x="12443110" y="1588193"/>
              <a:ext cx="5567" cy="5829"/>
            </a:xfrm>
            <a:custGeom>
              <a:avLst/>
              <a:gdLst/>
              <a:ahLst/>
              <a:cxnLst/>
              <a:rect l="l" t="t" r="r" b="b"/>
              <a:pathLst>
                <a:path w="85" h="89" extrusionOk="0">
                  <a:moveTo>
                    <a:pt x="38" y="1"/>
                  </a:moveTo>
                  <a:cubicBezTo>
                    <a:pt x="20" y="1"/>
                    <a:pt x="7" y="16"/>
                    <a:pt x="1" y="37"/>
                  </a:cubicBezTo>
                  <a:cubicBezTo>
                    <a:pt x="1" y="62"/>
                    <a:pt x="17" y="87"/>
                    <a:pt x="34" y="87"/>
                  </a:cubicBezTo>
                  <a:cubicBezTo>
                    <a:pt x="38" y="88"/>
                    <a:pt x="41" y="89"/>
                    <a:pt x="44" y="89"/>
                  </a:cubicBezTo>
                  <a:cubicBezTo>
                    <a:pt x="64" y="89"/>
                    <a:pt x="77" y="67"/>
                    <a:pt x="85" y="45"/>
                  </a:cubicBezTo>
                  <a:cubicBezTo>
                    <a:pt x="85" y="28"/>
                    <a:pt x="68" y="3"/>
                    <a:pt x="51" y="3"/>
                  </a:cubicBezTo>
                  <a:cubicBezTo>
                    <a:pt x="46" y="2"/>
                    <a:pt x="42" y="1"/>
                    <a:pt x="38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38;p64">
              <a:extLst>
                <a:ext uri="{FF2B5EF4-FFF2-40B4-BE49-F238E27FC236}">
                  <a16:creationId xmlns:a16="http://schemas.microsoft.com/office/drawing/2014/main" id="{B4BF3FC6-0F6E-4AD1-9404-88024FD59101}"/>
                </a:ext>
              </a:extLst>
            </p:cNvPr>
            <p:cNvSpPr/>
            <p:nvPr/>
          </p:nvSpPr>
          <p:spPr>
            <a:xfrm>
              <a:off x="12231318" y="1555187"/>
              <a:ext cx="5567" cy="5894"/>
            </a:xfrm>
            <a:custGeom>
              <a:avLst/>
              <a:gdLst/>
              <a:ahLst/>
              <a:cxnLst/>
              <a:rect l="l" t="t" r="r" b="b"/>
              <a:pathLst>
                <a:path w="85" h="90" extrusionOk="0">
                  <a:moveTo>
                    <a:pt x="41" y="1"/>
                  </a:moveTo>
                  <a:cubicBezTo>
                    <a:pt x="26" y="1"/>
                    <a:pt x="7" y="16"/>
                    <a:pt x="0" y="37"/>
                  </a:cubicBezTo>
                  <a:cubicBezTo>
                    <a:pt x="0" y="62"/>
                    <a:pt x="9" y="87"/>
                    <a:pt x="34" y="87"/>
                  </a:cubicBezTo>
                  <a:cubicBezTo>
                    <a:pt x="37" y="89"/>
                    <a:pt x="40" y="89"/>
                    <a:pt x="44" y="89"/>
                  </a:cubicBezTo>
                  <a:cubicBezTo>
                    <a:pt x="59" y="89"/>
                    <a:pt x="77" y="74"/>
                    <a:pt x="84" y="54"/>
                  </a:cubicBezTo>
                  <a:cubicBezTo>
                    <a:pt x="84" y="28"/>
                    <a:pt x="76" y="12"/>
                    <a:pt x="51" y="3"/>
                  </a:cubicBezTo>
                  <a:cubicBezTo>
                    <a:pt x="48" y="2"/>
                    <a:pt x="45" y="1"/>
                    <a:pt x="41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39;p64">
              <a:extLst>
                <a:ext uri="{FF2B5EF4-FFF2-40B4-BE49-F238E27FC236}">
                  <a16:creationId xmlns:a16="http://schemas.microsoft.com/office/drawing/2014/main" id="{4C9C0255-F43C-409C-8100-B77E79E7AE0A}"/>
                </a:ext>
              </a:extLst>
            </p:cNvPr>
            <p:cNvSpPr/>
            <p:nvPr/>
          </p:nvSpPr>
          <p:spPr>
            <a:xfrm>
              <a:off x="12201062" y="1550865"/>
              <a:ext cx="5567" cy="6287"/>
            </a:xfrm>
            <a:custGeom>
              <a:avLst/>
              <a:gdLst/>
              <a:ahLst/>
              <a:cxnLst/>
              <a:rect l="l" t="t" r="r" b="b"/>
              <a:pathLst>
                <a:path w="85" h="96" extrusionOk="0">
                  <a:moveTo>
                    <a:pt x="35" y="0"/>
                  </a:moveTo>
                  <a:cubicBezTo>
                    <a:pt x="19" y="0"/>
                    <a:pt x="0" y="22"/>
                    <a:pt x="0" y="44"/>
                  </a:cubicBezTo>
                  <a:cubicBezTo>
                    <a:pt x="0" y="69"/>
                    <a:pt x="9" y="94"/>
                    <a:pt x="34" y="94"/>
                  </a:cubicBezTo>
                  <a:cubicBezTo>
                    <a:pt x="36" y="95"/>
                    <a:pt x="39" y="96"/>
                    <a:pt x="41" y="96"/>
                  </a:cubicBezTo>
                  <a:cubicBezTo>
                    <a:pt x="57" y="96"/>
                    <a:pt x="76" y="74"/>
                    <a:pt x="76" y="52"/>
                  </a:cubicBezTo>
                  <a:cubicBezTo>
                    <a:pt x="84" y="27"/>
                    <a:pt x="68" y="2"/>
                    <a:pt x="42" y="2"/>
                  </a:cubicBezTo>
                  <a:cubicBezTo>
                    <a:pt x="40" y="1"/>
                    <a:pt x="38" y="0"/>
                    <a:pt x="35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40;p64">
              <a:extLst>
                <a:ext uri="{FF2B5EF4-FFF2-40B4-BE49-F238E27FC236}">
                  <a16:creationId xmlns:a16="http://schemas.microsoft.com/office/drawing/2014/main" id="{0242FCE5-11B0-47DA-A987-FA3E0A96A6F6}"/>
                </a:ext>
              </a:extLst>
            </p:cNvPr>
            <p:cNvSpPr/>
            <p:nvPr/>
          </p:nvSpPr>
          <p:spPr>
            <a:xfrm>
              <a:off x="12258234" y="1558461"/>
              <a:ext cx="5567" cy="4650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33" y="0"/>
                  </a:moveTo>
                  <a:cubicBezTo>
                    <a:pt x="18" y="0"/>
                    <a:pt x="7" y="8"/>
                    <a:pt x="1" y="20"/>
                  </a:cubicBezTo>
                  <a:cubicBezTo>
                    <a:pt x="1" y="46"/>
                    <a:pt x="9" y="62"/>
                    <a:pt x="35" y="71"/>
                  </a:cubicBezTo>
                  <a:cubicBezTo>
                    <a:pt x="51" y="71"/>
                    <a:pt x="77" y="62"/>
                    <a:pt x="77" y="46"/>
                  </a:cubicBezTo>
                  <a:cubicBezTo>
                    <a:pt x="85" y="20"/>
                    <a:pt x="68" y="4"/>
                    <a:pt x="51" y="4"/>
                  </a:cubicBezTo>
                  <a:cubicBezTo>
                    <a:pt x="45" y="1"/>
                    <a:pt x="38" y="0"/>
                    <a:pt x="33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41;p64">
              <a:extLst>
                <a:ext uri="{FF2B5EF4-FFF2-40B4-BE49-F238E27FC236}">
                  <a16:creationId xmlns:a16="http://schemas.microsoft.com/office/drawing/2014/main" id="{5E1368D0-51B8-47DA-BFDC-CF6FD5047908}"/>
                </a:ext>
              </a:extLst>
            </p:cNvPr>
            <p:cNvSpPr/>
            <p:nvPr/>
          </p:nvSpPr>
          <p:spPr>
            <a:xfrm>
              <a:off x="12235182" y="1586818"/>
              <a:ext cx="6091" cy="5698"/>
            </a:xfrm>
            <a:custGeom>
              <a:avLst/>
              <a:gdLst/>
              <a:ahLst/>
              <a:cxnLst/>
              <a:rect l="l" t="t" r="r" b="b"/>
              <a:pathLst>
                <a:path w="93" h="87" extrusionOk="0">
                  <a:moveTo>
                    <a:pt x="46" y="0"/>
                  </a:moveTo>
                  <a:cubicBezTo>
                    <a:pt x="29" y="0"/>
                    <a:pt x="15" y="12"/>
                    <a:pt x="9" y="24"/>
                  </a:cubicBezTo>
                  <a:cubicBezTo>
                    <a:pt x="0" y="49"/>
                    <a:pt x="0" y="75"/>
                    <a:pt x="25" y="83"/>
                  </a:cubicBezTo>
                  <a:cubicBezTo>
                    <a:pt x="30" y="85"/>
                    <a:pt x="34" y="86"/>
                    <a:pt x="39" y="86"/>
                  </a:cubicBezTo>
                  <a:cubicBezTo>
                    <a:pt x="54" y="86"/>
                    <a:pt x="69" y="77"/>
                    <a:pt x="76" y="58"/>
                  </a:cubicBezTo>
                  <a:cubicBezTo>
                    <a:pt x="93" y="41"/>
                    <a:pt x="84" y="16"/>
                    <a:pt x="67" y="7"/>
                  </a:cubicBezTo>
                  <a:cubicBezTo>
                    <a:pt x="60" y="2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42;p64">
              <a:extLst>
                <a:ext uri="{FF2B5EF4-FFF2-40B4-BE49-F238E27FC236}">
                  <a16:creationId xmlns:a16="http://schemas.microsoft.com/office/drawing/2014/main" id="{652F684F-D4FB-4B4C-BA53-5BC4F4F1B424}"/>
                </a:ext>
              </a:extLst>
            </p:cNvPr>
            <p:cNvSpPr/>
            <p:nvPr/>
          </p:nvSpPr>
          <p:spPr>
            <a:xfrm>
              <a:off x="12207677" y="1582103"/>
              <a:ext cx="5567" cy="4322"/>
            </a:xfrm>
            <a:custGeom>
              <a:avLst/>
              <a:gdLst/>
              <a:ahLst/>
              <a:cxnLst/>
              <a:rect l="l" t="t" r="r" b="b"/>
              <a:pathLst>
                <a:path w="85" h="66" extrusionOk="0">
                  <a:moveTo>
                    <a:pt x="52" y="0"/>
                  </a:moveTo>
                  <a:cubicBezTo>
                    <a:pt x="47" y="0"/>
                    <a:pt x="41" y="1"/>
                    <a:pt x="34" y="4"/>
                  </a:cubicBezTo>
                  <a:cubicBezTo>
                    <a:pt x="17" y="4"/>
                    <a:pt x="0" y="21"/>
                    <a:pt x="0" y="37"/>
                  </a:cubicBezTo>
                  <a:cubicBezTo>
                    <a:pt x="6" y="56"/>
                    <a:pt x="17" y="66"/>
                    <a:pt x="33" y="66"/>
                  </a:cubicBezTo>
                  <a:cubicBezTo>
                    <a:pt x="38" y="66"/>
                    <a:pt x="44" y="65"/>
                    <a:pt x="51" y="63"/>
                  </a:cubicBezTo>
                  <a:cubicBezTo>
                    <a:pt x="67" y="63"/>
                    <a:pt x="84" y="37"/>
                    <a:pt x="84" y="21"/>
                  </a:cubicBezTo>
                  <a:cubicBezTo>
                    <a:pt x="78" y="8"/>
                    <a:pt x="67" y="0"/>
                    <a:pt x="52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43;p64">
              <a:extLst>
                <a:ext uri="{FF2B5EF4-FFF2-40B4-BE49-F238E27FC236}">
                  <a16:creationId xmlns:a16="http://schemas.microsoft.com/office/drawing/2014/main" id="{350075F0-8D56-4A6C-B6DE-B51C12B1E743}"/>
                </a:ext>
              </a:extLst>
            </p:cNvPr>
            <p:cNvSpPr/>
            <p:nvPr/>
          </p:nvSpPr>
          <p:spPr>
            <a:xfrm>
              <a:off x="12678542" y="1694351"/>
              <a:ext cx="71057" cy="68830"/>
            </a:xfrm>
            <a:custGeom>
              <a:avLst/>
              <a:gdLst/>
              <a:ahLst/>
              <a:cxnLst/>
              <a:rect l="l" t="t" r="r" b="b"/>
              <a:pathLst>
                <a:path w="1085" h="1051" extrusionOk="0">
                  <a:moveTo>
                    <a:pt x="415" y="0"/>
                  </a:moveTo>
                  <a:cubicBezTo>
                    <a:pt x="384" y="0"/>
                    <a:pt x="247" y="61"/>
                    <a:pt x="135" y="239"/>
                  </a:cubicBezTo>
                  <a:cubicBezTo>
                    <a:pt x="68" y="339"/>
                    <a:pt x="1" y="482"/>
                    <a:pt x="35" y="650"/>
                  </a:cubicBezTo>
                  <a:cubicBezTo>
                    <a:pt x="60" y="818"/>
                    <a:pt x="194" y="978"/>
                    <a:pt x="379" y="1028"/>
                  </a:cubicBezTo>
                  <a:cubicBezTo>
                    <a:pt x="426" y="1043"/>
                    <a:pt x="474" y="1050"/>
                    <a:pt x="521" y="1050"/>
                  </a:cubicBezTo>
                  <a:cubicBezTo>
                    <a:pt x="657" y="1050"/>
                    <a:pt x="787" y="992"/>
                    <a:pt x="875" y="911"/>
                  </a:cubicBezTo>
                  <a:cubicBezTo>
                    <a:pt x="1001" y="810"/>
                    <a:pt x="1059" y="659"/>
                    <a:pt x="1068" y="541"/>
                  </a:cubicBezTo>
                  <a:cubicBezTo>
                    <a:pt x="1085" y="415"/>
                    <a:pt x="1059" y="323"/>
                    <a:pt x="1034" y="264"/>
                  </a:cubicBezTo>
                  <a:cubicBezTo>
                    <a:pt x="1009" y="197"/>
                    <a:pt x="992" y="171"/>
                    <a:pt x="984" y="171"/>
                  </a:cubicBezTo>
                  <a:lnTo>
                    <a:pt x="984" y="171"/>
                  </a:lnTo>
                  <a:cubicBezTo>
                    <a:pt x="967" y="180"/>
                    <a:pt x="1051" y="314"/>
                    <a:pt x="1017" y="533"/>
                  </a:cubicBezTo>
                  <a:cubicBezTo>
                    <a:pt x="1001" y="642"/>
                    <a:pt x="942" y="768"/>
                    <a:pt x="833" y="860"/>
                  </a:cubicBezTo>
                  <a:cubicBezTo>
                    <a:pt x="750" y="930"/>
                    <a:pt x="634" y="976"/>
                    <a:pt x="513" y="976"/>
                  </a:cubicBezTo>
                  <a:cubicBezTo>
                    <a:pt x="474" y="976"/>
                    <a:pt x="435" y="971"/>
                    <a:pt x="396" y="961"/>
                  </a:cubicBezTo>
                  <a:cubicBezTo>
                    <a:pt x="245" y="911"/>
                    <a:pt x="127" y="776"/>
                    <a:pt x="102" y="642"/>
                  </a:cubicBezTo>
                  <a:cubicBezTo>
                    <a:pt x="77" y="499"/>
                    <a:pt x="127" y="365"/>
                    <a:pt x="177" y="272"/>
                  </a:cubicBezTo>
                  <a:cubicBezTo>
                    <a:pt x="287" y="71"/>
                    <a:pt x="429" y="12"/>
                    <a:pt x="421" y="3"/>
                  </a:cubicBezTo>
                  <a:cubicBezTo>
                    <a:pt x="421" y="1"/>
                    <a:pt x="419" y="0"/>
                    <a:pt x="41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44;p64">
              <a:extLst>
                <a:ext uri="{FF2B5EF4-FFF2-40B4-BE49-F238E27FC236}">
                  <a16:creationId xmlns:a16="http://schemas.microsoft.com/office/drawing/2014/main" id="{BB7DF5B5-65C2-4AC9-96AC-4358F06DCBAE}"/>
                </a:ext>
              </a:extLst>
            </p:cNvPr>
            <p:cNvSpPr/>
            <p:nvPr/>
          </p:nvSpPr>
          <p:spPr>
            <a:xfrm>
              <a:off x="12735780" y="1687868"/>
              <a:ext cx="28685" cy="27178"/>
            </a:xfrm>
            <a:custGeom>
              <a:avLst/>
              <a:gdLst/>
              <a:ahLst/>
              <a:cxnLst/>
              <a:rect l="l" t="t" r="r" b="b"/>
              <a:pathLst>
                <a:path w="438" h="415" extrusionOk="0">
                  <a:moveTo>
                    <a:pt x="114" y="0"/>
                  </a:moveTo>
                  <a:cubicBezTo>
                    <a:pt x="98" y="0"/>
                    <a:pt x="55" y="29"/>
                    <a:pt x="26" y="111"/>
                  </a:cubicBezTo>
                  <a:cubicBezTo>
                    <a:pt x="9" y="153"/>
                    <a:pt x="1" y="212"/>
                    <a:pt x="26" y="270"/>
                  </a:cubicBezTo>
                  <a:cubicBezTo>
                    <a:pt x="51" y="329"/>
                    <a:pt x="101" y="388"/>
                    <a:pt x="169" y="405"/>
                  </a:cubicBezTo>
                  <a:cubicBezTo>
                    <a:pt x="189" y="412"/>
                    <a:pt x="210" y="415"/>
                    <a:pt x="231" y="415"/>
                  </a:cubicBezTo>
                  <a:cubicBezTo>
                    <a:pt x="284" y="415"/>
                    <a:pt x="334" y="393"/>
                    <a:pt x="370" y="363"/>
                  </a:cubicBezTo>
                  <a:cubicBezTo>
                    <a:pt x="421" y="321"/>
                    <a:pt x="437" y="262"/>
                    <a:pt x="437" y="212"/>
                  </a:cubicBezTo>
                  <a:cubicBezTo>
                    <a:pt x="422" y="128"/>
                    <a:pt x="373" y="93"/>
                    <a:pt x="357" y="93"/>
                  </a:cubicBezTo>
                  <a:cubicBezTo>
                    <a:pt x="356" y="93"/>
                    <a:pt x="354" y="93"/>
                    <a:pt x="353" y="94"/>
                  </a:cubicBezTo>
                  <a:cubicBezTo>
                    <a:pt x="345" y="102"/>
                    <a:pt x="387" y="144"/>
                    <a:pt x="379" y="212"/>
                  </a:cubicBezTo>
                  <a:cubicBezTo>
                    <a:pt x="379" y="245"/>
                    <a:pt x="362" y="287"/>
                    <a:pt x="328" y="312"/>
                  </a:cubicBezTo>
                  <a:cubicBezTo>
                    <a:pt x="307" y="329"/>
                    <a:pt x="274" y="338"/>
                    <a:pt x="243" y="338"/>
                  </a:cubicBezTo>
                  <a:cubicBezTo>
                    <a:pt x="226" y="338"/>
                    <a:pt x="209" y="335"/>
                    <a:pt x="194" y="329"/>
                  </a:cubicBezTo>
                  <a:cubicBezTo>
                    <a:pt x="152" y="321"/>
                    <a:pt x="110" y="279"/>
                    <a:pt x="93" y="237"/>
                  </a:cubicBezTo>
                  <a:cubicBezTo>
                    <a:pt x="76" y="203"/>
                    <a:pt x="68" y="161"/>
                    <a:pt x="76" y="119"/>
                  </a:cubicBezTo>
                  <a:cubicBezTo>
                    <a:pt x="93" y="52"/>
                    <a:pt x="127" y="10"/>
                    <a:pt x="118" y="2"/>
                  </a:cubicBezTo>
                  <a:cubicBezTo>
                    <a:pt x="117" y="1"/>
                    <a:pt x="116" y="0"/>
                    <a:pt x="11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45;p64">
              <a:extLst>
                <a:ext uri="{FF2B5EF4-FFF2-40B4-BE49-F238E27FC236}">
                  <a16:creationId xmlns:a16="http://schemas.microsoft.com/office/drawing/2014/main" id="{CCBF64F6-7FB3-4C1E-8984-5C60738E4F91}"/>
                </a:ext>
              </a:extLst>
            </p:cNvPr>
            <p:cNvSpPr/>
            <p:nvPr/>
          </p:nvSpPr>
          <p:spPr>
            <a:xfrm>
              <a:off x="11501837" y="3581484"/>
              <a:ext cx="1592193" cy="1692851"/>
            </a:xfrm>
            <a:custGeom>
              <a:avLst/>
              <a:gdLst/>
              <a:ahLst/>
              <a:cxnLst/>
              <a:rect l="l" t="t" r="r" b="b"/>
              <a:pathLst>
                <a:path w="24312" h="25849" extrusionOk="0">
                  <a:moveTo>
                    <a:pt x="24311" y="1"/>
                  </a:moveTo>
                  <a:lnTo>
                    <a:pt x="16213" y="320"/>
                  </a:lnTo>
                  <a:cubicBezTo>
                    <a:pt x="16020" y="337"/>
                    <a:pt x="3722" y="1790"/>
                    <a:pt x="1790" y="2874"/>
                  </a:cubicBezTo>
                  <a:cubicBezTo>
                    <a:pt x="723" y="3470"/>
                    <a:pt x="815" y="4520"/>
                    <a:pt x="647" y="4965"/>
                  </a:cubicBezTo>
                  <a:cubicBezTo>
                    <a:pt x="0" y="6721"/>
                    <a:pt x="555" y="8494"/>
                    <a:pt x="1462" y="10123"/>
                  </a:cubicBezTo>
                  <a:lnTo>
                    <a:pt x="10484" y="25849"/>
                  </a:lnTo>
                  <a:lnTo>
                    <a:pt x="16196" y="22001"/>
                  </a:lnTo>
                  <a:lnTo>
                    <a:pt x="10451" y="9451"/>
                  </a:lnTo>
                  <a:lnTo>
                    <a:pt x="19254" y="8586"/>
                  </a:lnTo>
                  <a:cubicBezTo>
                    <a:pt x="21245" y="8309"/>
                    <a:pt x="22841" y="6822"/>
                    <a:pt x="23270" y="4856"/>
                  </a:cubicBezTo>
                  <a:lnTo>
                    <a:pt x="24311" y="1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46;p64">
              <a:extLst>
                <a:ext uri="{FF2B5EF4-FFF2-40B4-BE49-F238E27FC236}">
                  <a16:creationId xmlns:a16="http://schemas.microsoft.com/office/drawing/2014/main" id="{EF963649-12CA-42D0-BD98-A6E2AF88945E}"/>
                </a:ext>
              </a:extLst>
            </p:cNvPr>
            <p:cNvSpPr/>
            <p:nvPr/>
          </p:nvSpPr>
          <p:spPr>
            <a:xfrm>
              <a:off x="12086653" y="3983652"/>
              <a:ext cx="478077" cy="1038737"/>
            </a:xfrm>
            <a:custGeom>
              <a:avLst/>
              <a:gdLst/>
              <a:ahLst/>
              <a:cxnLst/>
              <a:rect l="l" t="t" r="r" b="b"/>
              <a:pathLst>
                <a:path w="7300" h="15861" extrusionOk="0">
                  <a:moveTo>
                    <a:pt x="34" y="0"/>
                  </a:moveTo>
                  <a:cubicBezTo>
                    <a:pt x="34" y="0"/>
                    <a:pt x="34" y="0"/>
                    <a:pt x="34" y="1"/>
                  </a:cubicBezTo>
                  <a:cubicBezTo>
                    <a:pt x="0" y="9"/>
                    <a:pt x="1596" y="3571"/>
                    <a:pt x="3604" y="7956"/>
                  </a:cubicBezTo>
                  <a:cubicBezTo>
                    <a:pt x="5598" y="12322"/>
                    <a:pt x="7234" y="15861"/>
                    <a:pt x="7275" y="15861"/>
                  </a:cubicBezTo>
                  <a:cubicBezTo>
                    <a:pt x="7275" y="15861"/>
                    <a:pt x="7275" y="15861"/>
                    <a:pt x="7275" y="15860"/>
                  </a:cubicBezTo>
                  <a:cubicBezTo>
                    <a:pt x="7300" y="15852"/>
                    <a:pt x="5704" y="12282"/>
                    <a:pt x="3705" y="7905"/>
                  </a:cubicBezTo>
                  <a:cubicBezTo>
                    <a:pt x="1710" y="3531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47;p64">
              <a:extLst>
                <a:ext uri="{FF2B5EF4-FFF2-40B4-BE49-F238E27FC236}">
                  <a16:creationId xmlns:a16="http://schemas.microsoft.com/office/drawing/2014/main" id="{3D94007C-A321-4755-AEB5-D07D2AE5B8D6}"/>
                </a:ext>
              </a:extLst>
            </p:cNvPr>
            <p:cNvSpPr/>
            <p:nvPr/>
          </p:nvSpPr>
          <p:spPr>
            <a:xfrm>
              <a:off x="11519977" y="3651361"/>
              <a:ext cx="1043714" cy="580634"/>
            </a:xfrm>
            <a:custGeom>
              <a:avLst/>
              <a:gdLst/>
              <a:ahLst/>
              <a:cxnLst/>
              <a:rect l="l" t="t" r="r" b="b"/>
              <a:pathLst>
                <a:path w="15937" h="8866" extrusionOk="0">
                  <a:moveTo>
                    <a:pt x="15886" y="1"/>
                  </a:moveTo>
                  <a:cubicBezTo>
                    <a:pt x="15835" y="1"/>
                    <a:pt x="15785" y="9"/>
                    <a:pt x="15709" y="9"/>
                  </a:cubicBezTo>
                  <a:cubicBezTo>
                    <a:pt x="15558" y="17"/>
                    <a:pt x="15340" y="26"/>
                    <a:pt x="15063" y="43"/>
                  </a:cubicBezTo>
                  <a:cubicBezTo>
                    <a:pt x="14491" y="85"/>
                    <a:pt x="13677" y="135"/>
                    <a:pt x="12677" y="202"/>
                  </a:cubicBezTo>
                  <a:cubicBezTo>
                    <a:pt x="10669" y="345"/>
                    <a:pt x="7889" y="538"/>
                    <a:pt x="4822" y="832"/>
                  </a:cubicBezTo>
                  <a:cubicBezTo>
                    <a:pt x="4444" y="874"/>
                    <a:pt x="4066" y="908"/>
                    <a:pt x="3688" y="958"/>
                  </a:cubicBezTo>
                  <a:cubicBezTo>
                    <a:pt x="3504" y="984"/>
                    <a:pt x="3319" y="1000"/>
                    <a:pt x="3134" y="1034"/>
                  </a:cubicBezTo>
                  <a:cubicBezTo>
                    <a:pt x="2941" y="1059"/>
                    <a:pt x="2773" y="1135"/>
                    <a:pt x="2605" y="1194"/>
                  </a:cubicBezTo>
                  <a:cubicBezTo>
                    <a:pt x="1916" y="1446"/>
                    <a:pt x="1303" y="1857"/>
                    <a:pt x="883" y="2395"/>
                  </a:cubicBezTo>
                  <a:cubicBezTo>
                    <a:pt x="673" y="2655"/>
                    <a:pt x="496" y="2932"/>
                    <a:pt x="362" y="3226"/>
                  </a:cubicBezTo>
                  <a:cubicBezTo>
                    <a:pt x="236" y="3520"/>
                    <a:pt x="152" y="3823"/>
                    <a:pt x="101" y="4117"/>
                  </a:cubicBezTo>
                  <a:cubicBezTo>
                    <a:pt x="1" y="4705"/>
                    <a:pt x="17" y="5268"/>
                    <a:pt x="76" y="5772"/>
                  </a:cubicBezTo>
                  <a:cubicBezTo>
                    <a:pt x="211" y="6780"/>
                    <a:pt x="488" y="7561"/>
                    <a:pt x="698" y="8082"/>
                  </a:cubicBezTo>
                  <a:cubicBezTo>
                    <a:pt x="807" y="8342"/>
                    <a:pt x="899" y="8544"/>
                    <a:pt x="975" y="8670"/>
                  </a:cubicBezTo>
                  <a:cubicBezTo>
                    <a:pt x="1009" y="8737"/>
                    <a:pt x="1034" y="8788"/>
                    <a:pt x="1051" y="8821"/>
                  </a:cubicBezTo>
                  <a:cubicBezTo>
                    <a:pt x="1072" y="8849"/>
                    <a:pt x="1081" y="8865"/>
                    <a:pt x="1083" y="8865"/>
                  </a:cubicBezTo>
                  <a:cubicBezTo>
                    <a:pt x="1084" y="8865"/>
                    <a:pt x="1084" y="8865"/>
                    <a:pt x="1084" y="8863"/>
                  </a:cubicBezTo>
                  <a:cubicBezTo>
                    <a:pt x="1084" y="8863"/>
                    <a:pt x="1076" y="8846"/>
                    <a:pt x="1067" y="8813"/>
                  </a:cubicBezTo>
                  <a:cubicBezTo>
                    <a:pt x="1042" y="8771"/>
                    <a:pt x="1017" y="8720"/>
                    <a:pt x="992" y="8662"/>
                  </a:cubicBezTo>
                  <a:cubicBezTo>
                    <a:pt x="925" y="8527"/>
                    <a:pt x="841" y="8325"/>
                    <a:pt x="731" y="8065"/>
                  </a:cubicBezTo>
                  <a:cubicBezTo>
                    <a:pt x="538" y="7544"/>
                    <a:pt x="278" y="6763"/>
                    <a:pt x="152" y="5763"/>
                  </a:cubicBezTo>
                  <a:cubicBezTo>
                    <a:pt x="101" y="5268"/>
                    <a:pt x="93" y="4713"/>
                    <a:pt x="194" y="4134"/>
                  </a:cubicBezTo>
                  <a:cubicBezTo>
                    <a:pt x="244" y="3848"/>
                    <a:pt x="328" y="3554"/>
                    <a:pt x="454" y="3268"/>
                  </a:cubicBezTo>
                  <a:cubicBezTo>
                    <a:pt x="580" y="2983"/>
                    <a:pt x="757" y="2714"/>
                    <a:pt x="967" y="2454"/>
                  </a:cubicBezTo>
                  <a:cubicBezTo>
                    <a:pt x="1378" y="1941"/>
                    <a:pt x="1966" y="1546"/>
                    <a:pt x="2638" y="1294"/>
                  </a:cubicBezTo>
                  <a:cubicBezTo>
                    <a:pt x="2806" y="1236"/>
                    <a:pt x="2983" y="1168"/>
                    <a:pt x="3159" y="1143"/>
                  </a:cubicBezTo>
                  <a:cubicBezTo>
                    <a:pt x="3336" y="1110"/>
                    <a:pt x="3520" y="1093"/>
                    <a:pt x="3705" y="1068"/>
                  </a:cubicBezTo>
                  <a:cubicBezTo>
                    <a:pt x="4075" y="1026"/>
                    <a:pt x="4453" y="984"/>
                    <a:pt x="4839" y="950"/>
                  </a:cubicBezTo>
                  <a:cubicBezTo>
                    <a:pt x="7897" y="656"/>
                    <a:pt x="10678" y="446"/>
                    <a:pt x="12685" y="278"/>
                  </a:cubicBezTo>
                  <a:cubicBezTo>
                    <a:pt x="13685" y="194"/>
                    <a:pt x="14500" y="135"/>
                    <a:pt x="15071" y="85"/>
                  </a:cubicBezTo>
                  <a:cubicBezTo>
                    <a:pt x="15340" y="59"/>
                    <a:pt x="15558" y="43"/>
                    <a:pt x="15718" y="34"/>
                  </a:cubicBezTo>
                  <a:cubicBezTo>
                    <a:pt x="15785" y="26"/>
                    <a:pt x="15835" y="17"/>
                    <a:pt x="15886" y="17"/>
                  </a:cubicBezTo>
                  <a:cubicBezTo>
                    <a:pt x="15919" y="9"/>
                    <a:pt x="15936" y="9"/>
                    <a:pt x="15936" y="9"/>
                  </a:cubicBezTo>
                  <a:cubicBezTo>
                    <a:pt x="15936" y="1"/>
                    <a:pt x="15919" y="1"/>
                    <a:pt x="1588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48;p64">
              <a:extLst>
                <a:ext uri="{FF2B5EF4-FFF2-40B4-BE49-F238E27FC236}">
                  <a16:creationId xmlns:a16="http://schemas.microsoft.com/office/drawing/2014/main" id="{EFBB131B-F456-4766-927E-AD23CEAE70AA}"/>
                </a:ext>
              </a:extLst>
            </p:cNvPr>
            <p:cNvSpPr/>
            <p:nvPr/>
          </p:nvSpPr>
          <p:spPr>
            <a:xfrm>
              <a:off x="11108510" y="1986694"/>
              <a:ext cx="1989390" cy="1647139"/>
            </a:xfrm>
            <a:custGeom>
              <a:avLst/>
              <a:gdLst/>
              <a:ahLst/>
              <a:cxnLst/>
              <a:rect l="l" t="t" r="r" b="b"/>
              <a:pathLst>
                <a:path w="30377" h="25151" extrusionOk="0">
                  <a:moveTo>
                    <a:pt x="23555" y="0"/>
                  </a:moveTo>
                  <a:lnTo>
                    <a:pt x="20422" y="2025"/>
                  </a:lnTo>
                  <a:lnTo>
                    <a:pt x="19792" y="3436"/>
                  </a:lnTo>
                  <a:lnTo>
                    <a:pt x="19027" y="1823"/>
                  </a:lnTo>
                  <a:lnTo>
                    <a:pt x="17901" y="958"/>
                  </a:lnTo>
                  <a:lnTo>
                    <a:pt x="17381" y="1966"/>
                  </a:lnTo>
                  <a:lnTo>
                    <a:pt x="13861" y="3411"/>
                  </a:lnTo>
                  <a:cubicBezTo>
                    <a:pt x="13533" y="3545"/>
                    <a:pt x="13273" y="3797"/>
                    <a:pt x="13113" y="4108"/>
                  </a:cubicBezTo>
                  <a:lnTo>
                    <a:pt x="9165" y="11987"/>
                  </a:lnTo>
                  <a:lnTo>
                    <a:pt x="2167" y="7140"/>
                  </a:lnTo>
                  <a:lnTo>
                    <a:pt x="0" y="10954"/>
                  </a:lnTo>
                  <a:lnTo>
                    <a:pt x="8098" y="17851"/>
                  </a:lnTo>
                  <a:cubicBezTo>
                    <a:pt x="8657" y="18208"/>
                    <a:pt x="9284" y="18379"/>
                    <a:pt x="9904" y="18379"/>
                  </a:cubicBezTo>
                  <a:cubicBezTo>
                    <a:pt x="10960" y="18379"/>
                    <a:pt x="11997" y="17882"/>
                    <a:pt x="12643" y="16960"/>
                  </a:cubicBezTo>
                  <a:lnTo>
                    <a:pt x="14726" y="14004"/>
                  </a:lnTo>
                  <a:lnTo>
                    <a:pt x="15591" y="18977"/>
                  </a:lnTo>
                  <a:lnTo>
                    <a:pt x="15734" y="24008"/>
                  </a:lnTo>
                  <a:lnTo>
                    <a:pt x="21833" y="25151"/>
                  </a:lnTo>
                  <a:lnTo>
                    <a:pt x="30376" y="24353"/>
                  </a:lnTo>
                  <a:lnTo>
                    <a:pt x="28259" y="16641"/>
                  </a:lnTo>
                  <a:lnTo>
                    <a:pt x="28730" y="1823"/>
                  </a:lnTo>
                  <a:lnTo>
                    <a:pt x="24059" y="823"/>
                  </a:lnTo>
                  <a:lnTo>
                    <a:pt x="23555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49;p64">
              <a:extLst>
                <a:ext uri="{FF2B5EF4-FFF2-40B4-BE49-F238E27FC236}">
                  <a16:creationId xmlns:a16="http://schemas.microsoft.com/office/drawing/2014/main" id="{3FDD9E40-8E1D-4CBE-B9A0-B6332429069F}"/>
                </a:ext>
              </a:extLst>
            </p:cNvPr>
            <p:cNvSpPr/>
            <p:nvPr/>
          </p:nvSpPr>
          <p:spPr>
            <a:xfrm>
              <a:off x="12517964" y="3374670"/>
              <a:ext cx="554045" cy="258031"/>
            </a:xfrm>
            <a:custGeom>
              <a:avLst/>
              <a:gdLst/>
              <a:ahLst/>
              <a:cxnLst/>
              <a:rect l="l" t="t" r="r" b="b"/>
              <a:pathLst>
                <a:path w="8460" h="3940" extrusionOk="0">
                  <a:moveTo>
                    <a:pt x="7989" y="0"/>
                  </a:moveTo>
                  <a:lnTo>
                    <a:pt x="0" y="3873"/>
                  </a:lnTo>
                  <a:cubicBezTo>
                    <a:pt x="426" y="3918"/>
                    <a:pt x="853" y="3940"/>
                    <a:pt x="1281" y="3940"/>
                  </a:cubicBezTo>
                  <a:cubicBezTo>
                    <a:pt x="3824" y="3940"/>
                    <a:pt x="6367" y="3157"/>
                    <a:pt x="8459" y="1697"/>
                  </a:cubicBezTo>
                  <a:lnTo>
                    <a:pt x="79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50;p64">
              <a:extLst>
                <a:ext uri="{FF2B5EF4-FFF2-40B4-BE49-F238E27FC236}">
                  <a16:creationId xmlns:a16="http://schemas.microsoft.com/office/drawing/2014/main" id="{D1C345ED-D7A2-4FEF-A612-F63013400759}"/>
                </a:ext>
              </a:extLst>
            </p:cNvPr>
            <p:cNvSpPr/>
            <p:nvPr/>
          </p:nvSpPr>
          <p:spPr>
            <a:xfrm>
              <a:off x="12192221" y="2106015"/>
              <a:ext cx="1065195" cy="1567438"/>
            </a:xfrm>
            <a:custGeom>
              <a:avLst/>
              <a:gdLst/>
              <a:ahLst/>
              <a:cxnLst/>
              <a:rect l="l" t="t" r="r" b="b"/>
              <a:pathLst>
                <a:path w="16265" h="23934" extrusionOk="0">
                  <a:moveTo>
                    <a:pt x="12186" y="1"/>
                  </a:moveTo>
                  <a:cubicBezTo>
                    <a:pt x="12185" y="1"/>
                    <a:pt x="12183" y="1"/>
                    <a:pt x="12182" y="1"/>
                  </a:cubicBezTo>
                  <a:cubicBezTo>
                    <a:pt x="12182" y="1"/>
                    <a:pt x="9275" y="891"/>
                    <a:pt x="9048" y="3832"/>
                  </a:cubicBezTo>
                  <a:cubicBezTo>
                    <a:pt x="8821" y="6772"/>
                    <a:pt x="8712" y="15206"/>
                    <a:pt x="8712" y="15206"/>
                  </a:cubicBezTo>
                  <a:cubicBezTo>
                    <a:pt x="8712" y="15206"/>
                    <a:pt x="8259" y="15542"/>
                    <a:pt x="8368" y="15878"/>
                  </a:cubicBezTo>
                  <a:cubicBezTo>
                    <a:pt x="8485" y="16222"/>
                    <a:pt x="1" y="20977"/>
                    <a:pt x="1" y="20977"/>
                  </a:cubicBezTo>
                  <a:lnTo>
                    <a:pt x="1698" y="23934"/>
                  </a:lnTo>
                  <a:cubicBezTo>
                    <a:pt x="1698" y="23934"/>
                    <a:pt x="7108" y="23287"/>
                    <a:pt x="13164" y="20112"/>
                  </a:cubicBezTo>
                  <a:cubicBezTo>
                    <a:pt x="16264" y="18482"/>
                    <a:pt x="15046" y="5764"/>
                    <a:pt x="14987" y="5596"/>
                  </a:cubicBezTo>
                  <a:cubicBezTo>
                    <a:pt x="14929" y="5428"/>
                    <a:pt x="14165" y="1"/>
                    <a:pt x="1218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51;p64">
              <a:extLst>
                <a:ext uri="{FF2B5EF4-FFF2-40B4-BE49-F238E27FC236}">
                  <a16:creationId xmlns:a16="http://schemas.microsoft.com/office/drawing/2014/main" id="{B070CA22-7E37-43F3-B76B-6E97ABE1EE98}"/>
                </a:ext>
              </a:extLst>
            </p:cNvPr>
            <p:cNvSpPr/>
            <p:nvPr/>
          </p:nvSpPr>
          <p:spPr>
            <a:xfrm>
              <a:off x="12006822" y="2408051"/>
              <a:ext cx="123318" cy="821441"/>
            </a:xfrm>
            <a:custGeom>
              <a:avLst/>
              <a:gdLst/>
              <a:ahLst/>
              <a:cxnLst/>
              <a:rect l="l" t="t" r="r" b="b"/>
              <a:pathLst>
                <a:path w="1883" h="12543" extrusionOk="0">
                  <a:moveTo>
                    <a:pt x="9" y="1"/>
                  </a:moveTo>
                  <a:cubicBezTo>
                    <a:pt x="1" y="9"/>
                    <a:pt x="1" y="51"/>
                    <a:pt x="9" y="135"/>
                  </a:cubicBezTo>
                  <a:cubicBezTo>
                    <a:pt x="18" y="228"/>
                    <a:pt x="35" y="354"/>
                    <a:pt x="51" y="505"/>
                  </a:cubicBezTo>
                  <a:cubicBezTo>
                    <a:pt x="85" y="832"/>
                    <a:pt x="144" y="1294"/>
                    <a:pt x="211" y="1849"/>
                  </a:cubicBezTo>
                  <a:cubicBezTo>
                    <a:pt x="354" y="3000"/>
                    <a:pt x="555" y="4571"/>
                    <a:pt x="782" y="6293"/>
                  </a:cubicBezTo>
                  <a:cubicBezTo>
                    <a:pt x="841" y="6729"/>
                    <a:pt x="891" y="7150"/>
                    <a:pt x="950" y="7561"/>
                  </a:cubicBezTo>
                  <a:cubicBezTo>
                    <a:pt x="1017" y="7973"/>
                    <a:pt x="1093" y="8359"/>
                    <a:pt x="1160" y="8737"/>
                  </a:cubicBezTo>
                  <a:cubicBezTo>
                    <a:pt x="1295" y="9476"/>
                    <a:pt x="1412" y="10148"/>
                    <a:pt x="1513" y="10720"/>
                  </a:cubicBezTo>
                  <a:cubicBezTo>
                    <a:pt x="1622" y="11266"/>
                    <a:pt x="1706" y="11719"/>
                    <a:pt x="1765" y="12055"/>
                  </a:cubicBezTo>
                  <a:cubicBezTo>
                    <a:pt x="1799" y="12198"/>
                    <a:pt x="1824" y="12316"/>
                    <a:pt x="1841" y="12417"/>
                  </a:cubicBezTo>
                  <a:cubicBezTo>
                    <a:pt x="1857" y="12501"/>
                    <a:pt x="1874" y="12543"/>
                    <a:pt x="1874" y="12543"/>
                  </a:cubicBezTo>
                  <a:cubicBezTo>
                    <a:pt x="1883" y="12543"/>
                    <a:pt x="1874" y="12492"/>
                    <a:pt x="1866" y="12408"/>
                  </a:cubicBezTo>
                  <a:cubicBezTo>
                    <a:pt x="1849" y="12316"/>
                    <a:pt x="1832" y="12190"/>
                    <a:pt x="1815" y="12047"/>
                  </a:cubicBezTo>
                  <a:cubicBezTo>
                    <a:pt x="1757" y="11711"/>
                    <a:pt x="1681" y="11257"/>
                    <a:pt x="1597" y="10703"/>
                  </a:cubicBezTo>
                  <a:cubicBezTo>
                    <a:pt x="1496" y="10132"/>
                    <a:pt x="1387" y="9460"/>
                    <a:pt x="1261" y="8720"/>
                  </a:cubicBezTo>
                  <a:cubicBezTo>
                    <a:pt x="1194" y="8342"/>
                    <a:pt x="1127" y="7948"/>
                    <a:pt x="1059" y="7544"/>
                  </a:cubicBezTo>
                  <a:cubicBezTo>
                    <a:pt x="1001" y="7133"/>
                    <a:pt x="950" y="6713"/>
                    <a:pt x="891" y="6276"/>
                  </a:cubicBezTo>
                  <a:cubicBezTo>
                    <a:pt x="656" y="4554"/>
                    <a:pt x="446" y="2991"/>
                    <a:pt x="287" y="1840"/>
                  </a:cubicBezTo>
                  <a:cubicBezTo>
                    <a:pt x="211" y="1286"/>
                    <a:pt x="144" y="824"/>
                    <a:pt x="93" y="496"/>
                  </a:cubicBezTo>
                  <a:cubicBezTo>
                    <a:pt x="68" y="345"/>
                    <a:pt x="51" y="228"/>
                    <a:pt x="35" y="127"/>
                  </a:cubicBezTo>
                  <a:cubicBezTo>
                    <a:pt x="18" y="51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52;p64">
              <a:extLst>
                <a:ext uri="{FF2B5EF4-FFF2-40B4-BE49-F238E27FC236}">
                  <a16:creationId xmlns:a16="http://schemas.microsoft.com/office/drawing/2014/main" id="{E15BA510-DC86-40B2-A8D0-6DB6E6832699}"/>
                </a:ext>
              </a:extLst>
            </p:cNvPr>
            <p:cNvSpPr/>
            <p:nvPr/>
          </p:nvSpPr>
          <p:spPr>
            <a:xfrm>
              <a:off x="12188423" y="2105819"/>
              <a:ext cx="755362" cy="1567634"/>
            </a:xfrm>
            <a:custGeom>
              <a:avLst/>
              <a:gdLst/>
              <a:ahLst/>
              <a:cxnLst/>
              <a:rect l="l" t="t" r="r" b="b"/>
              <a:pathLst>
                <a:path w="11534" h="23937" extrusionOk="0">
                  <a:moveTo>
                    <a:pt x="11513" y="1"/>
                  </a:moveTo>
                  <a:cubicBezTo>
                    <a:pt x="11504" y="1"/>
                    <a:pt x="11481" y="10"/>
                    <a:pt x="11450" y="29"/>
                  </a:cubicBezTo>
                  <a:cubicBezTo>
                    <a:pt x="11400" y="54"/>
                    <a:pt x="11324" y="80"/>
                    <a:pt x="11240" y="130"/>
                  </a:cubicBezTo>
                  <a:cubicBezTo>
                    <a:pt x="11055" y="222"/>
                    <a:pt x="10803" y="382"/>
                    <a:pt x="10518" y="651"/>
                  </a:cubicBezTo>
                  <a:cubicBezTo>
                    <a:pt x="10240" y="920"/>
                    <a:pt x="9946" y="1298"/>
                    <a:pt x="9694" y="1785"/>
                  </a:cubicBezTo>
                  <a:cubicBezTo>
                    <a:pt x="9442" y="2280"/>
                    <a:pt x="9241" y="2877"/>
                    <a:pt x="9148" y="3566"/>
                  </a:cubicBezTo>
                  <a:cubicBezTo>
                    <a:pt x="9047" y="4255"/>
                    <a:pt x="9047" y="5011"/>
                    <a:pt x="9098" y="5825"/>
                  </a:cubicBezTo>
                  <a:cubicBezTo>
                    <a:pt x="9148" y="6632"/>
                    <a:pt x="9241" y="7497"/>
                    <a:pt x="9274" y="8404"/>
                  </a:cubicBezTo>
                  <a:cubicBezTo>
                    <a:pt x="9358" y="10219"/>
                    <a:pt x="9299" y="12227"/>
                    <a:pt x="9047" y="14310"/>
                  </a:cubicBezTo>
                  <a:cubicBezTo>
                    <a:pt x="9016" y="14530"/>
                    <a:pt x="8985" y="14742"/>
                    <a:pt x="8960" y="14947"/>
                  </a:cubicBezTo>
                  <a:lnTo>
                    <a:pt x="8960" y="14947"/>
                  </a:lnTo>
                  <a:cubicBezTo>
                    <a:pt x="8506" y="15039"/>
                    <a:pt x="8254" y="15573"/>
                    <a:pt x="8432" y="15955"/>
                  </a:cubicBezTo>
                  <a:lnTo>
                    <a:pt x="8432" y="15955"/>
                  </a:lnTo>
                  <a:cubicBezTo>
                    <a:pt x="6687" y="16891"/>
                    <a:pt x="5197" y="17997"/>
                    <a:pt x="3814" y="18888"/>
                  </a:cubicBezTo>
                  <a:cubicBezTo>
                    <a:pt x="2428" y="19812"/>
                    <a:pt x="1143" y="20526"/>
                    <a:pt x="42" y="20946"/>
                  </a:cubicBezTo>
                  <a:lnTo>
                    <a:pt x="0" y="20955"/>
                  </a:lnTo>
                  <a:lnTo>
                    <a:pt x="25" y="20997"/>
                  </a:lnTo>
                  <a:cubicBezTo>
                    <a:pt x="563" y="21921"/>
                    <a:pt x="991" y="22651"/>
                    <a:pt x="1285" y="23164"/>
                  </a:cubicBezTo>
                  <a:cubicBezTo>
                    <a:pt x="1437" y="23407"/>
                    <a:pt x="1546" y="23601"/>
                    <a:pt x="1630" y="23735"/>
                  </a:cubicBezTo>
                  <a:cubicBezTo>
                    <a:pt x="1663" y="23802"/>
                    <a:pt x="1697" y="23844"/>
                    <a:pt x="1722" y="23886"/>
                  </a:cubicBezTo>
                  <a:cubicBezTo>
                    <a:pt x="1739" y="23920"/>
                    <a:pt x="1756" y="23937"/>
                    <a:pt x="1756" y="23937"/>
                  </a:cubicBezTo>
                  <a:cubicBezTo>
                    <a:pt x="1756" y="23928"/>
                    <a:pt x="1747" y="23911"/>
                    <a:pt x="1731" y="23878"/>
                  </a:cubicBezTo>
                  <a:cubicBezTo>
                    <a:pt x="1705" y="23844"/>
                    <a:pt x="1680" y="23794"/>
                    <a:pt x="1647" y="23727"/>
                  </a:cubicBezTo>
                  <a:cubicBezTo>
                    <a:pt x="1571" y="23592"/>
                    <a:pt x="1462" y="23391"/>
                    <a:pt x="1319" y="23147"/>
                  </a:cubicBezTo>
                  <a:cubicBezTo>
                    <a:pt x="1029" y="22633"/>
                    <a:pt x="624" y="21906"/>
                    <a:pt x="105" y="20991"/>
                  </a:cubicBezTo>
                  <a:lnTo>
                    <a:pt x="105" y="20991"/>
                  </a:lnTo>
                  <a:cubicBezTo>
                    <a:pt x="1205" y="20577"/>
                    <a:pt x="2486" y="19877"/>
                    <a:pt x="3864" y="18972"/>
                  </a:cubicBezTo>
                  <a:cubicBezTo>
                    <a:pt x="5267" y="18073"/>
                    <a:pt x="6771" y="16956"/>
                    <a:pt x="8527" y="16032"/>
                  </a:cubicBezTo>
                  <a:lnTo>
                    <a:pt x="8585" y="15998"/>
                  </a:lnTo>
                  <a:lnTo>
                    <a:pt x="8552" y="15948"/>
                  </a:lnTo>
                  <a:cubicBezTo>
                    <a:pt x="8359" y="15629"/>
                    <a:pt x="8602" y="15091"/>
                    <a:pt x="9014" y="15049"/>
                  </a:cubicBezTo>
                  <a:lnTo>
                    <a:pt x="9056" y="15049"/>
                  </a:lnTo>
                  <a:lnTo>
                    <a:pt x="9064" y="15007"/>
                  </a:lnTo>
                  <a:cubicBezTo>
                    <a:pt x="9089" y="14789"/>
                    <a:pt x="9123" y="14553"/>
                    <a:pt x="9157" y="14318"/>
                  </a:cubicBezTo>
                  <a:cubicBezTo>
                    <a:pt x="9409" y="12235"/>
                    <a:pt x="9467" y="10219"/>
                    <a:pt x="9375" y="8396"/>
                  </a:cubicBezTo>
                  <a:cubicBezTo>
                    <a:pt x="9341" y="7489"/>
                    <a:pt x="9249" y="6623"/>
                    <a:pt x="9190" y="5817"/>
                  </a:cubicBezTo>
                  <a:cubicBezTo>
                    <a:pt x="9140" y="5011"/>
                    <a:pt x="9131" y="4255"/>
                    <a:pt x="9224" y="3574"/>
                  </a:cubicBezTo>
                  <a:cubicBezTo>
                    <a:pt x="9308" y="2894"/>
                    <a:pt x="9509" y="2297"/>
                    <a:pt x="9745" y="1810"/>
                  </a:cubicBezTo>
                  <a:cubicBezTo>
                    <a:pt x="9988" y="1331"/>
                    <a:pt x="10274" y="945"/>
                    <a:pt x="10551" y="684"/>
                  </a:cubicBezTo>
                  <a:cubicBezTo>
                    <a:pt x="11106" y="147"/>
                    <a:pt x="11534" y="21"/>
                    <a:pt x="11517" y="4"/>
                  </a:cubicBezTo>
                  <a:cubicBezTo>
                    <a:pt x="11517" y="2"/>
                    <a:pt x="11516" y="1"/>
                    <a:pt x="115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53;p64">
              <a:extLst>
                <a:ext uri="{FF2B5EF4-FFF2-40B4-BE49-F238E27FC236}">
                  <a16:creationId xmlns:a16="http://schemas.microsoft.com/office/drawing/2014/main" id="{F02E42F8-E3F5-4CE9-B22C-154836E5F5DE}"/>
                </a:ext>
              </a:extLst>
            </p:cNvPr>
            <p:cNvSpPr/>
            <p:nvPr/>
          </p:nvSpPr>
          <p:spPr>
            <a:xfrm>
              <a:off x="12741805" y="3144868"/>
              <a:ext cx="102950" cy="103867"/>
            </a:xfrm>
            <a:custGeom>
              <a:avLst/>
              <a:gdLst/>
              <a:ahLst/>
              <a:cxnLst/>
              <a:rect l="l" t="t" r="r" b="b"/>
              <a:pathLst>
                <a:path w="1572" h="1586" extrusionOk="0">
                  <a:moveTo>
                    <a:pt x="37" y="0"/>
                  </a:moveTo>
                  <a:cubicBezTo>
                    <a:pt x="25" y="0"/>
                    <a:pt x="18" y="3"/>
                    <a:pt x="18" y="6"/>
                  </a:cubicBezTo>
                  <a:cubicBezTo>
                    <a:pt x="1" y="32"/>
                    <a:pt x="513" y="183"/>
                    <a:pt x="950" y="636"/>
                  </a:cubicBezTo>
                  <a:cubicBezTo>
                    <a:pt x="1380" y="1083"/>
                    <a:pt x="1525" y="1586"/>
                    <a:pt x="1562" y="1586"/>
                  </a:cubicBezTo>
                  <a:cubicBezTo>
                    <a:pt x="1562" y="1586"/>
                    <a:pt x="1563" y="1586"/>
                    <a:pt x="1563" y="1586"/>
                  </a:cubicBezTo>
                  <a:cubicBezTo>
                    <a:pt x="1572" y="1586"/>
                    <a:pt x="1555" y="1451"/>
                    <a:pt x="1479" y="1258"/>
                  </a:cubicBezTo>
                  <a:cubicBezTo>
                    <a:pt x="1404" y="1056"/>
                    <a:pt x="1253" y="796"/>
                    <a:pt x="1026" y="561"/>
                  </a:cubicBezTo>
                  <a:cubicBezTo>
                    <a:pt x="799" y="326"/>
                    <a:pt x="539" y="174"/>
                    <a:pt x="345" y="90"/>
                  </a:cubicBezTo>
                  <a:cubicBezTo>
                    <a:pt x="196" y="25"/>
                    <a:pt x="81" y="0"/>
                    <a:pt x="3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54;p64">
              <a:extLst>
                <a:ext uri="{FF2B5EF4-FFF2-40B4-BE49-F238E27FC236}">
                  <a16:creationId xmlns:a16="http://schemas.microsoft.com/office/drawing/2014/main" id="{B79A2F8E-40D6-4769-A4CF-AFDB52F0BA6E}"/>
                </a:ext>
              </a:extLst>
            </p:cNvPr>
            <p:cNvSpPr/>
            <p:nvPr/>
          </p:nvSpPr>
          <p:spPr>
            <a:xfrm>
              <a:off x="12773174" y="3091036"/>
              <a:ext cx="100789" cy="109303"/>
            </a:xfrm>
            <a:custGeom>
              <a:avLst/>
              <a:gdLst/>
              <a:ahLst/>
              <a:cxnLst/>
              <a:rect l="l" t="t" r="r" b="b"/>
              <a:pathLst>
                <a:path w="1539" h="1669" extrusionOk="0">
                  <a:moveTo>
                    <a:pt x="28" y="1"/>
                  </a:moveTo>
                  <a:cubicBezTo>
                    <a:pt x="21" y="1"/>
                    <a:pt x="18" y="2"/>
                    <a:pt x="18" y="5"/>
                  </a:cubicBezTo>
                  <a:cubicBezTo>
                    <a:pt x="1" y="30"/>
                    <a:pt x="488" y="240"/>
                    <a:pt x="908" y="711"/>
                  </a:cubicBezTo>
                  <a:cubicBezTo>
                    <a:pt x="1321" y="1173"/>
                    <a:pt x="1474" y="1669"/>
                    <a:pt x="1511" y="1669"/>
                  </a:cubicBezTo>
                  <a:cubicBezTo>
                    <a:pt x="1512" y="1669"/>
                    <a:pt x="1512" y="1669"/>
                    <a:pt x="1513" y="1668"/>
                  </a:cubicBezTo>
                  <a:cubicBezTo>
                    <a:pt x="1538" y="1668"/>
                    <a:pt x="1437" y="1131"/>
                    <a:pt x="984" y="635"/>
                  </a:cubicBezTo>
                  <a:cubicBezTo>
                    <a:pt x="582" y="180"/>
                    <a:pt x="103" y="1"/>
                    <a:pt x="2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55;p64">
              <a:extLst>
                <a:ext uri="{FF2B5EF4-FFF2-40B4-BE49-F238E27FC236}">
                  <a16:creationId xmlns:a16="http://schemas.microsoft.com/office/drawing/2014/main" id="{66A36A77-5178-478E-93EA-7794B669A701}"/>
                </a:ext>
              </a:extLst>
            </p:cNvPr>
            <p:cNvSpPr/>
            <p:nvPr/>
          </p:nvSpPr>
          <p:spPr>
            <a:xfrm>
              <a:off x="12315472" y="3422935"/>
              <a:ext cx="738924" cy="248338"/>
            </a:xfrm>
            <a:custGeom>
              <a:avLst/>
              <a:gdLst/>
              <a:ahLst/>
              <a:cxnLst/>
              <a:rect l="l" t="t" r="r" b="b"/>
              <a:pathLst>
                <a:path w="11283" h="3792" extrusionOk="0">
                  <a:moveTo>
                    <a:pt x="11279" y="0"/>
                  </a:moveTo>
                  <a:cubicBezTo>
                    <a:pt x="11267" y="0"/>
                    <a:pt x="11227" y="17"/>
                    <a:pt x="11165" y="45"/>
                  </a:cubicBezTo>
                  <a:cubicBezTo>
                    <a:pt x="11081" y="78"/>
                    <a:pt x="10972" y="120"/>
                    <a:pt x="10846" y="179"/>
                  </a:cubicBezTo>
                  <a:cubicBezTo>
                    <a:pt x="10552" y="297"/>
                    <a:pt x="10157" y="465"/>
                    <a:pt x="9670" y="675"/>
                  </a:cubicBezTo>
                  <a:cubicBezTo>
                    <a:pt x="8670" y="1095"/>
                    <a:pt x="7292" y="1657"/>
                    <a:pt x="5738" y="2220"/>
                  </a:cubicBezTo>
                  <a:cubicBezTo>
                    <a:pt x="4192" y="2775"/>
                    <a:pt x="2764" y="3220"/>
                    <a:pt x="1714" y="3463"/>
                  </a:cubicBezTo>
                  <a:cubicBezTo>
                    <a:pt x="1185" y="3573"/>
                    <a:pt x="765" y="3673"/>
                    <a:pt x="463" y="3707"/>
                  </a:cubicBezTo>
                  <a:cubicBezTo>
                    <a:pt x="320" y="3732"/>
                    <a:pt x="211" y="3749"/>
                    <a:pt x="118" y="3766"/>
                  </a:cubicBezTo>
                  <a:cubicBezTo>
                    <a:pt x="43" y="3774"/>
                    <a:pt x="1" y="3791"/>
                    <a:pt x="1" y="3791"/>
                  </a:cubicBezTo>
                  <a:cubicBezTo>
                    <a:pt x="1" y="3791"/>
                    <a:pt x="43" y="3791"/>
                    <a:pt x="118" y="3783"/>
                  </a:cubicBezTo>
                  <a:cubicBezTo>
                    <a:pt x="211" y="3774"/>
                    <a:pt x="328" y="3766"/>
                    <a:pt x="471" y="3749"/>
                  </a:cubicBezTo>
                  <a:cubicBezTo>
                    <a:pt x="773" y="3724"/>
                    <a:pt x="1202" y="3640"/>
                    <a:pt x="1731" y="3539"/>
                  </a:cubicBezTo>
                  <a:cubicBezTo>
                    <a:pt x="2790" y="3312"/>
                    <a:pt x="4226" y="2884"/>
                    <a:pt x="5780" y="2321"/>
                  </a:cubicBezTo>
                  <a:cubicBezTo>
                    <a:pt x="7334" y="1767"/>
                    <a:pt x="8712" y="1187"/>
                    <a:pt x="9703" y="750"/>
                  </a:cubicBezTo>
                  <a:cubicBezTo>
                    <a:pt x="10199" y="532"/>
                    <a:pt x="10594" y="347"/>
                    <a:pt x="10862" y="213"/>
                  </a:cubicBezTo>
                  <a:cubicBezTo>
                    <a:pt x="10988" y="154"/>
                    <a:pt x="11098" y="103"/>
                    <a:pt x="11173" y="61"/>
                  </a:cubicBezTo>
                  <a:cubicBezTo>
                    <a:pt x="11249" y="28"/>
                    <a:pt x="11282" y="3"/>
                    <a:pt x="11282" y="3"/>
                  </a:cubicBezTo>
                  <a:cubicBezTo>
                    <a:pt x="11282" y="1"/>
                    <a:pt x="11281" y="0"/>
                    <a:pt x="1127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56;p64">
              <a:extLst>
                <a:ext uri="{FF2B5EF4-FFF2-40B4-BE49-F238E27FC236}">
                  <a16:creationId xmlns:a16="http://schemas.microsoft.com/office/drawing/2014/main" id="{D1FDD2A0-FD46-4F5F-868F-25BB918FE4B0}"/>
                </a:ext>
              </a:extLst>
            </p:cNvPr>
            <p:cNvSpPr/>
            <p:nvPr/>
          </p:nvSpPr>
          <p:spPr>
            <a:xfrm>
              <a:off x="12245595" y="2107587"/>
              <a:ext cx="95288" cy="111857"/>
            </a:xfrm>
            <a:custGeom>
              <a:avLst/>
              <a:gdLst/>
              <a:ahLst/>
              <a:cxnLst/>
              <a:rect l="l" t="t" r="r" b="b"/>
              <a:pathLst>
                <a:path w="1455" h="1708" extrusionOk="0">
                  <a:moveTo>
                    <a:pt x="1444" y="1"/>
                  </a:moveTo>
                  <a:cubicBezTo>
                    <a:pt x="1435" y="1"/>
                    <a:pt x="1396" y="27"/>
                    <a:pt x="1345" y="86"/>
                  </a:cubicBezTo>
                  <a:cubicBezTo>
                    <a:pt x="1294" y="153"/>
                    <a:pt x="1244" y="263"/>
                    <a:pt x="1185" y="405"/>
                  </a:cubicBezTo>
                  <a:cubicBezTo>
                    <a:pt x="1089" y="649"/>
                    <a:pt x="993" y="984"/>
                    <a:pt x="937" y="1370"/>
                  </a:cubicBezTo>
                  <a:lnTo>
                    <a:pt x="937" y="1370"/>
                  </a:lnTo>
                  <a:cubicBezTo>
                    <a:pt x="723" y="1020"/>
                    <a:pt x="547" y="686"/>
                    <a:pt x="370" y="464"/>
                  </a:cubicBezTo>
                  <a:cubicBezTo>
                    <a:pt x="184" y="229"/>
                    <a:pt x="37" y="119"/>
                    <a:pt x="19" y="119"/>
                  </a:cubicBezTo>
                  <a:cubicBezTo>
                    <a:pt x="18" y="119"/>
                    <a:pt x="18" y="119"/>
                    <a:pt x="18" y="120"/>
                  </a:cubicBezTo>
                  <a:cubicBezTo>
                    <a:pt x="1" y="137"/>
                    <a:pt x="135" y="263"/>
                    <a:pt x="303" y="515"/>
                  </a:cubicBezTo>
                  <a:cubicBezTo>
                    <a:pt x="471" y="758"/>
                    <a:pt x="656" y="1136"/>
                    <a:pt x="900" y="1531"/>
                  </a:cubicBezTo>
                  <a:cubicBezTo>
                    <a:pt x="908" y="1548"/>
                    <a:pt x="916" y="1556"/>
                    <a:pt x="925" y="1573"/>
                  </a:cubicBezTo>
                  <a:lnTo>
                    <a:pt x="1009" y="1707"/>
                  </a:lnTo>
                  <a:lnTo>
                    <a:pt x="1034" y="1548"/>
                  </a:lnTo>
                  <a:cubicBezTo>
                    <a:pt x="1076" y="1103"/>
                    <a:pt x="1177" y="708"/>
                    <a:pt x="1261" y="431"/>
                  </a:cubicBezTo>
                  <a:cubicBezTo>
                    <a:pt x="1303" y="288"/>
                    <a:pt x="1345" y="187"/>
                    <a:pt x="1387" y="111"/>
                  </a:cubicBezTo>
                  <a:cubicBezTo>
                    <a:pt x="1420" y="44"/>
                    <a:pt x="1454" y="11"/>
                    <a:pt x="1446" y="2"/>
                  </a:cubicBezTo>
                  <a:cubicBezTo>
                    <a:pt x="1446" y="1"/>
                    <a:pt x="1445" y="1"/>
                    <a:pt x="144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57;p64">
              <a:extLst>
                <a:ext uri="{FF2B5EF4-FFF2-40B4-BE49-F238E27FC236}">
                  <a16:creationId xmlns:a16="http://schemas.microsoft.com/office/drawing/2014/main" id="{013F1F68-AC7E-4124-85A1-65413DC403D9}"/>
                </a:ext>
              </a:extLst>
            </p:cNvPr>
            <p:cNvSpPr/>
            <p:nvPr/>
          </p:nvSpPr>
          <p:spPr>
            <a:xfrm>
              <a:off x="12444747" y="2070193"/>
              <a:ext cx="209699" cy="181145"/>
            </a:xfrm>
            <a:custGeom>
              <a:avLst/>
              <a:gdLst/>
              <a:ahLst/>
              <a:cxnLst/>
              <a:rect l="l" t="t" r="r" b="b"/>
              <a:pathLst>
                <a:path w="3202" h="2766" extrusionOk="0">
                  <a:moveTo>
                    <a:pt x="3190" y="1"/>
                  </a:moveTo>
                  <a:cubicBezTo>
                    <a:pt x="3173" y="1"/>
                    <a:pt x="3107" y="41"/>
                    <a:pt x="3000" y="103"/>
                  </a:cubicBezTo>
                  <a:cubicBezTo>
                    <a:pt x="2874" y="178"/>
                    <a:pt x="2706" y="296"/>
                    <a:pt x="2504" y="447"/>
                  </a:cubicBezTo>
                  <a:cubicBezTo>
                    <a:pt x="2101" y="758"/>
                    <a:pt x="1580" y="1237"/>
                    <a:pt x="1110" y="1850"/>
                  </a:cubicBezTo>
                  <a:cubicBezTo>
                    <a:pt x="941" y="2077"/>
                    <a:pt x="792" y="2304"/>
                    <a:pt x="661" y="2520"/>
                  </a:cubicBezTo>
                  <a:lnTo>
                    <a:pt x="661" y="2520"/>
                  </a:lnTo>
                  <a:cubicBezTo>
                    <a:pt x="491" y="2045"/>
                    <a:pt x="337" y="1644"/>
                    <a:pt x="228" y="1346"/>
                  </a:cubicBezTo>
                  <a:cubicBezTo>
                    <a:pt x="102" y="1035"/>
                    <a:pt x="26" y="859"/>
                    <a:pt x="18" y="859"/>
                  </a:cubicBezTo>
                  <a:lnTo>
                    <a:pt x="18" y="859"/>
                  </a:lnTo>
                  <a:cubicBezTo>
                    <a:pt x="1" y="867"/>
                    <a:pt x="60" y="1052"/>
                    <a:pt x="160" y="1371"/>
                  </a:cubicBezTo>
                  <a:cubicBezTo>
                    <a:pt x="270" y="1690"/>
                    <a:pt x="421" y="2136"/>
                    <a:pt x="597" y="2656"/>
                  </a:cubicBezTo>
                  <a:lnTo>
                    <a:pt x="639" y="2766"/>
                  </a:lnTo>
                  <a:lnTo>
                    <a:pt x="698" y="2665"/>
                  </a:lnTo>
                  <a:cubicBezTo>
                    <a:pt x="841" y="2430"/>
                    <a:pt x="1009" y="2178"/>
                    <a:pt x="1194" y="1926"/>
                  </a:cubicBezTo>
                  <a:cubicBezTo>
                    <a:pt x="1664" y="1312"/>
                    <a:pt x="2168" y="834"/>
                    <a:pt x="2554" y="506"/>
                  </a:cubicBezTo>
                  <a:cubicBezTo>
                    <a:pt x="2941" y="187"/>
                    <a:pt x="3201" y="19"/>
                    <a:pt x="3193" y="2"/>
                  </a:cubicBezTo>
                  <a:cubicBezTo>
                    <a:pt x="3192" y="1"/>
                    <a:pt x="3191" y="1"/>
                    <a:pt x="319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58;p64">
              <a:extLst>
                <a:ext uri="{FF2B5EF4-FFF2-40B4-BE49-F238E27FC236}">
                  <a16:creationId xmlns:a16="http://schemas.microsoft.com/office/drawing/2014/main" id="{0170DB9C-8672-4752-9FFA-431EE76B8CF6}"/>
                </a:ext>
              </a:extLst>
            </p:cNvPr>
            <p:cNvSpPr/>
            <p:nvPr/>
          </p:nvSpPr>
          <p:spPr>
            <a:xfrm>
              <a:off x="12392487" y="2255134"/>
              <a:ext cx="52916" cy="874815"/>
            </a:xfrm>
            <a:custGeom>
              <a:avLst/>
              <a:gdLst/>
              <a:ahLst/>
              <a:cxnLst/>
              <a:rect l="l" t="t" r="r" b="b"/>
              <a:pathLst>
                <a:path w="808" h="13358" extrusionOk="0">
                  <a:moveTo>
                    <a:pt x="9" y="0"/>
                  </a:moveTo>
                  <a:cubicBezTo>
                    <a:pt x="1" y="0"/>
                    <a:pt x="1" y="42"/>
                    <a:pt x="1" y="135"/>
                  </a:cubicBezTo>
                  <a:lnTo>
                    <a:pt x="1" y="521"/>
                  </a:lnTo>
                  <a:cubicBezTo>
                    <a:pt x="1" y="866"/>
                    <a:pt x="9" y="1353"/>
                    <a:pt x="26" y="1958"/>
                  </a:cubicBezTo>
                  <a:cubicBezTo>
                    <a:pt x="60" y="3167"/>
                    <a:pt x="118" y="4839"/>
                    <a:pt x="228" y="6687"/>
                  </a:cubicBezTo>
                  <a:cubicBezTo>
                    <a:pt x="337" y="8527"/>
                    <a:pt x="480" y="10199"/>
                    <a:pt x="589" y="11408"/>
                  </a:cubicBezTo>
                  <a:cubicBezTo>
                    <a:pt x="648" y="12005"/>
                    <a:pt x="698" y="12492"/>
                    <a:pt x="740" y="12828"/>
                  </a:cubicBezTo>
                  <a:cubicBezTo>
                    <a:pt x="757" y="12987"/>
                    <a:pt x="774" y="13122"/>
                    <a:pt x="782" y="13223"/>
                  </a:cubicBezTo>
                  <a:cubicBezTo>
                    <a:pt x="799" y="13307"/>
                    <a:pt x="807" y="13357"/>
                    <a:pt x="807" y="13357"/>
                  </a:cubicBezTo>
                  <a:cubicBezTo>
                    <a:pt x="807" y="13349"/>
                    <a:pt x="807" y="13307"/>
                    <a:pt x="807" y="13214"/>
                  </a:cubicBezTo>
                  <a:cubicBezTo>
                    <a:pt x="799" y="13113"/>
                    <a:pt x="790" y="12987"/>
                    <a:pt x="782" y="12828"/>
                  </a:cubicBezTo>
                  <a:cubicBezTo>
                    <a:pt x="748" y="12475"/>
                    <a:pt x="715" y="11988"/>
                    <a:pt x="664" y="11400"/>
                  </a:cubicBezTo>
                  <a:cubicBezTo>
                    <a:pt x="572" y="10190"/>
                    <a:pt x="454" y="8527"/>
                    <a:pt x="337" y="6679"/>
                  </a:cubicBezTo>
                  <a:cubicBezTo>
                    <a:pt x="228" y="4839"/>
                    <a:pt x="152" y="3167"/>
                    <a:pt x="102" y="1958"/>
                  </a:cubicBezTo>
                  <a:cubicBezTo>
                    <a:pt x="76" y="1361"/>
                    <a:pt x="60" y="874"/>
                    <a:pt x="43" y="521"/>
                  </a:cubicBezTo>
                  <a:cubicBezTo>
                    <a:pt x="34" y="362"/>
                    <a:pt x="26" y="236"/>
                    <a:pt x="26" y="135"/>
                  </a:cubicBezTo>
                  <a:cubicBezTo>
                    <a:pt x="18" y="42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59;p64">
              <a:extLst>
                <a:ext uri="{FF2B5EF4-FFF2-40B4-BE49-F238E27FC236}">
                  <a16:creationId xmlns:a16="http://schemas.microsoft.com/office/drawing/2014/main" id="{CF8B059C-24A9-4A58-86E7-7E5F22E073E3}"/>
                </a:ext>
              </a:extLst>
            </p:cNvPr>
            <p:cNvSpPr/>
            <p:nvPr/>
          </p:nvSpPr>
          <p:spPr>
            <a:xfrm>
              <a:off x="12328111" y="2889461"/>
              <a:ext cx="398965" cy="335702"/>
            </a:xfrm>
            <a:custGeom>
              <a:avLst/>
              <a:gdLst/>
              <a:ahLst/>
              <a:cxnLst/>
              <a:rect l="l" t="t" r="r" b="b"/>
              <a:pathLst>
                <a:path w="6092" h="5126" extrusionOk="0">
                  <a:moveTo>
                    <a:pt x="6083" y="0"/>
                  </a:moveTo>
                  <a:lnTo>
                    <a:pt x="6083" y="0"/>
                  </a:lnTo>
                  <a:cubicBezTo>
                    <a:pt x="6074" y="0"/>
                    <a:pt x="5999" y="76"/>
                    <a:pt x="5856" y="227"/>
                  </a:cubicBezTo>
                  <a:cubicBezTo>
                    <a:pt x="5696" y="387"/>
                    <a:pt x="5495" y="588"/>
                    <a:pt x="5260" y="832"/>
                  </a:cubicBezTo>
                  <a:cubicBezTo>
                    <a:pt x="4747" y="1344"/>
                    <a:pt x="4033" y="2033"/>
                    <a:pt x="3193" y="2739"/>
                  </a:cubicBezTo>
                  <a:cubicBezTo>
                    <a:pt x="2353" y="3444"/>
                    <a:pt x="1555" y="4041"/>
                    <a:pt x="959" y="4452"/>
                  </a:cubicBezTo>
                  <a:cubicBezTo>
                    <a:pt x="681" y="4646"/>
                    <a:pt x="438" y="4814"/>
                    <a:pt x="261" y="4940"/>
                  </a:cubicBezTo>
                  <a:cubicBezTo>
                    <a:pt x="93" y="5049"/>
                    <a:pt x="1" y="5116"/>
                    <a:pt x="9" y="5124"/>
                  </a:cubicBezTo>
                  <a:cubicBezTo>
                    <a:pt x="9" y="5125"/>
                    <a:pt x="10" y="5125"/>
                    <a:pt x="10" y="5125"/>
                  </a:cubicBezTo>
                  <a:cubicBezTo>
                    <a:pt x="22" y="5125"/>
                    <a:pt x="121" y="5068"/>
                    <a:pt x="286" y="4973"/>
                  </a:cubicBezTo>
                  <a:cubicBezTo>
                    <a:pt x="454" y="4872"/>
                    <a:pt x="706" y="4713"/>
                    <a:pt x="1009" y="4520"/>
                  </a:cubicBezTo>
                  <a:cubicBezTo>
                    <a:pt x="1605" y="4125"/>
                    <a:pt x="2420" y="3537"/>
                    <a:pt x="3260" y="2823"/>
                  </a:cubicBezTo>
                  <a:cubicBezTo>
                    <a:pt x="4109" y="2117"/>
                    <a:pt x="4823" y="1411"/>
                    <a:pt x="5318" y="891"/>
                  </a:cubicBezTo>
                  <a:cubicBezTo>
                    <a:pt x="5562" y="622"/>
                    <a:pt x="5755" y="403"/>
                    <a:pt x="5890" y="252"/>
                  </a:cubicBezTo>
                  <a:cubicBezTo>
                    <a:pt x="6016" y="93"/>
                    <a:pt x="6091" y="9"/>
                    <a:pt x="608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60;p64">
              <a:extLst>
                <a:ext uri="{FF2B5EF4-FFF2-40B4-BE49-F238E27FC236}">
                  <a16:creationId xmlns:a16="http://schemas.microsoft.com/office/drawing/2014/main" id="{18E29C4F-C47F-4764-B3FB-360890DDCB8E}"/>
                </a:ext>
              </a:extLst>
            </p:cNvPr>
            <p:cNvSpPr/>
            <p:nvPr/>
          </p:nvSpPr>
          <p:spPr>
            <a:xfrm>
              <a:off x="12395237" y="3178268"/>
              <a:ext cx="9431" cy="181080"/>
            </a:xfrm>
            <a:custGeom>
              <a:avLst/>
              <a:gdLst/>
              <a:ahLst/>
              <a:cxnLst/>
              <a:rect l="l" t="t" r="r" b="b"/>
              <a:pathLst>
                <a:path w="144" h="2765" extrusionOk="0">
                  <a:moveTo>
                    <a:pt x="93" y="0"/>
                  </a:moveTo>
                  <a:cubicBezTo>
                    <a:pt x="60" y="0"/>
                    <a:pt x="26" y="622"/>
                    <a:pt x="18" y="1378"/>
                  </a:cubicBezTo>
                  <a:cubicBezTo>
                    <a:pt x="1" y="2142"/>
                    <a:pt x="18" y="2764"/>
                    <a:pt x="51" y="2764"/>
                  </a:cubicBezTo>
                  <a:cubicBezTo>
                    <a:pt x="85" y="2764"/>
                    <a:pt x="118" y="2142"/>
                    <a:pt x="127" y="1386"/>
                  </a:cubicBezTo>
                  <a:cubicBezTo>
                    <a:pt x="144" y="622"/>
                    <a:pt x="127" y="0"/>
                    <a:pt x="9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61;p64">
              <a:extLst>
                <a:ext uri="{FF2B5EF4-FFF2-40B4-BE49-F238E27FC236}">
                  <a16:creationId xmlns:a16="http://schemas.microsoft.com/office/drawing/2014/main" id="{B528AB9A-C962-42BB-BAF4-D4865B0921EC}"/>
                </a:ext>
              </a:extLst>
            </p:cNvPr>
            <p:cNvSpPr/>
            <p:nvPr/>
          </p:nvSpPr>
          <p:spPr>
            <a:xfrm>
              <a:off x="11961766" y="2610543"/>
              <a:ext cx="106749" cy="451161"/>
            </a:xfrm>
            <a:custGeom>
              <a:avLst/>
              <a:gdLst/>
              <a:ahLst/>
              <a:cxnLst/>
              <a:rect l="l" t="t" r="r" b="b"/>
              <a:pathLst>
                <a:path w="1630" h="6889" extrusionOk="0">
                  <a:moveTo>
                    <a:pt x="1050" y="0"/>
                  </a:moveTo>
                  <a:cubicBezTo>
                    <a:pt x="865" y="2310"/>
                    <a:pt x="529" y="4637"/>
                    <a:pt x="0" y="6888"/>
                  </a:cubicBezTo>
                  <a:lnTo>
                    <a:pt x="1630" y="4595"/>
                  </a:lnTo>
                  <a:cubicBezTo>
                    <a:pt x="1571" y="3058"/>
                    <a:pt x="1319" y="1521"/>
                    <a:pt x="1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62;p64">
              <a:extLst>
                <a:ext uri="{FF2B5EF4-FFF2-40B4-BE49-F238E27FC236}">
                  <a16:creationId xmlns:a16="http://schemas.microsoft.com/office/drawing/2014/main" id="{4CF75B15-EB50-4546-A5CB-353FF10EEA01}"/>
                </a:ext>
              </a:extLst>
            </p:cNvPr>
            <p:cNvSpPr/>
            <p:nvPr/>
          </p:nvSpPr>
          <p:spPr>
            <a:xfrm>
              <a:off x="12404602" y="2065347"/>
              <a:ext cx="263008" cy="261371"/>
            </a:xfrm>
            <a:custGeom>
              <a:avLst/>
              <a:gdLst/>
              <a:ahLst/>
              <a:cxnLst/>
              <a:rect l="l" t="t" r="r" b="b"/>
              <a:pathLst>
                <a:path w="4016" h="3991" extrusionOk="0">
                  <a:moveTo>
                    <a:pt x="4016" y="0"/>
                  </a:moveTo>
                  <a:cubicBezTo>
                    <a:pt x="2815" y="471"/>
                    <a:pt x="2008" y="1605"/>
                    <a:pt x="1235" y="2814"/>
                  </a:cubicBezTo>
                  <a:cubicBezTo>
                    <a:pt x="1235" y="2815"/>
                    <a:pt x="1235" y="2815"/>
                    <a:pt x="1235" y="2815"/>
                  </a:cubicBezTo>
                  <a:cubicBezTo>
                    <a:pt x="1197" y="2815"/>
                    <a:pt x="605" y="882"/>
                    <a:pt x="605" y="882"/>
                  </a:cubicBezTo>
                  <a:cubicBezTo>
                    <a:pt x="437" y="1302"/>
                    <a:pt x="169" y="1815"/>
                    <a:pt x="1" y="2235"/>
                  </a:cubicBezTo>
                  <a:cubicBezTo>
                    <a:pt x="68" y="2181"/>
                    <a:pt x="139" y="2157"/>
                    <a:pt x="209" y="2157"/>
                  </a:cubicBezTo>
                  <a:cubicBezTo>
                    <a:pt x="367" y="2157"/>
                    <a:pt x="521" y="2279"/>
                    <a:pt x="614" y="2453"/>
                  </a:cubicBezTo>
                  <a:cubicBezTo>
                    <a:pt x="740" y="2705"/>
                    <a:pt x="723" y="3008"/>
                    <a:pt x="723" y="3293"/>
                  </a:cubicBezTo>
                  <a:cubicBezTo>
                    <a:pt x="731" y="3444"/>
                    <a:pt x="740" y="3604"/>
                    <a:pt x="815" y="3747"/>
                  </a:cubicBezTo>
                  <a:cubicBezTo>
                    <a:pt x="888" y="3885"/>
                    <a:pt x="1024" y="3991"/>
                    <a:pt x="1169" y="3991"/>
                  </a:cubicBezTo>
                  <a:cubicBezTo>
                    <a:pt x="1174" y="3991"/>
                    <a:pt x="1180" y="3991"/>
                    <a:pt x="1185" y="3990"/>
                  </a:cubicBezTo>
                  <a:cubicBezTo>
                    <a:pt x="1370" y="3982"/>
                    <a:pt x="1504" y="3814"/>
                    <a:pt x="1613" y="3671"/>
                  </a:cubicBezTo>
                  <a:cubicBezTo>
                    <a:pt x="2470" y="2487"/>
                    <a:pt x="3268" y="1260"/>
                    <a:pt x="4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63;p64">
              <a:extLst>
                <a:ext uri="{FF2B5EF4-FFF2-40B4-BE49-F238E27FC236}">
                  <a16:creationId xmlns:a16="http://schemas.microsoft.com/office/drawing/2014/main" id="{16578265-ACE1-4839-9380-7D48D39117D1}"/>
                </a:ext>
              </a:extLst>
            </p:cNvPr>
            <p:cNvSpPr/>
            <p:nvPr/>
          </p:nvSpPr>
          <p:spPr>
            <a:xfrm>
              <a:off x="12242320" y="2106539"/>
              <a:ext cx="162350" cy="197649"/>
            </a:xfrm>
            <a:custGeom>
              <a:avLst/>
              <a:gdLst/>
              <a:ahLst/>
              <a:cxnLst/>
              <a:rect l="l" t="t" r="r" b="b"/>
              <a:pathLst>
                <a:path w="2479" h="3018" extrusionOk="0">
                  <a:moveTo>
                    <a:pt x="1575" y="1"/>
                  </a:moveTo>
                  <a:cubicBezTo>
                    <a:pt x="1571" y="1"/>
                    <a:pt x="1567" y="1"/>
                    <a:pt x="1563" y="1"/>
                  </a:cubicBezTo>
                  <a:cubicBezTo>
                    <a:pt x="1437" y="10"/>
                    <a:pt x="1370" y="161"/>
                    <a:pt x="1336" y="279"/>
                  </a:cubicBezTo>
                  <a:cubicBezTo>
                    <a:pt x="1235" y="690"/>
                    <a:pt x="1126" y="1102"/>
                    <a:pt x="1025" y="1505"/>
                  </a:cubicBezTo>
                  <a:cubicBezTo>
                    <a:pt x="832" y="967"/>
                    <a:pt x="496" y="489"/>
                    <a:pt x="59" y="111"/>
                  </a:cubicBezTo>
                  <a:lnTo>
                    <a:pt x="0" y="186"/>
                  </a:lnTo>
                  <a:cubicBezTo>
                    <a:pt x="446" y="1203"/>
                    <a:pt x="1042" y="2160"/>
                    <a:pt x="1756" y="3017"/>
                  </a:cubicBezTo>
                  <a:cubicBezTo>
                    <a:pt x="1806" y="2320"/>
                    <a:pt x="1748" y="1614"/>
                    <a:pt x="1605" y="934"/>
                  </a:cubicBezTo>
                  <a:lnTo>
                    <a:pt x="1605" y="934"/>
                  </a:lnTo>
                  <a:cubicBezTo>
                    <a:pt x="1823" y="1085"/>
                    <a:pt x="2260" y="1455"/>
                    <a:pt x="2479" y="1606"/>
                  </a:cubicBezTo>
                  <a:cubicBezTo>
                    <a:pt x="2479" y="1606"/>
                    <a:pt x="2000" y="581"/>
                    <a:pt x="1806" y="203"/>
                  </a:cubicBezTo>
                  <a:cubicBezTo>
                    <a:pt x="1758" y="106"/>
                    <a:pt x="1678" y="1"/>
                    <a:pt x="1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64;p64">
              <a:extLst>
                <a:ext uri="{FF2B5EF4-FFF2-40B4-BE49-F238E27FC236}">
                  <a16:creationId xmlns:a16="http://schemas.microsoft.com/office/drawing/2014/main" id="{03BE4743-3462-4381-85D7-B8A74E929C85}"/>
                </a:ext>
              </a:extLst>
            </p:cNvPr>
            <p:cNvSpPr/>
            <p:nvPr/>
          </p:nvSpPr>
          <p:spPr>
            <a:xfrm>
              <a:off x="12336101" y="2909173"/>
              <a:ext cx="327123" cy="305445"/>
            </a:xfrm>
            <a:custGeom>
              <a:avLst/>
              <a:gdLst/>
              <a:ahLst/>
              <a:cxnLst/>
              <a:rect l="l" t="t" r="r" b="b"/>
              <a:pathLst>
                <a:path w="4995" h="4664" extrusionOk="0">
                  <a:moveTo>
                    <a:pt x="4405" y="0"/>
                  </a:moveTo>
                  <a:cubicBezTo>
                    <a:pt x="4259" y="0"/>
                    <a:pt x="4105" y="39"/>
                    <a:pt x="3978" y="102"/>
                  </a:cubicBezTo>
                  <a:cubicBezTo>
                    <a:pt x="3180" y="531"/>
                    <a:pt x="2903" y="1564"/>
                    <a:pt x="2181" y="2110"/>
                  </a:cubicBezTo>
                  <a:cubicBezTo>
                    <a:pt x="1761" y="2429"/>
                    <a:pt x="1231" y="2555"/>
                    <a:pt x="811" y="2874"/>
                  </a:cubicBezTo>
                  <a:cubicBezTo>
                    <a:pt x="285" y="3269"/>
                    <a:pt x="0" y="3961"/>
                    <a:pt x="91" y="4621"/>
                  </a:cubicBezTo>
                  <a:lnTo>
                    <a:pt x="91" y="4621"/>
                  </a:lnTo>
                  <a:cubicBezTo>
                    <a:pt x="1728" y="3630"/>
                    <a:pt x="3231" y="2429"/>
                    <a:pt x="4558" y="1052"/>
                  </a:cubicBezTo>
                  <a:cubicBezTo>
                    <a:pt x="4768" y="833"/>
                    <a:pt x="4995" y="531"/>
                    <a:pt x="4869" y="254"/>
                  </a:cubicBezTo>
                  <a:cubicBezTo>
                    <a:pt x="4791" y="73"/>
                    <a:pt x="4606" y="0"/>
                    <a:pt x="4405" y="0"/>
                  </a:cubicBezTo>
                  <a:close/>
                  <a:moveTo>
                    <a:pt x="91" y="4621"/>
                  </a:moveTo>
                  <a:cubicBezTo>
                    <a:pt x="90" y="4621"/>
                    <a:pt x="90" y="4621"/>
                    <a:pt x="89" y="4622"/>
                  </a:cubicBezTo>
                  <a:lnTo>
                    <a:pt x="97" y="4664"/>
                  </a:lnTo>
                  <a:cubicBezTo>
                    <a:pt x="95" y="4649"/>
                    <a:pt x="93" y="4635"/>
                    <a:pt x="91" y="46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65;p64">
              <a:extLst>
                <a:ext uri="{FF2B5EF4-FFF2-40B4-BE49-F238E27FC236}">
                  <a16:creationId xmlns:a16="http://schemas.microsoft.com/office/drawing/2014/main" id="{742A1A3E-070E-4520-90EB-7064EBA2C324}"/>
                </a:ext>
              </a:extLst>
            </p:cNvPr>
            <p:cNvSpPr/>
            <p:nvPr/>
          </p:nvSpPr>
          <p:spPr>
            <a:xfrm>
              <a:off x="12748419" y="3144148"/>
              <a:ext cx="96336" cy="162874"/>
            </a:xfrm>
            <a:custGeom>
              <a:avLst/>
              <a:gdLst/>
              <a:ahLst/>
              <a:cxnLst/>
              <a:rect l="l" t="t" r="r" b="b"/>
              <a:pathLst>
                <a:path w="1471" h="2487" extrusionOk="0">
                  <a:moveTo>
                    <a:pt x="60" y="1"/>
                  </a:moveTo>
                  <a:lnTo>
                    <a:pt x="1" y="135"/>
                  </a:lnTo>
                  <a:cubicBezTo>
                    <a:pt x="396" y="530"/>
                    <a:pt x="631" y="1076"/>
                    <a:pt x="639" y="1639"/>
                  </a:cubicBezTo>
                  <a:cubicBezTo>
                    <a:pt x="639" y="1798"/>
                    <a:pt x="622" y="1966"/>
                    <a:pt x="656" y="2126"/>
                  </a:cubicBezTo>
                  <a:cubicBezTo>
                    <a:pt x="698" y="2285"/>
                    <a:pt x="799" y="2445"/>
                    <a:pt x="958" y="2479"/>
                  </a:cubicBezTo>
                  <a:cubicBezTo>
                    <a:pt x="981" y="2484"/>
                    <a:pt x="1004" y="2486"/>
                    <a:pt x="1027" y="2486"/>
                  </a:cubicBezTo>
                  <a:cubicBezTo>
                    <a:pt x="1221" y="2486"/>
                    <a:pt x="1399" y="2304"/>
                    <a:pt x="1429" y="2101"/>
                  </a:cubicBezTo>
                  <a:cubicBezTo>
                    <a:pt x="1471" y="1882"/>
                    <a:pt x="1387" y="1664"/>
                    <a:pt x="1294" y="1454"/>
                  </a:cubicBezTo>
                  <a:cubicBezTo>
                    <a:pt x="1034" y="857"/>
                    <a:pt x="664" y="253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66;p64">
              <a:extLst>
                <a:ext uri="{FF2B5EF4-FFF2-40B4-BE49-F238E27FC236}">
                  <a16:creationId xmlns:a16="http://schemas.microsoft.com/office/drawing/2014/main" id="{16D243FC-BA44-4B2D-B3D7-50D8758C3AC2}"/>
                </a:ext>
              </a:extLst>
            </p:cNvPr>
            <p:cNvSpPr/>
            <p:nvPr/>
          </p:nvSpPr>
          <p:spPr>
            <a:xfrm>
              <a:off x="11700989" y="2761823"/>
              <a:ext cx="103998" cy="224303"/>
            </a:xfrm>
            <a:custGeom>
              <a:avLst/>
              <a:gdLst/>
              <a:ahLst/>
              <a:cxnLst/>
              <a:rect l="l" t="t" r="r" b="b"/>
              <a:pathLst>
                <a:path w="1588" h="3425" extrusionOk="0">
                  <a:moveTo>
                    <a:pt x="0" y="0"/>
                  </a:moveTo>
                  <a:lnTo>
                    <a:pt x="51" y="101"/>
                  </a:lnTo>
                  <a:cubicBezTo>
                    <a:pt x="395" y="487"/>
                    <a:pt x="647" y="1512"/>
                    <a:pt x="614" y="2025"/>
                  </a:cubicBezTo>
                  <a:cubicBezTo>
                    <a:pt x="580" y="2546"/>
                    <a:pt x="454" y="2680"/>
                    <a:pt x="504" y="3192"/>
                  </a:cubicBezTo>
                  <a:cubicBezTo>
                    <a:pt x="513" y="3293"/>
                    <a:pt x="345" y="3327"/>
                    <a:pt x="420" y="3386"/>
                  </a:cubicBezTo>
                  <a:cubicBezTo>
                    <a:pt x="454" y="3413"/>
                    <a:pt x="494" y="3425"/>
                    <a:pt x="535" y="3425"/>
                  </a:cubicBezTo>
                  <a:cubicBezTo>
                    <a:pt x="645" y="3425"/>
                    <a:pt x="764" y="3339"/>
                    <a:pt x="807" y="3234"/>
                  </a:cubicBezTo>
                  <a:cubicBezTo>
                    <a:pt x="847" y="3130"/>
                    <a:pt x="840" y="3018"/>
                    <a:pt x="818" y="2906"/>
                  </a:cubicBezTo>
                  <a:lnTo>
                    <a:pt x="818" y="2906"/>
                  </a:lnTo>
                  <a:cubicBezTo>
                    <a:pt x="878" y="3006"/>
                    <a:pt x="1004" y="3073"/>
                    <a:pt x="1126" y="3073"/>
                  </a:cubicBezTo>
                  <a:cubicBezTo>
                    <a:pt x="1149" y="3073"/>
                    <a:pt x="1171" y="3071"/>
                    <a:pt x="1193" y="3066"/>
                  </a:cubicBezTo>
                  <a:cubicBezTo>
                    <a:pt x="1378" y="3016"/>
                    <a:pt x="1512" y="2831"/>
                    <a:pt x="1554" y="2630"/>
                  </a:cubicBezTo>
                  <a:cubicBezTo>
                    <a:pt x="1588" y="2436"/>
                    <a:pt x="1554" y="2235"/>
                    <a:pt x="1512" y="2042"/>
                  </a:cubicBezTo>
                  <a:cubicBezTo>
                    <a:pt x="1420" y="1596"/>
                    <a:pt x="1311" y="1151"/>
                    <a:pt x="1067" y="765"/>
                  </a:cubicBezTo>
                  <a:cubicBezTo>
                    <a:pt x="832" y="378"/>
                    <a:pt x="454" y="5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67;p64">
              <a:extLst>
                <a:ext uri="{FF2B5EF4-FFF2-40B4-BE49-F238E27FC236}">
                  <a16:creationId xmlns:a16="http://schemas.microsoft.com/office/drawing/2014/main" id="{036994BE-0B09-4B21-8014-AAFD11C03108}"/>
                </a:ext>
              </a:extLst>
            </p:cNvPr>
            <p:cNvSpPr/>
            <p:nvPr/>
          </p:nvSpPr>
          <p:spPr>
            <a:xfrm>
              <a:off x="11703150" y="2765097"/>
              <a:ext cx="43027" cy="212450"/>
            </a:xfrm>
            <a:custGeom>
              <a:avLst/>
              <a:gdLst/>
              <a:ahLst/>
              <a:cxnLst/>
              <a:rect l="l" t="t" r="r" b="b"/>
              <a:pathLst>
                <a:path w="657" h="3244" extrusionOk="0">
                  <a:moveTo>
                    <a:pt x="35" y="1"/>
                  </a:moveTo>
                  <a:lnTo>
                    <a:pt x="35" y="1"/>
                  </a:lnTo>
                  <a:cubicBezTo>
                    <a:pt x="1" y="17"/>
                    <a:pt x="379" y="681"/>
                    <a:pt x="488" y="1597"/>
                  </a:cubicBezTo>
                  <a:cubicBezTo>
                    <a:pt x="606" y="2504"/>
                    <a:pt x="404" y="3235"/>
                    <a:pt x="446" y="3243"/>
                  </a:cubicBezTo>
                  <a:cubicBezTo>
                    <a:pt x="455" y="3243"/>
                    <a:pt x="522" y="3067"/>
                    <a:pt x="572" y="2773"/>
                  </a:cubicBezTo>
                  <a:cubicBezTo>
                    <a:pt x="631" y="2470"/>
                    <a:pt x="656" y="2042"/>
                    <a:pt x="597" y="1580"/>
                  </a:cubicBezTo>
                  <a:cubicBezTo>
                    <a:pt x="539" y="1118"/>
                    <a:pt x="413" y="706"/>
                    <a:pt x="287" y="429"/>
                  </a:cubicBezTo>
                  <a:cubicBezTo>
                    <a:pt x="161" y="152"/>
                    <a:pt x="51" y="1"/>
                    <a:pt x="3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68;p64">
              <a:extLst>
                <a:ext uri="{FF2B5EF4-FFF2-40B4-BE49-F238E27FC236}">
                  <a16:creationId xmlns:a16="http://schemas.microsoft.com/office/drawing/2014/main" id="{D0893237-9F00-469E-A54D-8C13C5AE401A}"/>
                </a:ext>
              </a:extLst>
            </p:cNvPr>
            <p:cNvSpPr/>
            <p:nvPr/>
          </p:nvSpPr>
          <p:spPr>
            <a:xfrm>
              <a:off x="12520714" y="3495955"/>
              <a:ext cx="1031533" cy="1175480"/>
            </a:xfrm>
            <a:custGeom>
              <a:avLst/>
              <a:gdLst/>
              <a:ahLst/>
              <a:cxnLst/>
              <a:rect l="l" t="t" r="r" b="b"/>
              <a:pathLst>
                <a:path w="15751" h="17949" extrusionOk="0">
                  <a:moveTo>
                    <a:pt x="13526" y="1"/>
                  </a:moveTo>
                  <a:cubicBezTo>
                    <a:pt x="10148" y="1"/>
                    <a:pt x="6764" y="1383"/>
                    <a:pt x="4410" y="3819"/>
                  </a:cubicBezTo>
                  <a:cubicBezTo>
                    <a:pt x="1537" y="6784"/>
                    <a:pt x="0" y="13714"/>
                    <a:pt x="899" y="17746"/>
                  </a:cubicBezTo>
                  <a:lnTo>
                    <a:pt x="15751" y="17948"/>
                  </a:lnTo>
                  <a:lnTo>
                    <a:pt x="15751" y="206"/>
                  </a:lnTo>
                  <a:cubicBezTo>
                    <a:pt x="15017" y="68"/>
                    <a:pt x="14272" y="1"/>
                    <a:pt x="1352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69;p64">
              <a:extLst>
                <a:ext uri="{FF2B5EF4-FFF2-40B4-BE49-F238E27FC236}">
                  <a16:creationId xmlns:a16="http://schemas.microsoft.com/office/drawing/2014/main" id="{F8FFEC92-B10B-4F6A-B135-E1E24997A0FA}"/>
                </a:ext>
              </a:extLst>
            </p:cNvPr>
            <p:cNvSpPr/>
            <p:nvPr/>
          </p:nvSpPr>
          <p:spPr>
            <a:xfrm>
              <a:off x="12719801" y="4168528"/>
              <a:ext cx="828645" cy="489669"/>
            </a:xfrm>
            <a:custGeom>
              <a:avLst/>
              <a:gdLst/>
              <a:ahLst/>
              <a:cxnLst/>
              <a:rect l="l" t="t" r="r" b="b"/>
              <a:pathLst>
                <a:path w="12653" h="7477" extrusionOk="0">
                  <a:moveTo>
                    <a:pt x="12644" y="0"/>
                  </a:moveTo>
                  <a:cubicBezTo>
                    <a:pt x="12629" y="0"/>
                    <a:pt x="9796" y="1660"/>
                    <a:pt x="6318" y="3721"/>
                  </a:cubicBezTo>
                  <a:cubicBezTo>
                    <a:pt x="2824" y="5788"/>
                    <a:pt x="1" y="7468"/>
                    <a:pt x="9" y="7476"/>
                  </a:cubicBezTo>
                  <a:cubicBezTo>
                    <a:pt x="9" y="7477"/>
                    <a:pt x="9" y="7477"/>
                    <a:pt x="10" y="7477"/>
                  </a:cubicBezTo>
                  <a:cubicBezTo>
                    <a:pt x="38" y="7477"/>
                    <a:pt x="2866" y="5811"/>
                    <a:pt x="6335" y="3755"/>
                  </a:cubicBezTo>
                  <a:cubicBezTo>
                    <a:pt x="9830" y="1697"/>
                    <a:pt x="12652" y="8"/>
                    <a:pt x="12644" y="0"/>
                  </a:cubicBezTo>
                  <a:cubicBezTo>
                    <a:pt x="12644" y="0"/>
                    <a:pt x="12644" y="0"/>
                    <a:pt x="12644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70;p64">
              <a:extLst>
                <a:ext uri="{FF2B5EF4-FFF2-40B4-BE49-F238E27FC236}">
                  <a16:creationId xmlns:a16="http://schemas.microsoft.com/office/drawing/2014/main" id="{24F5746B-E00B-4088-9700-E68EBF939B27}"/>
                </a:ext>
              </a:extLst>
            </p:cNvPr>
            <p:cNvSpPr/>
            <p:nvPr/>
          </p:nvSpPr>
          <p:spPr>
            <a:xfrm>
              <a:off x="12568521" y="3772974"/>
              <a:ext cx="979337" cy="576574"/>
            </a:xfrm>
            <a:custGeom>
              <a:avLst/>
              <a:gdLst/>
              <a:ahLst/>
              <a:cxnLst/>
              <a:rect l="l" t="t" r="r" b="b"/>
              <a:pathLst>
                <a:path w="14954" h="8804" extrusionOk="0">
                  <a:moveTo>
                    <a:pt x="14954" y="0"/>
                  </a:moveTo>
                  <a:cubicBezTo>
                    <a:pt x="14952" y="1"/>
                    <a:pt x="14902" y="35"/>
                    <a:pt x="14802" y="84"/>
                  </a:cubicBezTo>
                  <a:cubicBezTo>
                    <a:pt x="14693" y="151"/>
                    <a:pt x="14550" y="235"/>
                    <a:pt x="14374" y="345"/>
                  </a:cubicBezTo>
                  <a:cubicBezTo>
                    <a:pt x="13988" y="580"/>
                    <a:pt x="13442" y="899"/>
                    <a:pt x="12778" y="1302"/>
                  </a:cubicBezTo>
                  <a:cubicBezTo>
                    <a:pt x="11417" y="2109"/>
                    <a:pt x="9561" y="3218"/>
                    <a:pt x="7502" y="4444"/>
                  </a:cubicBezTo>
                  <a:cubicBezTo>
                    <a:pt x="5444" y="5670"/>
                    <a:pt x="3571" y="6762"/>
                    <a:pt x="2210" y="7544"/>
                  </a:cubicBezTo>
                  <a:cubicBezTo>
                    <a:pt x="1538" y="7930"/>
                    <a:pt x="992" y="8241"/>
                    <a:pt x="597" y="8468"/>
                  </a:cubicBezTo>
                  <a:cubicBezTo>
                    <a:pt x="412" y="8569"/>
                    <a:pt x="270" y="8653"/>
                    <a:pt x="160" y="8720"/>
                  </a:cubicBezTo>
                  <a:cubicBezTo>
                    <a:pt x="270" y="8661"/>
                    <a:pt x="421" y="8585"/>
                    <a:pt x="606" y="8485"/>
                  </a:cubicBezTo>
                  <a:cubicBezTo>
                    <a:pt x="992" y="8275"/>
                    <a:pt x="1547" y="7964"/>
                    <a:pt x="2227" y="7577"/>
                  </a:cubicBezTo>
                  <a:cubicBezTo>
                    <a:pt x="3596" y="6796"/>
                    <a:pt x="5470" y="5704"/>
                    <a:pt x="7528" y="4486"/>
                  </a:cubicBezTo>
                  <a:cubicBezTo>
                    <a:pt x="9586" y="3260"/>
                    <a:pt x="11451" y="2142"/>
                    <a:pt x="12786" y="1327"/>
                  </a:cubicBezTo>
                  <a:cubicBezTo>
                    <a:pt x="13450" y="924"/>
                    <a:pt x="13996" y="597"/>
                    <a:pt x="14374" y="361"/>
                  </a:cubicBezTo>
                  <a:cubicBezTo>
                    <a:pt x="14559" y="252"/>
                    <a:pt x="14702" y="160"/>
                    <a:pt x="14811" y="93"/>
                  </a:cubicBezTo>
                  <a:cubicBezTo>
                    <a:pt x="14902" y="35"/>
                    <a:pt x="14952" y="1"/>
                    <a:pt x="14954" y="0"/>
                  </a:cubicBezTo>
                  <a:close/>
                  <a:moveTo>
                    <a:pt x="160" y="8720"/>
                  </a:moveTo>
                  <a:cubicBezTo>
                    <a:pt x="60" y="8770"/>
                    <a:pt x="1" y="8804"/>
                    <a:pt x="1" y="8804"/>
                  </a:cubicBezTo>
                  <a:cubicBezTo>
                    <a:pt x="1" y="8804"/>
                    <a:pt x="60" y="8779"/>
                    <a:pt x="160" y="872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71;p64">
              <a:extLst>
                <a:ext uri="{FF2B5EF4-FFF2-40B4-BE49-F238E27FC236}">
                  <a16:creationId xmlns:a16="http://schemas.microsoft.com/office/drawing/2014/main" id="{8CC2ADB6-24D3-4846-AE08-BC007EE62A70}"/>
                </a:ext>
              </a:extLst>
            </p:cNvPr>
            <p:cNvSpPr/>
            <p:nvPr/>
          </p:nvSpPr>
          <p:spPr>
            <a:xfrm>
              <a:off x="12720390" y="3516060"/>
              <a:ext cx="702053" cy="374668"/>
            </a:xfrm>
            <a:custGeom>
              <a:avLst/>
              <a:gdLst/>
              <a:ahLst/>
              <a:cxnLst/>
              <a:rect l="l" t="t" r="r" b="b"/>
              <a:pathLst>
                <a:path w="10720" h="5721" extrusionOk="0">
                  <a:moveTo>
                    <a:pt x="10719" y="0"/>
                  </a:moveTo>
                  <a:cubicBezTo>
                    <a:pt x="10199" y="277"/>
                    <a:pt x="8199" y="1336"/>
                    <a:pt x="5351" y="2840"/>
                  </a:cubicBezTo>
                  <a:cubicBezTo>
                    <a:pt x="3865" y="3621"/>
                    <a:pt x="2521" y="4335"/>
                    <a:pt x="1554" y="4864"/>
                  </a:cubicBezTo>
                  <a:cubicBezTo>
                    <a:pt x="1084" y="5116"/>
                    <a:pt x="698" y="5334"/>
                    <a:pt x="412" y="5486"/>
                  </a:cubicBezTo>
                  <a:cubicBezTo>
                    <a:pt x="286" y="5561"/>
                    <a:pt x="185" y="5612"/>
                    <a:pt x="101" y="5662"/>
                  </a:cubicBezTo>
                  <a:cubicBezTo>
                    <a:pt x="60" y="5688"/>
                    <a:pt x="31" y="5704"/>
                    <a:pt x="15" y="5713"/>
                  </a:cubicBezTo>
                  <a:lnTo>
                    <a:pt x="15" y="5713"/>
                  </a:lnTo>
                  <a:cubicBezTo>
                    <a:pt x="559" y="5424"/>
                    <a:pt x="2547" y="4371"/>
                    <a:pt x="5368" y="2882"/>
                  </a:cubicBezTo>
                  <a:cubicBezTo>
                    <a:pt x="6855" y="2100"/>
                    <a:pt x="8199" y="1386"/>
                    <a:pt x="9165" y="865"/>
                  </a:cubicBezTo>
                  <a:cubicBezTo>
                    <a:pt x="9636" y="605"/>
                    <a:pt x="10022" y="395"/>
                    <a:pt x="10308" y="235"/>
                  </a:cubicBezTo>
                  <a:cubicBezTo>
                    <a:pt x="10434" y="168"/>
                    <a:pt x="10535" y="109"/>
                    <a:pt x="10619" y="67"/>
                  </a:cubicBezTo>
                  <a:cubicBezTo>
                    <a:pt x="10686" y="25"/>
                    <a:pt x="10719" y="0"/>
                    <a:pt x="10719" y="0"/>
                  </a:cubicBezTo>
                  <a:close/>
                  <a:moveTo>
                    <a:pt x="15" y="5713"/>
                  </a:moveTo>
                  <a:lnTo>
                    <a:pt x="15" y="5713"/>
                  </a:lnTo>
                  <a:cubicBezTo>
                    <a:pt x="10" y="5716"/>
                    <a:pt x="5" y="5718"/>
                    <a:pt x="0" y="5721"/>
                  </a:cubicBezTo>
                  <a:cubicBezTo>
                    <a:pt x="0" y="5721"/>
                    <a:pt x="5" y="5718"/>
                    <a:pt x="15" y="5713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72;p64">
              <a:extLst>
                <a:ext uri="{FF2B5EF4-FFF2-40B4-BE49-F238E27FC236}">
                  <a16:creationId xmlns:a16="http://schemas.microsoft.com/office/drawing/2014/main" id="{0F9E572D-06F9-4EF0-B3BB-2D03A477E58B}"/>
                </a:ext>
              </a:extLst>
            </p:cNvPr>
            <p:cNvSpPr/>
            <p:nvPr/>
          </p:nvSpPr>
          <p:spPr>
            <a:xfrm>
              <a:off x="12553131" y="3505320"/>
              <a:ext cx="974950" cy="1149022"/>
            </a:xfrm>
            <a:custGeom>
              <a:avLst/>
              <a:gdLst/>
              <a:ahLst/>
              <a:cxnLst/>
              <a:rect l="l" t="t" r="r" b="b"/>
              <a:pathLst>
                <a:path w="14887" h="17545" extrusionOk="0">
                  <a:moveTo>
                    <a:pt x="12759" y="1"/>
                  </a:moveTo>
                  <a:cubicBezTo>
                    <a:pt x="12242" y="1"/>
                    <a:pt x="11643" y="30"/>
                    <a:pt x="10980" y="114"/>
                  </a:cubicBezTo>
                  <a:cubicBezTo>
                    <a:pt x="10829" y="139"/>
                    <a:pt x="10669" y="147"/>
                    <a:pt x="10518" y="181"/>
                  </a:cubicBezTo>
                  <a:cubicBezTo>
                    <a:pt x="10358" y="206"/>
                    <a:pt x="10199" y="240"/>
                    <a:pt x="10039" y="273"/>
                  </a:cubicBezTo>
                  <a:cubicBezTo>
                    <a:pt x="9712" y="324"/>
                    <a:pt x="9376" y="433"/>
                    <a:pt x="9031" y="517"/>
                  </a:cubicBezTo>
                  <a:cubicBezTo>
                    <a:pt x="8351" y="727"/>
                    <a:pt x="7628" y="979"/>
                    <a:pt x="6914" y="1357"/>
                  </a:cubicBezTo>
                  <a:cubicBezTo>
                    <a:pt x="6209" y="1727"/>
                    <a:pt x="5478" y="2172"/>
                    <a:pt x="4814" y="2743"/>
                  </a:cubicBezTo>
                  <a:cubicBezTo>
                    <a:pt x="4150" y="3314"/>
                    <a:pt x="3529" y="3978"/>
                    <a:pt x="2991" y="4734"/>
                  </a:cubicBezTo>
                  <a:cubicBezTo>
                    <a:pt x="2445" y="5490"/>
                    <a:pt x="2017" y="6296"/>
                    <a:pt x="1656" y="7086"/>
                  </a:cubicBezTo>
                  <a:cubicBezTo>
                    <a:pt x="1278" y="7876"/>
                    <a:pt x="1000" y="8674"/>
                    <a:pt x="773" y="9447"/>
                  </a:cubicBezTo>
                  <a:cubicBezTo>
                    <a:pt x="547" y="10219"/>
                    <a:pt x="404" y="10967"/>
                    <a:pt x="269" y="11664"/>
                  </a:cubicBezTo>
                  <a:cubicBezTo>
                    <a:pt x="169" y="12378"/>
                    <a:pt x="93" y="13034"/>
                    <a:pt x="59" y="13638"/>
                  </a:cubicBezTo>
                  <a:cubicBezTo>
                    <a:pt x="1" y="14856"/>
                    <a:pt x="51" y="15839"/>
                    <a:pt x="135" y="16511"/>
                  </a:cubicBezTo>
                  <a:cubicBezTo>
                    <a:pt x="160" y="16847"/>
                    <a:pt x="219" y="17108"/>
                    <a:pt x="244" y="17284"/>
                  </a:cubicBezTo>
                  <a:cubicBezTo>
                    <a:pt x="261" y="17368"/>
                    <a:pt x="269" y="17427"/>
                    <a:pt x="278" y="17477"/>
                  </a:cubicBezTo>
                  <a:cubicBezTo>
                    <a:pt x="286" y="17528"/>
                    <a:pt x="295" y="17545"/>
                    <a:pt x="295" y="17545"/>
                  </a:cubicBezTo>
                  <a:cubicBezTo>
                    <a:pt x="295" y="17545"/>
                    <a:pt x="295" y="17528"/>
                    <a:pt x="295" y="17477"/>
                  </a:cubicBezTo>
                  <a:cubicBezTo>
                    <a:pt x="286" y="17427"/>
                    <a:pt x="278" y="17360"/>
                    <a:pt x="269" y="17276"/>
                  </a:cubicBezTo>
                  <a:cubicBezTo>
                    <a:pt x="253" y="17099"/>
                    <a:pt x="202" y="16839"/>
                    <a:pt x="177" y="16503"/>
                  </a:cubicBezTo>
                  <a:cubicBezTo>
                    <a:pt x="110" y="15831"/>
                    <a:pt x="68" y="14848"/>
                    <a:pt x="143" y="13647"/>
                  </a:cubicBezTo>
                  <a:cubicBezTo>
                    <a:pt x="177" y="13042"/>
                    <a:pt x="253" y="12387"/>
                    <a:pt x="362" y="11681"/>
                  </a:cubicBezTo>
                  <a:cubicBezTo>
                    <a:pt x="496" y="10984"/>
                    <a:pt x="639" y="10236"/>
                    <a:pt x="874" y="9472"/>
                  </a:cubicBezTo>
                  <a:cubicBezTo>
                    <a:pt x="1101" y="8707"/>
                    <a:pt x="1378" y="7918"/>
                    <a:pt x="1748" y="7128"/>
                  </a:cubicBezTo>
                  <a:cubicBezTo>
                    <a:pt x="2118" y="6347"/>
                    <a:pt x="2546" y="5549"/>
                    <a:pt x="3075" y="4801"/>
                  </a:cubicBezTo>
                  <a:cubicBezTo>
                    <a:pt x="3613" y="4054"/>
                    <a:pt x="4226" y="3390"/>
                    <a:pt x="4881" y="2827"/>
                  </a:cubicBezTo>
                  <a:cubicBezTo>
                    <a:pt x="5537" y="2256"/>
                    <a:pt x="6259" y="1819"/>
                    <a:pt x="6965" y="1449"/>
                  </a:cubicBezTo>
                  <a:cubicBezTo>
                    <a:pt x="7662" y="1071"/>
                    <a:pt x="8384" y="819"/>
                    <a:pt x="9056" y="601"/>
                  </a:cubicBezTo>
                  <a:cubicBezTo>
                    <a:pt x="9401" y="517"/>
                    <a:pt x="9728" y="408"/>
                    <a:pt x="10056" y="357"/>
                  </a:cubicBezTo>
                  <a:cubicBezTo>
                    <a:pt x="10216" y="324"/>
                    <a:pt x="10375" y="290"/>
                    <a:pt x="10526" y="257"/>
                  </a:cubicBezTo>
                  <a:cubicBezTo>
                    <a:pt x="10686" y="231"/>
                    <a:pt x="10837" y="215"/>
                    <a:pt x="10988" y="198"/>
                  </a:cubicBezTo>
                  <a:cubicBezTo>
                    <a:pt x="11729" y="93"/>
                    <a:pt x="12389" y="60"/>
                    <a:pt x="12946" y="60"/>
                  </a:cubicBezTo>
                  <a:cubicBezTo>
                    <a:pt x="13286" y="60"/>
                    <a:pt x="13587" y="73"/>
                    <a:pt x="13845" y="89"/>
                  </a:cubicBezTo>
                  <a:cubicBezTo>
                    <a:pt x="14181" y="105"/>
                    <a:pt x="14441" y="147"/>
                    <a:pt x="14617" y="164"/>
                  </a:cubicBezTo>
                  <a:cubicBezTo>
                    <a:pt x="14701" y="164"/>
                    <a:pt x="14769" y="173"/>
                    <a:pt x="14819" y="181"/>
                  </a:cubicBezTo>
                  <a:lnTo>
                    <a:pt x="14886" y="181"/>
                  </a:lnTo>
                  <a:cubicBezTo>
                    <a:pt x="14886" y="181"/>
                    <a:pt x="14861" y="173"/>
                    <a:pt x="14819" y="164"/>
                  </a:cubicBezTo>
                  <a:cubicBezTo>
                    <a:pt x="14769" y="164"/>
                    <a:pt x="14701" y="147"/>
                    <a:pt x="14617" y="139"/>
                  </a:cubicBezTo>
                  <a:cubicBezTo>
                    <a:pt x="14441" y="122"/>
                    <a:pt x="14181" y="72"/>
                    <a:pt x="13845" y="47"/>
                  </a:cubicBezTo>
                  <a:cubicBezTo>
                    <a:pt x="13543" y="20"/>
                    <a:pt x="13178" y="1"/>
                    <a:pt x="1275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73;p64">
              <a:extLst>
                <a:ext uri="{FF2B5EF4-FFF2-40B4-BE49-F238E27FC236}">
                  <a16:creationId xmlns:a16="http://schemas.microsoft.com/office/drawing/2014/main" id="{7B44CBE6-452D-4292-AF53-9AE3DD8588CD}"/>
                </a:ext>
              </a:extLst>
            </p:cNvPr>
            <p:cNvSpPr/>
            <p:nvPr/>
          </p:nvSpPr>
          <p:spPr>
            <a:xfrm>
              <a:off x="11778528" y="3471921"/>
              <a:ext cx="517764" cy="293854"/>
            </a:xfrm>
            <a:custGeom>
              <a:avLst/>
              <a:gdLst/>
              <a:ahLst/>
              <a:cxnLst/>
              <a:rect l="l" t="t" r="r" b="b"/>
              <a:pathLst>
                <a:path w="7906" h="4487" extrusionOk="0">
                  <a:moveTo>
                    <a:pt x="3614" y="0"/>
                  </a:moveTo>
                  <a:cubicBezTo>
                    <a:pt x="3512" y="0"/>
                    <a:pt x="3420" y="6"/>
                    <a:pt x="3344" y="19"/>
                  </a:cubicBezTo>
                  <a:cubicBezTo>
                    <a:pt x="2941" y="78"/>
                    <a:pt x="1908" y="481"/>
                    <a:pt x="1252" y="674"/>
                  </a:cubicBezTo>
                  <a:cubicBezTo>
                    <a:pt x="597" y="859"/>
                    <a:pt x="68" y="708"/>
                    <a:pt x="34" y="1019"/>
                  </a:cubicBezTo>
                  <a:cubicBezTo>
                    <a:pt x="1" y="1329"/>
                    <a:pt x="345" y="1716"/>
                    <a:pt x="1000" y="1716"/>
                  </a:cubicBezTo>
                  <a:cubicBezTo>
                    <a:pt x="1000" y="1716"/>
                    <a:pt x="286" y="1951"/>
                    <a:pt x="412" y="2111"/>
                  </a:cubicBezTo>
                  <a:cubicBezTo>
                    <a:pt x="538" y="2262"/>
                    <a:pt x="757" y="2640"/>
                    <a:pt x="1068" y="2640"/>
                  </a:cubicBezTo>
                  <a:cubicBezTo>
                    <a:pt x="1068" y="2640"/>
                    <a:pt x="1101" y="3203"/>
                    <a:pt x="1630" y="3262"/>
                  </a:cubicBezTo>
                  <a:cubicBezTo>
                    <a:pt x="1630" y="3262"/>
                    <a:pt x="1815" y="3732"/>
                    <a:pt x="2723" y="3950"/>
                  </a:cubicBezTo>
                  <a:cubicBezTo>
                    <a:pt x="2723" y="3950"/>
                    <a:pt x="2655" y="4362"/>
                    <a:pt x="3344" y="4480"/>
                  </a:cubicBezTo>
                  <a:cubicBezTo>
                    <a:pt x="3368" y="4484"/>
                    <a:pt x="3396" y="4486"/>
                    <a:pt x="3427" y="4486"/>
                  </a:cubicBezTo>
                  <a:cubicBezTo>
                    <a:pt x="4298" y="4486"/>
                    <a:pt x="7906" y="2858"/>
                    <a:pt x="7906" y="2858"/>
                  </a:cubicBezTo>
                  <a:lnTo>
                    <a:pt x="6503" y="422"/>
                  </a:lnTo>
                  <a:cubicBezTo>
                    <a:pt x="6503" y="422"/>
                    <a:pt x="5545" y="389"/>
                    <a:pt x="5066" y="237"/>
                  </a:cubicBezTo>
                  <a:cubicBezTo>
                    <a:pt x="4685" y="108"/>
                    <a:pt x="4054" y="0"/>
                    <a:pt x="3614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2370;p79">
            <a:extLst>
              <a:ext uri="{FF2B5EF4-FFF2-40B4-BE49-F238E27FC236}">
                <a16:creationId xmlns:a16="http://schemas.microsoft.com/office/drawing/2014/main" id="{6268FDFF-A68E-4477-81EC-513AEA8E8AE1}"/>
              </a:ext>
            </a:extLst>
          </p:cNvPr>
          <p:cNvSpPr/>
          <p:nvPr/>
        </p:nvSpPr>
        <p:spPr>
          <a:xfrm>
            <a:off x="5887562" y="3518517"/>
            <a:ext cx="1419380" cy="1277298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5CD6DA4-D8D3-4702-8F98-4B96F1D72A11}"/>
              </a:ext>
            </a:extLst>
          </p:cNvPr>
          <p:cNvSpPr txBox="1"/>
          <p:nvPr/>
        </p:nvSpPr>
        <p:spPr>
          <a:xfrm>
            <a:off x="2950261" y="3113279"/>
            <a:ext cx="2315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проводимо заходи для </a:t>
            </a:r>
            <a:r>
              <a:rPr lang="ru-RU" dirty="0" err="1">
                <a:solidFill>
                  <a:schemeClr val="accent1"/>
                </a:solidFill>
              </a:rPr>
              <a:t>зменшення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ризиків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87" name="Google Shape;2491;p62">
            <a:extLst>
              <a:ext uri="{FF2B5EF4-FFF2-40B4-BE49-F238E27FC236}">
                <a16:creationId xmlns:a16="http://schemas.microsoft.com/office/drawing/2014/main" id="{BBF07C4C-6077-425E-807A-3DDF92E15FEF}"/>
              </a:ext>
            </a:extLst>
          </p:cNvPr>
          <p:cNvCxnSpPr>
            <a:cxnSpLocks/>
            <a:stCxn id="71" idx="2"/>
            <a:endCxn id="185" idx="1"/>
          </p:cNvCxnSpPr>
          <p:nvPr/>
        </p:nvCxnSpPr>
        <p:spPr>
          <a:xfrm>
            <a:off x="1858268" y="2509311"/>
            <a:ext cx="1091993" cy="86557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2491;p62">
            <a:extLst>
              <a:ext uri="{FF2B5EF4-FFF2-40B4-BE49-F238E27FC236}">
                <a16:creationId xmlns:a16="http://schemas.microsoft.com/office/drawing/2014/main" id="{0C4AE1DC-245A-4AC9-B7E9-E950CCBF7FA1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5265771" y="2530311"/>
            <a:ext cx="1090800" cy="864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0" name="Google Shape;12316;p79">
            <a:extLst>
              <a:ext uri="{FF2B5EF4-FFF2-40B4-BE49-F238E27FC236}">
                <a16:creationId xmlns:a16="http://schemas.microsoft.com/office/drawing/2014/main" id="{7E9B4659-6B61-4163-924D-760D0E9E33D3}"/>
              </a:ext>
            </a:extLst>
          </p:cNvPr>
          <p:cNvGrpSpPr/>
          <p:nvPr/>
        </p:nvGrpSpPr>
        <p:grpSpPr>
          <a:xfrm>
            <a:off x="3615682" y="3740354"/>
            <a:ext cx="984667" cy="1084420"/>
            <a:chOff x="7562766" y="1514864"/>
            <a:chExt cx="327059" cy="360192"/>
          </a:xfrm>
          <a:solidFill>
            <a:schemeClr val="accent1"/>
          </a:solidFill>
        </p:grpSpPr>
        <p:sp>
          <p:nvSpPr>
            <p:cNvPr id="191" name="Google Shape;12317;p79">
              <a:extLst>
                <a:ext uri="{FF2B5EF4-FFF2-40B4-BE49-F238E27FC236}">
                  <a16:creationId xmlns:a16="http://schemas.microsoft.com/office/drawing/2014/main" id="{22DF0996-5127-4CE1-BAD7-5CF8EFFE24EF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2318;p79">
              <a:extLst>
                <a:ext uri="{FF2B5EF4-FFF2-40B4-BE49-F238E27FC236}">
                  <a16:creationId xmlns:a16="http://schemas.microsoft.com/office/drawing/2014/main" id="{9780BBB3-BCA4-464D-A9B2-C6ADCB0A6D53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2319;p79">
              <a:extLst>
                <a:ext uri="{FF2B5EF4-FFF2-40B4-BE49-F238E27FC236}">
                  <a16:creationId xmlns:a16="http://schemas.microsoft.com/office/drawing/2014/main" id="{3CFF9069-EB38-4270-AA04-EB65399103B2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320;p79">
              <a:extLst>
                <a:ext uri="{FF2B5EF4-FFF2-40B4-BE49-F238E27FC236}">
                  <a16:creationId xmlns:a16="http://schemas.microsoft.com/office/drawing/2014/main" id="{A7FBA2EE-ACBC-4651-942D-A3A5041C0232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94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SERVICE CONTINUITY MANAGEMENT</a:t>
            </a:r>
            <a:endParaRPr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D52318-F563-4538-98CE-B7EFAE384AF0}"/>
              </a:ext>
            </a:extLst>
          </p:cNvPr>
          <p:cNvSpPr txBox="1"/>
          <p:nvPr/>
        </p:nvSpPr>
        <p:spPr>
          <a:xfrm>
            <a:off x="-107155" y="1352053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Стадія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3 –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Реалізація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algn="ctr"/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-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Розробляємо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плани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забезпечення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безперервності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послуг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algn="ctr"/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algn="ctr"/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-Проводимо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планування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організаційної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структури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algn="ctr"/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algn="ctr"/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Тестування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FED0FE-2FDD-47DF-BA92-84AECE8BF9C1}"/>
              </a:ext>
            </a:extLst>
          </p:cNvPr>
          <p:cNvSpPr txBox="1"/>
          <p:nvPr/>
        </p:nvSpPr>
        <p:spPr>
          <a:xfrm>
            <a:off x="0" y="3864836"/>
            <a:ext cx="46255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Стадія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 4 – </a:t>
            </a:r>
            <a:r>
              <a:rPr kumimoji="0" lang="ru-R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Безперервна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 </a:t>
            </a:r>
            <a:r>
              <a:rPr kumimoji="0" lang="ru-R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E89AE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sym typeface="Arial"/>
              </a:rPr>
              <a:t>експлуатація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E89AE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ru-RU" dirty="0">
              <a:solidFill>
                <a:srgbClr val="4E89AE"/>
              </a:solidFill>
              <a:latin typeface="Comic Sans MS" panose="030F0702030302020204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4E89AE"/>
              </a:solidFill>
              <a:effectLst/>
              <a:uLnTx/>
              <a:uFillTx/>
              <a:latin typeface="Comic Sans MS" panose="030F0702030302020204" pitchFamily="66" charset="0"/>
              <a:cs typeface="Arial"/>
              <a:sym typeface="Arial"/>
            </a:endParaRPr>
          </a:p>
        </p:txBody>
      </p:sp>
      <p:pic>
        <p:nvPicPr>
          <p:cNvPr id="1026" name="Picture 2" descr="Иллюстрация концепции программиста Бесплатные векторы">
            <a:extLst>
              <a:ext uri="{FF2B5EF4-FFF2-40B4-BE49-F238E27FC236}">
                <a16:creationId xmlns:a16="http://schemas.microsoft.com/office/drawing/2014/main" id="{5AE758E1-AE82-4AD7-A1F3-F5CF17DB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957263"/>
            <a:ext cx="4186237" cy="41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8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681;p43">
            <a:extLst>
              <a:ext uri="{FF2B5EF4-FFF2-40B4-BE49-F238E27FC236}">
                <a16:creationId xmlns:a16="http://schemas.microsoft.com/office/drawing/2014/main" id="{C78674AC-588C-461D-B026-D6CE7D671B84}"/>
              </a:ext>
            </a:extLst>
          </p:cNvPr>
          <p:cNvSpPr/>
          <p:nvPr/>
        </p:nvSpPr>
        <p:spPr>
          <a:xfrm rot="60568">
            <a:off x="2265230" y="3079382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84" name="Google Shape;1682;p43">
            <a:extLst>
              <a:ext uri="{FF2B5EF4-FFF2-40B4-BE49-F238E27FC236}">
                <a16:creationId xmlns:a16="http://schemas.microsoft.com/office/drawing/2014/main" id="{78417B53-3DF3-4EF6-B0BF-CD297005DA68}"/>
              </a:ext>
            </a:extLst>
          </p:cNvPr>
          <p:cNvSpPr/>
          <p:nvPr/>
        </p:nvSpPr>
        <p:spPr>
          <a:xfrm rot="60568">
            <a:off x="2355428" y="3083218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80" name="Google Shape;1681;p43">
            <a:extLst>
              <a:ext uri="{FF2B5EF4-FFF2-40B4-BE49-F238E27FC236}">
                <a16:creationId xmlns:a16="http://schemas.microsoft.com/office/drawing/2014/main" id="{57B3AB5C-7D55-4A7E-B6A6-3D9BE2483490}"/>
              </a:ext>
            </a:extLst>
          </p:cNvPr>
          <p:cNvSpPr/>
          <p:nvPr/>
        </p:nvSpPr>
        <p:spPr>
          <a:xfrm rot="60568">
            <a:off x="4018625" y="3080725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81" name="Google Shape;1681;p43">
            <a:extLst>
              <a:ext uri="{FF2B5EF4-FFF2-40B4-BE49-F238E27FC236}">
                <a16:creationId xmlns:a16="http://schemas.microsoft.com/office/drawing/2014/main" id="{98DE25CF-F30F-4F28-86DE-C16C96C9DE37}"/>
              </a:ext>
            </a:extLst>
          </p:cNvPr>
          <p:cNvSpPr/>
          <p:nvPr/>
        </p:nvSpPr>
        <p:spPr>
          <a:xfrm rot="60568">
            <a:off x="7131176" y="1065090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73" name="Google Shape;1673;p43"/>
          <p:cNvSpPr/>
          <p:nvPr/>
        </p:nvSpPr>
        <p:spPr>
          <a:xfrm rot="60568">
            <a:off x="2399028" y="1073450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74" name="Google Shape;1674;p43"/>
          <p:cNvSpPr/>
          <p:nvPr/>
        </p:nvSpPr>
        <p:spPr>
          <a:xfrm rot="60568">
            <a:off x="2491645" y="1065282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75" name="Google Shape;1675;p43"/>
          <p:cNvSpPr/>
          <p:nvPr/>
        </p:nvSpPr>
        <p:spPr>
          <a:xfrm rot="60568">
            <a:off x="4076561" y="1058699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76" name="Google Shape;1676;p43"/>
          <p:cNvSpPr/>
          <p:nvPr/>
        </p:nvSpPr>
        <p:spPr>
          <a:xfrm rot="60568">
            <a:off x="4158487" y="1064800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77" name="Google Shape;1677;p43"/>
          <p:cNvSpPr/>
          <p:nvPr/>
        </p:nvSpPr>
        <p:spPr>
          <a:xfrm rot="60568">
            <a:off x="5603868" y="1073450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78" name="Google Shape;1678;p43"/>
          <p:cNvSpPr/>
          <p:nvPr/>
        </p:nvSpPr>
        <p:spPr>
          <a:xfrm rot="60568">
            <a:off x="5696177" y="1084381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79" name="Google Shape;1679;p43"/>
          <p:cNvSpPr/>
          <p:nvPr/>
        </p:nvSpPr>
        <p:spPr>
          <a:xfrm rot="60568">
            <a:off x="751904" y="3039072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80" name="Google Shape;1680;p43"/>
          <p:cNvSpPr/>
          <p:nvPr/>
        </p:nvSpPr>
        <p:spPr>
          <a:xfrm rot="60568">
            <a:off x="7224507" y="1066090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81" name="Google Shape;1681;p43"/>
          <p:cNvSpPr/>
          <p:nvPr/>
        </p:nvSpPr>
        <p:spPr>
          <a:xfrm rot="60568">
            <a:off x="681607" y="3083508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82" name="Google Shape;1682;p43"/>
          <p:cNvSpPr/>
          <p:nvPr/>
        </p:nvSpPr>
        <p:spPr>
          <a:xfrm rot="60568">
            <a:off x="768744" y="3059219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grpSp>
        <p:nvGrpSpPr>
          <p:cNvPr id="1683" name="Google Shape;1683;p43"/>
          <p:cNvGrpSpPr/>
          <p:nvPr/>
        </p:nvGrpSpPr>
        <p:grpSpPr>
          <a:xfrm>
            <a:off x="749810" y="1084642"/>
            <a:ext cx="899102" cy="755688"/>
            <a:chOff x="1539807" y="1116167"/>
            <a:chExt cx="899102" cy="755688"/>
          </a:xfrm>
        </p:grpSpPr>
        <p:sp>
          <p:nvSpPr>
            <p:cNvPr id="1684" name="Google Shape;1684;p43"/>
            <p:cNvSpPr/>
            <p:nvPr/>
          </p:nvSpPr>
          <p:spPr>
            <a:xfrm rot="60568">
              <a:off x="1539807" y="1130713"/>
              <a:ext cx="843861" cy="741142"/>
            </a:xfrm>
            <a:custGeom>
              <a:avLst/>
              <a:gdLst/>
              <a:ahLst/>
              <a:cxnLst/>
              <a:rect l="l" t="t" r="r" b="b"/>
              <a:pathLst>
                <a:path w="69961" h="73315" extrusionOk="0">
                  <a:moveTo>
                    <a:pt x="5187" y="0"/>
                  </a:moveTo>
                  <a:cubicBezTo>
                    <a:pt x="5186" y="0"/>
                    <a:pt x="0" y="47383"/>
                    <a:pt x="6665" y="73315"/>
                  </a:cubicBezTo>
                  <a:lnTo>
                    <a:pt x="69960" y="70534"/>
                  </a:lnTo>
                  <a:cubicBezTo>
                    <a:pt x="69960" y="70534"/>
                    <a:pt x="56388" y="23813"/>
                    <a:pt x="64730" y="3112"/>
                  </a:cubicBezTo>
                  <a:lnTo>
                    <a:pt x="5187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685" name="Google Shape;1685;p43"/>
            <p:cNvSpPr/>
            <p:nvPr/>
          </p:nvSpPr>
          <p:spPr>
            <a:xfrm rot="60568">
              <a:off x="1628592" y="1116167"/>
              <a:ext cx="810317" cy="674888"/>
            </a:xfrm>
            <a:custGeom>
              <a:avLst/>
              <a:gdLst/>
              <a:ahLst/>
              <a:cxnLst/>
              <a:rect l="l" t="t" r="r" b="b"/>
              <a:pathLst>
                <a:path w="67180" h="66761" extrusionOk="0">
                  <a:moveTo>
                    <a:pt x="0" y="0"/>
                  </a:moveTo>
                  <a:cubicBezTo>
                    <a:pt x="0" y="0"/>
                    <a:pt x="442" y="51157"/>
                    <a:pt x="3046" y="66761"/>
                  </a:cubicBezTo>
                  <a:lnTo>
                    <a:pt x="67180" y="63715"/>
                  </a:lnTo>
                  <a:cubicBezTo>
                    <a:pt x="67180" y="63715"/>
                    <a:pt x="61552" y="13441"/>
                    <a:pt x="63715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686" name="Google Shape;1686;p43"/>
          <p:cNvSpPr txBox="1">
            <a:spLocks noGrp="1"/>
          </p:cNvSpPr>
          <p:nvPr>
            <p:ph type="title" idx="2"/>
          </p:nvPr>
        </p:nvSpPr>
        <p:spPr>
          <a:xfrm>
            <a:off x="1645006" y="102648"/>
            <a:ext cx="5821800" cy="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Політика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інформаційної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безпеки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88" name="Google Shape;1688;p43"/>
          <p:cNvSpPr txBox="1">
            <a:spLocks noGrp="1"/>
          </p:cNvSpPr>
          <p:nvPr>
            <p:ph type="title" idx="4"/>
          </p:nvPr>
        </p:nvSpPr>
        <p:spPr>
          <a:xfrm>
            <a:off x="19028" y="1848101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Політика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електронної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пошти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90" name="Google Shape;1690;p43"/>
          <p:cNvSpPr txBox="1">
            <a:spLocks noGrp="1"/>
          </p:cNvSpPr>
          <p:nvPr>
            <p:ph type="title" idx="6"/>
          </p:nvPr>
        </p:nvSpPr>
        <p:spPr>
          <a:xfrm>
            <a:off x="1690153" y="1797215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Політика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використання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паролів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92" name="Google Shape;1692;p43"/>
          <p:cNvSpPr txBox="1">
            <a:spLocks noGrp="1"/>
          </p:cNvSpPr>
          <p:nvPr>
            <p:ph type="title" idx="8"/>
          </p:nvPr>
        </p:nvSpPr>
        <p:spPr>
          <a:xfrm>
            <a:off x="3437845" y="1796733"/>
            <a:ext cx="2265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Політика</a:t>
            </a:r>
            <a:r>
              <a:rPr lang="ru-RU" dirty="0">
                <a:latin typeface="Comic Sans MS" panose="030F0702030302020204" pitchFamily="66" charset="0"/>
              </a:rPr>
              <a:t> контролю доступу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94" name="Google Shape;1694;p43"/>
          <p:cNvSpPr txBox="1">
            <a:spLocks noGrp="1"/>
          </p:cNvSpPr>
          <p:nvPr>
            <p:ph type="title" idx="13"/>
          </p:nvPr>
        </p:nvSpPr>
        <p:spPr>
          <a:xfrm>
            <a:off x="4975435" y="1810777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Політика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Інтернету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96" name="Google Shape;1696;p43"/>
          <p:cNvSpPr txBox="1">
            <a:spLocks noGrp="1"/>
          </p:cNvSpPr>
          <p:nvPr>
            <p:ph type="title"/>
          </p:nvPr>
        </p:nvSpPr>
        <p:spPr>
          <a:xfrm>
            <a:off x="6423015" y="1792486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Політика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антивірусного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захисту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98" name="Google Shape;1698;p43"/>
          <p:cNvSpPr txBox="1">
            <a:spLocks noGrp="1"/>
          </p:cNvSpPr>
          <p:nvPr>
            <p:ph type="title" idx="15"/>
          </p:nvPr>
        </p:nvSpPr>
        <p:spPr>
          <a:xfrm>
            <a:off x="27281" y="3795361"/>
            <a:ext cx="2265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Політика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класифікації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інформації</a:t>
            </a:r>
            <a:r>
              <a:rPr lang="ru-RU" dirty="0">
                <a:latin typeface="Comic Sans MS" panose="030F0702030302020204" pitchFamily="66" charset="0"/>
              </a:rPr>
              <a:t>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3" name="Google Shape;1682;p43">
            <a:extLst>
              <a:ext uri="{FF2B5EF4-FFF2-40B4-BE49-F238E27FC236}">
                <a16:creationId xmlns:a16="http://schemas.microsoft.com/office/drawing/2014/main" id="{6C953D2E-4443-470C-9143-C5E717E63218}"/>
              </a:ext>
            </a:extLst>
          </p:cNvPr>
          <p:cNvSpPr/>
          <p:nvPr/>
        </p:nvSpPr>
        <p:spPr>
          <a:xfrm rot="60568">
            <a:off x="4130576" y="3081197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64" name="Google Shape;1698;p43">
            <a:extLst>
              <a:ext uri="{FF2B5EF4-FFF2-40B4-BE49-F238E27FC236}">
                <a16:creationId xmlns:a16="http://schemas.microsoft.com/office/drawing/2014/main" id="{A308A956-7AE2-4375-8D27-93D6CAC6F5B7}"/>
              </a:ext>
            </a:extLst>
          </p:cNvPr>
          <p:cNvSpPr txBox="1">
            <a:spLocks/>
          </p:cNvSpPr>
          <p:nvPr/>
        </p:nvSpPr>
        <p:spPr>
          <a:xfrm>
            <a:off x="3440849" y="3765177"/>
            <a:ext cx="2265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r>
              <a:rPr lang="ru-RU">
                <a:latin typeface="Comic Sans MS" panose="030F0702030302020204" pitchFamily="66" charset="0"/>
              </a:rPr>
              <a:t>Політика віддаленого доступу.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74" name="Google Shape;1681;p43">
            <a:extLst>
              <a:ext uri="{FF2B5EF4-FFF2-40B4-BE49-F238E27FC236}">
                <a16:creationId xmlns:a16="http://schemas.microsoft.com/office/drawing/2014/main" id="{8B5B3802-518B-4177-A536-7EE8CD08C890}"/>
              </a:ext>
            </a:extLst>
          </p:cNvPr>
          <p:cNvSpPr/>
          <p:nvPr/>
        </p:nvSpPr>
        <p:spPr>
          <a:xfrm rot="60568">
            <a:off x="5602881" y="3087058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75" name="Google Shape;1682;p43">
            <a:extLst>
              <a:ext uri="{FF2B5EF4-FFF2-40B4-BE49-F238E27FC236}">
                <a16:creationId xmlns:a16="http://schemas.microsoft.com/office/drawing/2014/main" id="{B45922BD-FACB-44B9-BCD4-22AE31A0C538}"/>
              </a:ext>
            </a:extLst>
          </p:cNvPr>
          <p:cNvSpPr/>
          <p:nvPr/>
        </p:nvSpPr>
        <p:spPr>
          <a:xfrm rot="60568">
            <a:off x="5676097" y="3074639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6" name="Google Shape;1698;p43">
            <a:extLst>
              <a:ext uri="{FF2B5EF4-FFF2-40B4-BE49-F238E27FC236}">
                <a16:creationId xmlns:a16="http://schemas.microsoft.com/office/drawing/2014/main" id="{B6C66D6A-9490-410E-8AC9-79B41A0D27C4}"/>
              </a:ext>
            </a:extLst>
          </p:cNvPr>
          <p:cNvSpPr txBox="1">
            <a:spLocks/>
          </p:cNvSpPr>
          <p:nvPr/>
        </p:nvSpPr>
        <p:spPr>
          <a:xfrm>
            <a:off x="4918990" y="3795361"/>
            <a:ext cx="2265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r>
              <a:rPr lang="ru-RU" dirty="0" err="1">
                <a:latin typeface="Comic Sans MS" panose="030F0702030302020204" pitchFamily="66" charset="0"/>
              </a:rPr>
              <a:t>Політика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класифікації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документів</a:t>
            </a:r>
            <a:r>
              <a:rPr lang="ru-RU" dirty="0">
                <a:latin typeface="Comic Sans MS" panose="030F0702030302020204" pitchFamily="66" charset="0"/>
              </a:rPr>
              <a:t>.</a:t>
            </a:r>
          </a:p>
        </p:txBody>
      </p:sp>
      <p:grpSp>
        <p:nvGrpSpPr>
          <p:cNvPr id="77" name="Google Shape;1699;p43">
            <a:extLst>
              <a:ext uri="{FF2B5EF4-FFF2-40B4-BE49-F238E27FC236}">
                <a16:creationId xmlns:a16="http://schemas.microsoft.com/office/drawing/2014/main" id="{44F99158-07D1-4E71-85F3-4D243D98A4CF}"/>
              </a:ext>
            </a:extLst>
          </p:cNvPr>
          <p:cNvGrpSpPr/>
          <p:nvPr/>
        </p:nvGrpSpPr>
        <p:grpSpPr>
          <a:xfrm>
            <a:off x="2565607" y="3223889"/>
            <a:ext cx="354727" cy="300816"/>
            <a:chOff x="2661459" y="1945722"/>
            <a:chExt cx="322508" cy="273494"/>
          </a:xfrm>
        </p:grpSpPr>
        <p:sp>
          <p:nvSpPr>
            <p:cNvPr id="78" name="Google Shape;1700;p43">
              <a:extLst>
                <a:ext uri="{FF2B5EF4-FFF2-40B4-BE49-F238E27FC236}">
                  <a16:creationId xmlns:a16="http://schemas.microsoft.com/office/drawing/2014/main" id="{8F41D1E3-6093-4483-B8C0-733F1AE4F39A}"/>
                </a:ext>
              </a:extLst>
            </p:cNvPr>
            <p:cNvSpPr/>
            <p:nvPr/>
          </p:nvSpPr>
          <p:spPr>
            <a:xfrm>
              <a:off x="2661459" y="1959599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9" name="Google Shape;1701;p43">
              <a:extLst>
                <a:ext uri="{FF2B5EF4-FFF2-40B4-BE49-F238E27FC236}">
                  <a16:creationId xmlns:a16="http://schemas.microsoft.com/office/drawing/2014/main" id="{2FCE42C8-7118-4F04-B312-1DFC2B3832A2}"/>
                </a:ext>
              </a:extLst>
            </p:cNvPr>
            <p:cNvSpPr/>
            <p:nvPr/>
          </p:nvSpPr>
          <p:spPr>
            <a:xfrm>
              <a:off x="2946442" y="1945722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</p:grpSp>
      <p:sp>
        <p:nvSpPr>
          <p:cNvPr id="82" name="Google Shape;1681;p43">
            <a:extLst>
              <a:ext uri="{FF2B5EF4-FFF2-40B4-BE49-F238E27FC236}">
                <a16:creationId xmlns:a16="http://schemas.microsoft.com/office/drawing/2014/main" id="{73C03A5B-95CC-4D65-AEA3-E143CF37A103}"/>
              </a:ext>
            </a:extLst>
          </p:cNvPr>
          <p:cNvSpPr/>
          <p:nvPr/>
        </p:nvSpPr>
        <p:spPr>
          <a:xfrm rot="60568">
            <a:off x="7210434" y="3079780"/>
            <a:ext cx="843861" cy="741142"/>
          </a:xfrm>
          <a:custGeom>
            <a:avLst/>
            <a:gdLst/>
            <a:ahLst/>
            <a:cxnLst/>
            <a:rect l="l" t="t" r="r" b="b"/>
            <a:pathLst>
              <a:path w="69961" h="73315" extrusionOk="0">
                <a:moveTo>
                  <a:pt x="5187" y="0"/>
                </a:moveTo>
                <a:cubicBezTo>
                  <a:pt x="5186" y="0"/>
                  <a:pt x="0" y="47383"/>
                  <a:pt x="6665" y="73315"/>
                </a:cubicBezTo>
                <a:lnTo>
                  <a:pt x="69960" y="70534"/>
                </a:lnTo>
                <a:cubicBezTo>
                  <a:pt x="69960" y="70534"/>
                  <a:pt x="56388" y="23813"/>
                  <a:pt x="64730" y="3112"/>
                </a:cubicBezTo>
                <a:lnTo>
                  <a:pt x="5187" y="0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83" name="Google Shape;1682;p43">
            <a:extLst>
              <a:ext uri="{FF2B5EF4-FFF2-40B4-BE49-F238E27FC236}">
                <a16:creationId xmlns:a16="http://schemas.microsoft.com/office/drawing/2014/main" id="{77CFAC8E-CA58-4CF4-858F-0BC6D2418775}"/>
              </a:ext>
            </a:extLst>
          </p:cNvPr>
          <p:cNvSpPr/>
          <p:nvPr/>
        </p:nvSpPr>
        <p:spPr>
          <a:xfrm rot="60568">
            <a:off x="7294600" y="3070956"/>
            <a:ext cx="810317" cy="674888"/>
          </a:xfrm>
          <a:custGeom>
            <a:avLst/>
            <a:gdLst/>
            <a:ahLst/>
            <a:cxnLst/>
            <a:rect l="l" t="t" r="r" b="b"/>
            <a:pathLst>
              <a:path w="67180" h="66761" extrusionOk="0">
                <a:moveTo>
                  <a:pt x="0" y="0"/>
                </a:moveTo>
                <a:cubicBezTo>
                  <a:pt x="0" y="0"/>
                  <a:pt x="442" y="51157"/>
                  <a:pt x="3046" y="66761"/>
                </a:cubicBezTo>
                <a:lnTo>
                  <a:pt x="67180" y="63715"/>
                </a:lnTo>
                <a:cubicBezTo>
                  <a:pt x="67180" y="63715"/>
                  <a:pt x="61552" y="13441"/>
                  <a:pt x="63715" y="0"/>
                </a:cubicBezTo>
                <a:close/>
              </a:path>
            </a:pathLst>
          </a:custGeom>
          <a:solidFill>
            <a:srgbClr val="4E8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91" name="Google Shape;1698;p43">
            <a:extLst>
              <a:ext uri="{FF2B5EF4-FFF2-40B4-BE49-F238E27FC236}">
                <a16:creationId xmlns:a16="http://schemas.microsoft.com/office/drawing/2014/main" id="{D677338A-4BED-4727-A66D-1B274BE59CC4}"/>
              </a:ext>
            </a:extLst>
          </p:cNvPr>
          <p:cNvSpPr txBox="1">
            <a:spLocks/>
          </p:cNvSpPr>
          <p:nvPr/>
        </p:nvSpPr>
        <p:spPr>
          <a:xfrm>
            <a:off x="1627786" y="3842060"/>
            <a:ext cx="2265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r>
              <a:rPr lang="ru-RU">
                <a:latin typeface="Comic Sans MS" panose="030F0702030302020204" pitchFamily="66" charset="0"/>
              </a:rPr>
              <a:t>Політика доступу постачальників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92" name="Google Shape;1698;p43">
            <a:extLst>
              <a:ext uri="{FF2B5EF4-FFF2-40B4-BE49-F238E27FC236}">
                <a16:creationId xmlns:a16="http://schemas.microsoft.com/office/drawing/2014/main" id="{456D9135-5C05-4B0F-AE9E-40C31B156DC5}"/>
              </a:ext>
            </a:extLst>
          </p:cNvPr>
          <p:cNvSpPr txBox="1">
            <a:spLocks/>
          </p:cNvSpPr>
          <p:nvPr/>
        </p:nvSpPr>
        <p:spPr>
          <a:xfrm>
            <a:off x="6566958" y="3842060"/>
            <a:ext cx="2265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fa Slab One"/>
              <a:buNone/>
              <a:defRPr sz="16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r>
              <a:rPr lang="ru-RU" dirty="0" err="1">
                <a:latin typeface="Comic Sans MS" panose="030F0702030302020204" pitchFamily="66" charset="0"/>
              </a:rPr>
              <a:t>Політика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розміщення</a:t>
            </a:r>
            <a:r>
              <a:rPr lang="ru-RU" dirty="0">
                <a:latin typeface="Comic Sans MS" panose="030F0702030302020204" pitchFamily="66" charset="0"/>
              </a:rPr>
              <a:t>      </a:t>
            </a:r>
            <a:r>
              <a:rPr lang="ru-RU" dirty="0" err="1">
                <a:latin typeface="Comic Sans MS" panose="030F0702030302020204" pitchFamily="66" charset="0"/>
              </a:rPr>
              <a:t>активів</a:t>
            </a:r>
            <a:endParaRPr lang="ru-RU" dirty="0">
              <a:latin typeface="Comic Sans MS" panose="030F0702030302020204" pitchFamily="66" charset="0"/>
            </a:endParaRPr>
          </a:p>
        </p:txBody>
      </p:sp>
      <p:grpSp>
        <p:nvGrpSpPr>
          <p:cNvPr id="94" name="Google Shape;12316;p79">
            <a:extLst>
              <a:ext uri="{FF2B5EF4-FFF2-40B4-BE49-F238E27FC236}">
                <a16:creationId xmlns:a16="http://schemas.microsoft.com/office/drawing/2014/main" id="{A9AA4CEC-109D-4D11-9A0A-D3D865451868}"/>
              </a:ext>
            </a:extLst>
          </p:cNvPr>
          <p:cNvGrpSpPr/>
          <p:nvPr/>
        </p:nvGrpSpPr>
        <p:grpSpPr>
          <a:xfrm>
            <a:off x="4372204" y="1243932"/>
            <a:ext cx="327059" cy="360192"/>
            <a:chOff x="7562766" y="1514864"/>
            <a:chExt cx="327059" cy="360192"/>
          </a:xfrm>
          <a:solidFill>
            <a:schemeClr val="bg1"/>
          </a:solidFill>
        </p:grpSpPr>
        <p:sp>
          <p:nvSpPr>
            <p:cNvPr id="95" name="Google Shape;12317;p79">
              <a:extLst>
                <a:ext uri="{FF2B5EF4-FFF2-40B4-BE49-F238E27FC236}">
                  <a16:creationId xmlns:a16="http://schemas.microsoft.com/office/drawing/2014/main" id="{F37EC606-58B2-4CE8-A31E-24B3A7E1C33E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318;p79">
              <a:extLst>
                <a:ext uri="{FF2B5EF4-FFF2-40B4-BE49-F238E27FC236}">
                  <a16:creationId xmlns:a16="http://schemas.microsoft.com/office/drawing/2014/main" id="{01C6F375-94AD-4E3F-A0C0-FA673929B113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319;p79">
              <a:extLst>
                <a:ext uri="{FF2B5EF4-FFF2-40B4-BE49-F238E27FC236}">
                  <a16:creationId xmlns:a16="http://schemas.microsoft.com/office/drawing/2014/main" id="{1BABA337-C1BC-45D8-A1D2-3526B61F7091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320;p79">
              <a:extLst>
                <a:ext uri="{FF2B5EF4-FFF2-40B4-BE49-F238E27FC236}">
                  <a16:creationId xmlns:a16="http://schemas.microsoft.com/office/drawing/2014/main" id="{EE10C349-49C4-4F17-AAD3-64AA10EAD9AC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3821;p81">
            <a:extLst>
              <a:ext uri="{FF2B5EF4-FFF2-40B4-BE49-F238E27FC236}">
                <a16:creationId xmlns:a16="http://schemas.microsoft.com/office/drawing/2014/main" id="{1D3C9960-65CF-4462-9FD0-F48A7BC2A3CC}"/>
              </a:ext>
            </a:extLst>
          </p:cNvPr>
          <p:cNvGrpSpPr/>
          <p:nvPr/>
        </p:nvGrpSpPr>
        <p:grpSpPr>
          <a:xfrm>
            <a:off x="1064245" y="1256344"/>
            <a:ext cx="359015" cy="358633"/>
            <a:chOff x="1309875" y="1499912"/>
            <a:chExt cx="359015" cy="358633"/>
          </a:xfrm>
          <a:solidFill>
            <a:schemeClr val="bg1"/>
          </a:solidFill>
        </p:grpSpPr>
        <p:sp>
          <p:nvSpPr>
            <p:cNvPr id="101" name="Google Shape;13822;p81">
              <a:extLst>
                <a:ext uri="{FF2B5EF4-FFF2-40B4-BE49-F238E27FC236}">
                  <a16:creationId xmlns:a16="http://schemas.microsoft.com/office/drawing/2014/main" id="{A8AB961D-D093-4A55-AC08-4A65FCA7C561}"/>
                </a:ext>
              </a:extLst>
            </p:cNvPr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823;p81">
              <a:extLst>
                <a:ext uri="{FF2B5EF4-FFF2-40B4-BE49-F238E27FC236}">
                  <a16:creationId xmlns:a16="http://schemas.microsoft.com/office/drawing/2014/main" id="{2098A23D-B03B-4DCF-8B9C-F3E8A5593319}"/>
                </a:ext>
              </a:extLst>
            </p:cNvPr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824;p81">
              <a:extLst>
                <a:ext uri="{FF2B5EF4-FFF2-40B4-BE49-F238E27FC236}">
                  <a16:creationId xmlns:a16="http://schemas.microsoft.com/office/drawing/2014/main" id="{BA69E2E9-B1E7-48A9-908C-93962D3D3055}"/>
                </a:ext>
              </a:extLst>
            </p:cNvPr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825;p81">
              <a:extLst>
                <a:ext uri="{FF2B5EF4-FFF2-40B4-BE49-F238E27FC236}">
                  <a16:creationId xmlns:a16="http://schemas.microsoft.com/office/drawing/2014/main" id="{E7F0865E-B235-45FD-A073-3907C9502BB9}"/>
                </a:ext>
              </a:extLst>
            </p:cNvPr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826;p81">
              <a:extLst>
                <a:ext uri="{FF2B5EF4-FFF2-40B4-BE49-F238E27FC236}">
                  <a16:creationId xmlns:a16="http://schemas.microsoft.com/office/drawing/2014/main" id="{4549561E-7262-411E-99CF-16B86C6C2F6D}"/>
                </a:ext>
              </a:extLst>
            </p:cNvPr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827;p81">
              <a:extLst>
                <a:ext uri="{FF2B5EF4-FFF2-40B4-BE49-F238E27FC236}">
                  <a16:creationId xmlns:a16="http://schemas.microsoft.com/office/drawing/2014/main" id="{BE165028-E8EA-42BB-BAD6-4E2F2EA7973C}"/>
                </a:ext>
              </a:extLst>
            </p:cNvPr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828;p81">
              <a:extLst>
                <a:ext uri="{FF2B5EF4-FFF2-40B4-BE49-F238E27FC236}">
                  <a16:creationId xmlns:a16="http://schemas.microsoft.com/office/drawing/2014/main" id="{64F84D3A-F9BF-4BD3-A4E5-1F2C7A0546A1}"/>
                </a:ext>
              </a:extLst>
            </p:cNvPr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829;p81">
              <a:extLst>
                <a:ext uri="{FF2B5EF4-FFF2-40B4-BE49-F238E27FC236}">
                  <a16:creationId xmlns:a16="http://schemas.microsoft.com/office/drawing/2014/main" id="{9233A131-CF81-490A-8F6B-B3252952E85F}"/>
                </a:ext>
              </a:extLst>
            </p:cNvPr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830;p81">
              <a:extLst>
                <a:ext uri="{FF2B5EF4-FFF2-40B4-BE49-F238E27FC236}">
                  <a16:creationId xmlns:a16="http://schemas.microsoft.com/office/drawing/2014/main" id="{EA22FAE2-65A8-4845-A977-678A16B7E73E}"/>
                </a:ext>
              </a:extLst>
            </p:cNvPr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3378;p80">
            <a:extLst>
              <a:ext uri="{FF2B5EF4-FFF2-40B4-BE49-F238E27FC236}">
                <a16:creationId xmlns:a16="http://schemas.microsoft.com/office/drawing/2014/main" id="{E1EED608-FED0-413C-B3A1-49BB6C5A5EEE}"/>
              </a:ext>
            </a:extLst>
          </p:cNvPr>
          <p:cNvGrpSpPr/>
          <p:nvPr/>
        </p:nvGrpSpPr>
        <p:grpSpPr>
          <a:xfrm>
            <a:off x="2714348" y="1230459"/>
            <a:ext cx="363243" cy="328585"/>
            <a:chOff x="2633105" y="2431859"/>
            <a:chExt cx="363243" cy="328585"/>
          </a:xfrm>
          <a:solidFill>
            <a:schemeClr val="bg1"/>
          </a:solidFill>
        </p:grpSpPr>
        <p:sp>
          <p:nvSpPr>
            <p:cNvPr id="111" name="Google Shape;13379;p80">
              <a:extLst>
                <a:ext uri="{FF2B5EF4-FFF2-40B4-BE49-F238E27FC236}">
                  <a16:creationId xmlns:a16="http://schemas.microsoft.com/office/drawing/2014/main" id="{E5B98906-F793-46E0-9EEA-B6E96BE10C1E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380;p80">
              <a:extLst>
                <a:ext uri="{FF2B5EF4-FFF2-40B4-BE49-F238E27FC236}">
                  <a16:creationId xmlns:a16="http://schemas.microsoft.com/office/drawing/2014/main" id="{BF51C20C-5503-4BC3-9A1E-DBEB24D5ED65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381;p80">
              <a:extLst>
                <a:ext uri="{FF2B5EF4-FFF2-40B4-BE49-F238E27FC236}">
                  <a16:creationId xmlns:a16="http://schemas.microsoft.com/office/drawing/2014/main" id="{B0D25739-0552-4893-A76E-AFBEA9C62277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382;p80">
              <a:extLst>
                <a:ext uri="{FF2B5EF4-FFF2-40B4-BE49-F238E27FC236}">
                  <a16:creationId xmlns:a16="http://schemas.microsoft.com/office/drawing/2014/main" id="{CB1C632B-607F-4BE3-A3E5-6D4041C07D98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383;p80">
              <a:extLst>
                <a:ext uri="{FF2B5EF4-FFF2-40B4-BE49-F238E27FC236}">
                  <a16:creationId xmlns:a16="http://schemas.microsoft.com/office/drawing/2014/main" id="{2F181966-AF87-41FF-A042-A79690974060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384;p80">
              <a:extLst>
                <a:ext uri="{FF2B5EF4-FFF2-40B4-BE49-F238E27FC236}">
                  <a16:creationId xmlns:a16="http://schemas.microsoft.com/office/drawing/2014/main" id="{45DFBDB0-A3EB-4827-A964-CB30674D2762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385;p80">
              <a:extLst>
                <a:ext uri="{FF2B5EF4-FFF2-40B4-BE49-F238E27FC236}">
                  <a16:creationId xmlns:a16="http://schemas.microsoft.com/office/drawing/2014/main" id="{063ADB32-51F7-470A-A4D0-B1396751AB47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386;p80">
              <a:extLst>
                <a:ext uri="{FF2B5EF4-FFF2-40B4-BE49-F238E27FC236}">
                  <a16:creationId xmlns:a16="http://schemas.microsoft.com/office/drawing/2014/main" id="{DADA2184-3D04-4E85-9596-3A957D57B3B1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5062;p83">
            <a:extLst>
              <a:ext uri="{FF2B5EF4-FFF2-40B4-BE49-F238E27FC236}">
                <a16:creationId xmlns:a16="http://schemas.microsoft.com/office/drawing/2014/main" id="{F11F1502-2FF8-4C05-A0B6-D7CB70459A82}"/>
              </a:ext>
            </a:extLst>
          </p:cNvPr>
          <p:cNvGrpSpPr/>
          <p:nvPr/>
        </p:nvGrpSpPr>
        <p:grpSpPr>
          <a:xfrm>
            <a:off x="7440722" y="1242992"/>
            <a:ext cx="377886" cy="331255"/>
            <a:chOff x="4653179" y="2446590"/>
            <a:chExt cx="377886" cy="331255"/>
          </a:xfrm>
          <a:solidFill>
            <a:schemeClr val="bg1"/>
          </a:solidFill>
        </p:grpSpPr>
        <p:sp>
          <p:nvSpPr>
            <p:cNvPr id="120" name="Google Shape;15063;p83">
              <a:extLst>
                <a:ext uri="{FF2B5EF4-FFF2-40B4-BE49-F238E27FC236}">
                  <a16:creationId xmlns:a16="http://schemas.microsoft.com/office/drawing/2014/main" id="{9FB34CC4-4CD2-46F6-A11B-B263C8539C19}"/>
                </a:ext>
              </a:extLst>
            </p:cNvPr>
            <p:cNvSpPr/>
            <p:nvPr/>
          </p:nvSpPr>
          <p:spPr>
            <a:xfrm>
              <a:off x="4767639" y="2584541"/>
              <a:ext cx="145941" cy="109177"/>
            </a:xfrm>
            <a:custGeom>
              <a:avLst/>
              <a:gdLst/>
              <a:ahLst/>
              <a:cxnLst/>
              <a:rect l="l" t="t" r="r" b="b"/>
              <a:pathLst>
                <a:path w="4585" h="3430" extrusionOk="0">
                  <a:moveTo>
                    <a:pt x="2370" y="310"/>
                  </a:moveTo>
                  <a:cubicBezTo>
                    <a:pt x="2560" y="310"/>
                    <a:pt x="2739" y="429"/>
                    <a:pt x="2810" y="608"/>
                  </a:cubicBezTo>
                  <a:lnTo>
                    <a:pt x="1929" y="608"/>
                  </a:lnTo>
                  <a:cubicBezTo>
                    <a:pt x="1989" y="453"/>
                    <a:pt x="2156" y="310"/>
                    <a:pt x="2370" y="310"/>
                  </a:cubicBezTo>
                  <a:close/>
                  <a:moveTo>
                    <a:pt x="3049" y="965"/>
                  </a:moveTo>
                  <a:cubicBezTo>
                    <a:pt x="3168" y="965"/>
                    <a:pt x="3275" y="1072"/>
                    <a:pt x="3275" y="1191"/>
                  </a:cubicBezTo>
                  <a:lnTo>
                    <a:pt x="3275" y="2192"/>
                  </a:lnTo>
                  <a:cubicBezTo>
                    <a:pt x="3275" y="2323"/>
                    <a:pt x="3239" y="2442"/>
                    <a:pt x="3203" y="2561"/>
                  </a:cubicBezTo>
                  <a:cubicBezTo>
                    <a:pt x="3203" y="2561"/>
                    <a:pt x="3203" y="2573"/>
                    <a:pt x="3179" y="2573"/>
                  </a:cubicBezTo>
                  <a:cubicBezTo>
                    <a:pt x="3037" y="2870"/>
                    <a:pt x="2727" y="3085"/>
                    <a:pt x="2382" y="3085"/>
                  </a:cubicBezTo>
                  <a:cubicBezTo>
                    <a:pt x="1894" y="3085"/>
                    <a:pt x="1489" y="2680"/>
                    <a:pt x="1489" y="2192"/>
                  </a:cubicBezTo>
                  <a:lnTo>
                    <a:pt x="1453" y="1191"/>
                  </a:lnTo>
                  <a:cubicBezTo>
                    <a:pt x="1453" y="1072"/>
                    <a:pt x="1560" y="965"/>
                    <a:pt x="1679" y="965"/>
                  </a:cubicBezTo>
                  <a:close/>
                  <a:moveTo>
                    <a:pt x="2275" y="1"/>
                  </a:moveTo>
                  <a:cubicBezTo>
                    <a:pt x="1870" y="1"/>
                    <a:pt x="1548" y="298"/>
                    <a:pt x="1465" y="668"/>
                  </a:cubicBezTo>
                  <a:cubicBezTo>
                    <a:pt x="1286" y="715"/>
                    <a:pt x="1144" y="834"/>
                    <a:pt x="1072" y="1013"/>
                  </a:cubicBezTo>
                  <a:lnTo>
                    <a:pt x="751" y="1013"/>
                  </a:lnTo>
                  <a:cubicBezTo>
                    <a:pt x="715" y="1013"/>
                    <a:pt x="667" y="1025"/>
                    <a:pt x="620" y="1072"/>
                  </a:cubicBezTo>
                  <a:lnTo>
                    <a:pt x="72" y="1632"/>
                  </a:lnTo>
                  <a:cubicBezTo>
                    <a:pt x="12" y="1715"/>
                    <a:pt x="12" y="1811"/>
                    <a:pt x="72" y="1870"/>
                  </a:cubicBezTo>
                  <a:cubicBezTo>
                    <a:pt x="96" y="1906"/>
                    <a:pt x="143" y="1918"/>
                    <a:pt x="191" y="1918"/>
                  </a:cubicBezTo>
                  <a:cubicBezTo>
                    <a:pt x="239" y="1918"/>
                    <a:pt x="274" y="1906"/>
                    <a:pt x="310" y="1858"/>
                  </a:cubicBezTo>
                  <a:lnTo>
                    <a:pt x="798" y="1334"/>
                  </a:lnTo>
                  <a:lnTo>
                    <a:pt x="1013" y="1334"/>
                  </a:lnTo>
                  <a:lnTo>
                    <a:pt x="1013" y="1739"/>
                  </a:lnTo>
                  <a:lnTo>
                    <a:pt x="739" y="1739"/>
                  </a:lnTo>
                  <a:cubicBezTo>
                    <a:pt x="691" y="1739"/>
                    <a:pt x="655" y="1763"/>
                    <a:pt x="608" y="1799"/>
                  </a:cubicBezTo>
                  <a:lnTo>
                    <a:pt x="60" y="2370"/>
                  </a:lnTo>
                  <a:cubicBezTo>
                    <a:pt x="1" y="2442"/>
                    <a:pt x="1" y="2549"/>
                    <a:pt x="60" y="2608"/>
                  </a:cubicBezTo>
                  <a:cubicBezTo>
                    <a:pt x="84" y="2632"/>
                    <a:pt x="131" y="2656"/>
                    <a:pt x="179" y="2656"/>
                  </a:cubicBezTo>
                  <a:cubicBezTo>
                    <a:pt x="215" y="2656"/>
                    <a:pt x="262" y="2632"/>
                    <a:pt x="298" y="2596"/>
                  </a:cubicBezTo>
                  <a:lnTo>
                    <a:pt x="786" y="2072"/>
                  </a:lnTo>
                  <a:lnTo>
                    <a:pt x="989" y="2072"/>
                  </a:lnTo>
                  <a:lnTo>
                    <a:pt x="989" y="2192"/>
                  </a:lnTo>
                  <a:cubicBezTo>
                    <a:pt x="989" y="2275"/>
                    <a:pt x="1013" y="2382"/>
                    <a:pt x="1024" y="2477"/>
                  </a:cubicBezTo>
                  <a:lnTo>
                    <a:pt x="846" y="2477"/>
                  </a:lnTo>
                  <a:cubicBezTo>
                    <a:pt x="798" y="2477"/>
                    <a:pt x="763" y="2489"/>
                    <a:pt x="727" y="2525"/>
                  </a:cubicBezTo>
                  <a:lnTo>
                    <a:pt x="179" y="3096"/>
                  </a:lnTo>
                  <a:cubicBezTo>
                    <a:pt x="120" y="3168"/>
                    <a:pt x="120" y="3275"/>
                    <a:pt x="179" y="3335"/>
                  </a:cubicBezTo>
                  <a:cubicBezTo>
                    <a:pt x="203" y="3370"/>
                    <a:pt x="251" y="3382"/>
                    <a:pt x="298" y="3382"/>
                  </a:cubicBezTo>
                  <a:cubicBezTo>
                    <a:pt x="334" y="3382"/>
                    <a:pt x="382" y="3370"/>
                    <a:pt x="417" y="3323"/>
                  </a:cubicBezTo>
                  <a:lnTo>
                    <a:pt x="905" y="2799"/>
                  </a:lnTo>
                  <a:lnTo>
                    <a:pt x="1274" y="2799"/>
                  </a:lnTo>
                  <a:cubicBezTo>
                    <a:pt x="1501" y="3168"/>
                    <a:pt x="1906" y="3430"/>
                    <a:pt x="2346" y="3430"/>
                  </a:cubicBezTo>
                  <a:cubicBezTo>
                    <a:pt x="2810" y="3430"/>
                    <a:pt x="3215" y="3168"/>
                    <a:pt x="3418" y="2799"/>
                  </a:cubicBezTo>
                  <a:lnTo>
                    <a:pt x="3775" y="2799"/>
                  </a:lnTo>
                  <a:lnTo>
                    <a:pt x="4275" y="3323"/>
                  </a:lnTo>
                  <a:cubicBezTo>
                    <a:pt x="4299" y="3346"/>
                    <a:pt x="4346" y="3382"/>
                    <a:pt x="4382" y="3382"/>
                  </a:cubicBezTo>
                  <a:cubicBezTo>
                    <a:pt x="4430" y="3382"/>
                    <a:pt x="4477" y="3370"/>
                    <a:pt x="4501" y="3335"/>
                  </a:cubicBezTo>
                  <a:cubicBezTo>
                    <a:pt x="4584" y="3275"/>
                    <a:pt x="4584" y="3156"/>
                    <a:pt x="4501" y="3096"/>
                  </a:cubicBezTo>
                  <a:lnTo>
                    <a:pt x="3953" y="2525"/>
                  </a:lnTo>
                  <a:cubicBezTo>
                    <a:pt x="3930" y="2501"/>
                    <a:pt x="3882" y="2477"/>
                    <a:pt x="3834" y="2477"/>
                  </a:cubicBezTo>
                  <a:lnTo>
                    <a:pt x="3537" y="2477"/>
                  </a:lnTo>
                  <a:cubicBezTo>
                    <a:pt x="3549" y="2382"/>
                    <a:pt x="3572" y="2299"/>
                    <a:pt x="3572" y="2192"/>
                  </a:cubicBezTo>
                  <a:lnTo>
                    <a:pt x="3572" y="2072"/>
                  </a:lnTo>
                  <a:lnTo>
                    <a:pt x="3763" y="2072"/>
                  </a:lnTo>
                  <a:lnTo>
                    <a:pt x="4251" y="2596"/>
                  </a:lnTo>
                  <a:cubicBezTo>
                    <a:pt x="4287" y="2620"/>
                    <a:pt x="4322" y="2656"/>
                    <a:pt x="4370" y="2656"/>
                  </a:cubicBezTo>
                  <a:cubicBezTo>
                    <a:pt x="4418" y="2656"/>
                    <a:pt x="4465" y="2632"/>
                    <a:pt x="4489" y="2608"/>
                  </a:cubicBezTo>
                  <a:cubicBezTo>
                    <a:pt x="4561" y="2549"/>
                    <a:pt x="4561" y="2430"/>
                    <a:pt x="4489" y="2370"/>
                  </a:cubicBezTo>
                  <a:lnTo>
                    <a:pt x="3941" y="1799"/>
                  </a:lnTo>
                  <a:cubicBezTo>
                    <a:pt x="3906" y="1775"/>
                    <a:pt x="3870" y="1739"/>
                    <a:pt x="3822" y="1739"/>
                  </a:cubicBezTo>
                  <a:lnTo>
                    <a:pt x="3549" y="1739"/>
                  </a:lnTo>
                  <a:lnTo>
                    <a:pt x="3549" y="1334"/>
                  </a:lnTo>
                  <a:lnTo>
                    <a:pt x="3751" y="1334"/>
                  </a:lnTo>
                  <a:lnTo>
                    <a:pt x="4239" y="1858"/>
                  </a:lnTo>
                  <a:cubicBezTo>
                    <a:pt x="4263" y="1894"/>
                    <a:pt x="4311" y="1918"/>
                    <a:pt x="4358" y="1918"/>
                  </a:cubicBezTo>
                  <a:cubicBezTo>
                    <a:pt x="4406" y="1918"/>
                    <a:pt x="4442" y="1906"/>
                    <a:pt x="4477" y="1870"/>
                  </a:cubicBezTo>
                  <a:cubicBezTo>
                    <a:pt x="4549" y="1811"/>
                    <a:pt x="4549" y="1691"/>
                    <a:pt x="4477" y="1632"/>
                  </a:cubicBezTo>
                  <a:lnTo>
                    <a:pt x="3930" y="1072"/>
                  </a:lnTo>
                  <a:cubicBezTo>
                    <a:pt x="3894" y="1037"/>
                    <a:pt x="3846" y="1013"/>
                    <a:pt x="3787" y="1013"/>
                  </a:cubicBezTo>
                  <a:lnTo>
                    <a:pt x="3477" y="1013"/>
                  </a:lnTo>
                  <a:cubicBezTo>
                    <a:pt x="3406" y="846"/>
                    <a:pt x="3251" y="715"/>
                    <a:pt x="3072" y="668"/>
                  </a:cubicBezTo>
                  <a:cubicBezTo>
                    <a:pt x="3001" y="287"/>
                    <a:pt x="2679" y="1"/>
                    <a:pt x="2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064;p83">
              <a:extLst>
                <a:ext uri="{FF2B5EF4-FFF2-40B4-BE49-F238E27FC236}">
                  <a16:creationId xmlns:a16="http://schemas.microsoft.com/office/drawing/2014/main" id="{1087ABEF-4601-4E73-B024-010D6157A5FA}"/>
                </a:ext>
              </a:extLst>
            </p:cNvPr>
            <p:cNvSpPr/>
            <p:nvPr/>
          </p:nvSpPr>
          <p:spPr>
            <a:xfrm>
              <a:off x="4794918" y="2446590"/>
              <a:ext cx="96286" cy="53856"/>
            </a:xfrm>
            <a:custGeom>
              <a:avLst/>
              <a:gdLst/>
              <a:ahLst/>
              <a:cxnLst/>
              <a:rect l="l" t="t" r="r" b="b"/>
              <a:pathLst>
                <a:path w="3025" h="1692" extrusionOk="0">
                  <a:moveTo>
                    <a:pt x="1525" y="1"/>
                  </a:moveTo>
                  <a:cubicBezTo>
                    <a:pt x="691" y="1"/>
                    <a:pt x="25" y="680"/>
                    <a:pt x="25" y="1513"/>
                  </a:cubicBezTo>
                  <a:cubicBezTo>
                    <a:pt x="1" y="1596"/>
                    <a:pt x="84" y="1692"/>
                    <a:pt x="167" y="1692"/>
                  </a:cubicBezTo>
                  <a:cubicBezTo>
                    <a:pt x="263" y="1692"/>
                    <a:pt x="346" y="1608"/>
                    <a:pt x="346" y="1513"/>
                  </a:cubicBezTo>
                  <a:cubicBezTo>
                    <a:pt x="346" y="870"/>
                    <a:pt x="870" y="346"/>
                    <a:pt x="1513" y="346"/>
                  </a:cubicBezTo>
                  <a:cubicBezTo>
                    <a:pt x="2144" y="346"/>
                    <a:pt x="2668" y="870"/>
                    <a:pt x="2668" y="1513"/>
                  </a:cubicBezTo>
                  <a:cubicBezTo>
                    <a:pt x="2668" y="1596"/>
                    <a:pt x="2739" y="1692"/>
                    <a:pt x="2846" y="1692"/>
                  </a:cubicBezTo>
                  <a:cubicBezTo>
                    <a:pt x="2954" y="1692"/>
                    <a:pt x="3025" y="1608"/>
                    <a:pt x="3025" y="1513"/>
                  </a:cubicBezTo>
                  <a:cubicBezTo>
                    <a:pt x="3025" y="680"/>
                    <a:pt x="2358" y="1"/>
                    <a:pt x="1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065;p83">
              <a:extLst>
                <a:ext uri="{FF2B5EF4-FFF2-40B4-BE49-F238E27FC236}">
                  <a16:creationId xmlns:a16="http://schemas.microsoft.com/office/drawing/2014/main" id="{D4F5010F-83A7-433E-9C2C-5A22A1980493}"/>
                </a:ext>
              </a:extLst>
            </p:cNvPr>
            <p:cNvSpPr/>
            <p:nvPr/>
          </p:nvSpPr>
          <p:spPr>
            <a:xfrm>
              <a:off x="4816530" y="2465179"/>
              <a:ext cx="53856" cy="32244"/>
            </a:xfrm>
            <a:custGeom>
              <a:avLst/>
              <a:gdLst/>
              <a:ahLst/>
              <a:cxnLst/>
              <a:rect l="l" t="t" r="r" b="b"/>
              <a:pathLst>
                <a:path w="1692" h="1013" extrusionOk="0"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929"/>
                    <a:pt x="72" y="1012"/>
                    <a:pt x="179" y="1012"/>
                  </a:cubicBezTo>
                  <a:cubicBezTo>
                    <a:pt x="274" y="1012"/>
                    <a:pt x="358" y="941"/>
                    <a:pt x="358" y="834"/>
                  </a:cubicBezTo>
                  <a:cubicBezTo>
                    <a:pt x="358" y="572"/>
                    <a:pt x="572" y="346"/>
                    <a:pt x="846" y="346"/>
                  </a:cubicBezTo>
                  <a:cubicBezTo>
                    <a:pt x="1108" y="346"/>
                    <a:pt x="1334" y="572"/>
                    <a:pt x="1334" y="834"/>
                  </a:cubicBezTo>
                  <a:cubicBezTo>
                    <a:pt x="1334" y="929"/>
                    <a:pt x="1405" y="1012"/>
                    <a:pt x="1513" y="1012"/>
                  </a:cubicBezTo>
                  <a:cubicBezTo>
                    <a:pt x="1620" y="1012"/>
                    <a:pt x="1691" y="941"/>
                    <a:pt x="1691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066;p83">
              <a:extLst>
                <a:ext uri="{FF2B5EF4-FFF2-40B4-BE49-F238E27FC236}">
                  <a16:creationId xmlns:a16="http://schemas.microsoft.com/office/drawing/2014/main" id="{A7D64E1F-D227-4A4B-983B-3A2750D38E45}"/>
                </a:ext>
              </a:extLst>
            </p:cNvPr>
            <p:cNvSpPr/>
            <p:nvPr/>
          </p:nvSpPr>
          <p:spPr>
            <a:xfrm>
              <a:off x="4653179" y="2522409"/>
              <a:ext cx="377886" cy="255436"/>
            </a:xfrm>
            <a:custGeom>
              <a:avLst/>
              <a:gdLst/>
              <a:ahLst/>
              <a:cxnLst/>
              <a:rect l="l" t="t" r="r" b="b"/>
              <a:pathLst>
                <a:path w="11872" h="8025" extrusionOk="0">
                  <a:moveTo>
                    <a:pt x="11526" y="6822"/>
                  </a:moveTo>
                  <a:lnTo>
                    <a:pt x="11526" y="7025"/>
                  </a:lnTo>
                  <a:cubicBezTo>
                    <a:pt x="11526" y="7382"/>
                    <a:pt x="11228" y="7680"/>
                    <a:pt x="10871" y="7680"/>
                  </a:cubicBezTo>
                  <a:lnTo>
                    <a:pt x="1025" y="7680"/>
                  </a:lnTo>
                  <a:cubicBezTo>
                    <a:pt x="668" y="7680"/>
                    <a:pt x="370" y="7382"/>
                    <a:pt x="370" y="7025"/>
                  </a:cubicBezTo>
                  <a:lnTo>
                    <a:pt x="370" y="6822"/>
                  </a:lnTo>
                  <a:lnTo>
                    <a:pt x="4537" y="6822"/>
                  </a:lnTo>
                  <a:lnTo>
                    <a:pt x="4728" y="6953"/>
                  </a:lnTo>
                  <a:cubicBezTo>
                    <a:pt x="4751" y="6965"/>
                    <a:pt x="4787" y="6989"/>
                    <a:pt x="4835" y="6989"/>
                  </a:cubicBezTo>
                  <a:lnTo>
                    <a:pt x="7073" y="6989"/>
                  </a:lnTo>
                  <a:cubicBezTo>
                    <a:pt x="7109" y="6989"/>
                    <a:pt x="7156" y="6965"/>
                    <a:pt x="7180" y="6953"/>
                  </a:cubicBezTo>
                  <a:lnTo>
                    <a:pt x="7371" y="6822"/>
                  </a:lnTo>
                  <a:close/>
                  <a:moveTo>
                    <a:pt x="1537" y="0"/>
                  </a:moveTo>
                  <a:cubicBezTo>
                    <a:pt x="977" y="0"/>
                    <a:pt x="513" y="465"/>
                    <a:pt x="513" y="1036"/>
                  </a:cubicBezTo>
                  <a:lnTo>
                    <a:pt x="513" y="6477"/>
                  </a:lnTo>
                  <a:lnTo>
                    <a:pt x="179" y="6477"/>
                  </a:lnTo>
                  <a:cubicBezTo>
                    <a:pt x="96" y="6477"/>
                    <a:pt x="1" y="6549"/>
                    <a:pt x="1" y="6656"/>
                  </a:cubicBezTo>
                  <a:lnTo>
                    <a:pt x="1" y="7025"/>
                  </a:lnTo>
                  <a:cubicBezTo>
                    <a:pt x="1" y="7584"/>
                    <a:pt x="453" y="8025"/>
                    <a:pt x="1001" y="8025"/>
                  </a:cubicBezTo>
                  <a:lnTo>
                    <a:pt x="10859" y="8025"/>
                  </a:lnTo>
                  <a:cubicBezTo>
                    <a:pt x="11407" y="8025"/>
                    <a:pt x="11848" y="7584"/>
                    <a:pt x="11848" y="7025"/>
                  </a:cubicBezTo>
                  <a:lnTo>
                    <a:pt x="11848" y="6656"/>
                  </a:lnTo>
                  <a:cubicBezTo>
                    <a:pt x="11871" y="6549"/>
                    <a:pt x="11800" y="6477"/>
                    <a:pt x="11705" y="6477"/>
                  </a:cubicBezTo>
                  <a:lnTo>
                    <a:pt x="11371" y="6477"/>
                  </a:lnTo>
                  <a:lnTo>
                    <a:pt x="11371" y="1036"/>
                  </a:lnTo>
                  <a:cubicBezTo>
                    <a:pt x="11371" y="465"/>
                    <a:pt x="10919" y="0"/>
                    <a:pt x="10347" y="0"/>
                  </a:cubicBezTo>
                  <a:lnTo>
                    <a:pt x="9609" y="0"/>
                  </a:lnTo>
                  <a:cubicBezTo>
                    <a:pt x="9514" y="0"/>
                    <a:pt x="9431" y="84"/>
                    <a:pt x="9431" y="179"/>
                  </a:cubicBezTo>
                  <a:cubicBezTo>
                    <a:pt x="9431" y="274"/>
                    <a:pt x="9502" y="357"/>
                    <a:pt x="9609" y="357"/>
                  </a:cubicBezTo>
                  <a:lnTo>
                    <a:pt x="10347" y="357"/>
                  </a:lnTo>
                  <a:cubicBezTo>
                    <a:pt x="10716" y="357"/>
                    <a:pt x="11038" y="679"/>
                    <a:pt x="11038" y="1048"/>
                  </a:cubicBezTo>
                  <a:lnTo>
                    <a:pt x="11038" y="6489"/>
                  </a:lnTo>
                  <a:lnTo>
                    <a:pt x="10645" y="6489"/>
                  </a:lnTo>
                  <a:lnTo>
                    <a:pt x="10645" y="1048"/>
                  </a:lnTo>
                  <a:cubicBezTo>
                    <a:pt x="10645" y="881"/>
                    <a:pt x="10514" y="750"/>
                    <a:pt x="10347" y="750"/>
                  </a:cubicBezTo>
                  <a:lnTo>
                    <a:pt x="1572" y="750"/>
                  </a:lnTo>
                  <a:cubicBezTo>
                    <a:pt x="1406" y="750"/>
                    <a:pt x="1275" y="881"/>
                    <a:pt x="1275" y="1048"/>
                  </a:cubicBezTo>
                  <a:lnTo>
                    <a:pt x="1275" y="3298"/>
                  </a:lnTo>
                  <a:cubicBezTo>
                    <a:pt x="1275" y="3382"/>
                    <a:pt x="1346" y="3477"/>
                    <a:pt x="1453" y="3477"/>
                  </a:cubicBezTo>
                  <a:cubicBezTo>
                    <a:pt x="1537" y="3477"/>
                    <a:pt x="1632" y="3393"/>
                    <a:pt x="1632" y="3298"/>
                  </a:cubicBezTo>
                  <a:lnTo>
                    <a:pt x="1632" y="1096"/>
                  </a:lnTo>
                  <a:lnTo>
                    <a:pt x="10300" y="1096"/>
                  </a:lnTo>
                  <a:lnTo>
                    <a:pt x="10300" y="6489"/>
                  </a:lnTo>
                  <a:lnTo>
                    <a:pt x="7323" y="6489"/>
                  </a:lnTo>
                  <a:cubicBezTo>
                    <a:pt x="7299" y="6489"/>
                    <a:pt x="7252" y="6513"/>
                    <a:pt x="7228" y="6525"/>
                  </a:cubicBezTo>
                  <a:lnTo>
                    <a:pt x="7026" y="6656"/>
                  </a:lnTo>
                  <a:lnTo>
                    <a:pt x="4882" y="6656"/>
                  </a:lnTo>
                  <a:lnTo>
                    <a:pt x="4692" y="6525"/>
                  </a:lnTo>
                  <a:cubicBezTo>
                    <a:pt x="4668" y="6513"/>
                    <a:pt x="4632" y="6489"/>
                    <a:pt x="4585" y="6489"/>
                  </a:cubicBezTo>
                  <a:lnTo>
                    <a:pt x="1596" y="6489"/>
                  </a:lnTo>
                  <a:lnTo>
                    <a:pt x="1596" y="4155"/>
                  </a:lnTo>
                  <a:cubicBezTo>
                    <a:pt x="1596" y="4072"/>
                    <a:pt x="1525" y="3977"/>
                    <a:pt x="1418" y="3977"/>
                  </a:cubicBezTo>
                  <a:cubicBezTo>
                    <a:pt x="1311" y="3977"/>
                    <a:pt x="1239" y="4048"/>
                    <a:pt x="1239" y="4155"/>
                  </a:cubicBezTo>
                  <a:lnTo>
                    <a:pt x="1239" y="6489"/>
                  </a:lnTo>
                  <a:lnTo>
                    <a:pt x="858" y="6489"/>
                  </a:lnTo>
                  <a:lnTo>
                    <a:pt x="858" y="1048"/>
                  </a:lnTo>
                  <a:cubicBezTo>
                    <a:pt x="858" y="679"/>
                    <a:pt x="1168" y="357"/>
                    <a:pt x="1537" y="357"/>
                  </a:cubicBezTo>
                  <a:lnTo>
                    <a:pt x="8871" y="357"/>
                  </a:lnTo>
                  <a:cubicBezTo>
                    <a:pt x="8966" y="357"/>
                    <a:pt x="9050" y="286"/>
                    <a:pt x="9050" y="179"/>
                  </a:cubicBezTo>
                  <a:cubicBezTo>
                    <a:pt x="9050" y="95"/>
                    <a:pt x="8978" y="0"/>
                    <a:pt x="8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3366;p80">
            <a:extLst>
              <a:ext uri="{FF2B5EF4-FFF2-40B4-BE49-F238E27FC236}">
                <a16:creationId xmlns:a16="http://schemas.microsoft.com/office/drawing/2014/main" id="{D97353AA-1871-4060-9733-06C6512369AD}"/>
              </a:ext>
            </a:extLst>
          </p:cNvPr>
          <p:cNvGrpSpPr/>
          <p:nvPr/>
        </p:nvGrpSpPr>
        <p:grpSpPr>
          <a:xfrm>
            <a:off x="5919713" y="1272205"/>
            <a:ext cx="363243" cy="300675"/>
            <a:chOff x="3075928" y="2445798"/>
            <a:chExt cx="363243" cy="300675"/>
          </a:xfrm>
          <a:solidFill>
            <a:schemeClr val="bg1"/>
          </a:solidFill>
        </p:grpSpPr>
        <p:sp>
          <p:nvSpPr>
            <p:cNvPr id="125" name="Google Shape;13367;p80">
              <a:extLst>
                <a:ext uri="{FF2B5EF4-FFF2-40B4-BE49-F238E27FC236}">
                  <a16:creationId xmlns:a16="http://schemas.microsoft.com/office/drawing/2014/main" id="{4BED56A9-C224-4B21-B5B1-17C8258C53BC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368;p80">
              <a:extLst>
                <a:ext uri="{FF2B5EF4-FFF2-40B4-BE49-F238E27FC236}">
                  <a16:creationId xmlns:a16="http://schemas.microsoft.com/office/drawing/2014/main" id="{4E15A1BC-8560-48BC-8F4A-A032BBCACFB7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369;p80">
              <a:extLst>
                <a:ext uri="{FF2B5EF4-FFF2-40B4-BE49-F238E27FC236}">
                  <a16:creationId xmlns:a16="http://schemas.microsoft.com/office/drawing/2014/main" id="{23603607-B629-4222-9ABD-59E69E71FF4D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70;p80">
              <a:extLst>
                <a:ext uri="{FF2B5EF4-FFF2-40B4-BE49-F238E27FC236}">
                  <a16:creationId xmlns:a16="http://schemas.microsoft.com/office/drawing/2014/main" id="{F80A5B16-297F-4670-96C1-642B47831432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71;p80">
              <a:extLst>
                <a:ext uri="{FF2B5EF4-FFF2-40B4-BE49-F238E27FC236}">
                  <a16:creationId xmlns:a16="http://schemas.microsoft.com/office/drawing/2014/main" id="{6CC7B6E2-F697-420F-B88D-183E11F9EAC9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72;p80">
              <a:extLst>
                <a:ext uri="{FF2B5EF4-FFF2-40B4-BE49-F238E27FC236}">
                  <a16:creationId xmlns:a16="http://schemas.microsoft.com/office/drawing/2014/main" id="{10DBE66D-C26D-4509-9CE0-56BA22B6E7E2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73;p80">
              <a:extLst>
                <a:ext uri="{FF2B5EF4-FFF2-40B4-BE49-F238E27FC236}">
                  <a16:creationId xmlns:a16="http://schemas.microsoft.com/office/drawing/2014/main" id="{5C817F13-1DDA-436D-AFFF-E5B237AEE475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74;p80">
              <a:extLst>
                <a:ext uri="{FF2B5EF4-FFF2-40B4-BE49-F238E27FC236}">
                  <a16:creationId xmlns:a16="http://schemas.microsoft.com/office/drawing/2014/main" id="{BE788886-A580-47FE-8379-09B20983BF07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75;p80">
              <a:extLst>
                <a:ext uri="{FF2B5EF4-FFF2-40B4-BE49-F238E27FC236}">
                  <a16:creationId xmlns:a16="http://schemas.microsoft.com/office/drawing/2014/main" id="{7D3647A2-E4AD-4015-82AB-A3F4AD344C58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76;p80">
              <a:extLst>
                <a:ext uri="{FF2B5EF4-FFF2-40B4-BE49-F238E27FC236}">
                  <a16:creationId xmlns:a16="http://schemas.microsoft.com/office/drawing/2014/main" id="{196AE9CA-F56F-4DE3-80FC-38293C61071A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77;p80">
              <a:extLst>
                <a:ext uri="{FF2B5EF4-FFF2-40B4-BE49-F238E27FC236}">
                  <a16:creationId xmlns:a16="http://schemas.microsoft.com/office/drawing/2014/main" id="{F3131942-31CD-4A7C-9D8A-07DD43C5D9ED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2510;p79">
            <a:extLst>
              <a:ext uri="{FF2B5EF4-FFF2-40B4-BE49-F238E27FC236}">
                <a16:creationId xmlns:a16="http://schemas.microsoft.com/office/drawing/2014/main" id="{D86E74E1-E934-4688-BB92-988A5B16659C}"/>
              </a:ext>
            </a:extLst>
          </p:cNvPr>
          <p:cNvGrpSpPr/>
          <p:nvPr/>
        </p:nvGrpSpPr>
        <p:grpSpPr>
          <a:xfrm>
            <a:off x="7512750" y="3214630"/>
            <a:ext cx="331993" cy="331993"/>
            <a:chOff x="870939" y="2439293"/>
            <a:chExt cx="331993" cy="331993"/>
          </a:xfrm>
          <a:solidFill>
            <a:schemeClr val="bg1"/>
          </a:solidFill>
        </p:grpSpPr>
        <p:sp>
          <p:nvSpPr>
            <p:cNvPr id="138" name="Google Shape;12511;p79">
              <a:extLst>
                <a:ext uri="{FF2B5EF4-FFF2-40B4-BE49-F238E27FC236}">
                  <a16:creationId xmlns:a16="http://schemas.microsoft.com/office/drawing/2014/main" id="{757D4729-4809-43DF-83E1-F440A94F6F7A}"/>
                </a:ext>
              </a:extLst>
            </p:cNvPr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512;p79">
              <a:extLst>
                <a:ext uri="{FF2B5EF4-FFF2-40B4-BE49-F238E27FC236}">
                  <a16:creationId xmlns:a16="http://schemas.microsoft.com/office/drawing/2014/main" id="{FCF373A3-0458-4D35-9496-72CDEE5C7DC0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513;p79">
              <a:extLst>
                <a:ext uri="{FF2B5EF4-FFF2-40B4-BE49-F238E27FC236}">
                  <a16:creationId xmlns:a16="http://schemas.microsoft.com/office/drawing/2014/main" id="{1FCD3D98-E814-455C-B0BA-C87E3EC462A5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514;p79">
              <a:extLst>
                <a:ext uri="{FF2B5EF4-FFF2-40B4-BE49-F238E27FC236}">
                  <a16:creationId xmlns:a16="http://schemas.microsoft.com/office/drawing/2014/main" id="{2A393D74-2E17-4C96-9A6A-93935E869008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515;p79">
              <a:extLst>
                <a:ext uri="{FF2B5EF4-FFF2-40B4-BE49-F238E27FC236}">
                  <a16:creationId xmlns:a16="http://schemas.microsoft.com/office/drawing/2014/main" id="{C0B44317-7FD4-4887-82B0-63B22CCAE628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516;p79">
              <a:extLst>
                <a:ext uri="{FF2B5EF4-FFF2-40B4-BE49-F238E27FC236}">
                  <a16:creationId xmlns:a16="http://schemas.microsoft.com/office/drawing/2014/main" id="{B36BA36B-C202-476C-A19A-C509C5DF94C3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517;p79">
              <a:extLst>
                <a:ext uri="{FF2B5EF4-FFF2-40B4-BE49-F238E27FC236}">
                  <a16:creationId xmlns:a16="http://schemas.microsoft.com/office/drawing/2014/main" id="{8286F338-A544-4953-81D9-EB59CB2EC5A8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518;p79">
              <a:extLst>
                <a:ext uri="{FF2B5EF4-FFF2-40B4-BE49-F238E27FC236}">
                  <a16:creationId xmlns:a16="http://schemas.microsoft.com/office/drawing/2014/main" id="{940AC6DC-41C3-4FC6-8E96-47E8E91ABF0F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519;p79">
              <a:extLst>
                <a:ext uri="{FF2B5EF4-FFF2-40B4-BE49-F238E27FC236}">
                  <a16:creationId xmlns:a16="http://schemas.microsoft.com/office/drawing/2014/main" id="{4DF21836-A7DE-4B82-BA24-C42356C98421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520;p79">
              <a:extLst>
                <a:ext uri="{FF2B5EF4-FFF2-40B4-BE49-F238E27FC236}">
                  <a16:creationId xmlns:a16="http://schemas.microsoft.com/office/drawing/2014/main" id="{AE7B96FF-6445-42E4-B0C5-25C07EFB4EF1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521;p79">
              <a:extLst>
                <a:ext uri="{FF2B5EF4-FFF2-40B4-BE49-F238E27FC236}">
                  <a16:creationId xmlns:a16="http://schemas.microsoft.com/office/drawing/2014/main" id="{4DC2836B-3073-40DD-A55A-C21F2D0F36C4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522;p79">
              <a:extLst>
                <a:ext uri="{FF2B5EF4-FFF2-40B4-BE49-F238E27FC236}">
                  <a16:creationId xmlns:a16="http://schemas.microsoft.com/office/drawing/2014/main" id="{E5390357-DE74-44E3-8AEF-187E27A626BE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523;p79">
              <a:extLst>
                <a:ext uri="{FF2B5EF4-FFF2-40B4-BE49-F238E27FC236}">
                  <a16:creationId xmlns:a16="http://schemas.microsoft.com/office/drawing/2014/main" id="{66E85C3A-7598-4433-BC6C-0F1918A08CEB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524;p79">
              <a:extLst>
                <a:ext uri="{FF2B5EF4-FFF2-40B4-BE49-F238E27FC236}">
                  <a16:creationId xmlns:a16="http://schemas.microsoft.com/office/drawing/2014/main" id="{39AE5C01-2A64-44BF-8B72-F439110F91F9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525;p79">
              <a:extLst>
                <a:ext uri="{FF2B5EF4-FFF2-40B4-BE49-F238E27FC236}">
                  <a16:creationId xmlns:a16="http://schemas.microsoft.com/office/drawing/2014/main" id="{9C99C238-6BCC-441A-8E3B-395394BE6A9A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526;p79">
              <a:extLst>
                <a:ext uri="{FF2B5EF4-FFF2-40B4-BE49-F238E27FC236}">
                  <a16:creationId xmlns:a16="http://schemas.microsoft.com/office/drawing/2014/main" id="{0280574C-43D1-4F8F-9DB7-D86CA6653EB5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2450;p79">
            <a:extLst>
              <a:ext uri="{FF2B5EF4-FFF2-40B4-BE49-F238E27FC236}">
                <a16:creationId xmlns:a16="http://schemas.microsoft.com/office/drawing/2014/main" id="{68709E21-E4D7-4E79-ABF4-001625470418}"/>
              </a:ext>
            </a:extLst>
          </p:cNvPr>
          <p:cNvGrpSpPr/>
          <p:nvPr/>
        </p:nvGrpSpPr>
        <p:grpSpPr>
          <a:xfrm>
            <a:off x="5871216" y="3238627"/>
            <a:ext cx="361147" cy="361529"/>
            <a:chOff x="7538896" y="1970156"/>
            <a:chExt cx="361147" cy="361529"/>
          </a:xfrm>
          <a:solidFill>
            <a:schemeClr val="bg1"/>
          </a:solidFill>
        </p:grpSpPr>
        <p:sp>
          <p:nvSpPr>
            <p:cNvPr id="155" name="Google Shape;12451;p79">
              <a:extLst>
                <a:ext uri="{FF2B5EF4-FFF2-40B4-BE49-F238E27FC236}">
                  <a16:creationId xmlns:a16="http://schemas.microsoft.com/office/drawing/2014/main" id="{8F586275-5F2A-4D87-92C8-E2246DFA25CB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452;p79">
              <a:extLst>
                <a:ext uri="{FF2B5EF4-FFF2-40B4-BE49-F238E27FC236}">
                  <a16:creationId xmlns:a16="http://schemas.microsoft.com/office/drawing/2014/main" id="{26E4A5DF-78A9-4BC7-A9C6-33653CFF7210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453;p79">
              <a:extLst>
                <a:ext uri="{FF2B5EF4-FFF2-40B4-BE49-F238E27FC236}">
                  <a16:creationId xmlns:a16="http://schemas.microsoft.com/office/drawing/2014/main" id="{8272430D-6AE6-4C00-AA16-3128E46754F7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454;p79">
              <a:extLst>
                <a:ext uri="{FF2B5EF4-FFF2-40B4-BE49-F238E27FC236}">
                  <a16:creationId xmlns:a16="http://schemas.microsoft.com/office/drawing/2014/main" id="{F6BCF87D-6E60-43D4-90E5-90DC8A313415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455;p79">
              <a:extLst>
                <a:ext uri="{FF2B5EF4-FFF2-40B4-BE49-F238E27FC236}">
                  <a16:creationId xmlns:a16="http://schemas.microsoft.com/office/drawing/2014/main" id="{E946CB30-E9E4-48F4-8E01-E0DFD50FCAAB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456;p79">
              <a:extLst>
                <a:ext uri="{FF2B5EF4-FFF2-40B4-BE49-F238E27FC236}">
                  <a16:creationId xmlns:a16="http://schemas.microsoft.com/office/drawing/2014/main" id="{92B9E877-AB5C-4C03-8C82-B902C2520013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2282;p79">
            <a:extLst>
              <a:ext uri="{FF2B5EF4-FFF2-40B4-BE49-F238E27FC236}">
                <a16:creationId xmlns:a16="http://schemas.microsoft.com/office/drawing/2014/main" id="{BFCB322F-97A8-47E5-A17E-A82CD842268E}"/>
              </a:ext>
            </a:extLst>
          </p:cNvPr>
          <p:cNvGrpSpPr/>
          <p:nvPr/>
        </p:nvGrpSpPr>
        <p:grpSpPr>
          <a:xfrm>
            <a:off x="1033200" y="3244372"/>
            <a:ext cx="257357" cy="356627"/>
            <a:chOff x="5377363" y="1516169"/>
            <a:chExt cx="257357" cy="356627"/>
          </a:xfrm>
          <a:solidFill>
            <a:schemeClr val="bg1"/>
          </a:solidFill>
        </p:grpSpPr>
        <p:sp>
          <p:nvSpPr>
            <p:cNvPr id="162" name="Google Shape;12283;p79">
              <a:extLst>
                <a:ext uri="{FF2B5EF4-FFF2-40B4-BE49-F238E27FC236}">
                  <a16:creationId xmlns:a16="http://schemas.microsoft.com/office/drawing/2014/main" id="{58BE3396-FA16-43E3-8951-1175826188F2}"/>
                </a:ext>
              </a:extLst>
            </p:cNvPr>
            <p:cNvSpPr/>
            <p:nvPr/>
          </p:nvSpPr>
          <p:spPr>
            <a:xfrm>
              <a:off x="5377363" y="1516169"/>
              <a:ext cx="257357" cy="356627"/>
            </a:xfrm>
            <a:custGeom>
              <a:avLst/>
              <a:gdLst/>
              <a:ahLst/>
              <a:cxnLst/>
              <a:rect l="l" t="t" r="r" b="b"/>
              <a:pathLst>
                <a:path w="8086" h="11205" extrusionOk="0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284;p79">
              <a:extLst>
                <a:ext uri="{FF2B5EF4-FFF2-40B4-BE49-F238E27FC236}">
                  <a16:creationId xmlns:a16="http://schemas.microsoft.com/office/drawing/2014/main" id="{8234BB8C-D189-4D01-ADD9-6434CC8FA637}"/>
                </a:ext>
              </a:extLst>
            </p:cNvPr>
            <p:cNvSpPr/>
            <p:nvPr/>
          </p:nvSpPr>
          <p:spPr>
            <a:xfrm>
              <a:off x="5501681" y="1538925"/>
              <a:ext cx="10248" cy="10248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285;p79">
              <a:extLst>
                <a:ext uri="{FF2B5EF4-FFF2-40B4-BE49-F238E27FC236}">
                  <a16:creationId xmlns:a16="http://schemas.microsoft.com/office/drawing/2014/main" id="{9AE87C01-A0FE-4922-A95D-E6721CEE8517}"/>
                </a:ext>
              </a:extLst>
            </p:cNvPr>
            <p:cNvSpPr/>
            <p:nvPr/>
          </p:nvSpPr>
          <p:spPr>
            <a:xfrm>
              <a:off x="5401233" y="1560886"/>
              <a:ext cx="211112" cy="278554"/>
            </a:xfrm>
            <a:custGeom>
              <a:avLst/>
              <a:gdLst/>
              <a:ahLst/>
              <a:cxnLst/>
              <a:rect l="l" t="t" r="r" b="b"/>
              <a:pathLst>
                <a:path w="6633" h="8752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286;p79">
              <a:extLst>
                <a:ext uri="{FF2B5EF4-FFF2-40B4-BE49-F238E27FC236}">
                  <a16:creationId xmlns:a16="http://schemas.microsoft.com/office/drawing/2014/main" id="{445D6427-7A01-4C34-BDE1-AFE09DCE8EC5}"/>
                </a:ext>
              </a:extLst>
            </p:cNvPr>
            <p:cNvSpPr/>
            <p:nvPr/>
          </p:nvSpPr>
          <p:spPr>
            <a:xfrm>
              <a:off x="5434207" y="1672664"/>
              <a:ext cx="33387" cy="33387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287;p79">
              <a:extLst>
                <a:ext uri="{FF2B5EF4-FFF2-40B4-BE49-F238E27FC236}">
                  <a16:creationId xmlns:a16="http://schemas.microsoft.com/office/drawing/2014/main" id="{D1ECFD17-C122-4D3A-B7E5-63358B19BE5C}"/>
                </a:ext>
              </a:extLst>
            </p:cNvPr>
            <p:cNvSpPr/>
            <p:nvPr/>
          </p:nvSpPr>
          <p:spPr>
            <a:xfrm>
              <a:off x="5434207" y="1723079"/>
              <a:ext cx="33387" cy="3300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288;p79">
              <a:extLst>
                <a:ext uri="{FF2B5EF4-FFF2-40B4-BE49-F238E27FC236}">
                  <a16:creationId xmlns:a16="http://schemas.microsoft.com/office/drawing/2014/main" id="{201F0406-C067-47BC-B56A-CD63F9787CD2}"/>
                </a:ext>
              </a:extLst>
            </p:cNvPr>
            <p:cNvSpPr/>
            <p:nvPr/>
          </p:nvSpPr>
          <p:spPr>
            <a:xfrm>
              <a:off x="5434207" y="1773112"/>
              <a:ext cx="33387" cy="33355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289;p79">
              <a:extLst>
                <a:ext uri="{FF2B5EF4-FFF2-40B4-BE49-F238E27FC236}">
                  <a16:creationId xmlns:a16="http://schemas.microsoft.com/office/drawing/2014/main" id="{BAE91FAB-49F1-4383-A7EA-6BBEB8573787}"/>
                </a:ext>
              </a:extLst>
            </p:cNvPr>
            <p:cNvSpPr/>
            <p:nvPr/>
          </p:nvSpPr>
          <p:spPr>
            <a:xfrm>
              <a:off x="5478924" y="1672664"/>
              <a:ext cx="60663" cy="10662"/>
            </a:xfrm>
            <a:custGeom>
              <a:avLst/>
              <a:gdLst/>
              <a:ahLst/>
              <a:cxnLst/>
              <a:rect l="l" t="t" r="r" b="b"/>
              <a:pathLst>
                <a:path w="1906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290;p79">
              <a:extLst>
                <a:ext uri="{FF2B5EF4-FFF2-40B4-BE49-F238E27FC236}">
                  <a16:creationId xmlns:a16="http://schemas.microsoft.com/office/drawing/2014/main" id="{4554361E-5C6B-46F9-83BF-AE8F31E3EFA5}"/>
                </a:ext>
              </a:extLst>
            </p:cNvPr>
            <p:cNvSpPr/>
            <p:nvPr/>
          </p:nvSpPr>
          <p:spPr>
            <a:xfrm>
              <a:off x="5478924" y="1695039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291;p79">
              <a:extLst>
                <a:ext uri="{FF2B5EF4-FFF2-40B4-BE49-F238E27FC236}">
                  <a16:creationId xmlns:a16="http://schemas.microsoft.com/office/drawing/2014/main" id="{F0AE0A70-E594-4F17-97F2-5C10ABE40DA9}"/>
                </a:ext>
              </a:extLst>
            </p:cNvPr>
            <p:cNvSpPr/>
            <p:nvPr/>
          </p:nvSpPr>
          <p:spPr>
            <a:xfrm>
              <a:off x="5478924" y="1723079"/>
              <a:ext cx="60663" cy="10248"/>
            </a:xfrm>
            <a:custGeom>
              <a:avLst/>
              <a:gdLst/>
              <a:ahLst/>
              <a:cxnLst/>
              <a:rect l="l" t="t" r="r" b="b"/>
              <a:pathLst>
                <a:path w="190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292;p79">
              <a:extLst>
                <a:ext uri="{FF2B5EF4-FFF2-40B4-BE49-F238E27FC236}">
                  <a16:creationId xmlns:a16="http://schemas.microsoft.com/office/drawing/2014/main" id="{F83C5CE7-F926-4792-B3E2-47261CD6AC9C}"/>
                </a:ext>
              </a:extLst>
            </p:cNvPr>
            <p:cNvSpPr/>
            <p:nvPr/>
          </p:nvSpPr>
          <p:spPr>
            <a:xfrm>
              <a:off x="5478924" y="1745422"/>
              <a:ext cx="99716" cy="10280"/>
            </a:xfrm>
            <a:custGeom>
              <a:avLst/>
              <a:gdLst/>
              <a:ahLst/>
              <a:cxnLst/>
              <a:rect l="l" t="t" r="r" b="b"/>
              <a:pathLst>
                <a:path w="3133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293;p79">
              <a:extLst>
                <a:ext uri="{FF2B5EF4-FFF2-40B4-BE49-F238E27FC236}">
                  <a16:creationId xmlns:a16="http://schemas.microsoft.com/office/drawing/2014/main" id="{135A61DB-F964-4B20-96C5-09D6F5C5D35D}"/>
                </a:ext>
              </a:extLst>
            </p:cNvPr>
            <p:cNvSpPr/>
            <p:nvPr/>
          </p:nvSpPr>
          <p:spPr>
            <a:xfrm>
              <a:off x="5478924" y="1773112"/>
              <a:ext cx="60663" cy="10630"/>
            </a:xfrm>
            <a:custGeom>
              <a:avLst/>
              <a:gdLst/>
              <a:ahLst/>
              <a:cxnLst/>
              <a:rect l="l" t="t" r="r" b="b"/>
              <a:pathLst>
                <a:path w="190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294;p79">
              <a:extLst>
                <a:ext uri="{FF2B5EF4-FFF2-40B4-BE49-F238E27FC236}">
                  <a16:creationId xmlns:a16="http://schemas.microsoft.com/office/drawing/2014/main" id="{3673EEBB-6745-4DA6-B369-5736C7902918}"/>
                </a:ext>
              </a:extLst>
            </p:cNvPr>
            <p:cNvSpPr/>
            <p:nvPr/>
          </p:nvSpPr>
          <p:spPr>
            <a:xfrm>
              <a:off x="5478924" y="1795455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295;p79">
              <a:extLst>
                <a:ext uri="{FF2B5EF4-FFF2-40B4-BE49-F238E27FC236}">
                  <a16:creationId xmlns:a16="http://schemas.microsoft.com/office/drawing/2014/main" id="{B15B8CBA-EC60-4882-8225-A98934D768F0}"/>
                </a:ext>
              </a:extLst>
            </p:cNvPr>
            <p:cNvSpPr/>
            <p:nvPr/>
          </p:nvSpPr>
          <p:spPr>
            <a:xfrm>
              <a:off x="5478924" y="1588926"/>
              <a:ext cx="99716" cy="10662"/>
            </a:xfrm>
            <a:custGeom>
              <a:avLst/>
              <a:gdLst/>
              <a:ahLst/>
              <a:cxnLst/>
              <a:rect l="l" t="t" r="r" b="b"/>
              <a:pathLst>
                <a:path w="3133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296;p79">
              <a:extLst>
                <a:ext uri="{FF2B5EF4-FFF2-40B4-BE49-F238E27FC236}">
                  <a16:creationId xmlns:a16="http://schemas.microsoft.com/office/drawing/2014/main" id="{EA868103-824E-4F95-992E-87B7E1A8B757}"/>
                </a:ext>
              </a:extLst>
            </p:cNvPr>
            <p:cNvSpPr/>
            <p:nvPr/>
          </p:nvSpPr>
          <p:spPr>
            <a:xfrm>
              <a:off x="5434207" y="1639341"/>
              <a:ext cx="144783" cy="10248"/>
            </a:xfrm>
            <a:custGeom>
              <a:avLst/>
              <a:gdLst/>
              <a:ahLst/>
              <a:cxnLst/>
              <a:rect l="l" t="t" r="r" b="b"/>
              <a:pathLst>
                <a:path w="4549" h="322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297;p79">
              <a:extLst>
                <a:ext uri="{FF2B5EF4-FFF2-40B4-BE49-F238E27FC236}">
                  <a16:creationId xmlns:a16="http://schemas.microsoft.com/office/drawing/2014/main" id="{475831A4-05A1-4596-A47D-729A796D2C5F}"/>
                </a:ext>
              </a:extLst>
            </p:cNvPr>
            <p:cNvSpPr/>
            <p:nvPr/>
          </p:nvSpPr>
          <p:spPr>
            <a:xfrm>
              <a:off x="5479306" y="1611301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298;p79">
              <a:extLst>
                <a:ext uri="{FF2B5EF4-FFF2-40B4-BE49-F238E27FC236}">
                  <a16:creationId xmlns:a16="http://schemas.microsoft.com/office/drawing/2014/main" id="{80E2CB04-649F-4E26-B071-DA57D7E12C14}"/>
                </a:ext>
              </a:extLst>
            </p:cNvPr>
            <p:cNvSpPr/>
            <p:nvPr/>
          </p:nvSpPr>
          <p:spPr>
            <a:xfrm>
              <a:off x="5518327" y="1611301"/>
              <a:ext cx="26958" cy="10248"/>
            </a:xfrm>
            <a:custGeom>
              <a:avLst/>
              <a:gdLst/>
              <a:ahLst/>
              <a:cxnLst/>
              <a:rect l="l" t="t" r="r" b="b"/>
              <a:pathLst>
                <a:path w="84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299;p79">
              <a:extLst>
                <a:ext uri="{FF2B5EF4-FFF2-40B4-BE49-F238E27FC236}">
                  <a16:creationId xmlns:a16="http://schemas.microsoft.com/office/drawing/2014/main" id="{7DDB318E-3DB2-424F-AAB3-B34EF41A145E}"/>
                </a:ext>
              </a:extLst>
            </p:cNvPr>
            <p:cNvSpPr/>
            <p:nvPr/>
          </p:nvSpPr>
          <p:spPr>
            <a:xfrm>
              <a:off x="5434207" y="1588926"/>
              <a:ext cx="32623" cy="32623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1914;p78">
            <a:extLst>
              <a:ext uri="{FF2B5EF4-FFF2-40B4-BE49-F238E27FC236}">
                <a16:creationId xmlns:a16="http://schemas.microsoft.com/office/drawing/2014/main" id="{CB799448-EBFA-4F8E-BF79-470ACB33B589}"/>
              </a:ext>
            </a:extLst>
          </p:cNvPr>
          <p:cNvGrpSpPr/>
          <p:nvPr/>
        </p:nvGrpSpPr>
        <p:grpSpPr>
          <a:xfrm>
            <a:off x="4358640" y="3275127"/>
            <a:ext cx="399812" cy="306477"/>
            <a:chOff x="2567841" y="1994124"/>
            <a:chExt cx="399812" cy="306477"/>
          </a:xfrm>
          <a:solidFill>
            <a:schemeClr val="bg1"/>
          </a:solidFill>
        </p:grpSpPr>
        <p:sp>
          <p:nvSpPr>
            <p:cNvPr id="180" name="Google Shape;11915;p78">
              <a:extLst>
                <a:ext uri="{FF2B5EF4-FFF2-40B4-BE49-F238E27FC236}">
                  <a16:creationId xmlns:a16="http://schemas.microsoft.com/office/drawing/2014/main" id="{1F963454-AF8E-4FEC-B66B-E81C4C957C38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916;p78">
              <a:extLst>
                <a:ext uri="{FF2B5EF4-FFF2-40B4-BE49-F238E27FC236}">
                  <a16:creationId xmlns:a16="http://schemas.microsoft.com/office/drawing/2014/main" id="{921662A7-99AB-4171-AF95-A97047E99399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917;p78">
              <a:extLst>
                <a:ext uri="{FF2B5EF4-FFF2-40B4-BE49-F238E27FC236}">
                  <a16:creationId xmlns:a16="http://schemas.microsoft.com/office/drawing/2014/main" id="{43D9E95D-5FF6-432D-AE2B-F2CCEDDFA052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3341" cy="1648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err="1">
                <a:latin typeface="Comic Sans MS" panose="030F0702030302020204" pitchFamily="66" charset="0"/>
              </a:rPr>
              <a:t>Процес</a:t>
            </a:r>
            <a:r>
              <a:rPr lang="ru-RU" sz="4400" dirty="0">
                <a:latin typeface="Comic Sans MS" panose="030F0702030302020204" pitchFamily="66" charset="0"/>
              </a:rPr>
              <a:t> </a:t>
            </a:r>
            <a:r>
              <a:rPr lang="ru-RU" sz="4400" dirty="0" err="1">
                <a:latin typeface="Comic Sans MS" panose="030F0702030302020204" pitchFamily="66" charset="0"/>
              </a:rPr>
              <a:t>реалізації</a:t>
            </a:r>
            <a:r>
              <a:rPr lang="ru-RU" sz="4400" dirty="0">
                <a:latin typeface="Comic Sans MS" panose="030F0702030302020204" pitchFamily="66" charset="0"/>
              </a:rPr>
              <a:t> </a:t>
            </a:r>
            <a:r>
              <a:rPr lang="ru-RU" sz="4400" dirty="0" err="1">
                <a:latin typeface="Comic Sans MS" panose="030F0702030302020204" pitchFamily="66" charset="0"/>
              </a:rPr>
              <a:t>стандартної</a:t>
            </a:r>
            <a:r>
              <a:rPr lang="ru-RU" sz="4400" dirty="0">
                <a:latin typeface="Comic Sans MS" panose="030F0702030302020204" pitchFamily="66" charset="0"/>
              </a:rPr>
              <a:t> </a:t>
            </a:r>
            <a:r>
              <a:rPr lang="ru-RU" sz="4400" dirty="0" err="1">
                <a:latin typeface="Comic Sans MS" panose="030F0702030302020204" pitchFamily="66" charset="0"/>
              </a:rPr>
              <a:t>зміни</a:t>
            </a:r>
            <a:endParaRPr sz="4400" dirty="0">
              <a:latin typeface="Comic Sans MS" panose="030F0702030302020204" pitchFamily="66" charset="0"/>
            </a:endParaRPr>
          </a:p>
        </p:txBody>
      </p:sp>
      <p:sp>
        <p:nvSpPr>
          <p:cNvPr id="1321" name="Google Shape;1321;p38"/>
          <p:cNvSpPr txBox="1">
            <a:spLocks noGrp="1"/>
          </p:cNvSpPr>
          <p:nvPr>
            <p:ph type="body" idx="1"/>
          </p:nvPr>
        </p:nvSpPr>
        <p:spPr>
          <a:xfrm>
            <a:off x="56396" y="1777212"/>
            <a:ext cx="3244017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На </a:t>
            </a:r>
            <a:r>
              <a:rPr lang="ru-RU" dirty="0" err="1"/>
              <a:t>прикдаді</a:t>
            </a:r>
            <a:r>
              <a:rPr lang="en-US" dirty="0"/>
              <a:t> </a:t>
            </a:r>
            <a:r>
              <a:rPr lang="ru-RU" dirty="0" err="1"/>
              <a:t>додавання</a:t>
            </a:r>
            <a:r>
              <a:rPr lang="ru-RU" dirty="0"/>
              <a:t> до списку </a:t>
            </a:r>
            <a:r>
              <a:rPr lang="ru-RU" dirty="0" err="1"/>
              <a:t>послуг</a:t>
            </a:r>
            <a:r>
              <a:rPr lang="ru-RU" dirty="0"/>
              <a:t> курсу 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«3D-artist, sculptor»</a:t>
            </a:r>
            <a:endParaRPr dirty="0"/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pic>
        <p:nvPicPr>
          <p:cNvPr id="2050" name="Picture 2" descr="Иллюстрация концепции команды дизайнеров Бесплатные векторы">
            <a:extLst>
              <a:ext uri="{FF2B5EF4-FFF2-40B4-BE49-F238E27FC236}">
                <a16:creationId xmlns:a16="http://schemas.microsoft.com/office/drawing/2014/main" id="{06F1D5CA-DCE6-451F-A804-456E7BEB7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4" t="15989" r="9608" b="13653"/>
          <a:stretch/>
        </p:blipFill>
        <p:spPr bwMode="auto">
          <a:xfrm>
            <a:off x="3300413" y="1487328"/>
            <a:ext cx="3764756" cy="326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0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Google Shape;2261;p58"/>
          <p:cNvGrpSpPr/>
          <p:nvPr/>
        </p:nvGrpSpPr>
        <p:grpSpPr>
          <a:xfrm rot="-4009619">
            <a:off x="1406451" y="1137728"/>
            <a:ext cx="711732" cy="832965"/>
            <a:chOff x="1996363" y="214037"/>
            <a:chExt cx="711748" cy="832984"/>
          </a:xfrm>
        </p:grpSpPr>
        <p:sp>
          <p:nvSpPr>
            <p:cNvPr id="2262" name="Google Shape;2262;p58"/>
            <p:cNvSpPr/>
            <p:nvPr/>
          </p:nvSpPr>
          <p:spPr>
            <a:xfrm rot="-1659290">
              <a:off x="2407827" y="728887"/>
              <a:ext cx="177219" cy="293786"/>
            </a:xfrm>
            <a:custGeom>
              <a:avLst/>
              <a:gdLst/>
              <a:ahLst/>
              <a:cxnLst/>
              <a:rect l="l" t="t" r="r" b="b"/>
              <a:pathLst>
                <a:path w="4638" h="7225" extrusionOk="0">
                  <a:moveTo>
                    <a:pt x="3319" y="0"/>
                  </a:moveTo>
                  <a:lnTo>
                    <a:pt x="1" y="3907"/>
                  </a:lnTo>
                  <a:lnTo>
                    <a:pt x="1664" y="7225"/>
                  </a:lnTo>
                  <a:cubicBezTo>
                    <a:pt x="4638" y="4218"/>
                    <a:pt x="3319" y="1"/>
                    <a:pt x="331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8"/>
            <p:cNvSpPr/>
            <p:nvPr/>
          </p:nvSpPr>
          <p:spPr>
            <a:xfrm rot="-1659290">
              <a:off x="2217673" y="821248"/>
              <a:ext cx="184937" cy="176638"/>
            </a:xfrm>
            <a:custGeom>
              <a:avLst/>
              <a:gdLst/>
              <a:ahLst/>
              <a:cxnLst/>
              <a:rect l="l" t="t" r="r" b="b"/>
              <a:pathLst>
                <a:path w="4840" h="4344" extrusionOk="0">
                  <a:moveTo>
                    <a:pt x="227" y="1"/>
                  </a:moveTo>
                  <a:lnTo>
                    <a:pt x="1" y="1605"/>
                  </a:lnTo>
                  <a:lnTo>
                    <a:pt x="3361" y="4344"/>
                  </a:lnTo>
                  <a:lnTo>
                    <a:pt x="4839" y="385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8"/>
            <p:cNvSpPr/>
            <p:nvPr/>
          </p:nvSpPr>
          <p:spPr>
            <a:xfrm rot="-1659290">
              <a:off x="2110246" y="377092"/>
              <a:ext cx="491115" cy="550406"/>
            </a:xfrm>
            <a:custGeom>
              <a:avLst/>
              <a:gdLst/>
              <a:ahLst/>
              <a:cxnLst/>
              <a:rect l="l" t="t" r="r" b="b"/>
              <a:pathLst>
                <a:path w="12853" h="13536" extrusionOk="0">
                  <a:moveTo>
                    <a:pt x="9181" y="0"/>
                  </a:moveTo>
                  <a:cubicBezTo>
                    <a:pt x="8221" y="0"/>
                    <a:pt x="7273" y="428"/>
                    <a:pt x="6645" y="1237"/>
                  </a:cubicBezTo>
                  <a:lnTo>
                    <a:pt x="0" y="9739"/>
                  </a:lnTo>
                  <a:lnTo>
                    <a:pt x="4662" y="13536"/>
                  </a:lnTo>
                  <a:lnTo>
                    <a:pt x="11635" y="5295"/>
                  </a:lnTo>
                  <a:cubicBezTo>
                    <a:pt x="12853" y="3858"/>
                    <a:pt x="12576" y="1683"/>
                    <a:pt x="11038" y="590"/>
                  </a:cubicBezTo>
                  <a:cubicBezTo>
                    <a:pt x="10475" y="193"/>
                    <a:pt x="9825" y="0"/>
                    <a:pt x="918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8"/>
            <p:cNvSpPr/>
            <p:nvPr/>
          </p:nvSpPr>
          <p:spPr>
            <a:xfrm rot="-1659290">
              <a:off x="2110246" y="377092"/>
              <a:ext cx="491115" cy="550406"/>
            </a:xfrm>
            <a:custGeom>
              <a:avLst/>
              <a:gdLst/>
              <a:ahLst/>
              <a:cxnLst/>
              <a:rect l="l" t="t" r="r" b="b"/>
              <a:pathLst>
                <a:path w="12853" h="13536" extrusionOk="0">
                  <a:moveTo>
                    <a:pt x="9181" y="0"/>
                  </a:moveTo>
                  <a:cubicBezTo>
                    <a:pt x="8221" y="0"/>
                    <a:pt x="7273" y="428"/>
                    <a:pt x="6645" y="1237"/>
                  </a:cubicBezTo>
                  <a:lnTo>
                    <a:pt x="0" y="9739"/>
                  </a:lnTo>
                  <a:lnTo>
                    <a:pt x="4662" y="13536"/>
                  </a:lnTo>
                  <a:lnTo>
                    <a:pt x="11635" y="5295"/>
                  </a:lnTo>
                  <a:cubicBezTo>
                    <a:pt x="12853" y="3858"/>
                    <a:pt x="12576" y="1683"/>
                    <a:pt x="11038" y="590"/>
                  </a:cubicBezTo>
                  <a:cubicBezTo>
                    <a:pt x="10475" y="193"/>
                    <a:pt x="9825" y="0"/>
                    <a:pt x="9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8"/>
            <p:cNvSpPr/>
            <p:nvPr/>
          </p:nvSpPr>
          <p:spPr>
            <a:xfrm rot="-1659290">
              <a:off x="2019958" y="721522"/>
              <a:ext cx="257460" cy="165049"/>
            </a:xfrm>
            <a:custGeom>
              <a:avLst/>
              <a:gdLst/>
              <a:ahLst/>
              <a:cxnLst/>
              <a:rect l="l" t="t" r="r" b="b"/>
              <a:pathLst>
                <a:path w="6738" h="4059" extrusionOk="0">
                  <a:moveTo>
                    <a:pt x="6267" y="1"/>
                  </a:moveTo>
                  <a:cubicBezTo>
                    <a:pt x="5074" y="1"/>
                    <a:pt x="1884" y="281"/>
                    <a:pt x="0" y="3101"/>
                  </a:cubicBezTo>
                  <a:lnTo>
                    <a:pt x="3579" y="4059"/>
                  </a:lnTo>
                  <a:lnTo>
                    <a:pt x="6737" y="18"/>
                  </a:lnTo>
                  <a:cubicBezTo>
                    <a:pt x="6737" y="18"/>
                    <a:pt x="6564" y="1"/>
                    <a:pt x="626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8"/>
            <p:cNvSpPr/>
            <p:nvPr/>
          </p:nvSpPr>
          <p:spPr>
            <a:xfrm rot="-1659290">
              <a:off x="2258953" y="264219"/>
              <a:ext cx="280271" cy="260199"/>
            </a:xfrm>
            <a:custGeom>
              <a:avLst/>
              <a:gdLst/>
              <a:ahLst/>
              <a:cxnLst/>
              <a:rect l="l" t="t" r="r" b="b"/>
              <a:pathLst>
                <a:path w="7335" h="6399" extrusionOk="0">
                  <a:moveTo>
                    <a:pt x="5360" y="1"/>
                  </a:moveTo>
                  <a:cubicBezTo>
                    <a:pt x="1912" y="1"/>
                    <a:pt x="1" y="2534"/>
                    <a:pt x="1" y="2534"/>
                  </a:cubicBezTo>
                  <a:cubicBezTo>
                    <a:pt x="20" y="2533"/>
                    <a:pt x="39" y="2533"/>
                    <a:pt x="59" y="2533"/>
                  </a:cubicBezTo>
                  <a:cubicBezTo>
                    <a:pt x="1751" y="2533"/>
                    <a:pt x="4767" y="5036"/>
                    <a:pt x="5024" y="6398"/>
                  </a:cubicBezTo>
                  <a:cubicBezTo>
                    <a:pt x="7334" y="3114"/>
                    <a:pt x="5915" y="22"/>
                    <a:pt x="5915" y="22"/>
                  </a:cubicBezTo>
                  <a:cubicBezTo>
                    <a:pt x="5726" y="8"/>
                    <a:pt x="5541" y="1"/>
                    <a:pt x="536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8"/>
            <p:cNvSpPr/>
            <p:nvPr/>
          </p:nvSpPr>
          <p:spPr>
            <a:xfrm rot="-1659290">
              <a:off x="2212558" y="288938"/>
              <a:ext cx="372052" cy="623761"/>
            </a:xfrm>
            <a:custGeom>
              <a:avLst/>
              <a:gdLst/>
              <a:ahLst/>
              <a:cxnLst/>
              <a:rect l="l" t="t" r="r" b="b"/>
              <a:pathLst>
                <a:path w="9737" h="15340" extrusionOk="0">
                  <a:moveTo>
                    <a:pt x="9636" y="0"/>
                  </a:moveTo>
                  <a:cubicBezTo>
                    <a:pt x="9636" y="0"/>
                    <a:pt x="9636" y="17"/>
                    <a:pt x="9636" y="51"/>
                  </a:cubicBezTo>
                  <a:cubicBezTo>
                    <a:pt x="9636" y="84"/>
                    <a:pt x="9644" y="126"/>
                    <a:pt x="9653" y="185"/>
                  </a:cubicBezTo>
                  <a:cubicBezTo>
                    <a:pt x="9661" y="252"/>
                    <a:pt x="9669" y="328"/>
                    <a:pt x="9678" y="420"/>
                  </a:cubicBezTo>
                  <a:cubicBezTo>
                    <a:pt x="9686" y="462"/>
                    <a:pt x="9686" y="513"/>
                    <a:pt x="9695" y="563"/>
                  </a:cubicBezTo>
                  <a:cubicBezTo>
                    <a:pt x="9695" y="613"/>
                    <a:pt x="9703" y="672"/>
                    <a:pt x="9703" y="731"/>
                  </a:cubicBezTo>
                  <a:cubicBezTo>
                    <a:pt x="9711" y="849"/>
                    <a:pt x="9720" y="983"/>
                    <a:pt x="9720" y="1126"/>
                  </a:cubicBezTo>
                  <a:cubicBezTo>
                    <a:pt x="9720" y="1269"/>
                    <a:pt x="9720" y="1420"/>
                    <a:pt x="9720" y="1588"/>
                  </a:cubicBezTo>
                  <a:cubicBezTo>
                    <a:pt x="9711" y="1672"/>
                    <a:pt x="9703" y="1764"/>
                    <a:pt x="9695" y="1848"/>
                  </a:cubicBezTo>
                  <a:cubicBezTo>
                    <a:pt x="9686" y="1941"/>
                    <a:pt x="9686" y="2033"/>
                    <a:pt x="9669" y="2125"/>
                  </a:cubicBezTo>
                  <a:cubicBezTo>
                    <a:pt x="9644" y="2310"/>
                    <a:pt x="9619" y="2512"/>
                    <a:pt x="9577" y="2722"/>
                  </a:cubicBezTo>
                  <a:cubicBezTo>
                    <a:pt x="9485" y="3134"/>
                    <a:pt x="9350" y="3579"/>
                    <a:pt x="9140" y="4024"/>
                  </a:cubicBezTo>
                  <a:cubicBezTo>
                    <a:pt x="9039" y="4251"/>
                    <a:pt x="8913" y="4478"/>
                    <a:pt x="8779" y="4704"/>
                  </a:cubicBezTo>
                  <a:cubicBezTo>
                    <a:pt x="8703" y="4814"/>
                    <a:pt x="8628" y="4923"/>
                    <a:pt x="8560" y="5040"/>
                  </a:cubicBezTo>
                  <a:cubicBezTo>
                    <a:pt x="8485" y="5158"/>
                    <a:pt x="8401" y="5259"/>
                    <a:pt x="8308" y="5368"/>
                  </a:cubicBezTo>
                  <a:cubicBezTo>
                    <a:pt x="7603" y="6233"/>
                    <a:pt x="6813" y="7174"/>
                    <a:pt x="5990" y="8165"/>
                  </a:cubicBezTo>
                  <a:cubicBezTo>
                    <a:pt x="4335" y="10148"/>
                    <a:pt x="2831" y="11937"/>
                    <a:pt x="1748" y="13239"/>
                  </a:cubicBezTo>
                  <a:cubicBezTo>
                    <a:pt x="1210" y="13886"/>
                    <a:pt x="773" y="14407"/>
                    <a:pt x="471" y="14768"/>
                  </a:cubicBezTo>
                  <a:cubicBezTo>
                    <a:pt x="320" y="14953"/>
                    <a:pt x="202" y="15096"/>
                    <a:pt x="118" y="15188"/>
                  </a:cubicBezTo>
                  <a:cubicBezTo>
                    <a:pt x="76" y="15239"/>
                    <a:pt x="51" y="15272"/>
                    <a:pt x="26" y="15297"/>
                  </a:cubicBezTo>
                  <a:cubicBezTo>
                    <a:pt x="9" y="15323"/>
                    <a:pt x="0" y="15339"/>
                    <a:pt x="0" y="15339"/>
                  </a:cubicBezTo>
                  <a:cubicBezTo>
                    <a:pt x="0" y="15339"/>
                    <a:pt x="9" y="15323"/>
                    <a:pt x="34" y="15306"/>
                  </a:cubicBezTo>
                  <a:cubicBezTo>
                    <a:pt x="51" y="15281"/>
                    <a:pt x="84" y="15239"/>
                    <a:pt x="126" y="15197"/>
                  </a:cubicBezTo>
                  <a:cubicBezTo>
                    <a:pt x="210" y="15096"/>
                    <a:pt x="328" y="14961"/>
                    <a:pt x="479" y="14777"/>
                  </a:cubicBezTo>
                  <a:cubicBezTo>
                    <a:pt x="782" y="14415"/>
                    <a:pt x="1227" y="13894"/>
                    <a:pt x="1773" y="13248"/>
                  </a:cubicBezTo>
                  <a:cubicBezTo>
                    <a:pt x="2857" y="11954"/>
                    <a:pt x="4360" y="10173"/>
                    <a:pt x="6015" y="8191"/>
                  </a:cubicBezTo>
                  <a:cubicBezTo>
                    <a:pt x="6838" y="7199"/>
                    <a:pt x="7628" y="6258"/>
                    <a:pt x="8334" y="5385"/>
                  </a:cubicBezTo>
                  <a:cubicBezTo>
                    <a:pt x="8418" y="5284"/>
                    <a:pt x="8510" y="5175"/>
                    <a:pt x="8586" y="5057"/>
                  </a:cubicBezTo>
                  <a:cubicBezTo>
                    <a:pt x="8653" y="4940"/>
                    <a:pt x="8728" y="4830"/>
                    <a:pt x="8804" y="4721"/>
                  </a:cubicBezTo>
                  <a:cubicBezTo>
                    <a:pt x="8938" y="4494"/>
                    <a:pt x="9064" y="4268"/>
                    <a:pt x="9165" y="4041"/>
                  </a:cubicBezTo>
                  <a:cubicBezTo>
                    <a:pt x="9375" y="3587"/>
                    <a:pt x="9510" y="3142"/>
                    <a:pt x="9594" y="2722"/>
                  </a:cubicBezTo>
                  <a:cubicBezTo>
                    <a:pt x="9644" y="2520"/>
                    <a:pt x="9669" y="2319"/>
                    <a:pt x="9695" y="2134"/>
                  </a:cubicBezTo>
                  <a:cubicBezTo>
                    <a:pt x="9711" y="2033"/>
                    <a:pt x="9711" y="1941"/>
                    <a:pt x="9720" y="1857"/>
                  </a:cubicBezTo>
                  <a:cubicBezTo>
                    <a:pt x="9728" y="1764"/>
                    <a:pt x="9737" y="1680"/>
                    <a:pt x="9737" y="1596"/>
                  </a:cubicBezTo>
                  <a:cubicBezTo>
                    <a:pt x="9737" y="1428"/>
                    <a:pt x="9737" y="1269"/>
                    <a:pt x="9737" y="1126"/>
                  </a:cubicBezTo>
                  <a:cubicBezTo>
                    <a:pt x="9737" y="983"/>
                    <a:pt x="9728" y="849"/>
                    <a:pt x="9720" y="731"/>
                  </a:cubicBezTo>
                  <a:cubicBezTo>
                    <a:pt x="9711" y="672"/>
                    <a:pt x="9711" y="622"/>
                    <a:pt x="9711" y="563"/>
                  </a:cubicBezTo>
                  <a:cubicBezTo>
                    <a:pt x="9703" y="513"/>
                    <a:pt x="9695" y="462"/>
                    <a:pt x="9686" y="420"/>
                  </a:cubicBezTo>
                  <a:cubicBezTo>
                    <a:pt x="9678" y="328"/>
                    <a:pt x="9669" y="252"/>
                    <a:pt x="9661" y="193"/>
                  </a:cubicBezTo>
                  <a:cubicBezTo>
                    <a:pt x="9653" y="126"/>
                    <a:pt x="9644" y="84"/>
                    <a:pt x="9644" y="51"/>
                  </a:cubicBezTo>
                  <a:cubicBezTo>
                    <a:pt x="9636" y="17"/>
                    <a:pt x="9636" y="0"/>
                    <a:pt x="963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8"/>
            <p:cNvSpPr/>
            <p:nvPr/>
          </p:nvSpPr>
          <p:spPr>
            <a:xfrm rot="-1659290">
              <a:off x="2292420" y="494562"/>
              <a:ext cx="133888" cy="123654"/>
            </a:xfrm>
            <a:custGeom>
              <a:avLst/>
              <a:gdLst/>
              <a:ahLst/>
              <a:cxnLst/>
              <a:rect l="l" t="t" r="r" b="b"/>
              <a:pathLst>
                <a:path w="3504" h="3041" extrusionOk="0">
                  <a:moveTo>
                    <a:pt x="1861" y="0"/>
                  </a:moveTo>
                  <a:cubicBezTo>
                    <a:pt x="1506" y="0"/>
                    <a:pt x="1141" y="120"/>
                    <a:pt x="832" y="365"/>
                  </a:cubicBezTo>
                  <a:cubicBezTo>
                    <a:pt x="152" y="911"/>
                    <a:pt x="0" y="1869"/>
                    <a:pt x="504" y="2507"/>
                  </a:cubicBezTo>
                  <a:cubicBezTo>
                    <a:pt x="787" y="2859"/>
                    <a:pt x="1207" y="3040"/>
                    <a:pt x="1643" y="3040"/>
                  </a:cubicBezTo>
                  <a:cubicBezTo>
                    <a:pt x="1998" y="3040"/>
                    <a:pt x="2363" y="2920"/>
                    <a:pt x="2672" y="2675"/>
                  </a:cubicBezTo>
                  <a:cubicBezTo>
                    <a:pt x="3352" y="2138"/>
                    <a:pt x="3503" y="1172"/>
                    <a:pt x="2999" y="533"/>
                  </a:cubicBezTo>
                  <a:cubicBezTo>
                    <a:pt x="2717" y="181"/>
                    <a:pt x="2296" y="0"/>
                    <a:pt x="1861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8"/>
            <p:cNvSpPr/>
            <p:nvPr/>
          </p:nvSpPr>
          <p:spPr>
            <a:xfrm rot="-1659290">
              <a:off x="2299229" y="494335"/>
              <a:ext cx="119789" cy="124590"/>
            </a:xfrm>
            <a:custGeom>
              <a:avLst/>
              <a:gdLst/>
              <a:ahLst/>
              <a:cxnLst/>
              <a:rect l="l" t="t" r="r" b="b"/>
              <a:pathLst>
                <a:path w="3135" h="3064" extrusionOk="0">
                  <a:moveTo>
                    <a:pt x="2815" y="542"/>
                  </a:moveTo>
                  <a:cubicBezTo>
                    <a:pt x="2815" y="542"/>
                    <a:pt x="2815" y="551"/>
                    <a:pt x="2832" y="567"/>
                  </a:cubicBezTo>
                  <a:lnTo>
                    <a:pt x="2815" y="542"/>
                  </a:lnTo>
                  <a:close/>
                  <a:moveTo>
                    <a:pt x="1676" y="0"/>
                  </a:moveTo>
                  <a:cubicBezTo>
                    <a:pt x="1639" y="0"/>
                    <a:pt x="1601" y="2"/>
                    <a:pt x="1563" y="5"/>
                  </a:cubicBezTo>
                  <a:cubicBezTo>
                    <a:pt x="1345" y="21"/>
                    <a:pt x="1110" y="80"/>
                    <a:pt x="883" y="206"/>
                  </a:cubicBezTo>
                  <a:cubicBezTo>
                    <a:pt x="824" y="240"/>
                    <a:pt x="765" y="265"/>
                    <a:pt x="715" y="307"/>
                  </a:cubicBezTo>
                  <a:cubicBezTo>
                    <a:pt x="690" y="332"/>
                    <a:pt x="664" y="349"/>
                    <a:pt x="631" y="366"/>
                  </a:cubicBezTo>
                  <a:cubicBezTo>
                    <a:pt x="606" y="391"/>
                    <a:pt x="580" y="416"/>
                    <a:pt x="555" y="433"/>
                  </a:cubicBezTo>
                  <a:lnTo>
                    <a:pt x="522" y="467"/>
                  </a:lnTo>
                  <a:lnTo>
                    <a:pt x="480" y="509"/>
                  </a:lnTo>
                  <a:cubicBezTo>
                    <a:pt x="454" y="534"/>
                    <a:pt x="438" y="559"/>
                    <a:pt x="412" y="584"/>
                  </a:cubicBezTo>
                  <a:cubicBezTo>
                    <a:pt x="387" y="609"/>
                    <a:pt x="362" y="643"/>
                    <a:pt x="345" y="668"/>
                  </a:cubicBezTo>
                  <a:lnTo>
                    <a:pt x="312" y="710"/>
                  </a:lnTo>
                  <a:lnTo>
                    <a:pt x="278" y="752"/>
                  </a:lnTo>
                  <a:cubicBezTo>
                    <a:pt x="118" y="996"/>
                    <a:pt x="9" y="1298"/>
                    <a:pt x="9" y="1609"/>
                  </a:cubicBezTo>
                  <a:cubicBezTo>
                    <a:pt x="1" y="1928"/>
                    <a:pt x="102" y="2256"/>
                    <a:pt x="312" y="2525"/>
                  </a:cubicBezTo>
                  <a:cubicBezTo>
                    <a:pt x="522" y="2785"/>
                    <a:pt x="824" y="2970"/>
                    <a:pt x="1135" y="3029"/>
                  </a:cubicBezTo>
                  <a:cubicBezTo>
                    <a:pt x="1242" y="3053"/>
                    <a:pt x="1351" y="3064"/>
                    <a:pt x="1460" y="3064"/>
                  </a:cubicBezTo>
                  <a:cubicBezTo>
                    <a:pt x="1657" y="3064"/>
                    <a:pt x="1852" y="3027"/>
                    <a:pt x="2025" y="2962"/>
                  </a:cubicBezTo>
                  <a:lnTo>
                    <a:pt x="2076" y="2945"/>
                  </a:lnTo>
                  <a:lnTo>
                    <a:pt x="2126" y="2920"/>
                  </a:lnTo>
                  <a:cubicBezTo>
                    <a:pt x="2160" y="2903"/>
                    <a:pt x="2193" y="2886"/>
                    <a:pt x="2227" y="2878"/>
                  </a:cubicBezTo>
                  <a:cubicBezTo>
                    <a:pt x="2260" y="2852"/>
                    <a:pt x="2286" y="2836"/>
                    <a:pt x="2319" y="2819"/>
                  </a:cubicBezTo>
                  <a:lnTo>
                    <a:pt x="2361" y="2794"/>
                  </a:lnTo>
                  <a:lnTo>
                    <a:pt x="2403" y="2760"/>
                  </a:lnTo>
                  <a:cubicBezTo>
                    <a:pt x="2428" y="2743"/>
                    <a:pt x="2462" y="2726"/>
                    <a:pt x="2487" y="2701"/>
                  </a:cubicBezTo>
                  <a:cubicBezTo>
                    <a:pt x="2512" y="2684"/>
                    <a:pt x="2538" y="2659"/>
                    <a:pt x="2563" y="2642"/>
                  </a:cubicBezTo>
                  <a:cubicBezTo>
                    <a:pt x="2613" y="2600"/>
                    <a:pt x="2655" y="2550"/>
                    <a:pt x="2706" y="2500"/>
                  </a:cubicBezTo>
                  <a:cubicBezTo>
                    <a:pt x="2874" y="2315"/>
                    <a:pt x="2991" y="2088"/>
                    <a:pt x="3050" y="1886"/>
                  </a:cubicBezTo>
                  <a:cubicBezTo>
                    <a:pt x="3117" y="1676"/>
                    <a:pt x="3134" y="1475"/>
                    <a:pt x="3117" y="1298"/>
                  </a:cubicBezTo>
                  <a:cubicBezTo>
                    <a:pt x="3109" y="1214"/>
                    <a:pt x="3092" y="1130"/>
                    <a:pt x="3075" y="1063"/>
                  </a:cubicBezTo>
                  <a:cubicBezTo>
                    <a:pt x="3059" y="987"/>
                    <a:pt x="3033" y="920"/>
                    <a:pt x="3008" y="870"/>
                  </a:cubicBezTo>
                  <a:cubicBezTo>
                    <a:pt x="3000" y="845"/>
                    <a:pt x="2991" y="811"/>
                    <a:pt x="2975" y="786"/>
                  </a:cubicBezTo>
                  <a:cubicBezTo>
                    <a:pt x="2958" y="769"/>
                    <a:pt x="2949" y="744"/>
                    <a:pt x="2941" y="727"/>
                  </a:cubicBezTo>
                  <a:cubicBezTo>
                    <a:pt x="2924" y="702"/>
                    <a:pt x="2916" y="685"/>
                    <a:pt x="2907" y="668"/>
                  </a:cubicBezTo>
                  <a:cubicBezTo>
                    <a:pt x="2891" y="651"/>
                    <a:pt x="2882" y="635"/>
                    <a:pt x="2874" y="626"/>
                  </a:cubicBezTo>
                  <a:cubicBezTo>
                    <a:pt x="2857" y="601"/>
                    <a:pt x="2840" y="576"/>
                    <a:pt x="2832" y="567"/>
                  </a:cubicBezTo>
                  <a:lnTo>
                    <a:pt x="2832" y="567"/>
                  </a:lnTo>
                  <a:cubicBezTo>
                    <a:pt x="2840" y="584"/>
                    <a:pt x="2849" y="601"/>
                    <a:pt x="2865" y="626"/>
                  </a:cubicBezTo>
                  <a:cubicBezTo>
                    <a:pt x="2882" y="643"/>
                    <a:pt x="2891" y="651"/>
                    <a:pt x="2899" y="668"/>
                  </a:cubicBezTo>
                  <a:cubicBezTo>
                    <a:pt x="2907" y="685"/>
                    <a:pt x="2916" y="710"/>
                    <a:pt x="2933" y="727"/>
                  </a:cubicBezTo>
                  <a:cubicBezTo>
                    <a:pt x="2941" y="752"/>
                    <a:pt x="2949" y="769"/>
                    <a:pt x="2966" y="794"/>
                  </a:cubicBezTo>
                  <a:cubicBezTo>
                    <a:pt x="2975" y="819"/>
                    <a:pt x="2991" y="845"/>
                    <a:pt x="3000" y="870"/>
                  </a:cubicBezTo>
                  <a:cubicBezTo>
                    <a:pt x="3025" y="929"/>
                    <a:pt x="3042" y="996"/>
                    <a:pt x="3067" y="1063"/>
                  </a:cubicBezTo>
                  <a:cubicBezTo>
                    <a:pt x="3075" y="1139"/>
                    <a:pt x="3092" y="1214"/>
                    <a:pt x="3101" y="1298"/>
                  </a:cubicBezTo>
                  <a:cubicBezTo>
                    <a:pt x="3117" y="1475"/>
                    <a:pt x="3101" y="1668"/>
                    <a:pt x="3033" y="1878"/>
                  </a:cubicBezTo>
                  <a:cubicBezTo>
                    <a:pt x="2966" y="2080"/>
                    <a:pt x="2857" y="2298"/>
                    <a:pt x="2680" y="2483"/>
                  </a:cubicBezTo>
                  <a:cubicBezTo>
                    <a:pt x="2638" y="2525"/>
                    <a:pt x="2596" y="2575"/>
                    <a:pt x="2546" y="2617"/>
                  </a:cubicBezTo>
                  <a:cubicBezTo>
                    <a:pt x="2521" y="2642"/>
                    <a:pt x="2496" y="2659"/>
                    <a:pt x="2470" y="2684"/>
                  </a:cubicBezTo>
                  <a:cubicBezTo>
                    <a:pt x="2445" y="2701"/>
                    <a:pt x="2412" y="2718"/>
                    <a:pt x="2386" y="2743"/>
                  </a:cubicBezTo>
                  <a:lnTo>
                    <a:pt x="2344" y="2768"/>
                  </a:lnTo>
                  <a:lnTo>
                    <a:pt x="2302" y="2794"/>
                  </a:lnTo>
                  <a:cubicBezTo>
                    <a:pt x="2269" y="2810"/>
                    <a:pt x="2244" y="2827"/>
                    <a:pt x="2210" y="2852"/>
                  </a:cubicBezTo>
                  <a:cubicBezTo>
                    <a:pt x="2185" y="2861"/>
                    <a:pt x="2151" y="2878"/>
                    <a:pt x="2118" y="2894"/>
                  </a:cubicBezTo>
                  <a:lnTo>
                    <a:pt x="2067" y="2911"/>
                  </a:lnTo>
                  <a:lnTo>
                    <a:pt x="2017" y="2936"/>
                  </a:lnTo>
                  <a:cubicBezTo>
                    <a:pt x="1850" y="2995"/>
                    <a:pt x="1663" y="3031"/>
                    <a:pt x="1471" y="3031"/>
                  </a:cubicBezTo>
                  <a:cubicBezTo>
                    <a:pt x="1362" y="3031"/>
                    <a:pt x="1252" y="3019"/>
                    <a:pt x="1143" y="2995"/>
                  </a:cubicBezTo>
                  <a:cubicBezTo>
                    <a:pt x="832" y="2936"/>
                    <a:pt x="547" y="2760"/>
                    <a:pt x="337" y="2508"/>
                  </a:cubicBezTo>
                  <a:cubicBezTo>
                    <a:pt x="135" y="2248"/>
                    <a:pt x="34" y="1920"/>
                    <a:pt x="43" y="1618"/>
                  </a:cubicBezTo>
                  <a:cubicBezTo>
                    <a:pt x="51" y="1307"/>
                    <a:pt x="152" y="1013"/>
                    <a:pt x="312" y="777"/>
                  </a:cubicBezTo>
                  <a:lnTo>
                    <a:pt x="337" y="727"/>
                  </a:lnTo>
                  <a:lnTo>
                    <a:pt x="370" y="685"/>
                  </a:lnTo>
                  <a:cubicBezTo>
                    <a:pt x="396" y="660"/>
                    <a:pt x="412" y="635"/>
                    <a:pt x="438" y="601"/>
                  </a:cubicBezTo>
                  <a:cubicBezTo>
                    <a:pt x="463" y="576"/>
                    <a:pt x="480" y="551"/>
                    <a:pt x="505" y="525"/>
                  </a:cubicBezTo>
                  <a:lnTo>
                    <a:pt x="538" y="492"/>
                  </a:lnTo>
                  <a:lnTo>
                    <a:pt x="580" y="458"/>
                  </a:lnTo>
                  <a:lnTo>
                    <a:pt x="656" y="391"/>
                  </a:lnTo>
                  <a:cubicBezTo>
                    <a:pt x="681" y="374"/>
                    <a:pt x="706" y="349"/>
                    <a:pt x="732" y="332"/>
                  </a:cubicBezTo>
                  <a:cubicBezTo>
                    <a:pt x="790" y="290"/>
                    <a:pt x="841" y="265"/>
                    <a:pt x="900" y="231"/>
                  </a:cubicBezTo>
                  <a:cubicBezTo>
                    <a:pt x="1118" y="105"/>
                    <a:pt x="1353" y="47"/>
                    <a:pt x="1572" y="30"/>
                  </a:cubicBezTo>
                  <a:cubicBezTo>
                    <a:pt x="1615" y="26"/>
                    <a:pt x="1657" y="25"/>
                    <a:pt x="1699" y="25"/>
                  </a:cubicBezTo>
                  <a:cubicBezTo>
                    <a:pt x="1862" y="25"/>
                    <a:pt x="2016" y="50"/>
                    <a:pt x="2143" y="97"/>
                  </a:cubicBezTo>
                  <a:cubicBezTo>
                    <a:pt x="2227" y="114"/>
                    <a:pt x="2302" y="156"/>
                    <a:pt x="2370" y="181"/>
                  </a:cubicBezTo>
                  <a:cubicBezTo>
                    <a:pt x="2428" y="223"/>
                    <a:pt x="2487" y="248"/>
                    <a:pt x="2538" y="290"/>
                  </a:cubicBezTo>
                  <a:cubicBezTo>
                    <a:pt x="2563" y="307"/>
                    <a:pt x="2588" y="324"/>
                    <a:pt x="2605" y="341"/>
                  </a:cubicBezTo>
                  <a:cubicBezTo>
                    <a:pt x="2630" y="357"/>
                    <a:pt x="2647" y="374"/>
                    <a:pt x="2664" y="391"/>
                  </a:cubicBezTo>
                  <a:cubicBezTo>
                    <a:pt x="2680" y="408"/>
                    <a:pt x="2697" y="425"/>
                    <a:pt x="2714" y="433"/>
                  </a:cubicBezTo>
                  <a:cubicBezTo>
                    <a:pt x="2722" y="450"/>
                    <a:pt x="2739" y="458"/>
                    <a:pt x="2748" y="475"/>
                  </a:cubicBezTo>
                  <a:cubicBezTo>
                    <a:pt x="2765" y="500"/>
                    <a:pt x="2781" y="517"/>
                    <a:pt x="2798" y="525"/>
                  </a:cubicBezTo>
                  <a:cubicBezTo>
                    <a:pt x="2781" y="509"/>
                    <a:pt x="2765" y="492"/>
                    <a:pt x="2748" y="467"/>
                  </a:cubicBezTo>
                  <a:cubicBezTo>
                    <a:pt x="2739" y="458"/>
                    <a:pt x="2722" y="441"/>
                    <a:pt x="2714" y="425"/>
                  </a:cubicBezTo>
                  <a:cubicBezTo>
                    <a:pt x="2697" y="416"/>
                    <a:pt x="2680" y="399"/>
                    <a:pt x="2664" y="383"/>
                  </a:cubicBezTo>
                  <a:cubicBezTo>
                    <a:pt x="2647" y="366"/>
                    <a:pt x="2630" y="349"/>
                    <a:pt x="2613" y="332"/>
                  </a:cubicBezTo>
                  <a:cubicBezTo>
                    <a:pt x="2588" y="315"/>
                    <a:pt x="2563" y="299"/>
                    <a:pt x="2538" y="282"/>
                  </a:cubicBezTo>
                  <a:cubicBezTo>
                    <a:pt x="2496" y="240"/>
                    <a:pt x="2437" y="206"/>
                    <a:pt x="2370" y="173"/>
                  </a:cubicBezTo>
                  <a:cubicBezTo>
                    <a:pt x="2302" y="139"/>
                    <a:pt x="2227" y="105"/>
                    <a:pt x="2143" y="80"/>
                  </a:cubicBezTo>
                  <a:cubicBezTo>
                    <a:pt x="2011" y="32"/>
                    <a:pt x="1851" y="0"/>
                    <a:pt x="167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8"/>
            <p:cNvSpPr/>
            <p:nvPr/>
          </p:nvSpPr>
          <p:spPr>
            <a:xfrm rot="-1659290">
              <a:off x="2194935" y="870218"/>
              <a:ext cx="38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8"/>
            <p:cNvSpPr/>
            <p:nvPr/>
          </p:nvSpPr>
          <p:spPr>
            <a:xfrm rot="-1659290">
              <a:off x="2248512" y="517251"/>
              <a:ext cx="50437" cy="29521"/>
            </a:xfrm>
            <a:custGeom>
              <a:avLst/>
              <a:gdLst/>
              <a:ahLst/>
              <a:cxnLst/>
              <a:rect l="l" t="t" r="r" b="b"/>
              <a:pathLst>
                <a:path w="1320" h="726" extrusionOk="0">
                  <a:moveTo>
                    <a:pt x="11" y="0"/>
                  </a:moveTo>
                  <a:cubicBezTo>
                    <a:pt x="6" y="0"/>
                    <a:pt x="2" y="1"/>
                    <a:pt x="1" y="2"/>
                  </a:cubicBezTo>
                  <a:cubicBezTo>
                    <a:pt x="1" y="19"/>
                    <a:pt x="320" y="120"/>
                    <a:pt x="681" y="321"/>
                  </a:cubicBezTo>
                  <a:cubicBezTo>
                    <a:pt x="1029" y="516"/>
                    <a:pt x="1284" y="726"/>
                    <a:pt x="1309" y="726"/>
                  </a:cubicBezTo>
                  <a:cubicBezTo>
                    <a:pt x="1310" y="726"/>
                    <a:pt x="1311" y="725"/>
                    <a:pt x="1311" y="725"/>
                  </a:cubicBezTo>
                  <a:cubicBezTo>
                    <a:pt x="1320" y="725"/>
                    <a:pt x="1261" y="657"/>
                    <a:pt x="1160" y="573"/>
                  </a:cubicBezTo>
                  <a:cubicBezTo>
                    <a:pt x="1051" y="481"/>
                    <a:pt x="900" y="372"/>
                    <a:pt x="715" y="271"/>
                  </a:cubicBezTo>
                  <a:cubicBezTo>
                    <a:pt x="530" y="162"/>
                    <a:pt x="354" y="95"/>
                    <a:pt x="219" y="53"/>
                  </a:cubicBezTo>
                  <a:cubicBezTo>
                    <a:pt x="107" y="18"/>
                    <a:pt x="36" y="0"/>
                    <a:pt x="11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8"/>
            <p:cNvSpPr/>
            <p:nvPr/>
          </p:nvSpPr>
          <p:spPr>
            <a:xfrm rot="-1659290">
              <a:off x="2427867" y="540508"/>
              <a:ext cx="51698" cy="51641"/>
            </a:xfrm>
            <a:custGeom>
              <a:avLst/>
              <a:gdLst/>
              <a:ahLst/>
              <a:cxnLst/>
              <a:rect l="l" t="t" r="r" b="b"/>
              <a:pathLst>
                <a:path w="1353" h="1270" extrusionOk="0">
                  <a:moveTo>
                    <a:pt x="0" y="1"/>
                  </a:moveTo>
                  <a:cubicBezTo>
                    <a:pt x="0" y="9"/>
                    <a:pt x="76" y="76"/>
                    <a:pt x="202" y="186"/>
                  </a:cubicBezTo>
                  <a:cubicBezTo>
                    <a:pt x="328" y="295"/>
                    <a:pt x="504" y="446"/>
                    <a:pt x="689" y="614"/>
                  </a:cubicBezTo>
                  <a:cubicBezTo>
                    <a:pt x="874" y="790"/>
                    <a:pt x="1033" y="958"/>
                    <a:pt x="1151" y="1076"/>
                  </a:cubicBezTo>
                  <a:cubicBezTo>
                    <a:pt x="1269" y="1194"/>
                    <a:pt x="1336" y="1269"/>
                    <a:pt x="1344" y="1269"/>
                  </a:cubicBezTo>
                  <a:cubicBezTo>
                    <a:pt x="1353" y="1261"/>
                    <a:pt x="1294" y="1177"/>
                    <a:pt x="1185" y="1051"/>
                  </a:cubicBezTo>
                  <a:cubicBezTo>
                    <a:pt x="1075" y="916"/>
                    <a:pt x="924" y="748"/>
                    <a:pt x="731" y="572"/>
                  </a:cubicBezTo>
                  <a:cubicBezTo>
                    <a:pt x="546" y="396"/>
                    <a:pt x="370" y="253"/>
                    <a:pt x="227" y="152"/>
                  </a:cubicBezTo>
                  <a:cubicBezTo>
                    <a:pt x="93" y="5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8"/>
            <p:cNvSpPr/>
            <p:nvPr/>
          </p:nvSpPr>
          <p:spPr>
            <a:xfrm rot="-1659290">
              <a:off x="2236365" y="710916"/>
              <a:ext cx="184937" cy="160251"/>
            </a:xfrm>
            <a:custGeom>
              <a:avLst/>
              <a:gdLst/>
              <a:ahLst/>
              <a:cxnLst/>
              <a:rect l="l" t="t" r="r" b="b"/>
              <a:pathLst>
                <a:path w="4840" h="3941" extrusionOk="0">
                  <a:moveTo>
                    <a:pt x="1" y="0"/>
                  </a:moveTo>
                  <a:cubicBezTo>
                    <a:pt x="1" y="9"/>
                    <a:pt x="18" y="17"/>
                    <a:pt x="51" y="42"/>
                  </a:cubicBezTo>
                  <a:cubicBezTo>
                    <a:pt x="93" y="68"/>
                    <a:pt x="144" y="101"/>
                    <a:pt x="203" y="143"/>
                  </a:cubicBezTo>
                  <a:cubicBezTo>
                    <a:pt x="337" y="244"/>
                    <a:pt x="522" y="370"/>
                    <a:pt x="749" y="530"/>
                  </a:cubicBezTo>
                  <a:cubicBezTo>
                    <a:pt x="1211" y="849"/>
                    <a:pt x="1841" y="1311"/>
                    <a:pt x="2513" y="1857"/>
                  </a:cubicBezTo>
                  <a:cubicBezTo>
                    <a:pt x="3185" y="2403"/>
                    <a:pt x="3764" y="2924"/>
                    <a:pt x="4176" y="3310"/>
                  </a:cubicBezTo>
                  <a:cubicBezTo>
                    <a:pt x="4369" y="3503"/>
                    <a:pt x="4537" y="3655"/>
                    <a:pt x="4655" y="3772"/>
                  </a:cubicBezTo>
                  <a:cubicBezTo>
                    <a:pt x="4714" y="3823"/>
                    <a:pt x="4756" y="3865"/>
                    <a:pt x="4789" y="3898"/>
                  </a:cubicBezTo>
                  <a:cubicBezTo>
                    <a:pt x="4823" y="3923"/>
                    <a:pt x="4840" y="3940"/>
                    <a:pt x="4840" y="3940"/>
                  </a:cubicBezTo>
                  <a:cubicBezTo>
                    <a:pt x="4840" y="3940"/>
                    <a:pt x="4831" y="3923"/>
                    <a:pt x="4798" y="3890"/>
                  </a:cubicBezTo>
                  <a:cubicBezTo>
                    <a:pt x="4764" y="3856"/>
                    <a:pt x="4730" y="3806"/>
                    <a:pt x="4680" y="3755"/>
                  </a:cubicBezTo>
                  <a:cubicBezTo>
                    <a:pt x="4571" y="3638"/>
                    <a:pt x="4403" y="3478"/>
                    <a:pt x="4201" y="3277"/>
                  </a:cubicBezTo>
                  <a:cubicBezTo>
                    <a:pt x="3798" y="2882"/>
                    <a:pt x="3218" y="2353"/>
                    <a:pt x="2555" y="1807"/>
                  </a:cubicBezTo>
                  <a:cubicBezTo>
                    <a:pt x="1883" y="1269"/>
                    <a:pt x="1244" y="807"/>
                    <a:pt x="774" y="496"/>
                  </a:cubicBezTo>
                  <a:cubicBezTo>
                    <a:pt x="539" y="336"/>
                    <a:pt x="345" y="210"/>
                    <a:pt x="211" y="126"/>
                  </a:cubicBezTo>
                  <a:cubicBezTo>
                    <a:pt x="152" y="93"/>
                    <a:pt x="102" y="59"/>
                    <a:pt x="60" y="34"/>
                  </a:cubicBezTo>
                  <a:cubicBezTo>
                    <a:pt x="18" y="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8"/>
            <p:cNvSpPr/>
            <p:nvPr/>
          </p:nvSpPr>
          <p:spPr>
            <a:xfrm rot="-1659290">
              <a:off x="2292166" y="594889"/>
              <a:ext cx="10622" cy="10491"/>
            </a:xfrm>
            <a:custGeom>
              <a:avLst/>
              <a:gdLst/>
              <a:ahLst/>
              <a:cxnLst/>
              <a:rect l="l" t="t" r="r" b="b"/>
              <a:pathLst>
                <a:path w="278" h="258" extrusionOk="0">
                  <a:moveTo>
                    <a:pt x="153" y="1"/>
                  </a:moveTo>
                  <a:cubicBezTo>
                    <a:pt x="145" y="1"/>
                    <a:pt x="136" y="2"/>
                    <a:pt x="127" y="4"/>
                  </a:cubicBezTo>
                  <a:cubicBezTo>
                    <a:pt x="93" y="4"/>
                    <a:pt x="51" y="21"/>
                    <a:pt x="26" y="71"/>
                  </a:cubicBezTo>
                  <a:cubicBezTo>
                    <a:pt x="1" y="113"/>
                    <a:pt x="17" y="181"/>
                    <a:pt x="59" y="214"/>
                  </a:cubicBezTo>
                  <a:cubicBezTo>
                    <a:pt x="86" y="241"/>
                    <a:pt x="119" y="257"/>
                    <a:pt x="153" y="257"/>
                  </a:cubicBezTo>
                  <a:cubicBezTo>
                    <a:pt x="172" y="257"/>
                    <a:pt x="192" y="252"/>
                    <a:pt x="211" y="239"/>
                  </a:cubicBezTo>
                  <a:cubicBezTo>
                    <a:pt x="253" y="214"/>
                    <a:pt x="269" y="172"/>
                    <a:pt x="269" y="139"/>
                  </a:cubicBezTo>
                  <a:cubicBezTo>
                    <a:pt x="278" y="71"/>
                    <a:pt x="236" y="46"/>
                    <a:pt x="227" y="46"/>
                  </a:cubicBezTo>
                  <a:lnTo>
                    <a:pt x="227" y="46"/>
                  </a:lnTo>
                  <a:cubicBezTo>
                    <a:pt x="219" y="55"/>
                    <a:pt x="244" y="88"/>
                    <a:pt x="227" y="130"/>
                  </a:cubicBezTo>
                  <a:cubicBezTo>
                    <a:pt x="227" y="155"/>
                    <a:pt x="211" y="181"/>
                    <a:pt x="185" y="189"/>
                  </a:cubicBezTo>
                  <a:cubicBezTo>
                    <a:pt x="176" y="195"/>
                    <a:pt x="166" y="198"/>
                    <a:pt x="156" y="198"/>
                  </a:cubicBezTo>
                  <a:cubicBezTo>
                    <a:pt x="137" y="198"/>
                    <a:pt x="118" y="188"/>
                    <a:pt x="101" y="172"/>
                  </a:cubicBezTo>
                  <a:cubicBezTo>
                    <a:pt x="76" y="147"/>
                    <a:pt x="68" y="113"/>
                    <a:pt x="76" y="97"/>
                  </a:cubicBezTo>
                  <a:cubicBezTo>
                    <a:pt x="85" y="71"/>
                    <a:pt x="110" y="55"/>
                    <a:pt x="135" y="46"/>
                  </a:cubicBezTo>
                  <a:cubicBezTo>
                    <a:pt x="154" y="40"/>
                    <a:pt x="169" y="38"/>
                    <a:pt x="181" y="38"/>
                  </a:cubicBezTo>
                  <a:cubicBezTo>
                    <a:pt x="194" y="38"/>
                    <a:pt x="204" y="40"/>
                    <a:pt x="211" y="40"/>
                  </a:cubicBezTo>
                  <a:cubicBezTo>
                    <a:pt x="214" y="40"/>
                    <a:pt x="217" y="40"/>
                    <a:pt x="219" y="38"/>
                  </a:cubicBezTo>
                  <a:cubicBezTo>
                    <a:pt x="226" y="38"/>
                    <a:pt x="202" y="1"/>
                    <a:pt x="153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8"/>
            <p:cNvSpPr/>
            <p:nvPr/>
          </p:nvSpPr>
          <p:spPr>
            <a:xfrm rot="-1659290">
              <a:off x="2337406" y="634182"/>
              <a:ext cx="10584" cy="10572"/>
            </a:xfrm>
            <a:custGeom>
              <a:avLst/>
              <a:gdLst/>
              <a:ahLst/>
              <a:cxnLst/>
              <a:rect l="l" t="t" r="r" b="b"/>
              <a:pathLst>
                <a:path w="277" h="260" extrusionOk="0">
                  <a:moveTo>
                    <a:pt x="138" y="0"/>
                  </a:moveTo>
                  <a:cubicBezTo>
                    <a:pt x="132" y="0"/>
                    <a:pt x="125" y="1"/>
                    <a:pt x="118" y="1"/>
                  </a:cubicBezTo>
                  <a:cubicBezTo>
                    <a:pt x="93" y="10"/>
                    <a:pt x="43" y="27"/>
                    <a:pt x="26" y="77"/>
                  </a:cubicBezTo>
                  <a:cubicBezTo>
                    <a:pt x="1" y="119"/>
                    <a:pt x="18" y="186"/>
                    <a:pt x="60" y="220"/>
                  </a:cubicBezTo>
                  <a:cubicBezTo>
                    <a:pt x="81" y="246"/>
                    <a:pt x="115" y="259"/>
                    <a:pt x="148" y="259"/>
                  </a:cubicBezTo>
                  <a:cubicBezTo>
                    <a:pt x="167" y="259"/>
                    <a:pt x="187" y="254"/>
                    <a:pt x="202" y="245"/>
                  </a:cubicBezTo>
                  <a:cubicBezTo>
                    <a:pt x="253" y="220"/>
                    <a:pt x="270" y="178"/>
                    <a:pt x="270" y="144"/>
                  </a:cubicBezTo>
                  <a:cubicBezTo>
                    <a:pt x="277" y="78"/>
                    <a:pt x="239" y="50"/>
                    <a:pt x="230" y="50"/>
                  </a:cubicBezTo>
                  <a:cubicBezTo>
                    <a:pt x="228" y="50"/>
                    <a:pt x="228" y="51"/>
                    <a:pt x="228" y="52"/>
                  </a:cubicBezTo>
                  <a:cubicBezTo>
                    <a:pt x="219" y="60"/>
                    <a:pt x="244" y="85"/>
                    <a:pt x="228" y="136"/>
                  </a:cubicBezTo>
                  <a:cubicBezTo>
                    <a:pt x="219" y="161"/>
                    <a:pt x="202" y="186"/>
                    <a:pt x="177" y="195"/>
                  </a:cubicBezTo>
                  <a:cubicBezTo>
                    <a:pt x="173" y="197"/>
                    <a:pt x="167" y="198"/>
                    <a:pt x="161" y="198"/>
                  </a:cubicBezTo>
                  <a:cubicBezTo>
                    <a:pt x="143" y="198"/>
                    <a:pt x="120" y="190"/>
                    <a:pt x="102" y="178"/>
                  </a:cubicBezTo>
                  <a:cubicBezTo>
                    <a:pt x="76" y="153"/>
                    <a:pt x="68" y="119"/>
                    <a:pt x="76" y="94"/>
                  </a:cubicBezTo>
                  <a:cubicBezTo>
                    <a:pt x="85" y="69"/>
                    <a:pt x="110" y="52"/>
                    <a:pt x="135" y="43"/>
                  </a:cubicBezTo>
                  <a:cubicBezTo>
                    <a:pt x="146" y="39"/>
                    <a:pt x="157" y="37"/>
                    <a:pt x="166" y="37"/>
                  </a:cubicBezTo>
                  <a:cubicBezTo>
                    <a:pt x="188" y="37"/>
                    <a:pt x="205" y="45"/>
                    <a:pt x="214" y="45"/>
                  </a:cubicBezTo>
                  <a:cubicBezTo>
                    <a:pt x="216" y="45"/>
                    <a:pt x="218" y="45"/>
                    <a:pt x="219" y="43"/>
                  </a:cubicBezTo>
                  <a:cubicBezTo>
                    <a:pt x="227" y="36"/>
                    <a:pt x="200" y="0"/>
                    <a:pt x="138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8"/>
            <p:cNvSpPr/>
            <p:nvPr/>
          </p:nvSpPr>
          <p:spPr>
            <a:xfrm rot="-1659290">
              <a:off x="2396707" y="623537"/>
              <a:ext cx="10584" cy="10572"/>
            </a:xfrm>
            <a:custGeom>
              <a:avLst/>
              <a:gdLst/>
              <a:ahLst/>
              <a:cxnLst/>
              <a:rect l="l" t="t" r="r" b="b"/>
              <a:pathLst>
                <a:path w="277" h="260" extrusionOk="0">
                  <a:moveTo>
                    <a:pt x="135" y="1"/>
                  </a:moveTo>
                  <a:cubicBezTo>
                    <a:pt x="129" y="1"/>
                    <a:pt x="124" y="1"/>
                    <a:pt x="118" y="2"/>
                  </a:cubicBezTo>
                  <a:cubicBezTo>
                    <a:pt x="84" y="10"/>
                    <a:pt x="42" y="27"/>
                    <a:pt x="17" y="77"/>
                  </a:cubicBezTo>
                  <a:cubicBezTo>
                    <a:pt x="0" y="119"/>
                    <a:pt x="17" y="186"/>
                    <a:pt x="51" y="220"/>
                  </a:cubicBezTo>
                  <a:cubicBezTo>
                    <a:pt x="77" y="246"/>
                    <a:pt x="113" y="259"/>
                    <a:pt x="147" y="259"/>
                  </a:cubicBezTo>
                  <a:cubicBezTo>
                    <a:pt x="167" y="259"/>
                    <a:pt x="186" y="255"/>
                    <a:pt x="202" y="245"/>
                  </a:cubicBezTo>
                  <a:cubicBezTo>
                    <a:pt x="244" y="220"/>
                    <a:pt x="261" y="178"/>
                    <a:pt x="269" y="144"/>
                  </a:cubicBezTo>
                  <a:cubicBezTo>
                    <a:pt x="277" y="84"/>
                    <a:pt x="237" y="51"/>
                    <a:pt x="229" y="51"/>
                  </a:cubicBezTo>
                  <a:cubicBezTo>
                    <a:pt x="228" y="51"/>
                    <a:pt x="227" y="51"/>
                    <a:pt x="227" y="52"/>
                  </a:cubicBezTo>
                  <a:cubicBezTo>
                    <a:pt x="219" y="60"/>
                    <a:pt x="244" y="86"/>
                    <a:pt x="227" y="136"/>
                  </a:cubicBezTo>
                  <a:cubicBezTo>
                    <a:pt x="219" y="161"/>
                    <a:pt x="202" y="186"/>
                    <a:pt x="177" y="195"/>
                  </a:cubicBezTo>
                  <a:cubicBezTo>
                    <a:pt x="168" y="198"/>
                    <a:pt x="157" y="200"/>
                    <a:pt x="147" y="200"/>
                  </a:cubicBezTo>
                  <a:cubicBezTo>
                    <a:pt x="128" y="200"/>
                    <a:pt x="109" y="194"/>
                    <a:pt x="93" y="178"/>
                  </a:cubicBezTo>
                  <a:cubicBezTo>
                    <a:pt x="76" y="153"/>
                    <a:pt x="59" y="119"/>
                    <a:pt x="76" y="94"/>
                  </a:cubicBezTo>
                  <a:cubicBezTo>
                    <a:pt x="84" y="69"/>
                    <a:pt x="110" y="52"/>
                    <a:pt x="126" y="44"/>
                  </a:cubicBezTo>
                  <a:cubicBezTo>
                    <a:pt x="140" y="39"/>
                    <a:pt x="152" y="38"/>
                    <a:pt x="162" y="38"/>
                  </a:cubicBezTo>
                  <a:cubicBezTo>
                    <a:pt x="186" y="38"/>
                    <a:pt x="202" y="45"/>
                    <a:pt x="208" y="45"/>
                  </a:cubicBezTo>
                  <a:cubicBezTo>
                    <a:pt x="210" y="45"/>
                    <a:pt x="210" y="45"/>
                    <a:pt x="210" y="44"/>
                  </a:cubicBezTo>
                  <a:cubicBezTo>
                    <a:pt x="218" y="44"/>
                    <a:pt x="197" y="1"/>
                    <a:pt x="135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8"/>
            <p:cNvSpPr/>
            <p:nvPr/>
          </p:nvSpPr>
          <p:spPr>
            <a:xfrm rot="-1659290">
              <a:off x="2421801" y="585684"/>
              <a:ext cx="10584" cy="10491"/>
            </a:xfrm>
            <a:custGeom>
              <a:avLst/>
              <a:gdLst/>
              <a:ahLst/>
              <a:cxnLst/>
              <a:rect l="l" t="t" r="r" b="b"/>
              <a:pathLst>
                <a:path w="277" h="258" extrusionOk="0">
                  <a:moveTo>
                    <a:pt x="143" y="1"/>
                  </a:moveTo>
                  <a:cubicBezTo>
                    <a:pt x="138" y="1"/>
                    <a:pt x="132" y="1"/>
                    <a:pt x="126" y="2"/>
                  </a:cubicBezTo>
                  <a:cubicBezTo>
                    <a:pt x="92" y="10"/>
                    <a:pt x="50" y="27"/>
                    <a:pt x="25" y="69"/>
                  </a:cubicBezTo>
                  <a:cubicBezTo>
                    <a:pt x="0" y="120"/>
                    <a:pt x="17" y="178"/>
                    <a:pt x="59" y="220"/>
                  </a:cubicBezTo>
                  <a:cubicBezTo>
                    <a:pt x="87" y="243"/>
                    <a:pt x="122" y="258"/>
                    <a:pt x="158" y="258"/>
                  </a:cubicBezTo>
                  <a:cubicBezTo>
                    <a:pt x="176" y="258"/>
                    <a:pt x="193" y="254"/>
                    <a:pt x="210" y="246"/>
                  </a:cubicBezTo>
                  <a:cubicBezTo>
                    <a:pt x="252" y="220"/>
                    <a:pt x="269" y="178"/>
                    <a:pt x="269" y="145"/>
                  </a:cubicBezTo>
                  <a:cubicBezTo>
                    <a:pt x="276" y="78"/>
                    <a:pt x="245" y="51"/>
                    <a:pt x="231" y="51"/>
                  </a:cubicBezTo>
                  <a:cubicBezTo>
                    <a:pt x="229" y="51"/>
                    <a:pt x="228" y="51"/>
                    <a:pt x="227" y="52"/>
                  </a:cubicBezTo>
                  <a:cubicBezTo>
                    <a:pt x="219" y="52"/>
                    <a:pt x="244" y="86"/>
                    <a:pt x="227" y="136"/>
                  </a:cubicBezTo>
                  <a:cubicBezTo>
                    <a:pt x="227" y="153"/>
                    <a:pt x="210" y="187"/>
                    <a:pt x="185" y="195"/>
                  </a:cubicBezTo>
                  <a:cubicBezTo>
                    <a:pt x="179" y="197"/>
                    <a:pt x="172" y="198"/>
                    <a:pt x="165" y="198"/>
                  </a:cubicBezTo>
                  <a:cubicBezTo>
                    <a:pt x="143" y="198"/>
                    <a:pt x="120" y="189"/>
                    <a:pt x="101" y="170"/>
                  </a:cubicBezTo>
                  <a:cubicBezTo>
                    <a:pt x="76" y="153"/>
                    <a:pt x="67" y="120"/>
                    <a:pt x="76" y="94"/>
                  </a:cubicBezTo>
                  <a:cubicBezTo>
                    <a:pt x="84" y="69"/>
                    <a:pt x="109" y="52"/>
                    <a:pt x="134" y="44"/>
                  </a:cubicBezTo>
                  <a:cubicBezTo>
                    <a:pt x="151" y="38"/>
                    <a:pt x="165" y="37"/>
                    <a:pt x="177" y="37"/>
                  </a:cubicBezTo>
                  <a:cubicBezTo>
                    <a:pt x="200" y="37"/>
                    <a:pt x="213" y="44"/>
                    <a:pt x="219" y="44"/>
                  </a:cubicBezTo>
                  <a:cubicBezTo>
                    <a:pt x="226" y="36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8"/>
            <p:cNvSpPr/>
            <p:nvPr/>
          </p:nvSpPr>
          <p:spPr>
            <a:xfrm rot="-1659290">
              <a:off x="2281177" y="548313"/>
              <a:ext cx="10622" cy="10491"/>
            </a:xfrm>
            <a:custGeom>
              <a:avLst/>
              <a:gdLst/>
              <a:ahLst/>
              <a:cxnLst/>
              <a:rect l="l" t="t" r="r" b="b"/>
              <a:pathLst>
                <a:path w="278" h="258" extrusionOk="0">
                  <a:moveTo>
                    <a:pt x="146" y="1"/>
                  </a:moveTo>
                  <a:cubicBezTo>
                    <a:pt x="140" y="1"/>
                    <a:pt x="133" y="1"/>
                    <a:pt x="126" y="2"/>
                  </a:cubicBezTo>
                  <a:cubicBezTo>
                    <a:pt x="93" y="2"/>
                    <a:pt x="51" y="27"/>
                    <a:pt x="26" y="69"/>
                  </a:cubicBezTo>
                  <a:cubicBezTo>
                    <a:pt x="0" y="119"/>
                    <a:pt x="17" y="178"/>
                    <a:pt x="59" y="220"/>
                  </a:cubicBezTo>
                  <a:cubicBezTo>
                    <a:pt x="87" y="242"/>
                    <a:pt x="123" y="257"/>
                    <a:pt x="158" y="257"/>
                  </a:cubicBezTo>
                  <a:cubicBezTo>
                    <a:pt x="176" y="257"/>
                    <a:pt x="194" y="254"/>
                    <a:pt x="210" y="245"/>
                  </a:cubicBezTo>
                  <a:cubicBezTo>
                    <a:pt x="252" y="220"/>
                    <a:pt x="269" y="178"/>
                    <a:pt x="278" y="144"/>
                  </a:cubicBezTo>
                  <a:cubicBezTo>
                    <a:pt x="278" y="78"/>
                    <a:pt x="245" y="51"/>
                    <a:pt x="232" y="51"/>
                  </a:cubicBezTo>
                  <a:cubicBezTo>
                    <a:pt x="230" y="51"/>
                    <a:pt x="228" y="51"/>
                    <a:pt x="227" y="52"/>
                  </a:cubicBezTo>
                  <a:cubicBezTo>
                    <a:pt x="227" y="52"/>
                    <a:pt x="244" y="86"/>
                    <a:pt x="236" y="136"/>
                  </a:cubicBezTo>
                  <a:cubicBezTo>
                    <a:pt x="227" y="153"/>
                    <a:pt x="210" y="186"/>
                    <a:pt x="185" y="195"/>
                  </a:cubicBezTo>
                  <a:cubicBezTo>
                    <a:pt x="179" y="197"/>
                    <a:pt x="172" y="198"/>
                    <a:pt x="165" y="198"/>
                  </a:cubicBezTo>
                  <a:cubicBezTo>
                    <a:pt x="144" y="198"/>
                    <a:pt x="120" y="189"/>
                    <a:pt x="101" y="170"/>
                  </a:cubicBezTo>
                  <a:cubicBezTo>
                    <a:pt x="76" y="144"/>
                    <a:pt x="68" y="119"/>
                    <a:pt x="76" y="94"/>
                  </a:cubicBezTo>
                  <a:cubicBezTo>
                    <a:pt x="93" y="69"/>
                    <a:pt x="110" y="52"/>
                    <a:pt x="135" y="44"/>
                  </a:cubicBezTo>
                  <a:cubicBezTo>
                    <a:pt x="153" y="37"/>
                    <a:pt x="169" y="36"/>
                    <a:pt x="181" y="36"/>
                  </a:cubicBezTo>
                  <a:cubicBezTo>
                    <a:pt x="194" y="36"/>
                    <a:pt x="204" y="38"/>
                    <a:pt x="210" y="38"/>
                  </a:cubicBezTo>
                  <a:cubicBezTo>
                    <a:pt x="214" y="38"/>
                    <a:pt x="217" y="37"/>
                    <a:pt x="219" y="35"/>
                  </a:cubicBezTo>
                  <a:cubicBezTo>
                    <a:pt x="226" y="35"/>
                    <a:pt x="206" y="1"/>
                    <a:pt x="14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8"/>
            <p:cNvSpPr/>
            <p:nvPr/>
          </p:nvSpPr>
          <p:spPr>
            <a:xfrm rot="-1659290">
              <a:off x="2416332" y="510271"/>
              <a:ext cx="10584" cy="10369"/>
            </a:xfrm>
            <a:custGeom>
              <a:avLst/>
              <a:gdLst/>
              <a:ahLst/>
              <a:cxnLst/>
              <a:rect l="l" t="t" r="r" b="b"/>
              <a:pathLst>
                <a:path w="277" h="255" extrusionOk="0">
                  <a:moveTo>
                    <a:pt x="129" y="1"/>
                  </a:moveTo>
                  <a:cubicBezTo>
                    <a:pt x="110" y="1"/>
                    <a:pt x="91" y="6"/>
                    <a:pt x="75" y="18"/>
                  </a:cubicBezTo>
                  <a:cubicBezTo>
                    <a:pt x="33" y="44"/>
                    <a:pt x="17" y="86"/>
                    <a:pt x="8" y="119"/>
                  </a:cubicBezTo>
                  <a:cubicBezTo>
                    <a:pt x="1" y="178"/>
                    <a:pt x="39" y="205"/>
                    <a:pt x="48" y="205"/>
                  </a:cubicBezTo>
                  <a:cubicBezTo>
                    <a:pt x="49" y="205"/>
                    <a:pt x="50" y="204"/>
                    <a:pt x="50" y="203"/>
                  </a:cubicBezTo>
                  <a:cubicBezTo>
                    <a:pt x="59" y="203"/>
                    <a:pt x="33" y="170"/>
                    <a:pt x="50" y="128"/>
                  </a:cubicBezTo>
                  <a:cubicBezTo>
                    <a:pt x="59" y="102"/>
                    <a:pt x="75" y="77"/>
                    <a:pt x="101" y="60"/>
                  </a:cubicBezTo>
                  <a:cubicBezTo>
                    <a:pt x="107" y="58"/>
                    <a:pt x="114" y="57"/>
                    <a:pt x="121" y="57"/>
                  </a:cubicBezTo>
                  <a:cubicBezTo>
                    <a:pt x="142" y="57"/>
                    <a:pt x="166" y="67"/>
                    <a:pt x="185" y="86"/>
                  </a:cubicBezTo>
                  <a:cubicBezTo>
                    <a:pt x="210" y="111"/>
                    <a:pt x="218" y="136"/>
                    <a:pt x="201" y="161"/>
                  </a:cubicBezTo>
                  <a:cubicBezTo>
                    <a:pt x="193" y="186"/>
                    <a:pt x="168" y="203"/>
                    <a:pt x="151" y="212"/>
                  </a:cubicBezTo>
                  <a:cubicBezTo>
                    <a:pt x="132" y="218"/>
                    <a:pt x="116" y="220"/>
                    <a:pt x="103" y="220"/>
                  </a:cubicBezTo>
                  <a:cubicBezTo>
                    <a:pt x="88" y="220"/>
                    <a:pt x="78" y="218"/>
                    <a:pt x="72" y="218"/>
                  </a:cubicBezTo>
                  <a:cubicBezTo>
                    <a:pt x="69" y="218"/>
                    <a:pt x="67" y="218"/>
                    <a:pt x="67" y="220"/>
                  </a:cubicBezTo>
                  <a:cubicBezTo>
                    <a:pt x="59" y="220"/>
                    <a:pt x="79" y="255"/>
                    <a:pt x="140" y="255"/>
                  </a:cubicBezTo>
                  <a:cubicBezTo>
                    <a:pt x="146" y="255"/>
                    <a:pt x="152" y="254"/>
                    <a:pt x="159" y="254"/>
                  </a:cubicBezTo>
                  <a:cubicBezTo>
                    <a:pt x="193" y="254"/>
                    <a:pt x="235" y="228"/>
                    <a:pt x="260" y="186"/>
                  </a:cubicBezTo>
                  <a:cubicBezTo>
                    <a:pt x="277" y="144"/>
                    <a:pt x="269" y="77"/>
                    <a:pt x="227" y="44"/>
                  </a:cubicBezTo>
                  <a:cubicBezTo>
                    <a:pt x="200" y="17"/>
                    <a:pt x="163" y="1"/>
                    <a:pt x="12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8"/>
            <p:cNvSpPr/>
            <p:nvPr/>
          </p:nvSpPr>
          <p:spPr>
            <a:xfrm rot="-1659290">
              <a:off x="2365521" y="472117"/>
              <a:ext cx="10622" cy="10450"/>
            </a:xfrm>
            <a:custGeom>
              <a:avLst/>
              <a:gdLst/>
              <a:ahLst/>
              <a:cxnLst/>
              <a:rect l="l" t="t" r="r" b="b"/>
              <a:pathLst>
                <a:path w="278" h="257" extrusionOk="0">
                  <a:moveTo>
                    <a:pt x="130" y="0"/>
                  </a:moveTo>
                  <a:cubicBezTo>
                    <a:pt x="111" y="0"/>
                    <a:pt x="92" y="6"/>
                    <a:pt x="76" y="18"/>
                  </a:cubicBezTo>
                  <a:cubicBezTo>
                    <a:pt x="26" y="43"/>
                    <a:pt x="9" y="85"/>
                    <a:pt x="9" y="119"/>
                  </a:cubicBezTo>
                  <a:cubicBezTo>
                    <a:pt x="1" y="186"/>
                    <a:pt x="51" y="211"/>
                    <a:pt x="51" y="211"/>
                  </a:cubicBezTo>
                  <a:cubicBezTo>
                    <a:pt x="59" y="203"/>
                    <a:pt x="34" y="169"/>
                    <a:pt x="51" y="127"/>
                  </a:cubicBezTo>
                  <a:cubicBezTo>
                    <a:pt x="59" y="102"/>
                    <a:pt x="76" y="77"/>
                    <a:pt x="102" y="69"/>
                  </a:cubicBezTo>
                  <a:cubicBezTo>
                    <a:pt x="110" y="63"/>
                    <a:pt x="119" y="60"/>
                    <a:pt x="128" y="60"/>
                  </a:cubicBezTo>
                  <a:cubicBezTo>
                    <a:pt x="145" y="60"/>
                    <a:pt x="161" y="69"/>
                    <a:pt x="177" y="85"/>
                  </a:cubicBezTo>
                  <a:cubicBezTo>
                    <a:pt x="202" y="111"/>
                    <a:pt x="211" y="144"/>
                    <a:pt x="202" y="161"/>
                  </a:cubicBezTo>
                  <a:cubicBezTo>
                    <a:pt x="194" y="186"/>
                    <a:pt x="169" y="203"/>
                    <a:pt x="144" y="211"/>
                  </a:cubicBezTo>
                  <a:cubicBezTo>
                    <a:pt x="128" y="218"/>
                    <a:pt x="114" y="219"/>
                    <a:pt x="101" y="219"/>
                  </a:cubicBezTo>
                  <a:cubicBezTo>
                    <a:pt x="88" y="219"/>
                    <a:pt x="77" y="217"/>
                    <a:pt x="69" y="217"/>
                  </a:cubicBezTo>
                  <a:cubicBezTo>
                    <a:pt x="65" y="217"/>
                    <a:pt x="61" y="218"/>
                    <a:pt x="59" y="220"/>
                  </a:cubicBezTo>
                  <a:cubicBezTo>
                    <a:pt x="52" y="220"/>
                    <a:pt x="76" y="257"/>
                    <a:pt x="130" y="257"/>
                  </a:cubicBezTo>
                  <a:cubicBezTo>
                    <a:pt x="140" y="257"/>
                    <a:pt x="150" y="256"/>
                    <a:pt x="160" y="253"/>
                  </a:cubicBezTo>
                  <a:cubicBezTo>
                    <a:pt x="194" y="253"/>
                    <a:pt x="236" y="237"/>
                    <a:pt x="253" y="186"/>
                  </a:cubicBezTo>
                  <a:cubicBezTo>
                    <a:pt x="278" y="144"/>
                    <a:pt x="261" y="77"/>
                    <a:pt x="228" y="43"/>
                  </a:cubicBezTo>
                  <a:cubicBezTo>
                    <a:pt x="201" y="17"/>
                    <a:pt x="164" y="0"/>
                    <a:pt x="130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8"/>
            <p:cNvSpPr/>
            <p:nvPr/>
          </p:nvSpPr>
          <p:spPr>
            <a:xfrm rot="-1659290">
              <a:off x="2306731" y="484298"/>
              <a:ext cx="10584" cy="10491"/>
            </a:xfrm>
            <a:custGeom>
              <a:avLst/>
              <a:gdLst/>
              <a:ahLst/>
              <a:cxnLst/>
              <a:rect l="l" t="t" r="r" b="b"/>
              <a:pathLst>
                <a:path w="277" h="258" extrusionOk="0">
                  <a:moveTo>
                    <a:pt x="123" y="0"/>
                  </a:moveTo>
                  <a:cubicBezTo>
                    <a:pt x="106" y="0"/>
                    <a:pt x="89" y="4"/>
                    <a:pt x="75" y="13"/>
                  </a:cubicBezTo>
                  <a:cubicBezTo>
                    <a:pt x="25" y="38"/>
                    <a:pt x="8" y="88"/>
                    <a:pt x="8" y="113"/>
                  </a:cubicBezTo>
                  <a:cubicBezTo>
                    <a:pt x="1" y="180"/>
                    <a:pt x="39" y="207"/>
                    <a:pt x="48" y="207"/>
                  </a:cubicBezTo>
                  <a:cubicBezTo>
                    <a:pt x="49" y="207"/>
                    <a:pt x="50" y="207"/>
                    <a:pt x="50" y="206"/>
                  </a:cubicBezTo>
                  <a:cubicBezTo>
                    <a:pt x="58" y="206"/>
                    <a:pt x="33" y="172"/>
                    <a:pt x="50" y="122"/>
                  </a:cubicBezTo>
                  <a:cubicBezTo>
                    <a:pt x="58" y="105"/>
                    <a:pt x="75" y="80"/>
                    <a:pt x="100" y="63"/>
                  </a:cubicBezTo>
                  <a:cubicBezTo>
                    <a:pt x="105" y="61"/>
                    <a:pt x="110" y="60"/>
                    <a:pt x="116" y="60"/>
                  </a:cubicBezTo>
                  <a:cubicBezTo>
                    <a:pt x="133" y="60"/>
                    <a:pt x="157" y="69"/>
                    <a:pt x="176" y="88"/>
                  </a:cubicBezTo>
                  <a:cubicBezTo>
                    <a:pt x="201" y="113"/>
                    <a:pt x="210" y="139"/>
                    <a:pt x="201" y="164"/>
                  </a:cubicBezTo>
                  <a:cubicBezTo>
                    <a:pt x="193" y="189"/>
                    <a:pt x="168" y="206"/>
                    <a:pt x="142" y="214"/>
                  </a:cubicBezTo>
                  <a:cubicBezTo>
                    <a:pt x="127" y="220"/>
                    <a:pt x="113" y="222"/>
                    <a:pt x="100" y="222"/>
                  </a:cubicBezTo>
                  <a:cubicBezTo>
                    <a:pt x="87" y="222"/>
                    <a:pt x="75" y="220"/>
                    <a:pt x="68" y="220"/>
                  </a:cubicBezTo>
                  <a:cubicBezTo>
                    <a:pt x="64" y="220"/>
                    <a:pt x="60" y="221"/>
                    <a:pt x="58" y="223"/>
                  </a:cubicBezTo>
                  <a:cubicBezTo>
                    <a:pt x="58" y="223"/>
                    <a:pt x="79" y="257"/>
                    <a:pt x="140" y="257"/>
                  </a:cubicBezTo>
                  <a:cubicBezTo>
                    <a:pt x="146" y="257"/>
                    <a:pt x="152" y="257"/>
                    <a:pt x="159" y="256"/>
                  </a:cubicBezTo>
                  <a:cubicBezTo>
                    <a:pt x="193" y="256"/>
                    <a:pt x="235" y="231"/>
                    <a:pt x="252" y="189"/>
                  </a:cubicBezTo>
                  <a:cubicBezTo>
                    <a:pt x="277" y="139"/>
                    <a:pt x="260" y="80"/>
                    <a:pt x="218" y="38"/>
                  </a:cubicBezTo>
                  <a:cubicBezTo>
                    <a:pt x="196" y="15"/>
                    <a:pt x="158" y="0"/>
                    <a:pt x="123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8"/>
            <p:cNvSpPr/>
            <p:nvPr/>
          </p:nvSpPr>
          <p:spPr>
            <a:xfrm rot="-1659290">
              <a:off x="2225329" y="722322"/>
              <a:ext cx="188452" cy="235395"/>
            </a:xfrm>
            <a:custGeom>
              <a:avLst/>
              <a:gdLst/>
              <a:ahLst/>
              <a:cxnLst/>
              <a:rect l="l" t="t" r="r" b="b"/>
              <a:pathLst>
                <a:path w="4932" h="5789" extrusionOk="0">
                  <a:moveTo>
                    <a:pt x="4426" y="0"/>
                  </a:moveTo>
                  <a:cubicBezTo>
                    <a:pt x="4295" y="0"/>
                    <a:pt x="4167" y="59"/>
                    <a:pt x="4083" y="165"/>
                  </a:cubicBezTo>
                  <a:lnTo>
                    <a:pt x="118" y="5239"/>
                  </a:lnTo>
                  <a:cubicBezTo>
                    <a:pt x="0" y="5390"/>
                    <a:pt x="25" y="5600"/>
                    <a:pt x="176" y="5718"/>
                  </a:cubicBezTo>
                  <a:cubicBezTo>
                    <a:pt x="238" y="5765"/>
                    <a:pt x="313" y="5789"/>
                    <a:pt x="387" y="5789"/>
                  </a:cubicBezTo>
                  <a:cubicBezTo>
                    <a:pt x="484" y="5789"/>
                    <a:pt x="580" y="5748"/>
                    <a:pt x="647" y="5667"/>
                  </a:cubicBezTo>
                  <a:cubicBezTo>
                    <a:pt x="1386" y="4777"/>
                    <a:pt x="3889" y="1770"/>
                    <a:pt x="4763" y="711"/>
                  </a:cubicBezTo>
                  <a:cubicBezTo>
                    <a:pt x="4931" y="501"/>
                    <a:pt x="4881" y="199"/>
                    <a:pt x="4654" y="64"/>
                  </a:cubicBezTo>
                  <a:cubicBezTo>
                    <a:pt x="4582" y="21"/>
                    <a:pt x="4504" y="0"/>
                    <a:pt x="442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8"/>
            <p:cNvSpPr/>
            <p:nvPr/>
          </p:nvSpPr>
          <p:spPr>
            <a:xfrm rot="-1659290">
              <a:off x="2225329" y="722322"/>
              <a:ext cx="188452" cy="235395"/>
            </a:xfrm>
            <a:custGeom>
              <a:avLst/>
              <a:gdLst/>
              <a:ahLst/>
              <a:cxnLst/>
              <a:rect l="l" t="t" r="r" b="b"/>
              <a:pathLst>
                <a:path w="4932" h="5789" extrusionOk="0">
                  <a:moveTo>
                    <a:pt x="4426" y="0"/>
                  </a:moveTo>
                  <a:cubicBezTo>
                    <a:pt x="4295" y="0"/>
                    <a:pt x="4167" y="59"/>
                    <a:pt x="4083" y="165"/>
                  </a:cubicBezTo>
                  <a:lnTo>
                    <a:pt x="118" y="5239"/>
                  </a:lnTo>
                  <a:cubicBezTo>
                    <a:pt x="0" y="5390"/>
                    <a:pt x="25" y="5600"/>
                    <a:pt x="176" y="5718"/>
                  </a:cubicBezTo>
                  <a:cubicBezTo>
                    <a:pt x="238" y="5765"/>
                    <a:pt x="313" y="5789"/>
                    <a:pt x="387" y="5789"/>
                  </a:cubicBezTo>
                  <a:cubicBezTo>
                    <a:pt x="484" y="5789"/>
                    <a:pt x="580" y="5748"/>
                    <a:pt x="647" y="5667"/>
                  </a:cubicBezTo>
                  <a:cubicBezTo>
                    <a:pt x="1386" y="4777"/>
                    <a:pt x="3889" y="1770"/>
                    <a:pt x="4763" y="711"/>
                  </a:cubicBezTo>
                  <a:cubicBezTo>
                    <a:pt x="4931" y="501"/>
                    <a:pt x="4881" y="199"/>
                    <a:pt x="4654" y="64"/>
                  </a:cubicBezTo>
                  <a:cubicBezTo>
                    <a:pt x="4582" y="21"/>
                    <a:pt x="4504" y="0"/>
                    <a:pt x="4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8"/>
            <p:cNvSpPr/>
            <p:nvPr/>
          </p:nvSpPr>
          <p:spPr>
            <a:xfrm rot="-1659290">
              <a:off x="2254429" y="291166"/>
              <a:ext cx="184937" cy="82423"/>
            </a:xfrm>
            <a:custGeom>
              <a:avLst/>
              <a:gdLst/>
              <a:ahLst/>
              <a:cxnLst/>
              <a:rect l="l" t="t" r="r" b="b"/>
              <a:pathLst>
                <a:path w="4840" h="2027" extrusionOk="0">
                  <a:moveTo>
                    <a:pt x="4601" y="1"/>
                  </a:moveTo>
                  <a:cubicBezTo>
                    <a:pt x="4467" y="1"/>
                    <a:pt x="4280" y="9"/>
                    <a:pt x="4049" y="33"/>
                  </a:cubicBezTo>
                  <a:cubicBezTo>
                    <a:pt x="3806" y="58"/>
                    <a:pt x="3520" y="109"/>
                    <a:pt x="3209" y="184"/>
                  </a:cubicBezTo>
                  <a:cubicBezTo>
                    <a:pt x="2899" y="268"/>
                    <a:pt x="2563" y="369"/>
                    <a:pt x="2218" y="512"/>
                  </a:cubicBezTo>
                  <a:cubicBezTo>
                    <a:pt x="1874" y="663"/>
                    <a:pt x="1555" y="823"/>
                    <a:pt x="1277" y="991"/>
                  </a:cubicBezTo>
                  <a:cubicBezTo>
                    <a:pt x="1008" y="1159"/>
                    <a:pt x="765" y="1327"/>
                    <a:pt x="580" y="1478"/>
                  </a:cubicBezTo>
                  <a:cubicBezTo>
                    <a:pt x="202" y="1780"/>
                    <a:pt x="0" y="2007"/>
                    <a:pt x="17" y="2024"/>
                  </a:cubicBezTo>
                  <a:cubicBezTo>
                    <a:pt x="18" y="2026"/>
                    <a:pt x="20" y="2026"/>
                    <a:pt x="22" y="2026"/>
                  </a:cubicBezTo>
                  <a:cubicBezTo>
                    <a:pt x="62" y="2026"/>
                    <a:pt x="292" y="1840"/>
                    <a:pt x="656" y="1579"/>
                  </a:cubicBezTo>
                  <a:cubicBezTo>
                    <a:pt x="849" y="1444"/>
                    <a:pt x="1092" y="1293"/>
                    <a:pt x="1361" y="1134"/>
                  </a:cubicBezTo>
                  <a:cubicBezTo>
                    <a:pt x="1639" y="982"/>
                    <a:pt x="1949" y="823"/>
                    <a:pt x="2285" y="688"/>
                  </a:cubicBezTo>
                  <a:cubicBezTo>
                    <a:pt x="2621" y="546"/>
                    <a:pt x="2949" y="436"/>
                    <a:pt x="3251" y="352"/>
                  </a:cubicBezTo>
                  <a:cubicBezTo>
                    <a:pt x="3554" y="268"/>
                    <a:pt x="3831" y="201"/>
                    <a:pt x="4066" y="159"/>
                  </a:cubicBezTo>
                  <a:cubicBezTo>
                    <a:pt x="4537" y="75"/>
                    <a:pt x="4839" y="50"/>
                    <a:pt x="4839" y="25"/>
                  </a:cubicBezTo>
                  <a:cubicBezTo>
                    <a:pt x="4835" y="12"/>
                    <a:pt x="4751" y="1"/>
                    <a:pt x="4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8"/>
            <p:cNvSpPr/>
            <p:nvPr/>
          </p:nvSpPr>
          <p:spPr>
            <a:xfrm rot="-1659290">
              <a:off x="2031395" y="736746"/>
              <a:ext cx="217989" cy="102347"/>
            </a:xfrm>
            <a:custGeom>
              <a:avLst/>
              <a:gdLst/>
              <a:ahLst/>
              <a:cxnLst/>
              <a:rect l="l" t="t" r="r" b="b"/>
              <a:pathLst>
                <a:path w="5705" h="2517" extrusionOk="0">
                  <a:moveTo>
                    <a:pt x="4884" y="0"/>
                  </a:moveTo>
                  <a:cubicBezTo>
                    <a:pt x="4843" y="0"/>
                    <a:pt x="4800" y="1"/>
                    <a:pt x="4756" y="4"/>
                  </a:cubicBezTo>
                  <a:cubicBezTo>
                    <a:pt x="4680" y="4"/>
                    <a:pt x="4604" y="4"/>
                    <a:pt x="4529" y="12"/>
                  </a:cubicBezTo>
                  <a:cubicBezTo>
                    <a:pt x="4445" y="12"/>
                    <a:pt x="4361" y="21"/>
                    <a:pt x="4277" y="29"/>
                  </a:cubicBezTo>
                  <a:cubicBezTo>
                    <a:pt x="4100" y="46"/>
                    <a:pt x="3915" y="79"/>
                    <a:pt x="3722" y="113"/>
                  </a:cubicBezTo>
                  <a:cubicBezTo>
                    <a:pt x="3344" y="189"/>
                    <a:pt x="2924" y="306"/>
                    <a:pt x="2504" y="483"/>
                  </a:cubicBezTo>
                  <a:cubicBezTo>
                    <a:pt x="2093" y="659"/>
                    <a:pt x="1715" y="877"/>
                    <a:pt x="1395" y="1096"/>
                  </a:cubicBezTo>
                  <a:cubicBezTo>
                    <a:pt x="1236" y="1213"/>
                    <a:pt x="1085" y="1323"/>
                    <a:pt x="950" y="1440"/>
                  </a:cubicBezTo>
                  <a:cubicBezTo>
                    <a:pt x="883" y="1499"/>
                    <a:pt x="824" y="1549"/>
                    <a:pt x="765" y="1608"/>
                  </a:cubicBezTo>
                  <a:cubicBezTo>
                    <a:pt x="706" y="1659"/>
                    <a:pt x="648" y="1717"/>
                    <a:pt x="597" y="1768"/>
                  </a:cubicBezTo>
                  <a:cubicBezTo>
                    <a:pt x="488" y="1869"/>
                    <a:pt x="404" y="1969"/>
                    <a:pt x="328" y="2062"/>
                  </a:cubicBezTo>
                  <a:cubicBezTo>
                    <a:pt x="286" y="2104"/>
                    <a:pt x="253" y="2146"/>
                    <a:pt x="219" y="2188"/>
                  </a:cubicBezTo>
                  <a:cubicBezTo>
                    <a:pt x="194" y="2230"/>
                    <a:pt x="169" y="2263"/>
                    <a:pt x="144" y="2297"/>
                  </a:cubicBezTo>
                  <a:cubicBezTo>
                    <a:pt x="51" y="2431"/>
                    <a:pt x="1" y="2507"/>
                    <a:pt x="9" y="2515"/>
                  </a:cubicBezTo>
                  <a:cubicBezTo>
                    <a:pt x="10" y="2516"/>
                    <a:pt x="12" y="2517"/>
                    <a:pt x="13" y="2517"/>
                  </a:cubicBezTo>
                  <a:cubicBezTo>
                    <a:pt x="53" y="2517"/>
                    <a:pt x="278" y="2231"/>
                    <a:pt x="690" y="1860"/>
                  </a:cubicBezTo>
                  <a:cubicBezTo>
                    <a:pt x="740" y="1810"/>
                    <a:pt x="799" y="1759"/>
                    <a:pt x="858" y="1709"/>
                  </a:cubicBezTo>
                  <a:cubicBezTo>
                    <a:pt x="917" y="1659"/>
                    <a:pt x="984" y="1608"/>
                    <a:pt x="1051" y="1558"/>
                  </a:cubicBezTo>
                  <a:cubicBezTo>
                    <a:pt x="1177" y="1449"/>
                    <a:pt x="1328" y="1348"/>
                    <a:pt x="1488" y="1239"/>
                  </a:cubicBezTo>
                  <a:cubicBezTo>
                    <a:pt x="1807" y="1029"/>
                    <a:pt x="2177" y="827"/>
                    <a:pt x="2580" y="651"/>
                  </a:cubicBezTo>
                  <a:cubicBezTo>
                    <a:pt x="2983" y="483"/>
                    <a:pt x="3386" y="365"/>
                    <a:pt x="3756" y="273"/>
                  </a:cubicBezTo>
                  <a:cubicBezTo>
                    <a:pt x="3949" y="239"/>
                    <a:pt x="4125" y="197"/>
                    <a:pt x="4293" y="180"/>
                  </a:cubicBezTo>
                  <a:cubicBezTo>
                    <a:pt x="4377" y="172"/>
                    <a:pt x="4461" y="155"/>
                    <a:pt x="4537" y="147"/>
                  </a:cubicBezTo>
                  <a:cubicBezTo>
                    <a:pt x="4613" y="147"/>
                    <a:pt x="4688" y="138"/>
                    <a:pt x="4764" y="130"/>
                  </a:cubicBezTo>
                  <a:cubicBezTo>
                    <a:pt x="4957" y="119"/>
                    <a:pt x="5126" y="116"/>
                    <a:pt x="5265" y="116"/>
                  </a:cubicBezTo>
                  <a:cubicBezTo>
                    <a:pt x="5405" y="116"/>
                    <a:pt x="5515" y="119"/>
                    <a:pt x="5590" y="119"/>
                  </a:cubicBezTo>
                  <a:cubicBezTo>
                    <a:pt x="5665" y="119"/>
                    <a:pt x="5705" y="116"/>
                    <a:pt x="5705" y="105"/>
                  </a:cubicBezTo>
                  <a:cubicBezTo>
                    <a:pt x="5705" y="88"/>
                    <a:pt x="5621" y="71"/>
                    <a:pt x="5453" y="46"/>
                  </a:cubicBezTo>
                  <a:cubicBezTo>
                    <a:pt x="5411" y="37"/>
                    <a:pt x="5369" y="29"/>
                    <a:pt x="5318" y="21"/>
                  </a:cubicBezTo>
                  <a:cubicBezTo>
                    <a:pt x="5268" y="21"/>
                    <a:pt x="5218" y="21"/>
                    <a:pt x="5159" y="12"/>
                  </a:cubicBezTo>
                  <a:cubicBezTo>
                    <a:pt x="5076" y="6"/>
                    <a:pt x="4984" y="0"/>
                    <a:pt x="4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58"/>
          <p:cNvSpPr txBox="1">
            <a:spLocks noGrp="1"/>
          </p:cNvSpPr>
          <p:nvPr>
            <p:ph type="title"/>
          </p:nvPr>
        </p:nvSpPr>
        <p:spPr>
          <a:xfrm>
            <a:off x="3106694" y="469723"/>
            <a:ext cx="5702231" cy="471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ПРОЦЕДУРА РОЗГОРТАННЯ ПОСЛУГИ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288" name="Google Shape;2288;p58"/>
          <p:cNvSpPr/>
          <p:nvPr/>
        </p:nvSpPr>
        <p:spPr>
          <a:xfrm rot="-1659290">
            <a:off x="5222041" y="2687254"/>
            <a:ext cx="227618" cy="106454"/>
          </a:xfrm>
          <a:custGeom>
            <a:avLst/>
            <a:gdLst/>
            <a:ahLst/>
            <a:cxnLst/>
            <a:rect l="l" t="t" r="r" b="b"/>
            <a:pathLst>
              <a:path w="5957" h="2618" extrusionOk="0">
                <a:moveTo>
                  <a:pt x="3630" y="0"/>
                </a:moveTo>
                <a:cubicBezTo>
                  <a:pt x="2141" y="0"/>
                  <a:pt x="0" y="1955"/>
                  <a:pt x="622" y="2502"/>
                </a:cubicBezTo>
                <a:cubicBezTo>
                  <a:pt x="712" y="2582"/>
                  <a:pt x="871" y="2618"/>
                  <a:pt x="1076" y="2618"/>
                </a:cubicBezTo>
                <a:cubicBezTo>
                  <a:pt x="2468" y="2618"/>
                  <a:pt x="5957" y="959"/>
                  <a:pt x="4192" y="116"/>
                </a:cubicBezTo>
                <a:cubicBezTo>
                  <a:pt x="4022" y="36"/>
                  <a:pt x="3832" y="0"/>
                  <a:pt x="3630" y="0"/>
                </a:cubicBez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9" name="Google Shape;2289;p58"/>
          <p:cNvGrpSpPr/>
          <p:nvPr/>
        </p:nvGrpSpPr>
        <p:grpSpPr>
          <a:xfrm>
            <a:off x="479027" y="2474491"/>
            <a:ext cx="1278915" cy="2395292"/>
            <a:chOff x="10519025" y="1649875"/>
            <a:chExt cx="733575" cy="1599100"/>
          </a:xfrm>
        </p:grpSpPr>
        <p:sp>
          <p:nvSpPr>
            <p:cNvPr id="2290" name="Google Shape;2290;p58"/>
            <p:cNvSpPr/>
            <p:nvPr/>
          </p:nvSpPr>
          <p:spPr>
            <a:xfrm>
              <a:off x="10623175" y="2080225"/>
              <a:ext cx="180000" cy="232750"/>
            </a:xfrm>
            <a:custGeom>
              <a:avLst/>
              <a:gdLst/>
              <a:ahLst/>
              <a:cxnLst/>
              <a:rect l="l" t="t" r="r" b="b"/>
              <a:pathLst>
                <a:path w="7200" h="9310" extrusionOk="0">
                  <a:moveTo>
                    <a:pt x="2538" y="1"/>
                  </a:moveTo>
                  <a:cubicBezTo>
                    <a:pt x="2554" y="135"/>
                    <a:pt x="1" y="3915"/>
                    <a:pt x="345" y="4654"/>
                  </a:cubicBezTo>
                  <a:cubicBezTo>
                    <a:pt x="832" y="5704"/>
                    <a:pt x="4142" y="7796"/>
                    <a:pt x="5503" y="8628"/>
                  </a:cubicBezTo>
                  <a:cubicBezTo>
                    <a:pt x="5360" y="8645"/>
                    <a:pt x="4713" y="8737"/>
                    <a:pt x="4403" y="8838"/>
                  </a:cubicBezTo>
                  <a:cubicBezTo>
                    <a:pt x="4058" y="8955"/>
                    <a:pt x="5184" y="9249"/>
                    <a:pt x="5461" y="9308"/>
                  </a:cubicBezTo>
                  <a:cubicBezTo>
                    <a:pt x="5466" y="9309"/>
                    <a:pt x="5471" y="9309"/>
                    <a:pt x="5476" y="9309"/>
                  </a:cubicBezTo>
                  <a:cubicBezTo>
                    <a:pt x="5582" y="9309"/>
                    <a:pt x="5791" y="9147"/>
                    <a:pt x="6015" y="8930"/>
                  </a:cubicBezTo>
                  <a:cubicBezTo>
                    <a:pt x="6057" y="8955"/>
                    <a:pt x="6083" y="8972"/>
                    <a:pt x="6083" y="8972"/>
                  </a:cubicBezTo>
                  <a:lnTo>
                    <a:pt x="6150" y="8796"/>
                  </a:lnTo>
                  <a:cubicBezTo>
                    <a:pt x="6469" y="8477"/>
                    <a:pt x="6780" y="8090"/>
                    <a:pt x="6847" y="7989"/>
                  </a:cubicBezTo>
                  <a:cubicBezTo>
                    <a:pt x="6906" y="7897"/>
                    <a:pt x="6897" y="7502"/>
                    <a:pt x="6881" y="7082"/>
                  </a:cubicBezTo>
                  <a:lnTo>
                    <a:pt x="7200" y="6326"/>
                  </a:lnTo>
                  <a:lnTo>
                    <a:pt x="6797" y="5998"/>
                  </a:lnTo>
                  <a:cubicBezTo>
                    <a:pt x="6797" y="5982"/>
                    <a:pt x="6797" y="5965"/>
                    <a:pt x="6797" y="5965"/>
                  </a:cubicBezTo>
                  <a:lnTo>
                    <a:pt x="6780" y="5990"/>
                  </a:lnTo>
                  <a:lnTo>
                    <a:pt x="4142" y="3865"/>
                  </a:lnTo>
                  <a:lnTo>
                    <a:pt x="5276" y="2000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8"/>
            <p:cNvSpPr/>
            <p:nvPr/>
          </p:nvSpPr>
          <p:spPr>
            <a:xfrm>
              <a:off x="11007075" y="2044525"/>
              <a:ext cx="190100" cy="245175"/>
            </a:xfrm>
            <a:custGeom>
              <a:avLst/>
              <a:gdLst/>
              <a:ahLst/>
              <a:cxnLst/>
              <a:rect l="l" t="t" r="r" b="b"/>
              <a:pathLst>
                <a:path w="7604" h="9807" extrusionOk="0">
                  <a:moveTo>
                    <a:pt x="3050" y="1"/>
                  </a:moveTo>
                  <a:lnTo>
                    <a:pt x="522" y="2193"/>
                  </a:lnTo>
                  <a:lnTo>
                    <a:pt x="3437" y="4562"/>
                  </a:lnTo>
                  <a:lnTo>
                    <a:pt x="421" y="6486"/>
                  </a:lnTo>
                  <a:lnTo>
                    <a:pt x="404" y="6469"/>
                  </a:lnTo>
                  <a:cubicBezTo>
                    <a:pt x="404" y="6469"/>
                    <a:pt x="404" y="6477"/>
                    <a:pt x="404" y="6502"/>
                  </a:cubicBezTo>
                  <a:lnTo>
                    <a:pt x="1" y="6822"/>
                  </a:lnTo>
                  <a:lnTo>
                    <a:pt x="320" y="7586"/>
                  </a:lnTo>
                  <a:cubicBezTo>
                    <a:pt x="295" y="8006"/>
                    <a:pt x="295" y="8401"/>
                    <a:pt x="354" y="8493"/>
                  </a:cubicBezTo>
                  <a:cubicBezTo>
                    <a:pt x="421" y="8594"/>
                    <a:pt x="732" y="8972"/>
                    <a:pt x="1042" y="9300"/>
                  </a:cubicBezTo>
                  <a:lnTo>
                    <a:pt x="1118" y="9476"/>
                  </a:lnTo>
                  <a:cubicBezTo>
                    <a:pt x="1118" y="9476"/>
                    <a:pt x="1143" y="9459"/>
                    <a:pt x="1185" y="9434"/>
                  </a:cubicBezTo>
                  <a:cubicBezTo>
                    <a:pt x="1397" y="9646"/>
                    <a:pt x="1601" y="9806"/>
                    <a:pt x="1716" y="9806"/>
                  </a:cubicBezTo>
                  <a:cubicBezTo>
                    <a:pt x="1725" y="9806"/>
                    <a:pt x="1732" y="9805"/>
                    <a:pt x="1740" y="9804"/>
                  </a:cubicBezTo>
                  <a:cubicBezTo>
                    <a:pt x="2008" y="9753"/>
                    <a:pt x="3134" y="9451"/>
                    <a:pt x="2790" y="9342"/>
                  </a:cubicBezTo>
                  <a:cubicBezTo>
                    <a:pt x="2487" y="9241"/>
                    <a:pt x="1840" y="9149"/>
                    <a:pt x="1698" y="9123"/>
                  </a:cubicBezTo>
                  <a:cubicBezTo>
                    <a:pt x="3050" y="8300"/>
                    <a:pt x="6435" y="6234"/>
                    <a:pt x="6847" y="5158"/>
                  </a:cubicBezTo>
                  <a:cubicBezTo>
                    <a:pt x="7603" y="3184"/>
                    <a:pt x="4999" y="1387"/>
                    <a:pt x="3050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8"/>
            <p:cNvSpPr/>
            <p:nvPr/>
          </p:nvSpPr>
          <p:spPr>
            <a:xfrm>
              <a:off x="10843475" y="1712750"/>
              <a:ext cx="141800" cy="278825"/>
            </a:xfrm>
            <a:custGeom>
              <a:avLst/>
              <a:gdLst/>
              <a:ahLst/>
              <a:cxnLst/>
              <a:rect l="l" t="t" r="r" b="b"/>
              <a:pathLst>
                <a:path w="5672" h="11153" extrusionOk="0">
                  <a:moveTo>
                    <a:pt x="3218" y="1"/>
                  </a:moveTo>
                  <a:cubicBezTo>
                    <a:pt x="2172" y="1"/>
                    <a:pt x="1130" y="307"/>
                    <a:pt x="236" y="915"/>
                  </a:cubicBezTo>
                  <a:lnTo>
                    <a:pt x="1" y="1074"/>
                  </a:lnTo>
                  <a:lnTo>
                    <a:pt x="85" y="9307"/>
                  </a:lnTo>
                  <a:cubicBezTo>
                    <a:pt x="93" y="10273"/>
                    <a:pt x="849" y="11079"/>
                    <a:pt x="1815" y="11146"/>
                  </a:cubicBezTo>
                  <a:cubicBezTo>
                    <a:pt x="1866" y="11150"/>
                    <a:pt x="1916" y="11152"/>
                    <a:pt x="1965" y="11152"/>
                  </a:cubicBezTo>
                  <a:cubicBezTo>
                    <a:pt x="2959" y="11152"/>
                    <a:pt x="3791" y="10365"/>
                    <a:pt x="3831" y="9357"/>
                  </a:cubicBezTo>
                  <a:cubicBezTo>
                    <a:pt x="3873" y="8332"/>
                    <a:pt x="3907" y="7307"/>
                    <a:pt x="3907" y="7307"/>
                  </a:cubicBezTo>
                  <a:cubicBezTo>
                    <a:pt x="3907" y="7307"/>
                    <a:pt x="5453" y="7156"/>
                    <a:pt x="5562" y="5627"/>
                  </a:cubicBezTo>
                  <a:cubicBezTo>
                    <a:pt x="5671" y="4098"/>
                    <a:pt x="5621" y="570"/>
                    <a:pt x="5621" y="570"/>
                  </a:cubicBezTo>
                  <a:cubicBezTo>
                    <a:pt x="4863" y="190"/>
                    <a:pt x="4040" y="1"/>
                    <a:pt x="3218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8"/>
            <p:cNvSpPr/>
            <p:nvPr/>
          </p:nvSpPr>
          <p:spPr>
            <a:xfrm>
              <a:off x="10815750" y="1676275"/>
              <a:ext cx="235250" cy="239950"/>
            </a:xfrm>
            <a:custGeom>
              <a:avLst/>
              <a:gdLst/>
              <a:ahLst/>
              <a:cxnLst/>
              <a:rect l="l" t="t" r="r" b="b"/>
              <a:pathLst>
                <a:path w="9410" h="9598" extrusionOk="0">
                  <a:moveTo>
                    <a:pt x="3478" y="0"/>
                  </a:moveTo>
                  <a:cubicBezTo>
                    <a:pt x="3285" y="0"/>
                    <a:pt x="3086" y="14"/>
                    <a:pt x="2857" y="47"/>
                  </a:cubicBezTo>
                  <a:cubicBezTo>
                    <a:pt x="2833" y="46"/>
                    <a:pt x="2808" y="45"/>
                    <a:pt x="2784" y="45"/>
                  </a:cubicBezTo>
                  <a:cubicBezTo>
                    <a:pt x="1880" y="45"/>
                    <a:pt x="1065" y="646"/>
                    <a:pt x="648" y="1374"/>
                  </a:cubicBezTo>
                  <a:cubicBezTo>
                    <a:pt x="219" y="2122"/>
                    <a:pt x="119" y="2987"/>
                    <a:pt x="85" y="3835"/>
                  </a:cubicBezTo>
                  <a:cubicBezTo>
                    <a:pt x="1" y="5490"/>
                    <a:pt x="102" y="7145"/>
                    <a:pt x="203" y="8800"/>
                  </a:cubicBezTo>
                  <a:cubicBezTo>
                    <a:pt x="211" y="8926"/>
                    <a:pt x="219" y="9060"/>
                    <a:pt x="303" y="9153"/>
                  </a:cubicBezTo>
                  <a:cubicBezTo>
                    <a:pt x="404" y="9253"/>
                    <a:pt x="564" y="9279"/>
                    <a:pt x="707" y="9304"/>
                  </a:cubicBezTo>
                  <a:cubicBezTo>
                    <a:pt x="2133" y="9499"/>
                    <a:pt x="3575" y="9598"/>
                    <a:pt x="5015" y="9598"/>
                  </a:cubicBezTo>
                  <a:cubicBezTo>
                    <a:pt x="6425" y="9598"/>
                    <a:pt x="7833" y="9503"/>
                    <a:pt x="9225" y="9312"/>
                  </a:cubicBezTo>
                  <a:cubicBezTo>
                    <a:pt x="9409" y="8976"/>
                    <a:pt x="9149" y="8573"/>
                    <a:pt x="8847" y="8321"/>
                  </a:cubicBezTo>
                  <a:cubicBezTo>
                    <a:pt x="8553" y="8061"/>
                    <a:pt x="8175" y="7825"/>
                    <a:pt x="8065" y="7464"/>
                  </a:cubicBezTo>
                  <a:cubicBezTo>
                    <a:pt x="7897" y="6885"/>
                    <a:pt x="8460" y="6280"/>
                    <a:pt x="8242" y="5717"/>
                  </a:cubicBezTo>
                  <a:cubicBezTo>
                    <a:pt x="8074" y="5297"/>
                    <a:pt x="7528" y="5095"/>
                    <a:pt x="7335" y="4684"/>
                  </a:cubicBezTo>
                  <a:cubicBezTo>
                    <a:pt x="7007" y="3995"/>
                    <a:pt x="7847" y="3163"/>
                    <a:pt x="7469" y="2500"/>
                  </a:cubicBezTo>
                  <a:cubicBezTo>
                    <a:pt x="7276" y="2155"/>
                    <a:pt x="6822" y="1996"/>
                    <a:pt x="6536" y="1710"/>
                  </a:cubicBezTo>
                  <a:cubicBezTo>
                    <a:pt x="6284" y="1449"/>
                    <a:pt x="6175" y="1105"/>
                    <a:pt x="5957" y="819"/>
                  </a:cubicBezTo>
                  <a:cubicBezTo>
                    <a:pt x="5612" y="383"/>
                    <a:pt x="5016" y="147"/>
                    <a:pt x="4428" y="80"/>
                  </a:cubicBezTo>
                  <a:cubicBezTo>
                    <a:pt x="4069" y="34"/>
                    <a:pt x="3781" y="0"/>
                    <a:pt x="347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8"/>
            <p:cNvSpPr/>
            <p:nvPr/>
          </p:nvSpPr>
          <p:spPr>
            <a:xfrm>
              <a:off x="10757800" y="1721100"/>
              <a:ext cx="130025" cy="190300"/>
            </a:xfrm>
            <a:custGeom>
              <a:avLst/>
              <a:gdLst/>
              <a:ahLst/>
              <a:cxnLst/>
              <a:rect l="l" t="t" r="r" b="b"/>
              <a:pathLst>
                <a:path w="5201" h="7612" extrusionOk="0">
                  <a:moveTo>
                    <a:pt x="2991" y="1"/>
                  </a:moveTo>
                  <a:cubicBezTo>
                    <a:pt x="2596" y="194"/>
                    <a:pt x="2428" y="665"/>
                    <a:pt x="2369" y="1101"/>
                  </a:cubicBezTo>
                  <a:cubicBezTo>
                    <a:pt x="2311" y="1538"/>
                    <a:pt x="2327" y="1992"/>
                    <a:pt x="2151" y="2395"/>
                  </a:cubicBezTo>
                  <a:cubicBezTo>
                    <a:pt x="1958" y="2815"/>
                    <a:pt x="1554" y="3143"/>
                    <a:pt x="1445" y="3605"/>
                  </a:cubicBezTo>
                  <a:cubicBezTo>
                    <a:pt x="1302" y="4193"/>
                    <a:pt x="1697" y="4898"/>
                    <a:pt x="1344" y="5394"/>
                  </a:cubicBezTo>
                  <a:cubicBezTo>
                    <a:pt x="1118" y="5713"/>
                    <a:pt x="672" y="5797"/>
                    <a:pt x="387" y="6066"/>
                  </a:cubicBezTo>
                  <a:cubicBezTo>
                    <a:pt x="0" y="6452"/>
                    <a:pt x="34" y="7074"/>
                    <a:pt x="101" y="7612"/>
                  </a:cubicBezTo>
                  <a:cubicBezTo>
                    <a:pt x="1798" y="7595"/>
                    <a:pt x="3503" y="7578"/>
                    <a:pt x="5200" y="7570"/>
                  </a:cubicBezTo>
                  <a:lnTo>
                    <a:pt x="2991" y="1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8"/>
            <p:cNvSpPr/>
            <p:nvPr/>
          </p:nvSpPr>
          <p:spPr>
            <a:xfrm>
              <a:off x="10839075" y="1649875"/>
              <a:ext cx="67800" cy="60325"/>
            </a:xfrm>
            <a:custGeom>
              <a:avLst/>
              <a:gdLst/>
              <a:ahLst/>
              <a:cxnLst/>
              <a:rect l="l" t="t" r="r" b="b"/>
              <a:pathLst>
                <a:path w="2712" h="2413" extrusionOk="0">
                  <a:moveTo>
                    <a:pt x="1448" y="1"/>
                  </a:moveTo>
                  <a:cubicBezTo>
                    <a:pt x="913" y="1"/>
                    <a:pt x="398" y="343"/>
                    <a:pt x="168" y="825"/>
                  </a:cubicBezTo>
                  <a:cubicBezTo>
                    <a:pt x="51" y="1069"/>
                    <a:pt x="0" y="1355"/>
                    <a:pt x="84" y="1615"/>
                  </a:cubicBezTo>
                  <a:cubicBezTo>
                    <a:pt x="160" y="1867"/>
                    <a:pt x="370" y="2077"/>
                    <a:pt x="605" y="2211"/>
                  </a:cubicBezTo>
                  <a:cubicBezTo>
                    <a:pt x="843" y="2345"/>
                    <a:pt x="1118" y="2412"/>
                    <a:pt x="1393" y="2412"/>
                  </a:cubicBezTo>
                  <a:cubicBezTo>
                    <a:pt x="1672" y="2412"/>
                    <a:pt x="1952" y="2343"/>
                    <a:pt x="2193" y="2203"/>
                  </a:cubicBezTo>
                  <a:lnTo>
                    <a:pt x="2193" y="2203"/>
                  </a:lnTo>
                  <a:lnTo>
                    <a:pt x="1992" y="2239"/>
                  </a:lnTo>
                  <a:lnTo>
                    <a:pt x="1992" y="2239"/>
                  </a:lnTo>
                  <a:cubicBezTo>
                    <a:pt x="2401" y="2072"/>
                    <a:pt x="2712" y="1643"/>
                    <a:pt x="2705" y="1195"/>
                  </a:cubicBezTo>
                  <a:cubicBezTo>
                    <a:pt x="2697" y="607"/>
                    <a:pt x="2193" y="78"/>
                    <a:pt x="1605" y="11"/>
                  </a:cubicBezTo>
                  <a:cubicBezTo>
                    <a:pt x="1553" y="4"/>
                    <a:pt x="1500" y="1"/>
                    <a:pt x="144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8"/>
            <p:cNvSpPr/>
            <p:nvPr/>
          </p:nvSpPr>
          <p:spPr>
            <a:xfrm>
              <a:off x="10852925" y="1682900"/>
              <a:ext cx="51700" cy="30300"/>
            </a:xfrm>
            <a:custGeom>
              <a:avLst/>
              <a:gdLst/>
              <a:ahLst/>
              <a:cxnLst/>
              <a:rect l="l" t="t" r="r" b="b"/>
              <a:pathLst>
                <a:path w="2068" h="1212" extrusionOk="0">
                  <a:moveTo>
                    <a:pt x="2042" y="0"/>
                  </a:moveTo>
                  <a:lnTo>
                    <a:pt x="2042" y="0"/>
                  </a:lnTo>
                  <a:cubicBezTo>
                    <a:pt x="2025" y="0"/>
                    <a:pt x="2009" y="151"/>
                    <a:pt x="1899" y="361"/>
                  </a:cubicBezTo>
                  <a:cubicBezTo>
                    <a:pt x="1798" y="571"/>
                    <a:pt x="1588" y="840"/>
                    <a:pt x="1269" y="983"/>
                  </a:cubicBezTo>
                  <a:cubicBezTo>
                    <a:pt x="1081" y="1070"/>
                    <a:pt x="891" y="1101"/>
                    <a:pt x="720" y="1101"/>
                  </a:cubicBezTo>
                  <a:cubicBezTo>
                    <a:pt x="592" y="1101"/>
                    <a:pt x="476" y="1084"/>
                    <a:pt x="379" y="1058"/>
                  </a:cubicBezTo>
                  <a:cubicBezTo>
                    <a:pt x="172" y="1005"/>
                    <a:pt x="49" y="930"/>
                    <a:pt x="16" y="930"/>
                  </a:cubicBezTo>
                  <a:cubicBezTo>
                    <a:pt x="13" y="930"/>
                    <a:pt x="11" y="931"/>
                    <a:pt x="9" y="932"/>
                  </a:cubicBezTo>
                  <a:cubicBezTo>
                    <a:pt x="1" y="941"/>
                    <a:pt x="118" y="1058"/>
                    <a:pt x="354" y="1142"/>
                  </a:cubicBezTo>
                  <a:cubicBezTo>
                    <a:pt x="467" y="1183"/>
                    <a:pt x="612" y="1212"/>
                    <a:pt x="773" y="1212"/>
                  </a:cubicBezTo>
                  <a:cubicBezTo>
                    <a:pt x="944" y="1212"/>
                    <a:pt x="1133" y="1179"/>
                    <a:pt x="1320" y="1092"/>
                  </a:cubicBezTo>
                  <a:cubicBezTo>
                    <a:pt x="1672" y="932"/>
                    <a:pt x="1891" y="630"/>
                    <a:pt x="1975" y="395"/>
                  </a:cubicBezTo>
                  <a:cubicBezTo>
                    <a:pt x="2067" y="160"/>
                    <a:pt x="2059" y="0"/>
                    <a:pt x="2042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8"/>
            <p:cNvSpPr/>
            <p:nvPr/>
          </p:nvSpPr>
          <p:spPr>
            <a:xfrm>
              <a:off x="10679675" y="1931300"/>
              <a:ext cx="435575" cy="479300"/>
            </a:xfrm>
            <a:custGeom>
              <a:avLst/>
              <a:gdLst/>
              <a:ahLst/>
              <a:cxnLst/>
              <a:rect l="l" t="t" r="r" b="b"/>
              <a:pathLst>
                <a:path w="17423" h="19172" extrusionOk="0">
                  <a:moveTo>
                    <a:pt x="6011" y="0"/>
                  </a:moveTo>
                  <a:cubicBezTo>
                    <a:pt x="5702" y="0"/>
                    <a:pt x="4444" y="64"/>
                    <a:pt x="3268" y="1035"/>
                  </a:cubicBezTo>
                  <a:cubicBezTo>
                    <a:pt x="3050" y="1211"/>
                    <a:pt x="1235" y="3622"/>
                    <a:pt x="0" y="6000"/>
                  </a:cubicBezTo>
                  <a:lnTo>
                    <a:pt x="3806" y="8747"/>
                  </a:lnTo>
                  <a:lnTo>
                    <a:pt x="4427" y="7638"/>
                  </a:lnTo>
                  <a:lnTo>
                    <a:pt x="4436" y="7705"/>
                  </a:lnTo>
                  <a:cubicBezTo>
                    <a:pt x="4486" y="8100"/>
                    <a:pt x="4604" y="8730"/>
                    <a:pt x="4696" y="9116"/>
                  </a:cubicBezTo>
                  <a:cubicBezTo>
                    <a:pt x="4990" y="10326"/>
                    <a:pt x="5150" y="11922"/>
                    <a:pt x="4528" y="12980"/>
                  </a:cubicBezTo>
                  <a:cubicBezTo>
                    <a:pt x="3167" y="15290"/>
                    <a:pt x="2983" y="18819"/>
                    <a:pt x="2983" y="18819"/>
                  </a:cubicBezTo>
                  <a:lnTo>
                    <a:pt x="15121" y="19171"/>
                  </a:lnTo>
                  <a:cubicBezTo>
                    <a:pt x="15121" y="19171"/>
                    <a:pt x="15457" y="16803"/>
                    <a:pt x="14323" y="14232"/>
                  </a:cubicBezTo>
                  <a:cubicBezTo>
                    <a:pt x="14323" y="14232"/>
                    <a:pt x="12660" y="10141"/>
                    <a:pt x="12668" y="10065"/>
                  </a:cubicBezTo>
                  <a:lnTo>
                    <a:pt x="12584" y="8503"/>
                  </a:lnTo>
                  <a:lnTo>
                    <a:pt x="13004" y="6495"/>
                  </a:lnTo>
                  <a:lnTo>
                    <a:pt x="14273" y="7856"/>
                  </a:lnTo>
                  <a:lnTo>
                    <a:pt x="17423" y="4656"/>
                  </a:lnTo>
                  <a:cubicBezTo>
                    <a:pt x="16306" y="3841"/>
                    <a:pt x="15239" y="2732"/>
                    <a:pt x="14281" y="1808"/>
                  </a:cubicBezTo>
                  <a:cubicBezTo>
                    <a:pt x="13147" y="716"/>
                    <a:pt x="12122" y="229"/>
                    <a:pt x="11551" y="187"/>
                  </a:cubicBezTo>
                  <a:cubicBezTo>
                    <a:pt x="11114" y="61"/>
                    <a:pt x="10812" y="35"/>
                    <a:pt x="10812" y="35"/>
                  </a:cubicBezTo>
                  <a:lnTo>
                    <a:pt x="6082" y="2"/>
                  </a:lnTo>
                  <a:cubicBezTo>
                    <a:pt x="6082" y="2"/>
                    <a:pt x="6057" y="0"/>
                    <a:pt x="601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8"/>
            <p:cNvSpPr/>
            <p:nvPr/>
          </p:nvSpPr>
          <p:spPr>
            <a:xfrm>
              <a:off x="10709500" y="1934700"/>
              <a:ext cx="147025" cy="126475"/>
            </a:xfrm>
            <a:custGeom>
              <a:avLst/>
              <a:gdLst/>
              <a:ahLst/>
              <a:cxnLst/>
              <a:rect l="l" t="t" r="r" b="b"/>
              <a:pathLst>
                <a:path w="5881" h="5059" extrusionOk="0">
                  <a:moveTo>
                    <a:pt x="5209" y="0"/>
                  </a:moveTo>
                  <a:cubicBezTo>
                    <a:pt x="5200" y="9"/>
                    <a:pt x="5293" y="109"/>
                    <a:pt x="5427" y="319"/>
                  </a:cubicBezTo>
                  <a:cubicBezTo>
                    <a:pt x="5553" y="521"/>
                    <a:pt x="5721" y="849"/>
                    <a:pt x="5763" y="1277"/>
                  </a:cubicBezTo>
                  <a:cubicBezTo>
                    <a:pt x="5788" y="1495"/>
                    <a:pt x="5780" y="1739"/>
                    <a:pt x="5704" y="1983"/>
                  </a:cubicBezTo>
                  <a:cubicBezTo>
                    <a:pt x="5629" y="2218"/>
                    <a:pt x="5494" y="2461"/>
                    <a:pt x="5301" y="2663"/>
                  </a:cubicBezTo>
                  <a:cubicBezTo>
                    <a:pt x="5099" y="2865"/>
                    <a:pt x="4839" y="3033"/>
                    <a:pt x="4537" y="3083"/>
                  </a:cubicBezTo>
                  <a:cubicBezTo>
                    <a:pt x="4408" y="3112"/>
                    <a:pt x="4275" y="3116"/>
                    <a:pt x="4137" y="3116"/>
                  </a:cubicBezTo>
                  <a:cubicBezTo>
                    <a:pt x="4078" y="3116"/>
                    <a:pt x="4018" y="3115"/>
                    <a:pt x="3958" y="3115"/>
                  </a:cubicBezTo>
                  <a:cubicBezTo>
                    <a:pt x="3827" y="3115"/>
                    <a:pt x="3692" y="3119"/>
                    <a:pt x="3554" y="3142"/>
                  </a:cubicBezTo>
                  <a:cubicBezTo>
                    <a:pt x="3386" y="3159"/>
                    <a:pt x="3209" y="3234"/>
                    <a:pt x="3075" y="3352"/>
                  </a:cubicBezTo>
                  <a:cubicBezTo>
                    <a:pt x="2940" y="3461"/>
                    <a:pt x="2848" y="3604"/>
                    <a:pt x="2772" y="3755"/>
                  </a:cubicBezTo>
                  <a:cubicBezTo>
                    <a:pt x="2621" y="4041"/>
                    <a:pt x="2529" y="4335"/>
                    <a:pt x="2378" y="4578"/>
                  </a:cubicBezTo>
                  <a:cubicBezTo>
                    <a:pt x="2302" y="4696"/>
                    <a:pt x="2210" y="4797"/>
                    <a:pt x="2100" y="4864"/>
                  </a:cubicBezTo>
                  <a:cubicBezTo>
                    <a:pt x="1995" y="4924"/>
                    <a:pt x="1889" y="4958"/>
                    <a:pt x="1777" y="4958"/>
                  </a:cubicBezTo>
                  <a:cubicBezTo>
                    <a:pt x="1765" y="4958"/>
                    <a:pt x="1752" y="4957"/>
                    <a:pt x="1739" y="4956"/>
                  </a:cubicBezTo>
                  <a:cubicBezTo>
                    <a:pt x="1728" y="4957"/>
                    <a:pt x="1718" y="4957"/>
                    <a:pt x="1707" y="4957"/>
                  </a:cubicBezTo>
                  <a:cubicBezTo>
                    <a:pt x="1468" y="4957"/>
                    <a:pt x="1252" y="4868"/>
                    <a:pt x="1067" y="4772"/>
                  </a:cubicBezTo>
                  <a:cubicBezTo>
                    <a:pt x="681" y="4587"/>
                    <a:pt x="412" y="4335"/>
                    <a:pt x="252" y="4150"/>
                  </a:cubicBezTo>
                  <a:cubicBezTo>
                    <a:pt x="84" y="3974"/>
                    <a:pt x="17" y="3856"/>
                    <a:pt x="9" y="3856"/>
                  </a:cubicBezTo>
                  <a:lnTo>
                    <a:pt x="9" y="3856"/>
                  </a:lnTo>
                  <a:cubicBezTo>
                    <a:pt x="0" y="3864"/>
                    <a:pt x="17" y="3889"/>
                    <a:pt x="51" y="3948"/>
                  </a:cubicBezTo>
                  <a:cubicBezTo>
                    <a:pt x="84" y="4007"/>
                    <a:pt x="135" y="4091"/>
                    <a:pt x="210" y="4184"/>
                  </a:cubicBezTo>
                  <a:cubicBezTo>
                    <a:pt x="370" y="4377"/>
                    <a:pt x="630" y="4646"/>
                    <a:pt x="1034" y="4856"/>
                  </a:cubicBezTo>
                  <a:cubicBezTo>
                    <a:pt x="1227" y="4956"/>
                    <a:pt x="1462" y="5057"/>
                    <a:pt x="1739" y="5057"/>
                  </a:cubicBezTo>
                  <a:cubicBezTo>
                    <a:pt x="1751" y="5058"/>
                    <a:pt x="1763" y="5058"/>
                    <a:pt x="1776" y="5058"/>
                  </a:cubicBezTo>
                  <a:cubicBezTo>
                    <a:pt x="1906" y="5058"/>
                    <a:pt x="2036" y="5018"/>
                    <a:pt x="2151" y="4956"/>
                  </a:cubicBezTo>
                  <a:cubicBezTo>
                    <a:pt x="2277" y="4881"/>
                    <a:pt x="2386" y="4763"/>
                    <a:pt x="2470" y="4637"/>
                  </a:cubicBezTo>
                  <a:cubicBezTo>
                    <a:pt x="2638" y="4377"/>
                    <a:pt x="2730" y="4083"/>
                    <a:pt x="2873" y="3805"/>
                  </a:cubicBezTo>
                  <a:cubicBezTo>
                    <a:pt x="2949" y="3671"/>
                    <a:pt x="3033" y="3537"/>
                    <a:pt x="3150" y="3436"/>
                  </a:cubicBezTo>
                  <a:cubicBezTo>
                    <a:pt x="3268" y="3343"/>
                    <a:pt x="3411" y="3276"/>
                    <a:pt x="3579" y="3259"/>
                  </a:cubicBezTo>
                  <a:cubicBezTo>
                    <a:pt x="3716" y="3238"/>
                    <a:pt x="3856" y="3236"/>
                    <a:pt x="3997" y="3236"/>
                  </a:cubicBezTo>
                  <a:cubicBezTo>
                    <a:pt x="4020" y="3236"/>
                    <a:pt x="4044" y="3236"/>
                    <a:pt x="4067" y="3236"/>
                  </a:cubicBezTo>
                  <a:cubicBezTo>
                    <a:pt x="4232" y="3236"/>
                    <a:pt x="4398" y="3234"/>
                    <a:pt x="4562" y="3201"/>
                  </a:cubicBezTo>
                  <a:cubicBezTo>
                    <a:pt x="4889" y="3142"/>
                    <a:pt x="5167" y="2957"/>
                    <a:pt x="5377" y="2739"/>
                  </a:cubicBezTo>
                  <a:cubicBezTo>
                    <a:pt x="5587" y="2520"/>
                    <a:pt x="5729" y="2268"/>
                    <a:pt x="5797" y="2008"/>
                  </a:cubicBezTo>
                  <a:cubicBezTo>
                    <a:pt x="5872" y="1747"/>
                    <a:pt x="5881" y="1495"/>
                    <a:pt x="5847" y="1269"/>
                  </a:cubicBezTo>
                  <a:cubicBezTo>
                    <a:pt x="5788" y="823"/>
                    <a:pt x="5603" y="496"/>
                    <a:pt x="5461" y="294"/>
                  </a:cubicBezTo>
                  <a:cubicBezTo>
                    <a:pt x="5393" y="193"/>
                    <a:pt x="5326" y="118"/>
                    <a:pt x="5284" y="67"/>
                  </a:cubicBezTo>
                  <a:cubicBezTo>
                    <a:pt x="5234" y="25"/>
                    <a:pt x="5209" y="0"/>
                    <a:pt x="520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8"/>
            <p:cNvSpPr/>
            <p:nvPr/>
          </p:nvSpPr>
          <p:spPr>
            <a:xfrm>
              <a:off x="10832350" y="2065700"/>
              <a:ext cx="45800" cy="44625"/>
            </a:xfrm>
            <a:custGeom>
              <a:avLst/>
              <a:gdLst/>
              <a:ahLst/>
              <a:cxnLst/>
              <a:rect l="l" t="t" r="r" b="b"/>
              <a:pathLst>
                <a:path w="1832" h="1785" extrusionOk="0">
                  <a:moveTo>
                    <a:pt x="941" y="1"/>
                  </a:moveTo>
                  <a:cubicBezTo>
                    <a:pt x="930" y="1"/>
                    <a:pt x="919" y="1"/>
                    <a:pt x="908" y="2"/>
                  </a:cubicBezTo>
                  <a:cubicBezTo>
                    <a:pt x="765" y="2"/>
                    <a:pt x="698" y="36"/>
                    <a:pt x="698" y="44"/>
                  </a:cubicBezTo>
                  <a:cubicBezTo>
                    <a:pt x="700" y="46"/>
                    <a:pt x="704" y="46"/>
                    <a:pt x="711" y="46"/>
                  </a:cubicBezTo>
                  <a:cubicBezTo>
                    <a:pt x="730" y="46"/>
                    <a:pt x="769" y="42"/>
                    <a:pt x="827" y="42"/>
                  </a:cubicBezTo>
                  <a:cubicBezTo>
                    <a:pt x="849" y="42"/>
                    <a:pt x="873" y="42"/>
                    <a:pt x="899" y="44"/>
                  </a:cubicBezTo>
                  <a:cubicBezTo>
                    <a:pt x="1034" y="52"/>
                    <a:pt x="1219" y="103"/>
                    <a:pt x="1403" y="254"/>
                  </a:cubicBezTo>
                  <a:cubicBezTo>
                    <a:pt x="1580" y="388"/>
                    <a:pt x="1739" y="649"/>
                    <a:pt x="1689" y="951"/>
                  </a:cubicBezTo>
                  <a:cubicBezTo>
                    <a:pt x="1655" y="1237"/>
                    <a:pt x="1437" y="1556"/>
                    <a:pt x="1101" y="1640"/>
                  </a:cubicBezTo>
                  <a:cubicBezTo>
                    <a:pt x="1041" y="1655"/>
                    <a:pt x="981" y="1662"/>
                    <a:pt x="921" y="1662"/>
                  </a:cubicBezTo>
                  <a:cubicBezTo>
                    <a:pt x="648" y="1662"/>
                    <a:pt x="391" y="1514"/>
                    <a:pt x="253" y="1321"/>
                  </a:cubicBezTo>
                  <a:cubicBezTo>
                    <a:pt x="68" y="1077"/>
                    <a:pt x="76" y="775"/>
                    <a:pt x="169" y="573"/>
                  </a:cubicBezTo>
                  <a:cubicBezTo>
                    <a:pt x="253" y="355"/>
                    <a:pt x="395" y="220"/>
                    <a:pt x="505" y="153"/>
                  </a:cubicBezTo>
                  <a:cubicBezTo>
                    <a:pt x="614" y="78"/>
                    <a:pt x="689" y="61"/>
                    <a:pt x="681" y="44"/>
                  </a:cubicBezTo>
                  <a:lnTo>
                    <a:pt x="681" y="44"/>
                  </a:lnTo>
                  <a:cubicBezTo>
                    <a:pt x="681" y="44"/>
                    <a:pt x="605" y="44"/>
                    <a:pt x="479" y="111"/>
                  </a:cubicBezTo>
                  <a:cubicBezTo>
                    <a:pt x="362" y="170"/>
                    <a:pt x="194" y="304"/>
                    <a:pt x="85" y="540"/>
                  </a:cubicBezTo>
                  <a:cubicBezTo>
                    <a:pt x="34" y="649"/>
                    <a:pt x="1" y="792"/>
                    <a:pt x="9" y="934"/>
                  </a:cubicBezTo>
                  <a:cubicBezTo>
                    <a:pt x="9" y="1086"/>
                    <a:pt x="59" y="1254"/>
                    <a:pt x="160" y="1388"/>
                  </a:cubicBezTo>
                  <a:cubicBezTo>
                    <a:pt x="319" y="1609"/>
                    <a:pt x="608" y="1784"/>
                    <a:pt x="924" y="1784"/>
                  </a:cubicBezTo>
                  <a:cubicBezTo>
                    <a:pt x="993" y="1784"/>
                    <a:pt x="1064" y="1776"/>
                    <a:pt x="1135" y="1758"/>
                  </a:cubicBezTo>
                  <a:cubicBezTo>
                    <a:pt x="1529" y="1648"/>
                    <a:pt x="1765" y="1296"/>
                    <a:pt x="1807" y="960"/>
                  </a:cubicBezTo>
                  <a:cubicBezTo>
                    <a:pt x="1832" y="792"/>
                    <a:pt x="1790" y="632"/>
                    <a:pt x="1723" y="498"/>
                  </a:cubicBezTo>
                  <a:cubicBezTo>
                    <a:pt x="1655" y="363"/>
                    <a:pt x="1555" y="254"/>
                    <a:pt x="1462" y="187"/>
                  </a:cubicBezTo>
                  <a:cubicBezTo>
                    <a:pt x="1269" y="48"/>
                    <a:pt x="1076" y="1"/>
                    <a:pt x="94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8"/>
            <p:cNvSpPr/>
            <p:nvPr/>
          </p:nvSpPr>
          <p:spPr>
            <a:xfrm>
              <a:off x="10906475" y="1936325"/>
              <a:ext cx="157125" cy="87675"/>
            </a:xfrm>
            <a:custGeom>
              <a:avLst/>
              <a:gdLst/>
              <a:ahLst/>
              <a:cxnLst/>
              <a:rect l="l" t="t" r="r" b="b"/>
              <a:pathLst>
                <a:path w="6285" h="3507" extrusionOk="0">
                  <a:moveTo>
                    <a:pt x="294" y="1"/>
                  </a:moveTo>
                  <a:cubicBezTo>
                    <a:pt x="288" y="1"/>
                    <a:pt x="265" y="26"/>
                    <a:pt x="236" y="70"/>
                  </a:cubicBezTo>
                  <a:cubicBezTo>
                    <a:pt x="211" y="112"/>
                    <a:pt x="169" y="187"/>
                    <a:pt x="127" y="288"/>
                  </a:cubicBezTo>
                  <a:cubicBezTo>
                    <a:pt x="60" y="490"/>
                    <a:pt x="1" y="817"/>
                    <a:pt x="135" y="1195"/>
                  </a:cubicBezTo>
                  <a:cubicBezTo>
                    <a:pt x="261" y="1565"/>
                    <a:pt x="639" y="1943"/>
                    <a:pt x="1169" y="2027"/>
                  </a:cubicBezTo>
                  <a:cubicBezTo>
                    <a:pt x="1236" y="2040"/>
                    <a:pt x="1305" y="2045"/>
                    <a:pt x="1375" y="2045"/>
                  </a:cubicBezTo>
                  <a:cubicBezTo>
                    <a:pt x="1572" y="2045"/>
                    <a:pt x="1774" y="2003"/>
                    <a:pt x="1967" y="1985"/>
                  </a:cubicBezTo>
                  <a:cubicBezTo>
                    <a:pt x="2007" y="1979"/>
                    <a:pt x="2047" y="1977"/>
                    <a:pt x="2088" y="1977"/>
                  </a:cubicBezTo>
                  <a:cubicBezTo>
                    <a:pt x="2177" y="1977"/>
                    <a:pt x="2267" y="1990"/>
                    <a:pt x="2353" y="2018"/>
                  </a:cubicBezTo>
                  <a:cubicBezTo>
                    <a:pt x="2471" y="2060"/>
                    <a:pt x="2571" y="2144"/>
                    <a:pt x="2664" y="2254"/>
                  </a:cubicBezTo>
                  <a:cubicBezTo>
                    <a:pt x="2840" y="2472"/>
                    <a:pt x="2949" y="2741"/>
                    <a:pt x="3134" y="2959"/>
                  </a:cubicBezTo>
                  <a:cubicBezTo>
                    <a:pt x="3319" y="3178"/>
                    <a:pt x="3563" y="3320"/>
                    <a:pt x="3806" y="3404"/>
                  </a:cubicBezTo>
                  <a:cubicBezTo>
                    <a:pt x="4025" y="3478"/>
                    <a:pt x="4240" y="3506"/>
                    <a:pt x="4442" y="3506"/>
                  </a:cubicBezTo>
                  <a:cubicBezTo>
                    <a:pt x="4704" y="3506"/>
                    <a:pt x="4946" y="3458"/>
                    <a:pt x="5150" y="3396"/>
                  </a:cubicBezTo>
                  <a:cubicBezTo>
                    <a:pt x="5520" y="3287"/>
                    <a:pt x="5806" y="3152"/>
                    <a:pt x="5990" y="3060"/>
                  </a:cubicBezTo>
                  <a:cubicBezTo>
                    <a:pt x="6184" y="2959"/>
                    <a:pt x="6284" y="2909"/>
                    <a:pt x="6284" y="2900"/>
                  </a:cubicBezTo>
                  <a:cubicBezTo>
                    <a:pt x="6284" y="2900"/>
                    <a:pt x="6282" y="2899"/>
                    <a:pt x="6280" y="2899"/>
                  </a:cubicBezTo>
                  <a:cubicBezTo>
                    <a:pt x="6257" y="2899"/>
                    <a:pt x="6151" y="2941"/>
                    <a:pt x="5974" y="3018"/>
                  </a:cubicBezTo>
                  <a:cubicBezTo>
                    <a:pt x="5780" y="3094"/>
                    <a:pt x="5495" y="3220"/>
                    <a:pt x="5134" y="3312"/>
                  </a:cubicBezTo>
                  <a:cubicBezTo>
                    <a:pt x="4936" y="3363"/>
                    <a:pt x="4707" y="3403"/>
                    <a:pt x="4465" y="3403"/>
                  </a:cubicBezTo>
                  <a:cubicBezTo>
                    <a:pt x="4266" y="3403"/>
                    <a:pt x="4057" y="3376"/>
                    <a:pt x="3848" y="3304"/>
                  </a:cubicBezTo>
                  <a:cubicBezTo>
                    <a:pt x="3613" y="3220"/>
                    <a:pt x="3395" y="3085"/>
                    <a:pt x="3227" y="2884"/>
                  </a:cubicBezTo>
                  <a:cubicBezTo>
                    <a:pt x="3059" y="2682"/>
                    <a:pt x="2941" y="2413"/>
                    <a:pt x="2756" y="2178"/>
                  </a:cubicBezTo>
                  <a:cubicBezTo>
                    <a:pt x="2664" y="2060"/>
                    <a:pt x="2538" y="1960"/>
                    <a:pt x="2387" y="1909"/>
                  </a:cubicBezTo>
                  <a:cubicBezTo>
                    <a:pt x="2294" y="1871"/>
                    <a:pt x="2197" y="1858"/>
                    <a:pt x="2101" y="1858"/>
                  </a:cubicBezTo>
                  <a:cubicBezTo>
                    <a:pt x="2050" y="1858"/>
                    <a:pt x="2000" y="1861"/>
                    <a:pt x="1950" y="1867"/>
                  </a:cubicBezTo>
                  <a:cubicBezTo>
                    <a:pt x="1736" y="1887"/>
                    <a:pt x="1537" y="1931"/>
                    <a:pt x="1349" y="1931"/>
                  </a:cubicBezTo>
                  <a:cubicBezTo>
                    <a:pt x="1294" y="1931"/>
                    <a:pt x="1239" y="1927"/>
                    <a:pt x="1185" y="1918"/>
                  </a:cubicBezTo>
                  <a:cubicBezTo>
                    <a:pt x="698" y="1842"/>
                    <a:pt x="345" y="1506"/>
                    <a:pt x="211" y="1162"/>
                  </a:cubicBezTo>
                  <a:cubicBezTo>
                    <a:pt x="77" y="817"/>
                    <a:pt x="119" y="498"/>
                    <a:pt x="177" y="305"/>
                  </a:cubicBezTo>
                  <a:cubicBezTo>
                    <a:pt x="236" y="103"/>
                    <a:pt x="303" y="2"/>
                    <a:pt x="295" y="2"/>
                  </a:cubicBezTo>
                  <a:cubicBezTo>
                    <a:pt x="295" y="1"/>
                    <a:pt x="295" y="1"/>
                    <a:pt x="29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8"/>
            <p:cNvSpPr/>
            <p:nvPr/>
          </p:nvSpPr>
          <p:spPr>
            <a:xfrm>
              <a:off x="10891775" y="2072400"/>
              <a:ext cx="129825" cy="187250"/>
            </a:xfrm>
            <a:custGeom>
              <a:avLst/>
              <a:gdLst/>
              <a:ahLst/>
              <a:cxnLst/>
              <a:rect l="l" t="t" r="r" b="b"/>
              <a:pathLst>
                <a:path w="5193" h="7490" extrusionOk="0">
                  <a:moveTo>
                    <a:pt x="2902" y="1"/>
                  </a:moveTo>
                  <a:cubicBezTo>
                    <a:pt x="2849" y="1"/>
                    <a:pt x="2794" y="4"/>
                    <a:pt x="2739" y="11"/>
                  </a:cubicBezTo>
                  <a:cubicBezTo>
                    <a:pt x="2412" y="53"/>
                    <a:pt x="2042" y="213"/>
                    <a:pt x="1815" y="549"/>
                  </a:cubicBezTo>
                  <a:cubicBezTo>
                    <a:pt x="1706" y="717"/>
                    <a:pt x="1647" y="927"/>
                    <a:pt x="1647" y="1137"/>
                  </a:cubicBezTo>
                  <a:cubicBezTo>
                    <a:pt x="1647" y="1347"/>
                    <a:pt x="1681" y="1557"/>
                    <a:pt x="1706" y="1767"/>
                  </a:cubicBezTo>
                  <a:cubicBezTo>
                    <a:pt x="1731" y="1977"/>
                    <a:pt x="1740" y="2195"/>
                    <a:pt x="1673" y="2397"/>
                  </a:cubicBezTo>
                  <a:cubicBezTo>
                    <a:pt x="1597" y="2599"/>
                    <a:pt x="1454" y="2767"/>
                    <a:pt x="1278" y="2909"/>
                  </a:cubicBezTo>
                  <a:cubicBezTo>
                    <a:pt x="1101" y="3061"/>
                    <a:pt x="900" y="3187"/>
                    <a:pt x="707" y="3338"/>
                  </a:cubicBezTo>
                  <a:cubicBezTo>
                    <a:pt x="513" y="3481"/>
                    <a:pt x="328" y="3665"/>
                    <a:pt x="211" y="3901"/>
                  </a:cubicBezTo>
                  <a:cubicBezTo>
                    <a:pt x="1" y="4388"/>
                    <a:pt x="160" y="4967"/>
                    <a:pt x="530" y="5295"/>
                  </a:cubicBezTo>
                  <a:cubicBezTo>
                    <a:pt x="715" y="5463"/>
                    <a:pt x="959" y="5530"/>
                    <a:pt x="1177" y="5572"/>
                  </a:cubicBezTo>
                  <a:cubicBezTo>
                    <a:pt x="1404" y="5614"/>
                    <a:pt x="1614" y="5648"/>
                    <a:pt x="1790" y="5757"/>
                  </a:cubicBezTo>
                  <a:cubicBezTo>
                    <a:pt x="2143" y="5967"/>
                    <a:pt x="2303" y="6370"/>
                    <a:pt x="2513" y="6690"/>
                  </a:cubicBezTo>
                  <a:cubicBezTo>
                    <a:pt x="2714" y="7017"/>
                    <a:pt x="3017" y="7269"/>
                    <a:pt x="3327" y="7378"/>
                  </a:cubicBezTo>
                  <a:cubicBezTo>
                    <a:pt x="3519" y="7456"/>
                    <a:pt x="3711" y="7489"/>
                    <a:pt x="3891" y="7489"/>
                  </a:cubicBezTo>
                  <a:cubicBezTo>
                    <a:pt x="4003" y="7489"/>
                    <a:pt x="4110" y="7476"/>
                    <a:pt x="4210" y="7454"/>
                  </a:cubicBezTo>
                  <a:cubicBezTo>
                    <a:pt x="4470" y="7395"/>
                    <a:pt x="4672" y="7286"/>
                    <a:pt x="4814" y="7177"/>
                  </a:cubicBezTo>
                  <a:cubicBezTo>
                    <a:pt x="4966" y="7068"/>
                    <a:pt x="5058" y="6950"/>
                    <a:pt x="5117" y="6874"/>
                  </a:cubicBezTo>
                  <a:cubicBezTo>
                    <a:pt x="5142" y="6841"/>
                    <a:pt x="5159" y="6807"/>
                    <a:pt x="5176" y="6782"/>
                  </a:cubicBezTo>
                  <a:cubicBezTo>
                    <a:pt x="5184" y="6765"/>
                    <a:pt x="5192" y="6748"/>
                    <a:pt x="5192" y="6748"/>
                  </a:cubicBezTo>
                  <a:cubicBezTo>
                    <a:pt x="5192" y="6748"/>
                    <a:pt x="5192" y="6748"/>
                    <a:pt x="5191" y="6748"/>
                  </a:cubicBezTo>
                  <a:cubicBezTo>
                    <a:pt x="5171" y="6748"/>
                    <a:pt x="5077" y="6929"/>
                    <a:pt x="4789" y="7135"/>
                  </a:cubicBezTo>
                  <a:cubicBezTo>
                    <a:pt x="4638" y="7236"/>
                    <a:pt x="4445" y="7336"/>
                    <a:pt x="4193" y="7387"/>
                  </a:cubicBezTo>
                  <a:cubicBezTo>
                    <a:pt x="4109" y="7404"/>
                    <a:pt x="4018" y="7414"/>
                    <a:pt x="3922" y="7414"/>
                  </a:cubicBezTo>
                  <a:cubicBezTo>
                    <a:pt x="3741" y="7414"/>
                    <a:pt x="3545" y="7380"/>
                    <a:pt x="3353" y="7303"/>
                  </a:cubicBezTo>
                  <a:cubicBezTo>
                    <a:pt x="3059" y="7185"/>
                    <a:pt x="2781" y="6958"/>
                    <a:pt x="2597" y="6631"/>
                  </a:cubicBezTo>
                  <a:cubicBezTo>
                    <a:pt x="2496" y="6471"/>
                    <a:pt x="2403" y="6303"/>
                    <a:pt x="2294" y="6127"/>
                  </a:cubicBezTo>
                  <a:cubicBezTo>
                    <a:pt x="2177" y="5950"/>
                    <a:pt x="2042" y="5774"/>
                    <a:pt x="1849" y="5656"/>
                  </a:cubicBezTo>
                  <a:cubicBezTo>
                    <a:pt x="1446" y="5421"/>
                    <a:pt x="933" y="5513"/>
                    <a:pt x="606" y="5203"/>
                  </a:cubicBezTo>
                  <a:cubicBezTo>
                    <a:pt x="278" y="4917"/>
                    <a:pt x="127" y="4379"/>
                    <a:pt x="320" y="3951"/>
                  </a:cubicBezTo>
                  <a:cubicBezTo>
                    <a:pt x="421" y="3741"/>
                    <a:pt x="589" y="3573"/>
                    <a:pt x="782" y="3430"/>
                  </a:cubicBezTo>
                  <a:cubicBezTo>
                    <a:pt x="967" y="3287"/>
                    <a:pt x="1169" y="3161"/>
                    <a:pt x="1353" y="3002"/>
                  </a:cubicBezTo>
                  <a:cubicBezTo>
                    <a:pt x="1538" y="2851"/>
                    <a:pt x="1698" y="2657"/>
                    <a:pt x="1773" y="2430"/>
                  </a:cubicBezTo>
                  <a:cubicBezTo>
                    <a:pt x="1849" y="2204"/>
                    <a:pt x="1841" y="1968"/>
                    <a:pt x="1815" y="1758"/>
                  </a:cubicBezTo>
                  <a:cubicBezTo>
                    <a:pt x="1790" y="1540"/>
                    <a:pt x="1748" y="1338"/>
                    <a:pt x="1757" y="1137"/>
                  </a:cubicBezTo>
                  <a:cubicBezTo>
                    <a:pt x="1757" y="944"/>
                    <a:pt x="1799" y="759"/>
                    <a:pt x="1899" y="608"/>
                  </a:cubicBezTo>
                  <a:cubicBezTo>
                    <a:pt x="2093" y="297"/>
                    <a:pt x="2437" y="137"/>
                    <a:pt x="2748" y="95"/>
                  </a:cubicBezTo>
                  <a:cubicBezTo>
                    <a:pt x="2811" y="85"/>
                    <a:pt x="2874" y="80"/>
                    <a:pt x="2935" y="80"/>
                  </a:cubicBezTo>
                  <a:cubicBezTo>
                    <a:pt x="3173" y="80"/>
                    <a:pt x="3391" y="151"/>
                    <a:pt x="3571" y="238"/>
                  </a:cubicBezTo>
                  <a:cubicBezTo>
                    <a:pt x="3806" y="347"/>
                    <a:pt x="3974" y="482"/>
                    <a:pt x="4109" y="599"/>
                  </a:cubicBezTo>
                  <a:cubicBezTo>
                    <a:pt x="4371" y="837"/>
                    <a:pt x="4489" y="1003"/>
                    <a:pt x="4503" y="1003"/>
                  </a:cubicBezTo>
                  <a:cubicBezTo>
                    <a:pt x="4503" y="1003"/>
                    <a:pt x="4503" y="1003"/>
                    <a:pt x="4504" y="1002"/>
                  </a:cubicBezTo>
                  <a:cubicBezTo>
                    <a:pt x="4504" y="1002"/>
                    <a:pt x="4478" y="960"/>
                    <a:pt x="4420" y="885"/>
                  </a:cubicBezTo>
                  <a:cubicBezTo>
                    <a:pt x="4369" y="809"/>
                    <a:pt x="4277" y="692"/>
                    <a:pt x="4142" y="566"/>
                  </a:cubicBezTo>
                  <a:cubicBezTo>
                    <a:pt x="4016" y="440"/>
                    <a:pt x="3840" y="297"/>
                    <a:pt x="3605" y="179"/>
                  </a:cubicBezTo>
                  <a:cubicBezTo>
                    <a:pt x="3409" y="81"/>
                    <a:pt x="3167" y="1"/>
                    <a:pt x="290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8"/>
            <p:cNvSpPr/>
            <p:nvPr/>
          </p:nvSpPr>
          <p:spPr>
            <a:xfrm>
              <a:off x="10802750" y="2201600"/>
              <a:ext cx="87375" cy="109275"/>
            </a:xfrm>
            <a:custGeom>
              <a:avLst/>
              <a:gdLst/>
              <a:ahLst/>
              <a:cxnLst/>
              <a:rect l="l" t="t" r="r" b="b"/>
              <a:pathLst>
                <a:path w="3495" h="4371" extrusionOk="0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6"/>
                    <a:pt x="25" y="68"/>
                  </a:cubicBezTo>
                  <a:cubicBezTo>
                    <a:pt x="42" y="119"/>
                    <a:pt x="84" y="177"/>
                    <a:pt x="151" y="245"/>
                  </a:cubicBezTo>
                  <a:cubicBezTo>
                    <a:pt x="270" y="371"/>
                    <a:pt x="514" y="490"/>
                    <a:pt x="822" y="490"/>
                  </a:cubicBezTo>
                  <a:cubicBezTo>
                    <a:pt x="842" y="490"/>
                    <a:pt x="862" y="489"/>
                    <a:pt x="882" y="488"/>
                  </a:cubicBezTo>
                  <a:cubicBezTo>
                    <a:pt x="1218" y="480"/>
                    <a:pt x="1596" y="329"/>
                    <a:pt x="2008" y="312"/>
                  </a:cubicBezTo>
                  <a:cubicBezTo>
                    <a:pt x="2030" y="311"/>
                    <a:pt x="2053" y="310"/>
                    <a:pt x="2076" y="310"/>
                  </a:cubicBezTo>
                  <a:cubicBezTo>
                    <a:pt x="2259" y="310"/>
                    <a:pt x="2456" y="344"/>
                    <a:pt x="2613" y="463"/>
                  </a:cubicBezTo>
                  <a:cubicBezTo>
                    <a:pt x="2789" y="589"/>
                    <a:pt x="2890" y="807"/>
                    <a:pt x="2907" y="1043"/>
                  </a:cubicBezTo>
                  <a:cubicBezTo>
                    <a:pt x="2957" y="1522"/>
                    <a:pt x="2755" y="1967"/>
                    <a:pt x="2730" y="2412"/>
                  </a:cubicBezTo>
                  <a:cubicBezTo>
                    <a:pt x="2713" y="2630"/>
                    <a:pt x="2747" y="2857"/>
                    <a:pt x="2839" y="3034"/>
                  </a:cubicBezTo>
                  <a:cubicBezTo>
                    <a:pt x="2932" y="3210"/>
                    <a:pt x="3066" y="3344"/>
                    <a:pt x="3167" y="3462"/>
                  </a:cubicBezTo>
                  <a:cubicBezTo>
                    <a:pt x="3394" y="3697"/>
                    <a:pt x="3461" y="3958"/>
                    <a:pt x="3436" y="4134"/>
                  </a:cubicBezTo>
                  <a:cubicBezTo>
                    <a:pt x="3402" y="4302"/>
                    <a:pt x="3301" y="4361"/>
                    <a:pt x="3310" y="4369"/>
                  </a:cubicBezTo>
                  <a:cubicBezTo>
                    <a:pt x="3310" y="4370"/>
                    <a:pt x="3311" y="4370"/>
                    <a:pt x="3312" y="4370"/>
                  </a:cubicBezTo>
                  <a:cubicBezTo>
                    <a:pt x="3328" y="4370"/>
                    <a:pt x="3431" y="4320"/>
                    <a:pt x="3478" y="4134"/>
                  </a:cubicBezTo>
                  <a:cubicBezTo>
                    <a:pt x="3495" y="4042"/>
                    <a:pt x="3495" y="3924"/>
                    <a:pt x="3461" y="3798"/>
                  </a:cubicBezTo>
                  <a:cubicBezTo>
                    <a:pt x="3419" y="3664"/>
                    <a:pt x="3335" y="3538"/>
                    <a:pt x="3234" y="3412"/>
                  </a:cubicBezTo>
                  <a:cubicBezTo>
                    <a:pt x="3125" y="3277"/>
                    <a:pt x="3007" y="3151"/>
                    <a:pt x="2932" y="2983"/>
                  </a:cubicBezTo>
                  <a:cubicBezTo>
                    <a:pt x="2848" y="2824"/>
                    <a:pt x="2823" y="2622"/>
                    <a:pt x="2839" y="2420"/>
                  </a:cubicBezTo>
                  <a:cubicBezTo>
                    <a:pt x="2865" y="2000"/>
                    <a:pt x="3075" y="1547"/>
                    <a:pt x="3024" y="1026"/>
                  </a:cubicBezTo>
                  <a:cubicBezTo>
                    <a:pt x="3007" y="774"/>
                    <a:pt x="2890" y="513"/>
                    <a:pt x="2680" y="362"/>
                  </a:cubicBezTo>
                  <a:cubicBezTo>
                    <a:pt x="2493" y="227"/>
                    <a:pt x="2272" y="193"/>
                    <a:pt x="2072" y="193"/>
                  </a:cubicBezTo>
                  <a:cubicBezTo>
                    <a:pt x="2047" y="193"/>
                    <a:pt x="2023" y="193"/>
                    <a:pt x="1999" y="194"/>
                  </a:cubicBezTo>
                  <a:cubicBezTo>
                    <a:pt x="1554" y="228"/>
                    <a:pt x="1193" y="387"/>
                    <a:pt x="882" y="404"/>
                  </a:cubicBezTo>
                  <a:cubicBezTo>
                    <a:pt x="851" y="407"/>
                    <a:pt x="820" y="408"/>
                    <a:pt x="790" y="408"/>
                  </a:cubicBezTo>
                  <a:cubicBezTo>
                    <a:pt x="514" y="408"/>
                    <a:pt x="298" y="309"/>
                    <a:pt x="176" y="211"/>
                  </a:cubicBezTo>
                  <a:cubicBezTo>
                    <a:pt x="47" y="98"/>
                    <a:pt x="19" y="1"/>
                    <a:pt x="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8"/>
            <p:cNvSpPr/>
            <p:nvPr/>
          </p:nvSpPr>
          <p:spPr>
            <a:xfrm>
              <a:off x="10532675" y="2339175"/>
              <a:ext cx="385375" cy="887325"/>
            </a:xfrm>
            <a:custGeom>
              <a:avLst/>
              <a:gdLst/>
              <a:ahLst/>
              <a:cxnLst/>
              <a:rect l="l" t="t" r="r" b="b"/>
              <a:pathLst>
                <a:path w="15415" h="35493" extrusionOk="0">
                  <a:moveTo>
                    <a:pt x="9299" y="0"/>
                  </a:moveTo>
                  <a:cubicBezTo>
                    <a:pt x="9064" y="345"/>
                    <a:pt x="0" y="34484"/>
                    <a:pt x="0" y="34484"/>
                  </a:cubicBezTo>
                  <a:lnTo>
                    <a:pt x="3201" y="35492"/>
                  </a:lnTo>
                  <a:lnTo>
                    <a:pt x="15415" y="3024"/>
                  </a:lnTo>
                  <a:lnTo>
                    <a:pt x="9299" y="0"/>
                  </a:ln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8"/>
            <p:cNvSpPr/>
            <p:nvPr/>
          </p:nvSpPr>
          <p:spPr>
            <a:xfrm>
              <a:off x="10903125" y="2364375"/>
              <a:ext cx="260650" cy="858750"/>
            </a:xfrm>
            <a:custGeom>
              <a:avLst/>
              <a:gdLst/>
              <a:ahLst/>
              <a:cxnLst/>
              <a:rect l="l" t="t" r="r" b="b"/>
              <a:pathLst>
                <a:path w="10426" h="34350" extrusionOk="0">
                  <a:moveTo>
                    <a:pt x="6183" y="0"/>
                  </a:moveTo>
                  <a:lnTo>
                    <a:pt x="1" y="1722"/>
                  </a:lnTo>
                  <a:lnTo>
                    <a:pt x="6729" y="34198"/>
                  </a:lnTo>
                  <a:lnTo>
                    <a:pt x="10425" y="34350"/>
                  </a:lnTo>
                  <a:lnTo>
                    <a:pt x="10425" y="3435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8"/>
            <p:cNvSpPr/>
            <p:nvPr/>
          </p:nvSpPr>
          <p:spPr>
            <a:xfrm>
              <a:off x="10601550" y="2307550"/>
              <a:ext cx="538900" cy="671550"/>
            </a:xfrm>
            <a:custGeom>
              <a:avLst/>
              <a:gdLst/>
              <a:ahLst/>
              <a:cxnLst/>
              <a:rect l="l" t="t" r="r" b="b"/>
              <a:pathLst>
                <a:path w="21556" h="26862" extrusionOk="0">
                  <a:moveTo>
                    <a:pt x="7316" y="0"/>
                  </a:moveTo>
                  <a:cubicBezTo>
                    <a:pt x="7147" y="0"/>
                    <a:pt x="6979" y="13"/>
                    <a:pt x="6813" y="39"/>
                  </a:cubicBezTo>
                  <a:lnTo>
                    <a:pt x="6712" y="56"/>
                  </a:lnTo>
                  <a:lnTo>
                    <a:pt x="0" y="24005"/>
                  </a:lnTo>
                  <a:lnTo>
                    <a:pt x="4957" y="26047"/>
                  </a:lnTo>
                  <a:lnTo>
                    <a:pt x="12064" y="5911"/>
                  </a:lnTo>
                  <a:lnTo>
                    <a:pt x="16373" y="26861"/>
                  </a:lnTo>
                  <a:lnTo>
                    <a:pt x="21556" y="25836"/>
                  </a:lnTo>
                  <a:lnTo>
                    <a:pt x="18019" y="434"/>
                  </a:lnTo>
                  <a:lnTo>
                    <a:pt x="17541" y="366"/>
                  </a:lnTo>
                  <a:cubicBezTo>
                    <a:pt x="17443" y="355"/>
                    <a:pt x="17344" y="350"/>
                    <a:pt x="17245" y="350"/>
                  </a:cubicBezTo>
                  <a:cubicBezTo>
                    <a:pt x="17047" y="350"/>
                    <a:pt x="16849" y="372"/>
                    <a:pt x="16659" y="417"/>
                  </a:cubicBezTo>
                  <a:lnTo>
                    <a:pt x="16331" y="492"/>
                  </a:lnTo>
                  <a:cubicBezTo>
                    <a:pt x="16150" y="539"/>
                    <a:pt x="15963" y="562"/>
                    <a:pt x="15777" y="562"/>
                  </a:cubicBezTo>
                  <a:cubicBezTo>
                    <a:pt x="15590" y="562"/>
                    <a:pt x="15403" y="539"/>
                    <a:pt x="15222" y="492"/>
                  </a:cubicBezTo>
                  <a:lnTo>
                    <a:pt x="14978" y="442"/>
                  </a:lnTo>
                  <a:cubicBezTo>
                    <a:pt x="14801" y="398"/>
                    <a:pt x="14619" y="377"/>
                    <a:pt x="14436" y="377"/>
                  </a:cubicBezTo>
                  <a:cubicBezTo>
                    <a:pt x="14272" y="377"/>
                    <a:pt x="14108" y="394"/>
                    <a:pt x="13945" y="425"/>
                  </a:cubicBezTo>
                  <a:lnTo>
                    <a:pt x="13366" y="543"/>
                  </a:lnTo>
                  <a:cubicBezTo>
                    <a:pt x="13205" y="578"/>
                    <a:pt x="13043" y="595"/>
                    <a:pt x="12880" y="595"/>
                  </a:cubicBezTo>
                  <a:cubicBezTo>
                    <a:pt x="12616" y="595"/>
                    <a:pt x="12352" y="550"/>
                    <a:pt x="12097" y="467"/>
                  </a:cubicBezTo>
                  <a:lnTo>
                    <a:pt x="11526" y="266"/>
                  </a:lnTo>
                  <a:cubicBezTo>
                    <a:pt x="11275" y="178"/>
                    <a:pt x="11014" y="134"/>
                    <a:pt x="10751" y="134"/>
                  </a:cubicBezTo>
                  <a:cubicBezTo>
                    <a:pt x="10609" y="134"/>
                    <a:pt x="10466" y="147"/>
                    <a:pt x="10325" y="173"/>
                  </a:cubicBezTo>
                  <a:lnTo>
                    <a:pt x="9787" y="266"/>
                  </a:lnTo>
                  <a:cubicBezTo>
                    <a:pt x="9647" y="293"/>
                    <a:pt x="9504" y="306"/>
                    <a:pt x="9363" y="306"/>
                  </a:cubicBezTo>
                  <a:cubicBezTo>
                    <a:pt x="9199" y="306"/>
                    <a:pt x="9037" y="289"/>
                    <a:pt x="8880" y="257"/>
                  </a:cubicBezTo>
                  <a:lnTo>
                    <a:pt x="7964" y="64"/>
                  </a:lnTo>
                  <a:cubicBezTo>
                    <a:pt x="7751" y="22"/>
                    <a:pt x="7533" y="0"/>
                    <a:pt x="731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8"/>
            <p:cNvSpPr/>
            <p:nvPr/>
          </p:nvSpPr>
          <p:spPr>
            <a:xfrm>
              <a:off x="10797275" y="2422700"/>
              <a:ext cx="198275" cy="28725"/>
            </a:xfrm>
            <a:custGeom>
              <a:avLst/>
              <a:gdLst/>
              <a:ahLst/>
              <a:cxnLst/>
              <a:rect l="l" t="t" r="r" b="b"/>
              <a:pathLst>
                <a:path w="7931" h="1149" extrusionOk="0">
                  <a:moveTo>
                    <a:pt x="7918" y="1"/>
                  </a:moveTo>
                  <a:cubicBezTo>
                    <a:pt x="7882" y="1"/>
                    <a:pt x="7779" y="17"/>
                    <a:pt x="7611" y="45"/>
                  </a:cubicBezTo>
                  <a:cubicBezTo>
                    <a:pt x="7393" y="78"/>
                    <a:pt x="7107" y="129"/>
                    <a:pt x="6771" y="187"/>
                  </a:cubicBezTo>
                  <a:cubicBezTo>
                    <a:pt x="6049" y="305"/>
                    <a:pt x="5066" y="465"/>
                    <a:pt x="3974" y="624"/>
                  </a:cubicBezTo>
                  <a:cubicBezTo>
                    <a:pt x="2874" y="784"/>
                    <a:pt x="1882" y="902"/>
                    <a:pt x="1160" y="986"/>
                  </a:cubicBezTo>
                  <a:cubicBezTo>
                    <a:pt x="824" y="1028"/>
                    <a:pt x="538" y="1061"/>
                    <a:pt x="311" y="1086"/>
                  </a:cubicBezTo>
                  <a:cubicBezTo>
                    <a:pt x="110" y="1112"/>
                    <a:pt x="1" y="1137"/>
                    <a:pt x="1" y="1145"/>
                  </a:cubicBezTo>
                  <a:cubicBezTo>
                    <a:pt x="1" y="1148"/>
                    <a:pt x="10" y="1149"/>
                    <a:pt x="28" y="1149"/>
                  </a:cubicBezTo>
                  <a:cubicBezTo>
                    <a:pt x="73" y="1149"/>
                    <a:pt x="169" y="1143"/>
                    <a:pt x="311" y="1137"/>
                  </a:cubicBezTo>
                  <a:cubicBezTo>
                    <a:pt x="522" y="1128"/>
                    <a:pt x="807" y="1103"/>
                    <a:pt x="1168" y="1070"/>
                  </a:cubicBezTo>
                  <a:cubicBezTo>
                    <a:pt x="1891" y="1011"/>
                    <a:pt x="2890" y="902"/>
                    <a:pt x="3991" y="742"/>
                  </a:cubicBezTo>
                  <a:cubicBezTo>
                    <a:pt x="5083" y="582"/>
                    <a:pt x="6074" y="406"/>
                    <a:pt x="6780" y="271"/>
                  </a:cubicBezTo>
                  <a:cubicBezTo>
                    <a:pt x="7141" y="196"/>
                    <a:pt x="7427" y="137"/>
                    <a:pt x="7620" y="87"/>
                  </a:cubicBezTo>
                  <a:cubicBezTo>
                    <a:pt x="7822" y="45"/>
                    <a:pt x="7931" y="11"/>
                    <a:pt x="7931" y="3"/>
                  </a:cubicBezTo>
                  <a:cubicBezTo>
                    <a:pt x="7929" y="1"/>
                    <a:pt x="7925" y="1"/>
                    <a:pt x="7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8"/>
            <p:cNvSpPr/>
            <p:nvPr/>
          </p:nvSpPr>
          <p:spPr>
            <a:xfrm>
              <a:off x="11071125" y="3213225"/>
              <a:ext cx="181475" cy="35425"/>
            </a:xfrm>
            <a:custGeom>
              <a:avLst/>
              <a:gdLst/>
              <a:ahLst/>
              <a:cxnLst/>
              <a:rect l="l" t="t" r="r" b="b"/>
              <a:pathLst>
                <a:path w="7259" h="1417" extrusionOk="0">
                  <a:moveTo>
                    <a:pt x="3915" y="1"/>
                  </a:moveTo>
                  <a:lnTo>
                    <a:pt x="1" y="118"/>
                  </a:lnTo>
                  <a:lnTo>
                    <a:pt x="34" y="1387"/>
                  </a:lnTo>
                  <a:lnTo>
                    <a:pt x="278" y="1395"/>
                  </a:lnTo>
                  <a:cubicBezTo>
                    <a:pt x="674" y="1405"/>
                    <a:pt x="1520" y="1416"/>
                    <a:pt x="2466" y="1416"/>
                  </a:cubicBezTo>
                  <a:cubicBezTo>
                    <a:pt x="4090" y="1416"/>
                    <a:pt x="6010" y="1382"/>
                    <a:pt x="6461" y="1244"/>
                  </a:cubicBezTo>
                  <a:cubicBezTo>
                    <a:pt x="7259" y="992"/>
                    <a:pt x="3932" y="387"/>
                    <a:pt x="3932" y="387"/>
                  </a:cubicBezTo>
                  <a:lnTo>
                    <a:pt x="3915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8"/>
            <p:cNvSpPr/>
            <p:nvPr/>
          </p:nvSpPr>
          <p:spPr>
            <a:xfrm>
              <a:off x="11071350" y="3221250"/>
              <a:ext cx="35925" cy="25400"/>
            </a:xfrm>
            <a:custGeom>
              <a:avLst/>
              <a:gdLst/>
              <a:ahLst/>
              <a:cxnLst/>
              <a:rect l="l" t="t" r="r" b="b"/>
              <a:pathLst>
                <a:path w="1437" h="1016" extrusionOk="0">
                  <a:moveTo>
                    <a:pt x="142" y="0"/>
                  </a:moveTo>
                  <a:cubicBezTo>
                    <a:pt x="95" y="0"/>
                    <a:pt x="48" y="3"/>
                    <a:pt x="0" y="7"/>
                  </a:cubicBezTo>
                  <a:lnTo>
                    <a:pt x="34" y="1015"/>
                  </a:lnTo>
                  <a:lnTo>
                    <a:pt x="1437" y="999"/>
                  </a:lnTo>
                  <a:cubicBezTo>
                    <a:pt x="1378" y="705"/>
                    <a:pt x="1185" y="427"/>
                    <a:pt x="916" y="243"/>
                  </a:cubicBezTo>
                  <a:cubicBezTo>
                    <a:pt x="693" y="84"/>
                    <a:pt x="421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8"/>
            <p:cNvSpPr/>
            <p:nvPr/>
          </p:nvSpPr>
          <p:spPr>
            <a:xfrm>
              <a:off x="11071975" y="3231725"/>
              <a:ext cx="167200" cy="17250"/>
            </a:xfrm>
            <a:custGeom>
              <a:avLst/>
              <a:gdLst/>
              <a:ahLst/>
              <a:cxnLst/>
              <a:rect l="l" t="t" r="r" b="b"/>
              <a:pathLst>
                <a:path w="6688" h="690" extrusionOk="0">
                  <a:moveTo>
                    <a:pt x="5520" y="0"/>
                  </a:moveTo>
                  <a:cubicBezTo>
                    <a:pt x="5293" y="8"/>
                    <a:pt x="5192" y="470"/>
                    <a:pt x="5192" y="470"/>
                  </a:cubicBezTo>
                  <a:lnTo>
                    <a:pt x="9" y="571"/>
                  </a:lnTo>
                  <a:lnTo>
                    <a:pt x="0" y="647"/>
                  </a:lnTo>
                  <a:cubicBezTo>
                    <a:pt x="526" y="676"/>
                    <a:pt x="1228" y="689"/>
                    <a:pt x="1977" y="689"/>
                  </a:cubicBezTo>
                  <a:cubicBezTo>
                    <a:pt x="4034" y="689"/>
                    <a:pt x="6448" y="591"/>
                    <a:pt x="6553" y="462"/>
                  </a:cubicBezTo>
                  <a:cubicBezTo>
                    <a:pt x="6687" y="277"/>
                    <a:pt x="5520" y="0"/>
                    <a:pt x="5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8"/>
            <p:cNvSpPr/>
            <p:nvPr/>
          </p:nvSpPr>
          <p:spPr>
            <a:xfrm>
              <a:off x="11070500" y="3241575"/>
              <a:ext cx="165300" cy="4875"/>
            </a:xfrm>
            <a:custGeom>
              <a:avLst/>
              <a:gdLst/>
              <a:ahLst/>
              <a:cxnLst/>
              <a:rect l="l" t="t" r="r" b="b"/>
              <a:pathLst>
                <a:path w="6612" h="195" extrusionOk="0">
                  <a:moveTo>
                    <a:pt x="6545" y="1"/>
                  </a:moveTo>
                  <a:cubicBezTo>
                    <a:pt x="6486" y="1"/>
                    <a:pt x="6419" y="9"/>
                    <a:pt x="6351" y="9"/>
                  </a:cubicBezTo>
                  <a:cubicBezTo>
                    <a:pt x="6158" y="18"/>
                    <a:pt x="5923" y="26"/>
                    <a:pt x="5646" y="43"/>
                  </a:cubicBezTo>
                  <a:cubicBezTo>
                    <a:pt x="5041" y="68"/>
                    <a:pt x="4218" y="102"/>
                    <a:pt x="3310" y="127"/>
                  </a:cubicBezTo>
                  <a:cubicBezTo>
                    <a:pt x="2395" y="144"/>
                    <a:pt x="1572" y="152"/>
                    <a:pt x="975" y="160"/>
                  </a:cubicBezTo>
                  <a:lnTo>
                    <a:pt x="269" y="160"/>
                  </a:lnTo>
                  <a:cubicBezTo>
                    <a:pt x="194" y="160"/>
                    <a:pt x="135" y="169"/>
                    <a:pt x="76" y="169"/>
                  </a:cubicBezTo>
                  <a:lnTo>
                    <a:pt x="1" y="169"/>
                  </a:lnTo>
                  <a:cubicBezTo>
                    <a:pt x="1" y="177"/>
                    <a:pt x="26" y="177"/>
                    <a:pt x="76" y="177"/>
                  </a:cubicBezTo>
                  <a:cubicBezTo>
                    <a:pt x="127" y="177"/>
                    <a:pt x="194" y="177"/>
                    <a:pt x="261" y="186"/>
                  </a:cubicBezTo>
                  <a:cubicBezTo>
                    <a:pt x="454" y="186"/>
                    <a:pt x="698" y="186"/>
                    <a:pt x="975" y="194"/>
                  </a:cubicBezTo>
                  <a:cubicBezTo>
                    <a:pt x="1572" y="194"/>
                    <a:pt x="2395" y="194"/>
                    <a:pt x="3310" y="169"/>
                  </a:cubicBezTo>
                  <a:cubicBezTo>
                    <a:pt x="4218" y="144"/>
                    <a:pt x="5049" y="110"/>
                    <a:pt x="5646" y="76"/>
                  </a:cubicBezTo>
                  <a:cubicBezTo>
                    <a:pt x="5923" y="51"/>
                    <a:pt x="6158" y="43"/>
                    <a:pt x="6351" y="26"/>
                  </a:cubicBezTo>
                  <a:cubicBezTo>
                    <a:pt x="6419" y="18"/>
                    <a:pt x="6486" y="18"/>
                    <a:pt x="6545" y="9"/>
                  </a:cubicBezTo>
                  <a:cubicBezTo>
                    <a:pt x="6587" y="9"/>
                    <a:pt x="6612" y="1"/>
                    <a:pt x="6612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8"/>
            <p:cNvSpPr/>
            <p:nvPr/>
          </p:nvSpPr>
          <p:spPr>
            <a:xfrm>
              <a:off x="11201125" y="3230450"/>
              <a:ext cx="9900" cy="14525"/>
            </a:xfrm>
            <a:custGeom>
              <a:avLst/>
              <a:gdLst/>
              <a:ahLst/>
              <a:cxnLst/>
              <a:rect l="l" t="t" r="r" b="b"/>
              <a:pathLst>
                <a:path w="396" h="581" extrusionOk="0">
                  <a:moveTo>
                    <a:pt x="385" y="0"/>
                  </a:moveTo>
                  <a:cubicBezTo>
                    <a:pt x="363" y="0"/>
                    <a:pt x="214" y="77"/>
                    <a:pt x="110" y="244"/>
                  </a:cubicBezTo>
                  <a:cubicBezTo>
                    <a:pt x="1" y="412"/>
                    <a:pt x="18" y="580"/>
                    <a:pt x="26" y="580"/>
                  </a:cubicBezTo>
                  <a:cubicBezTo>
                    <a:pt x="43" y="580"/>
                    <a:pt x="51" y="421"/>
                    <a:pt x="152" y="261"/>
                  </a:cubicBezTo>
                  <a:cubicBezTo>
                    <a:pt x="244" y="101"/>
                    <a:pt x="396" y="17"/>
                    <a:pt x="387" y="1"/>
                  </a:cubicBezTo>
                  <a:cubicBezTo>
                    <a:pt x="387" y="0"/>
                    <a:pt x="386" y="0"/>
                    <a:pt x="385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8"/>
            <p:cNvSpPr/>
            <p:nvPr/>
          </p:nvSpPr>
          <p:spPr>
            <a:xfrm>
              <a:off x="11172350" y="3224550"/>
              <a:ext cx="5500" cy="7625"/>
            </a:xfrm>
            <a:custGeom>
              <a:avLst/>
              <a:gdLst/>
              <a:ahLst/>
              <a:cxnLst/>
              <a:rect l="l" t="t" r="r" b="b"/>
              <a:pathLst>
                <a:path w="220" h="305" extrusionOk="0">
                  <a:moveTo>
                    <a:pt x="207" y="1"/>
                  </a:moveTo>
                  <a:cubicBezTo>
                    <a:pt x="188" y="1"/>
                    <a:pt x="140" y="57"/>
                    <a:pt x="93" y="136"/>
                  </a:cubicBezTo>
                  <a:cubicBezTo>
                    <a:pt x="34" y="228"/>
                    <a:pt x="1" y="295"/>
                    <a:pt x="9" y="304"/>
                  </a:cubicBezTo>
                  <a:cubicBezTo>
                    <a:pt x="10" y="304"/>
                    <a:pt x="11" y="305"/>
                    <a:pt x="12" y="305"/>
                  </a:cubicBezTo>
                  <a:cubicBezTo>
                    <a:pt x="32" y="305"/>
                    <a:pt x="80" y="240"/>
                    <a:pt x="135" y="161"/>
                  </a:cubicBezTo>
                  <a:cubicBezTo>
                    <a:pt x="186" y="77"/>
                    <a:pt x="219" y="1"/>
                    <a:pt x="211" y="1"/>
                  </a:cubicBezTo>
                  <a:cubicBezTo>
                    <a:pt x="210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8"/>
            <p:cNvSpPr/>
            <p:nvPr/>
          </p:nvSpPr>
          <p:spPr>
            <a:xfrm>
              <a:off x="11164375" y="3223275"/>
              <a:ext cx="6550" cy="5350"/>
            </a:xfrm>
            <a:custGeom>
              <a:avLst/>
              <a:gdLst/>
              <a:ahLst/>
              <a:cxnLst/>
              <a:rect l="l" t="t" r="r" b="b"/>
              <a:pathLst>
                <a:path w="262" h="214" extrusionOk="0">
                  <a:moveTo>
                    <a:pt x="246" y="1"/>
                  </a:moveTo>
                  <a:cubicBezTo>
                    <a:pt x="224" y="1"/>
                    <a:pt x="171" y="33"/>
                    <a:pt x="118" y="86"/>
                  </a:cubicBezTo>
                  <a:cubicBezTo>
                    <a:pt x="51" y="145"/>
                    <a:pt x="1" y="204"/>
                    <a:pt x="9" y="212"/>
                  </a:cubicBezTo>
                  <a:cubicBezTo>
                    <a:pt x="11" y="213"/>
                    <a:pt x="12" y="213"/>
                    <a:pt x="14" y="213"/>
                  </a:cubicBezTo>
                  <a:cubicBezTo>
                    <a:pt x="36" y="213"/>
                    <a:pt x="90" y="173"/>
                    <a:pt x="143" y="120"/>
                  </a:cubicBezTo>
                  <a:cubicBezTo>
                    <a:pt x="211" y="61"/>
                    <a:pt x="261" y="10"/>
                    <a:pt x="253" y="2"/>
                  </a:cubicBezTo>
                  <a:cubicBezTo>
                    <a:pt x="251" y="1"/>
                    <a:pt x="249" y="1"/>
                    <a:pt x="246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8"/>
            <p:cNvSpPr/>
            <p:nvPr/>
          </p:nvSpPr>
          <p:spPr>
            <a:xfrm>
              <a:off x="11159350" y="3219450"/>
              <a:ext cx="10300" cy="1150"/>
            </a:xfrm>
            <a:custGeom>
              <a:avLst/>
              <a:gdLst/>
              <a:ahLst/>
              <a:cxnLst/>
              <a:rect l="l" t="t" r="r" b="b"/>
              <a:pathLst>
                <a:path w="412" h="46" extrusionOk="0">
                  <a:moveTo>
                    <a:pt x="293" y="1"/>
                  </a:moveTo>
                  <a:cubicBezTo>
                    <a:pt x="267" y="1"/>
                    <a:pt x="239" y="2"/>
                    <a:pt x="210" y="4"/>
                  </a:cubicBezTo>
                  <a:cubicBezTo>
                    <a:pt x="92" y="4"/>
                    <a:pt x="0" y="12"/>
                    <a:pt x="0" y="29"/>
                  </a:cubicBezTo>
                  <a:cubicBezTo>
                    <a:pt x="0" y="37"/>
                    <a:pt x="92" y="46"/>
                    <a:pt x="210" y="46"/>
                  </a:cubicBezTo>
                  <a:cubicBezTo>
                    <a:pt x="319" y="46"/>
                    <a:pt x="412" y="29"/>
                    <a:pt x="412" y="21"/>
                  </a:cubicBezTo>
                  <a:cubicBezTo>
                    <a:pt x="412" y="8"/>
                    <a:pt x="362" y="1"/>
                    <a:pt x="29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8"/>
            <p:cNvSpPr/>
            <p:nvPr/>
          </p:nvSpPr>
          <p:spPr>
            <a:xfrm>
              <a:off x="11157450" y="3214025"/>
              <a:ext cx="11775" cy="1550"/>
            </a:xfrm>
            <a:custGeom>
              <a:avLst/>
              <a:gdLst/>
              <a:ahLst/>
              <a:cxnLst/>
              <a:rect l="l" t="t" r="r" b="b"/>
              <a:pathLst>
                <a:path w="471" h="62" extrusionOk="0">
                  <a:moveTo>
                    <a:pt x="15" y="0"/>
                  </a:moveTo>
                  <a:cubicBezTo>
                    <a:pt x="7" y="0"/>
                    <a:pt x="2" y="1"/>
                    <a:pt x="0" y="2"/>
                  </a:cubicBezTo>
                  <a:cubicBezTo>
                    <a:pt x="0" y="11"/>
                    <a:pt x="101" y="53"/>
                    <a:pt x="236" y="61"/>
                  </a:cubicBezTo>
                  <a:cubicBezTo>
                    <a:pt x="362" y="61"/>
                    <a:pt x="471" y="36"/>
                    <a:pt x="462" y="28"/>
                  </a:cubicBezTo>
                  <a:cubicBezTo>
                    <a:pt x="462" y="19"/>
                    <a:pt x="437" y="17"/>
                    <a:pt x="396" y="17"/>
                  </a:cubicBezTo>
                  <a:cubicBezTo>
                    <a:pt x="355" y="17"/>
                    <a:pt x="299" y="19"/>
                    <a:pt x="236" y="19"/>
                  </a:cubicBezTo>
                  <a:cubicBezTo>
                    <a:pt x="134" y="12"/>
                    <a:pt x="48" y="0"/>
                    <a:pt x="15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8"/>
            <p:cNvSpPr/>
            <p:nvPr/>
          </p:nvSpPr>
          <p:spPr>
            <a:xfrm>
              <a:off x="11175725" y="3215575"/>
              <a:ext cx="18300" cy="10075"/>
            </a:xfrm>
            <a:custGeom>
              <a:avLst/>
              <a:gdLst/>
              <a:ahLst/>
              <a:cxnLst/>
              <a:rect l="l" t="t" r="r" b="b"/>
              <a:pathLst>
                <a:path w="732" h="403" extrusionOk="0">
                  <a:moveTo>
                    <a:pt x="500" y="46"/>
                  </a:moveTo>
                  <a:cubicBezTo>
                    <a:pt x="555" y="46"/>
                    <a:pt x="611" y="57"/>
                    <a:pt x="656" y="83"/>
                  </a:cubicBezTo>
                  <a:cubicBezTo>
                    <a:pt x="698" y="108"/>
                    <a:pt x="681" y="150"/>
                    <a:pt x="639" y="176"/>
                  </a:cubicBezTo>
                  <a:cubicBezTo>
                    <a:pt x="597" y="201"/>
                    <a:pt x="546" y="218"/>
                    <a:pt x="504" y="234"/>
                  </a:cubicBezTo>
                  <a:cubicBezTo>
                    <a:pt x="404" y="268"/>
                    <a:pt x="320" y="293"/>
                    <a:pt x="244" y="302"/>
                  </a:cubicBezTo>
                  <a:cubicBezTo>
                    <a:pt x="170" y="318"/>
                    <a:pt x="109" y="327"/>
                    <a:pt x="68" y="332"/>
                  </a:cubicBezTo>
                  <a:lnTo>
                    <a:pt x="68" y="332"/>
                  </a:lnTo>
                  <a:cubicBezTo>
                    <a:pt x="82" y="296"/>
                    <a:pt x="107" y="249"/>
                    <a:pt x="152" y="201"/>
                  </a:cubicBezTo>
                  <a:cubicBezTo>
                    <a:pt x="194" y="150"/>
                    <a:pt x="269" y="100"/>
                    <a:pt x="362" y="66"/>
                  </a:cubicBezTo>
                  <a:cubicBezTo>
                    <a:pt x="401" y="55"/>
                    <a:pt x="450" y="46"/>
                    <a:pt x="500" y="46"/>
                  </a:cubicBezTo>
                  <a:close/>
                  <a:moveTo>
                    <a:pt x="495" y="1"/>
                  </a:moveTo>
                  <a:cubicBezTo>
                    <a:pt x="325" y="1"/>
                    <a:pt x="180" y="97"/>
                    <a:pt x="118" y="184"/>
                  </a:cubicBezTo>
                  <a:cubicBezTo>
                    <a:pt x="79" y="239"/>
                    <a:pt x="54" y="293"/>
                    <a:pt x="44" y="335"/>
                  </a:cubicBezTo>
                  <a:lnTo>
                    <a:pt x="44" y="335"/>
                  </a:lnTo>
                  <a:cubicBezTo>
                    <a:pt x="16" y="338"/>
                    <a:pt x="0" y="340"/>
                    <a:pt x="0" y="344"/>
                  </a:cubicBezTo>
                  <a:cubicBezTo>
                    <a:pt x="0" y="347"/>
                    <a:pt x="14" y="350"/>
                    <a:pt x="41" y="351"/>
                  </a:cubicBezTo>
                  <a:lnTo>
                    <a:pt x="41" y="351"/>
                  </a:lnTo>
                  <a:cubicBezTo>
                    <a:pt x="34" y="388"/>
                    <a:pt x="34" y="402"/>
                    <a:pt x="42" y="402"/>
                  </a:cubicBezTo>
                  <a:cubicBezTo>
                    <a:pt x="43" y="403"/>
                    <a:pt x="43" y="403"/>
                    <a:pt x="43" y="403"/>
                  </a:cubicBezTo>
                  <a:cubicBezTo>
                    <a:pt x="47" y="403"/>
                    <a:pt x="49" y="383"/>
                    <a:pt x="60" y="352"/>
                  </a:cubicBezTo>
                  <a:lnTo>
                    <a:pt x="60" y="352"/>
                  </a:lnTo>
                  <a:cubicBezTo>
                    <a:pt x="62" y="352"/>
                    <a:pt x="64" y="352"/>
                    <a:pt x="66" y="352"/>
                  </a:cubicBezTo>
                  <a:cubicBezTo>
                    <a:pt x="110" y="352"/>
                    <a:pt x="173" y="348"/>
                    <a:pt x="252" y="335"/>
                  </a:cubicBezTo>
                  <a:cubicBezTo>
                    <a:pt x="328" y="327"/>
                    <a:pt x="420" y="302"/>
                    <a:pt x="513" y="276"/>
                  </a:cubicBezTo>
                  <a:cubicBezTo>
                    <a:pt x="563" y="260"/>
                    <a:pt x="614" y="243"/>
                    <a:pt x="664" y="209"/>
                  </a:cubicBezTo>
                  <a:cubicBezTo>
                    <a:pt x="689" y="192"/>
                    <a:pt x="714" y="176"/>
                    <a:pt x="723" y="134"/>
                  </a:cubicBezTo>
                  <a:cubicBezTo>
                    <a:pt x="731" y="100"/>
                    <a:pt x="714" y="66"/>
                    <a:pt x="681" y="41"/>
                  </a:cubicBezTo>
                  <a:cubicBezTo>
                    <a:pt x="617" y="13"/>
                    <a:pt x="554" y="1"/>
                    <a:pt x="495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8"/>
            <p:cNvSpPr/>
            <p:nvPr/>
          </p:nvSpPr>
          <p:spPr>
            <a:xfrm>
              <a:off x="11168800" y="3213225"/>
              <a:ext cx="9475" cy="11175"/>
            </a:xfrm>
            <a:custGeom>
              <a:avLst/>
              <a:gdLst/>
              <a:ahLst/>
              <a:cxnLst/>
              <a:rect l="l" t="t" r="r" b="b"/>
              <a:pathLst>
                <a:path w="379" h="447" extrusionOk="0">
                  <a:moveTo>
                    <a:pt x="84" y="1"/>
                  </a:moveTo>
                  <a:cubicBezTo>
                    <a:pt x="25" y="9"/>
                    <a:pt x="0" y="76"/>
                    <a:pt x="8" y="110"/>
                  </a:cubicBezTo>
                  <a:cubicBezTo>
                    <a:pt x="17" y="152"/>
                    <a:pt x="34" y="186"/>
                    <a:pt x="50" y="219"/>
                  </a:cubicBezTo>
                  <a:cubicBezTo>
                    <a:pt x="92" y="270"/>
                    <a:pt x="134" y="320"/>
                    <a:pt x="176" y="354"/>
                  </a:cubicBezTo>
                  <a:cubicBezTo>
                    <a:pt x="260" y="421"/>
                    <a:pt x="319" y="446"/>
                    <a:pt x="319" y="446"/>
                  </a:cubicBezTo>
                  <a:cubicBezTo>
                    <a:pt x="328" y="438"/>
                    <a:pt x="269" y="404"/>
                    <a:pt x="202" y="328"/>
                  </a:cubicBezTo>
                  <a:cubicBezTo>
                    <a:pt x="168" y="295"/>
                    <a:pt x="126" y="253"/>
                    <a:pt x="92" y="194"/>
                  </a:cubicBezTo>
                  <a:cubicBezTo>
                    <a:pt x="59" y="144"/>
                    <a:pt x="34" y="60"/>
                    <a:pt x="92" y="51"/>
                  </a:cubicBezTo>
                  <a:cubicBezTo>
                    <a:pt x="97" y="51"/>
                    <a:pt x="101" y="50"/>
                    <a:pt x="106" y="50"/>
                  </a:cubicBezTo>
                  <a:cubicBezTo>
                    <a:pt x="161" y="50"/>
                    <a:pt x="222" y="97"/>
                    <a:pt x="260" y="144"/>
                  </a:cubicBezTo>
                  <a:cubicBezTo>
                    <a:pt x="303" y="194"/>
                    <a:pt x="328" y="244"/>
                    <a:pt x="336" y="286"/>
                  </a:cubicBezTo>
                  <a:cubicBezTo>
                    <a:pt x="353" y="387"/>
                    <a:pt x="336" y="446"/>
                    <a:pt x="345" y="446"/>
                  </a:cubicBezTo>
                  <a:cubicBezTo>
                    <a:pt x="345" y="446"/>
                    <a:pt x="378" y="387"/>
                    <a:pt x="370" y="286"/>
                  </a:cubicBezTo>
                  <a:cubicBezTo>
                    <a:pt x="361" y="236"/>
                    <a:pt x="336" y="177"/>
                    <a:pt x="294" y="118"/>
                  </a:cubicBezTo>
                  <a:cubicBezTo>
                    <a:pt x="244" y="68"/>
                    <a:pt x="185" y="1"/>
                    <a:pt x="8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8"/>
            <p:cNvSpPr/>
            <p:nvPr/>
          </p:nvSpPr>
          <p:spPr>
            <a:xfrm>
              <a:off x="11071775" y="3220375"/>
              <a:ext cx="35500" cy="25425"/>
            </a:xfrm>
            <a:custGeom>
              <a:avLst/>
              <a:gdLst/>
              <a:ahLst/>
              <a:cxnLst/>
              <a:rect l="l" t="t" r="r" b="b"/>
              <a:pathLst>
                <a:path w="1420" h="1017" extrusionOk="0">
                  <a:moveTo>
                    <a:pt x="294" y="0"/>
                  </a:moveTo>
                  <a:cubicBezTo>
                    <a:pt x="202" y="0"/>
                    <a:pt x="126" y="0"/>
                    <a:pt x="76" y="9"/>
                  </a:cubicBezTo>
                  <a:cubicBezTo>
                    <a:pt x="34" y="17"/>
                    <a:pt x="0" y="26"/>
                    <a:pt x="0" y="26"/>
                  </a:cubicBezTo>
                  <a:cubicBezTo>
                    <a:pt x="2" y="28"/>
                    <a:pt x="9" y="28"/>
                    <a:pt x="21" y="28"/>
                  </a:cubicBezTo>
                  <a:cubicBezTo>
                    <a:pt x="42" y="28"/>
                    <a:pt x="78" y="26"/>
                    <a:pt x="128" y="26"/>
                  </a:cubicBezTo>
                  <a:cubicBezTo>
                    <a:pt x="173" y="26"/>
                    <a:pt x="229" y="28"/>
                    <a:pt x="294" y="34"/>
                  </a:cubicBezTo>
                  <a:cubicBezTo>
                    <a:pt x="462" y="42"/>
                    <a:pt x="706" y="101"/>
                    <a:pt x="924" y="252"/>
                  </a:cubicBezTo>
                  <a:cubicBezTo>
                    <a:pt x="1143" y="404"/>
                    <a:pt x="1269" y="605"/>
                    <a:pt x="1336" y="756"/>
                  </a:cubicBezTo>
                  <a:cubicBezTo>
                    <a:pt x="1395" y="916"/>
                    <a:pt x="1403" y="1017"/>
                    <a:pt x="1411" y="1017"/>
                  </a:cubicBezTo>
                  <a:cubicBezTo>
                    <a:pt x="1420" y="1017"/>
                    <a:pt x="1420" y="992"/>
                    <a:pt x="1411" y="941"/>
                  </a:cubicBezTo>
                  <a:cubicBezTo>
                    <a:pt x="1403" y="899"/>
                    <a:pt x="1395" y="824"/>
                    <a:pt x="1361" y="748"/>
                  </a:cubicBezTo>
                  <a:cubicBezTo>
                    <a:pt x="1311" y="588"/>
                    <a:pt x="1176" y="378"/>
                    <a:pt x="949" y="219"/>
                  </a:cubicBezTo>
                  <a:cubicBezTo>
                    <a:pt x="731" y="59"/>
                    <a:pt x="470" y="9"/>
                    <a:pt x="294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8"/>
            <p:cNvSpPr/>
            <p:nvPr/>
          </p:nvSpPr>
          <p:spPr>
            <a:xfrm>
              <a:off x="11119225" y="3236475"/>
              <a:ext cx="28600" cy="1600"/>
            </a:xfrm>
            <a:custGeom>
              <a:avLst/>
              <a:gdLst/>
              <a:ahLst/>
              <a:cxnLst/>
              <a:rect l="l" t="t" r="r" b="b"/>
              <a:pathLst>
                <a:path w="1144" h="64" extrusionOk="0">
                  <a:moveTo>
                    <a:pt x="1113" y="1"/>
                  </a:moveTo>
                  <a:cubicBezTo>
                    <a:pt x="1036" y="1"/>
                    <a:pt x="823" y="13"/>
                    <a:pt x="572" y="20"/>
                  </a:cubicBezTo>
                  <a:cubicBezTo>
                    <a:pt x="501" y="22"/>
                    <a:pt x="434" y="23"/>
                    <a:pt x="371" y="23"/>
                  </a:cubicBezTo>
                  <a:cubicBezTo>
                    <a:pt x="259" y="23"/>
                    <a:pt x="163" y="21"/>
                    <a:pt x="97" y="21"/>
                  </a:cubicBezTo>
                  <a:cubicBezTo>
                    <a:pt x="36" y="21"/>
                    <a:pt x="1" y="22"/>
                    <a:pt x="1" y="28"/>
                  </a:cubicBezTo>
                  <a:cubicBezTo>
                    <a:pt x="1" y="36"/>
                    <a:pt x="200" y="63"/>
                    <a:pt x="470" y="63"/>
                  </a:cubicBezTo>
                  <a:cubicBezTo>
                    <a:pt x="503" y="63"/>
                    <a:pt x="537" y="63"/>
                    <a:pt x="572" y="62"/>
                  </a:cubicBezTo>
                  <a:cubicBezTo>
                    <a:pt x="891" y="62"/>
                    <a:pt x="1143" y="20"/>
                    <a:pt x="1143" y="3"/>
                  </a:cubicBezTo>
                  <a:cubicBezTo>
                    <a:pt x="1141" y="2"/>
                    <a:pt x="1131" y="1"/>
                    <a:pt x="111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8"/>
            <p:cNvSpPr/>
            <p:nvPr/>
          </p:nvSpPr>
          <p:spPr>
            <a:xfrm>
              <a:off x="11099900" y="3237550"/>
              <a:ext cx="3400" cy="5100"/>
            </a:xfrm>
            <a:custGeom>
              <a:avLst/>
              <a:gdLst/>
              <a:ahLst/>
              <a:cxnLst/>
              <a:rect l="l" t="t" r="r" b="b"/>
              <a:pathLst>
                <a:path w="136" h="204" extrusionOk="0">
                  <a:moveTo>
                    <a:pt x="19" y="1"/>
                  </a:moveTo>
                  <a:cubicBezTo>
                    <a:pt x="18" y="1"/>
                    <a:pt x="18" y="1"/>
                    <a:pt x="18" y="2"/>
                  </a:cubicBezTo>
                  <a:cubicBezTo>
                    <a:pt x="1" y="11"/>
                    <a:pt x="34" y="53"/>
                    <a:pt x="68" y="103"/>
                  </a:cubicBezTo>
                  <a:cubicBezTo>
                    <a:pt x="93" y="162"/>
                    <a:pt x="110" y="204"/>
                    <a:pt x="118" y="204"/>
                  </a:cubicBezTo>
                  <a:cubicBezTo>
                    <a:pt x="135" y="204"/>
                    <a:pt x="135" y="145"/>
                    <a:pt x="102" y="86"/>
                  </a:cubicBezTo>
                  <a:cubicBezTo>
                    <a:pt x="79" y="33"/>
                    <a:pt x="29" y="1"/>
                    <a:pt x="1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8"/>
            <p:cNvSpPr/>
            <p:nvPr/>
          </p:nvSpPr>
          <p:spPr>
            <a:xfrm>
              <a:off x="11092550" y="3229350"/>
              <a:ext cx="4225" cy="3500"/>
            </a:xfrm>
            <a:custGeom>
              <a:avLst/>
              <a:gdLst/>
              <a:ahLst/>
              <a:cxnLst/>
              <a:rect l="l" t="t" r="r" b="b"/>
              <a:pathLst>
                <a:path w="169" h="140" extrusionOk="0">
                  <a:moveTo>
                    <a:pt x="14" y="1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1" y="11"/>
                    <a:pt x="26" y="53"/>
                    <a:pt x="68" y="87"/>
                  </a:cubicBezTo>
                  <a:cubicBezTo>
                    <a:pt x="103" y="122"/>
                    <a:pt x="138" y="139"/>
                    <a:pt x="153" y="139"/>
                  </a:cubicBezTo>
                  <a:cubicBezTo>
                    <a:pt x="157" y="139"/>
                    <a:pt x="159" y="138"/>
                    <a:pt x="160" y="137"/>
                  </a:cubicBezTo>
                  <a:cubicBezTo>
                    <a:pt x="169" y="129"/>
                    <a:pt x="144" y="95"/>
                    <a:pt x="102" y="53"/>
                  </a:cubicBezTo>
                  <a:cubicBezTo>
                    <a:pt x="65" y="24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8"/>
            <p:cNvSpPr/>
            <p:nvPr/>
          </p:nvSpPr>
          <p:spPr>
            <a:xfrm>
              <a:off x="11082325" y="3225350"/>
              <a:ext cx="5850" cy="2225"/>
            </a:xfrm>
            <a:custGeom>
              <a:avLst/>
              <a:gdLst/>
              <a:ahLst/>
              <a:cxnLst/>
              <a:rect l="l" t="t" r="r" b="b"/>
              <a:pathLst>
                <a:path w="234" h="89" extrusionOk="0">
                  <a:moveTo>
                    <a:pt x="70" y="1"/>
                  </a:moveTo>
                  <a:cubicBezTo>
                    <a:pt x="27" y="1"/>
                    <a:pt x="1" y="17"/>
                    <a:pt x="6" y="28"/>
                  </a:cubicBezTo>
                  <a:cubicBezTo>
                    <a:pt x="6" y="37"/>
                    <a:pt x="57" y="37"/>
                    <a:pt x="116" y="53"/>
                  </a:cubicBezTo>
                  <a:cubicBezTo>
                    <a:pt x="166" y="68"/>
                    <a:pt x="205" y="89"/>
                    <a:pt x="220" y="89"/>
                  </a:cubicBezTo>
                  <a:cubicBezTo>
                    <a:pt x="222" y="89"/>
                    <a:pt x="224" y="88"/>
                    <a:pt x="225" y="87"/>
                  </a:cubicBezTo>
                  <a:cubicBezTo>
                    <a:pt x="233" y="79"/>
                    <a:pt x="200" y="28"/>
                    <a:pt x="133" y="11"/>
                  </a:cubicBezTo>
                  <a:cubicBezTo>
                    <a:pt x="110" y="4"/>
                    <a:pt x="88" y="1"/>
                    <a:pt x="70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8"/>
            <p:cNvSpPr/>
            <p:nvPr/>
          </p:nvSpPr>
          <p:spPr>
            <a:xfrm>
              <a:off x="11074925" y="3224200"/>
              <a:ext cx="3175" cy="1400"/>
            </a:xfrm>
            <a:custGeom>
              <a:avLst/>
              <a:gdLst/>
              <a:ahLst/>
              <a:cxnLst/>
              <a:rect l="l" t="t" r="r" b="b"/>
              <a:pathLst>
                <a:path w="127" h="56" extrusionOk="0">
                  <a:moveTo>
                    <a:pt x="24" y="1"/>
                  </a:moveTo>
                  <a:cubicBezTo>
                    <a:pt x="13" y="1"/>
                    <a:pt x="4" y="3"/>
                    <a:pt x="0" y="7"/>
                  </a:cubicBezTo>
                  <a:cubicBezTo>
                    <a:pt x="0" y="15"/>
                    <a:pt x="25" y="32"/>
                    <a:pt x="50" y="49"/>
                  </a:cubicBezTo>
                  <a:cubicBezTo>
                    <a:pt x="67" y="53"/>
                    <a:pt x="84" y="55"/>
                    <a:pt x="98" y="55"/>
                  </a:cubicBezTo>
                  <a:cubicBezTo>
                    <a:pt x="111" y="55"/>
                    <a:pt x="122" y="53"/>
                    <a:pt x="126" y="49"/>
                  </a:cubicBezTo>
                  <a:cubicBezTo>
                    <a:pt x="126" y="32"/>
                    <a:pt x="101" y="15"/>
                    <a:pt x="67" y="7"/>
                  </a:cubicBezTo>
                  <a:cubicBezTo>
                    <a:pt x="50" y="3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8"/>
            <p:cNvSpPr/>
            <p:nvPr/>
          </p:nvSpPr>
          <p:spPr>
            <a:xfrm>
              <a:off x="10519025" y="3183625"/>
              <a:ext cx="101875" cy="63650"/>
            </a:xfrm>
            <a:custGeom>
              <a:avLst/>
              <a:gdLst/>
              <a:ahLst/>
              <a:cxnLst/>
              <a:rect l="l" t="t" r="r" b="b"/>
              <a:pathLst>
                <a:path w="4075" h="2546" extrusionOk="0">
                  <a:moveTo>
                    <a:pt x="580" y="0"/>
                  </a:moveTo>
                  <a:lnTo>
                    <a:pt x="0" y="2546"/>
                  </a:lnTo>
                  <a:lnTo>
                    <a:pt x="3906" y="2546"/>
                  </a:lnTo>
                  <a:lnTo>
                    <a:pt x="4074" y="89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8"/>
            <p:cNvSpPr/>
            <p:nvPr/>
          </p:nvSpPr>
          <p:spPr>
            <a:xfrm>
              <a:off x="10521525" y="3234775"/>
              <a:ext cx="97275" cy="4325"/>
            </a:xfrm>
            <a:custGeom>
              <a:avLst/>
              <a:gdLst/>
              <a:ahLst/>
              <a:cxnLst/>
              <a:rect l="l" t="t" r="r" b="b"/>
              <a:pathLst>
                <a:path w="3891" h="173" extrusionOk="0">
                  <a:moveTo>
                    <a:pt x="861" y="1"/>
                  </a:moveTo>
                  <a:cubicBezTo>
                    <a:pt x="757" y="1"/>
                    <a:pt x="660" y="2"/>
                    <a:pt x="572" y="4"/>
                  </a:cubicBezTo>
                  <a:cubicBezTo>
                    <a:pt x="219" y="4"/>
                    <a:pt x="1" y="21"/>
                    <a:pt x="1" y="38"/>
                  </a:cubicBezTo>
                  <a:cubicBezTo>
                    <a:pt x="1" y="54"/>
                    <a:pt x="219" y="71"/>
                    <a:pt x="572" y="88"/>
                  </a:cubicBezTo>
                  <a:cubicBezTo>
                    <a:pt x="967" y="105"/>
                    <a:pt x="1429" y="122"/>
                    <a:pt x="1941" y="147"/>
                  </a:cubicBezTo>
                  <a:cubicBezTo>
                    <a:pt x="2479" y="164"/>
                    <a:pt x="2966" y="172"/>
                    <a:pt x="3319" y="172"/>
                  </a:cubicBezTo>
                  <a:cubicBezTo>
                    <a:pt x="3672" y="164"/>
                    <a:pt x="3890" y="147"/>
                    <a:pt x="3890" y="130"/>
                  </a:cubicBezTo>
                  <a:cubicBezTo>
                    <a:pt x="3890" y="113"/>
                    <a:pt x="3672" y="105"/>
                    <a:pt x="3319" y="88"/>
                  </a:cubicBezTo>
                  <a:cubicBezTo>
                    <a:pt x="2924" y="71"/>
                    <a:pt x="2462" y="46"/>
                    <a:pt x="1950" y="29"/>
                  </a:cubicBezTo>
                  <a:cubicBezTo>
                    <a:pt x="1547" y="10"/>
                    <a:pt x="1172" y="1"/>
                    <a:pt x="861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8"/>
            <p:cNvSpPr/>
            <p:nvPr/>
          </p:nvSpPr>
          <p:spPr>
            <a:xfrm>
              <a:off x="10573625" y="3196000"/>
              <a:ext cx="4625" cy="41200"/>
            </a:xfrm>
            <a:custGeom>
              <a:avLst/>
              <a:gdLst/>
              <a:ahLst/>
              <a:cxnLst/>
              <a:rect l="l" t="t" r="r" b="b"/>
              <a:pathLst>
                <a:path w="185" h="1648" extrusionOk="0">
                  <a:moveTo>
                    <a:pt x="143" y="1"/>
                  </a:moveTo>
                  <a:cubicBezTo>
                    <a:pt x="118" y="1"/>
                    <a:pt x="59" y="371"/>
                    <a:pt x="34" y="816"/>
                  </a:cubicBezTo>
                  <a:cubicBezTo>
                    <a:pt x="0" y="1269"/>
                    <a:pt x="0" y="1639"/>
                    <a:pt x="34" y="1647"/>
                  </a:cubicBezTo>
                  <a:cubicBezTo>
                    <a:pt x="67" y="1647"/>
                    <a:pt x="118" y="1278"/>
                    <a:pt x="151" y="824"/>
                  </a:cubicBezTo>
                  <a:cubicBezTo>
                    <a:pt x="185" y="379"/>
                    <a:pt x="177" y="9"/>
                    <a:pt x="14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8"/>
            <p:cNvSpPr/>
            <p:nvPr/>
          </p:nvSpPr>
          <p:spPr>
            <a:xfrm>
              <a:off x="10519025" y="3235700"/>
              <a:ext cx="98725" cy="11575"/>
            </a:xfrm>
            <a:custGeom>
              <a:avLst/>
              <a:gdLst/>
              <a:ahLst/>
              <a:cxnLst/>
              <a:rect l="l" t="t" r="r" b="b"/>
              <a:pathLst>
                <a:path w="3949" h="463" extrusionOk="0">
                  <a:moveTo>
                    <a:pt x="67" y="1"/>
                  </a:moveTo>
                  <a:lnTo>
                    <a:pt x="0" y="421"/>
                  </a:lnTo>
                  <a:lnTo>
                    <a:pt x="0" y="463"/>
                  </a:lnTo>
                  <a:lnTo>
                    <a:pt x="3906" y="463"/>
                  </a:lnTo>
                  <a:lnTo>
                    <a:pt x="3948" y="9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58"/>
          <p:cNvSpPr txBox="1"/>
          <p:nvPr/>
        </p:nvSpPr>
        <p:spPr>
          <a:xfrm>
            <a:off x="1335696" y="654694"/>
            <a:ext cx="1523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>
                <a:solidFill>
                  <a:schemeClr val="dk1"/>
                </a:solidFill>
                <a:latin typeface="Comic Sans MS" panose="030F0702030302020204" pitchFamily="66" charset="0"/>
                <a:ea typeface="Alfa Slab One"/>
                <a:cs typeface="Alfa Slab One"/>
                <a:sym typeface="Alfa Slab One"/>
              </a:rPr>
              <a:t>ЗАПУСКАЄМО ПОСЛУГУ</a:t>
            </a:r>
            <a:endParaRPr lang="ru-RU" sz="1600" dirty="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30" name="Google Shape;2330;p58"/>
          <p:cNvSpPr txBox="1"/>
          <p:nvPr/>
        </p:nvSpPr>
        <p:spPr>
          <a:xfrm>
            <a:off x="6716331" y="2790273"/>
            <a:ext cx="169735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Comic Sans MS" panose="030F0702030302020204" pitchFamily="66" charset="0"/>
                <a:ea typeface="Alfa Slab One"/>
                <a:cs typeface="Alfa Slab One"/>
                <a:sym typeface="Alfa Slab One"/>
              </a:rPr>
              <a:t>ЗБИРАЄМО ДАНІ</a:t>
            </a:r>
          </a:p>
        </p:txBody>
      </p:sp>
      <p:sp>
        <p:nvSpPr>
          <p:cNvPr id="2333" name="Google Shape;2333;p58"/>
          <p:cNvSpPr txBox="1"/>
          <p:nvPr/>
        </p:nvSpPr>
        <p:spPr>
          <a:xfrm>
            <a:off x="4820019" y="3598094"/>
            <a:ext cx="2468037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Comic Sans MS" panose="030F0702030302020204" pitchFamily="66" charset="0"/>
                <a:ea typeface="Alfa Slab One"/>
                <a:cs typeface="Alfa Slab One"/>
                <a:sym typeface="Alfa Slab One"/>
              </a:rPr>
              <a:t>СИСТЕМАТИЗУЄМО ДАНІ</a:t>
            </a:r>
          </a:p>
        </p:txBody>
      </p:sp>
      <p:sp>
        <p:nvSpPr>
          <p:cNvPr id="2335" name="Google Shape;2335;p58"/>
          <p:cNvSpPr txBox="1"/>
          <p:nvPr/>
        </p:nvSpPr>
        <p:spPr>
          <a:xfrm>
            <a:off x="2809403" y="1802358"/>
            <a:ext cx="3202609" cy="83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Comic Sans MS" panose="030F0702030302020204" pitchFamily="66" charset="0"/>
                <a:ea typeface="Alfa Slab One"/>
                <a:cs typeface="Alfa Slab One"/>
                <a:sym typeface="Alfa Slab One"/>
              </a:rPr>
              <a:t>ФОРМУЄМО ПЛАН НАВЧАЛЬНОГО ПРОЦЕСУ</a:t>
            </a:r>
          </a:p>
        </p:txBody>
      </p:sp>
      <p:sp>
        <p:nvSpPr>
          <p:cNvPr id="2336" name="Google Shape;2336;p58"/>
          <p:cNvSpPr/>
          <p:nvPr/>
        </p:nvSpPr>
        <p:spPr>
          <a:xfrm>
            <a:off x="2167225" y="1855400"/>
            <a:ext cx="6501700" cy="2058100"/>
          </a:xfrm>
          <a:custGeom>
            <a:avLst/>
            <a:gdLst/>
            <a:ahLst/>
            <a:cxnLst/>
            <a:rect l="l" t="t" r="r" b="b"/>
            <a:pathLst>
              <a:path w="260068" h="82324" extrusionOk="0">
                <a:moveTo>
                  <a:pt x="0" y="0"/>
                </a:moveTo>
                <a:cubicBezTo>
                  <a:pt x="1247" y="1351"/>
                  <a:pt x="4158" y="1871"/>
                  <a:pt x="7484" y="8108"/>
                </a:cubicBezTo>
                <a:cubicBezTo>
                  <a:pt x="10810" y="14345"/>
                  <a:pt x="6757" y="34302"/>
                  <a:pt x="19958" y="37420"/>
                </a:cubicBezTo>
                <a:cubicBezTo>
                  <a:pt x="33159" y="40538"/>
                  <a:pt x="66005" y="22660"/>
                  <a:pt x="86690" y="26818"/>
                </a:cubicBezTo>
                <a:cubicBezTo>
                  <a:pt x="107375" y="30976"/>
                  <a:pt x="121303" y="56026"/>
                  <a:pt x="144067" y="62366"/>
                </a:cubicBezTo>
                <a:cubicBezTo>
                  <a:pt x="166831" y="68707"/>
                  <a:pt x="203939" y="61535"/>
                  <a:pt x="223272" y="64861"/>
                </a:cubicBezTo>
                <a:cubicBezTo>
                  <a:pt x="242606" y="68187"/>
                  <a:pt x="253935" y="79414"/>
                  <a:pt x="260068" y="8232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1A9EAE-99B5-4E41-886D-0E0410C9A717}"/>
              </a:ext>
            </a:extLst>
          </p:cNvPr>
          <p:cNvSpPr txBox="1"/>
          <p:nvPr/>
        </p:nvSpPr>
        <p:spPr>
          <a:xfrm>
            <a:off x="1940626" y="2857346"/>
            <a:ext cx="1372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436B8B"/>
                </a:solidFill>
                <a:effectLst/>
                <a:uLnTx/>
                <a:uFillTx/>
                <a:latin typeface="Comic Sans MS" panose="030F0702030302020204" pitchFamily="66" charset="0"/>
                <a:ea typeface="Alfa Slab One"/>
                <a:cs typeface="Alfa Slab One"/>
                <a:sym typeface="Alfa Slab One"/>
              </a:rPr>
              <a:t>РЕКЛАМНА КАМПАНІЯ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436B8B"/>
              </a:solidFill>
              <a:effectLst/>
              <a:uLnTx/>
              <a:uFillTx/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..</a:t>
            </a:r>
            <a:b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16" name="Google Shape;2016;p49"/>
          <p:cNvSpPr txBox="1">
            <a:spLocks noGrp="1"/>
          </p:cNvSpPr>
          <p:nvPr>
            <p:ph type="title"/>
          </p:nvPr>
        </p:nvSpPr>
        <p:spPr>
          <a:xfrm>
            <a:off x="5820963" y="1918693"/>
            <a:ext cx="2733227" cy="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Comic Sans MS" panose="030F0702030302020204" pitchFamily="66" charset="0"/>
              </a:rPr>
              <a:t>ТЕСТУВАННЯ ГАРАНТІЇ</a:t>
            </a:r>
          </a:p>
        </p:txBody>
      </p:sp>
      <p:sp>
        <p:nvSpPr>
          <p:cNvPr id="2018" name="Google Shape;2018;p49"/>
          <p:cNvSpPr txBox="1">
            <a:spLocks noGrp="1"/>
          </p:cNvSpPr>
          <p:nvPr>
            <p:ph type="title" idx="4294967295"/>
          </p:nvPr>
        </p:nvSpPr>
        <p:spPr>
          <a:xfrm>
            <a:off x="773731" y="2041782"/>
            <a:ext cx="2534244" cy="1473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ТЕСТУВАННЯ ВІДПОВІДНОСТІ КОНТРАКТАМИ І ВИМОГАМ РЕГУЛЯТОРІВ</a:t>
            </a:r>
          </a:p>
        </p:txBody>
      </p:sp>
      <p:sp>
        <p:nvSpPr>
          <p:cNvPr id="2022" name="Google Shape;2022;p49"/>
          <p:cNvSpPr txBox="1">
            <a:spLocks noGrp="1"/>
          </p:cNvSpPr>
          <p:nvPr>
            <p:ph type="title" idx="4294967295"/>
          </p:nvPr>
        </p:nvSpPr>
        <p:spPr>
          <a:xfrm>
            <a:off x="5763000" y="2963133"/>
            <a:ext cx="3123963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ОПЕРАЦІЙНЕ ТЕСТУВАННЯ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A82EBB-165C-4DF3-B789-7730940F9DB7}"/>
              </a:ext>
            </a:extLst>
          </p:cNvPr>
          <p:cNvSpPr txBox="1"/>
          <p:nvPr/>
        </p:nvSpPr>
        <p:spPr>
          <a:xfrm>
            <a:off x="2286000" y="35111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ТИПИ ТЕСТУВАННЯ</a:t>
            </a:r>
          </a:p>
        </p:txBody>
      </p:sp>
      <p:grpSp>
        <p:nvGrpSpPr>
          <p:cNvPr id="38" name="Google Shape;1990;p49">
            <a:extLst>
              <a:ext uri="{FF2B5EF4-FFF2-40B4-BE49-F238E27FC236}">
                <a16:creationId xmlns:a16="http://schemas.microsoft.com/office/drawing/2014/main" id="{86629C1D-76F7-4667-8DD6-E938C63ED38D}"/>
              </a:ext>
            </a:extLst>
          </p:cNvPr>
          <p:cNvGrpSpPr/>
          <p:nvPr/>
        </p:nvGrpSpPr>
        <p:grpSpPr>
          <a:xfrm>
            <a:off x="3430715" y="1605620"/>
            <a:ext cx="2282570" cy="2090597"/>
            <a:chOff x="3213591" y="1755448"/>
            <a:chExt cx="2478629" cy="2270167"/>
          </a:xfrm>
        </p:grpSpPr>
        <p:grpSp>
          <p:nvGrpSpPr>
            <p:cNvPr id="39" name="Google Shape;1996;p49">
              <a:extLst>
                <a:ext uri="{FF2B5EF4-FFF2-40B4-BE49-F238E27FC236}">
                  <a16:creationId xmlns:a16="http://schemas.microsoft.com/office/drawing/2014/main" id="{4A9A3478-0084-40B3-B56B-415F60325AF9}"/>
                </a:ext>
              </a:extLst>
            </p:cNvPr>
            <p:cNvGrpSpPr/>
            <p:nvPr/>
          </p:nvGrpSpPr>
          <p:grpSpPr>
            <a:xfrm>
              <a:off x="3213591" y="2738489"/>
              <a:ext cx="102753" cy="497075"/>
              <a:chOff x="4206459" y="1607315"/>
              <a:chExt cx="29539" cy="142899"/>
            </a:xfrm>
          </p:grpSpPr>
          <p:sp>
            <p:nvSpPr>
              <p:cNvPr id="53" name="Google Shape;1997;p49">
                <a:extLst>
                  <a:ext uri="{FF2B5EF4-FFF2-40B4-BE49-F238E27FC236}">
                    <a16:creationId xmlns:a16="http://schemas.microsoft.com/office/drawing/2014/main" id="{D074CA40-9A40-40CA-B11E-35F7D83AD537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98;p49">
                <a:extLst>
                  <a:ext uri="{FF2B5EF4-FFF2-40B4-BE49-F238E27FC236}">
                    <a16:creationId xmlns:a16="http://schemas.microsoft.com/office/drawing/2014/main" id="{78510A4C-7761-436D-8334-6757A344C8AC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99;p49">
                <a:extLst>
                  <a:ext uri="{FF2B5EF4-FFF2-40B4-BE49-F238E27FC236}">
                    <a16:creationId xmlns:a16="http://schemas.microsoft.com/office/drawing/2014/main" id="{AFB1961D-6174-476C-8F51-5CF87C55D05D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00;p49">
                <a:extLst>
                  <a:ext uri="{FF2B5EF4-FFF2-40B4-BE49-F238E27FC236}">
                    <a16:creationId xmlns:a16="http://schemas.microsoft.com/office/drawing/2014/main" id="{E34C214F-D258-4936-B88D-4D961861F712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2001;p49">
              <a:extLst>
                <a:ext uri="{FF2B5EF4-FFF2-40B4-BE49-F238E27FC236}">
                  <a16:creationId xmlns:a16="http://schemas.microsoft.com/office/drawing/2014/main" id="{7C395F34-CEBF-4211-AD82-776D5A125E3B}"/>
                </a:ext>
              </a:extLst>
            </p:cNvPr>
            <p:cNvGrpSpPr/>
            <p:nvPr/>
          </p:nvGrpSpPr>
          <p:grpSpPr>
            <a:xfrm>
              <a:off x="5589423" y="2099912"/>
              <a:ext cx="102797" cy="497075"/>
              <a:chOff x="4889463" y="1423737"/>
              <a:chExt cx="29552" cy="142899"/>
            </a:xfrm>
          </p:grpSpPr>
          <p:sp>
            <p:nvSpPr>
              <p:cNvPr id="49" name="Google Shape;2002;p49">
                <a:extLst>
                  <a:ext uri="{FF2B5EF4-FFF2-40B4-BE49-F238E27FC236}">
                    <a16:creationId xmlns:a16="http://schemas.microsoft.com/office/drawing/2014/main" id="{79258B23-FA3D-4939-89DE-061CC1A3208D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03;p49">
                <a:extLst>
                  <a:ext uri="{FF2B5EF4-FFF2-40B4-BE49-F238E27FC236}">
                    <a16:creationId xmlns:a16="http://schemas.microsoft.com/office/drawing/2014/main" id="{8393A6F2-3C6C-443B-95BF-370CFC8C3531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004;p49">
                <a:extLst>
                  <a:ext uri="{FF2B5EF4-FFF2-40B4-BE49-F238E27FC236}">
                    <a16:creationId xmlns:a16="http://schemas.microsoft.com/office/drawing/2014/main" id="{69928D16-0FC5-4152-A3DF-87132580E084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005;p49">
                <a:extLst>
                  <a:ext uri="{FF2B5EF4-FFF2-40B4-BE49-F238E27FC236}">
                    <a16:creationId xmlns:a16="http://schemas.microsoft.com/office/drawing/2014/main" id="{2CBE4AA1-2677-4328-AD7A-83211AA74A71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2006;p49">
              <a:extLst>
                <a:ext uri="{FF2B5EF4-FFF2-40B4-BE49-F238E27FC236}">
                  <a16:creationId xmlns:a16="http://schemas.microsoft.com/office/drawing/2014/main" id="{C83B289A-66ED-4C57-AC27-3B6EE6D39317}"/>
                </a:ext>
              </a:extLst>
            </p:cNvPr>
            <p:cNvGrpSpPr/>
            <p:nvPr/>
          </p:nvGrpSpPr>
          <p:grpSpPr>
            <a:xfrm rot="-429242">
              <a:off x="5179552" y="3676213"/>
              <a:ext cx="377942" cy="349402"/>
              <a:chOff x="4771663" y="1876896"/>
              <a:chExt cx="108651" cy="100447"/>
            </a:xfrm>
          </p:grpSpPr>
          <p:sp>
            <p:nvSpPr>
              <p:cNvPr id="45" name="Google Shape;2007;p49">
                <a:extLst>
                  <a:ext uri="{FF2B5EF4-FFF2-40B4-BE49-F238E27FC236}">
                    <a16:creationId xmlns:a16="http://schemas.microsoft.com/office/drawing/2014/main" id="{CF1B77D9-43C7-45AD-948F-FE0C2EC0DC54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08;p49">
                <a:extLst>
                  <a:ext uri="{FF2B5EF4-FFF2-40B4-BE49-F238E27FC236}">
                    <a16:creationId xmlns:a16="http://schemas.microsoft.com/office/drawing/2014/main" id="{088BF564-3D9A-4180-AEDA-8EDBC11ECD8E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09;p49">
                <a:extLst>
                  <a:ext uri="{FF2B5EF4-FFF2-40B4-BE49-F238E27FC236}">
                    <a16:creationId xmlns:a16="http://schemas.microsoft.com/office/drawing/2014/main" id="{8F576303-1ABA-4F1C-B9E1-7B043CBD30D2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10;p49">
                <a:extLst>
                  <a:ext uri="{FF2B5EF4-FFF2-40B4-BE49-F238E27FC236}">
                    <a16:creationId xmlns:a16="http://schemas.microsoft.com/office/drawing/2014/main" id="{88F608D9-66AB-4C87-8ACE-244474BC63AB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2011;p49">
              <a:extLst>
                <a:ext uri="{FF2B5EF4-FFF2-40B4-BE49-F238E27FC236}">
                  <a16:creationId xmlns:a16="http://schemas.microsoft.com/office/drawing/2014/main" id="{A513DB0B-013A-4B49-8FEF-6534F7085281}"/>
                </a:ext>
              </a:extLst>
            </p:cNvPr>
            <p:cNvSpPr/>
            <p:nvPr/>
          </p:nvSpPr>
          <p:spPr>
            <a:xfrm>
              <a:off x="4401750" y="1755448"/>
              <a:ext cx="1140832" cy="1140261"/>
            </a:xfrm>
            <a:custGeom>
              <a:avLst/>
              <a:gdLst/>
              <a:ahLst/>
              <a:cxnLst/>
              <a:rect l="l" t="t" r="r" b="b"/>
              <a:pathLst>
                <a:path w="15987" h="15979" extrusionOk="0">
                  <a:moveTo>
                    <a:pt x="2639" y="3982"/>
                  </a:moveTo>
                  <a:cubicBezTo>
                    <a:pt x="3000" y="3504"/>
                    <a:pt x="3412" y="3075"/>
                    <a:pt x="3874" y="2722"/>
                  </a:cubicBezTo>
                  <a:lnTo>
                    <a:pt x="3580" y="1101"/>
                  </a:lnTo>
                  <a:lnTo>
                    <a:pt x="6083" y="34"/>
                  </a:lnTo>
                  <a:lnTo>
                    <a:pt x="7041" y="1370"/>
                  </a:lnTo>
                  <a:cubicBezTo>
                    <a:pt x="7620" y="1286"/>
                    <a:pt x="8217" y="1277"/>
                    <a:pt x="8813" y="1345"/>
                  </a:cubicBezTo>
                  <a:lnTo>
                    <a:pt x="9745" y="1"/>
                  </a:lnTo>
                  <a:lnTo>
                    <a:pt x="12266" y="1009"/>
                  </a:lnTo>
                  <a:lnTo>
                    <a:pt x="12005" y="2630"/>
                  </a:lnTo>
                  <a:cubicBezTo>
                    <a:pt x="12484" y="2991"/>
                    <a:pt x="12904" y="3411"/>
                    <a:pt x="13265" y="3873"/>
                  </a:cubicBezTo>
                  <a:lnTo>
                    <a:pt x="14887" y="3579"/>
                  </a:lnTo>
                  <a:lnTo>
                    <a:pt x="15945" y="6074"/>
                  </a:lnTo>
                  <a:lnTo>
                    <a:pt x="14618" y="7032"/>
                  </a:lnTo>
                  <a:cubicBezTo>
                    <a:pt x="14702" y="7611"/>
                    <a:pt x="14710" y="8208"/>
                    <a:pt x="14635" y="8804"/>
                  </a:cubicBezTo>
                  <a:lnTo>
                    <a:pt x="15987" y="9737"/>
                  </a:lnTo>
                  <a:lnTo>
                    <a:pt x="14971" y="12257"/>
                  </a:lnTo>
                  <a:lnTo>
                    <a:pt x="13358" y="11996"/>
                  </a:lnTo>
                  <a:cubicBezTo>
                    <a:pt x="12996" y="12484"/>
                    <a:pt x="12576" y="12904"/>
                    <a:pt x="12114" y="13265"/>
                  </a:cubicBezTo>
                  <a:lnTo>
                    <a:pt x="12408" y="14878"/>
                  </a:lnTo>
                  <a:lnTo>
                    <a:pt x="9914" y="15945"/>
                  </a:lnTo>
                  <a:lnTo>
                    <a:pt x="8947" y="14617"/>
                  </a:lnTo>
                  <a:cubicBezTo>
                    <a:pt x="8368" y="14701"/>
                    <a:pt x="7771" y="14710"/>
                    <a:pt x="7183" y="14634"/>
                  </a:cubicBezTo>
                  <a:lnTo>
                    <a:pt x="6251" y="15978"/>
                  </a:lnTo>
                  <a:lnTo>
                    <a:pt x="3731" y="14970"/>
                  </a:lnTo>
                  <a:lnTo>
                    <a:pt x="3991" y="13349"/>
                  </a:lnTo>
                  <a:cubicBezTo>
                    <a:pt x="3504" y="12988"/>
                    <a:pt x="3084" y="12576"/>
                    <a:pt x="2723" y="12106"/>
                  </a:cubicBezTo>
                  <a:lnTo>
                    <a:pt x="1110" y="12408"/>
                  </a:lnTo>
                  <a:lnTo>
                    <a:pt x="43" y="9905"/>
                  </a:lnTo>
                  <a:lnTo>
                    <a:pt x="1370" y="8947"/>
                  </a:lnTo>
                  <a:cubicBezTo>
                    <a:pt x="1286" y="8367"/>
                    <a:pt x="1278" y="7771"/>
                    <a:pt x="1353" y="7175"/>
                  </a:cubicBezTo>
                  <a:lnTo>
                    <a:pt x="1" y="6242"/>
                  </a:lnTo>
                  <a:lnTo>
                    <a:pt x="1017" y="3722"/>
                  </a:lnTo>
                  <a:close/>
                  <a:moveTo>
                    <a:pt x="5335" y="6788"/>
                  </a:moveTo>
                  <a:cubicBezTo>
                    <a:pt x="4739" y="8283"/>
                    <a:pt x="5461" y="9980"/>
                    <a:pt x="6957" y="10577"/>
                  </a:cubicBezTo>
                  <a:cubicBezTo>
                    <a:pt x="8452" y="11182"/>
                    <a:pt x="10149" y="10451"/>
                    <a:pt x="10745" y="8964"/>
                  </a:cubicBezTo>
                  <a:cubicBezTo>
                    <a:pt x="11342" y="7469"/>
                    <a:pt x="10619" y="5772"/>
                    <a:pt x="9124" y="5175"/>
                  </a:cubicBezTo>
                  <a:cubicBezTo>
                    <a:pt x="7637" y="4570"/>
                    <a:pt x="5940" y="5293"/>
                    <a:pt x="5335" y="678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13;p49">
              <a:extLst>
                <a:ext uri="{FF2B5EF4-FFF2-40B4-BE49-F238E27FC236}">
                  <a16:creationId xmlns:a16="http://schemas.microsoft.com/office/drawing/2014/main" id="{9C72D722-EF86-4CA0-BCC1-19D410C88D32}"/>
                </a:ext>
              </a:extLst>
            </p:cNvPr>
            <p:cNvSpPr/>
            <p:nvPr/>
          </p:nvSpPr>
          <p:spPr>
            <a:xfrm rot="-1004717">
              <a:off x="3431405" y="2501692"/>
              <a:ext cx="1029160" cy="1028645"/>
            </a:xfrm>
            <a:custGeom>
              <a:avLst/>
              <a:gdLst/>
              <a:ahLst/>
              <a:cxnLst/>
              <a:rect l="l" t="t" r="r" b="b"/>
              <a:pathLst>
                <a:path w="15987" h="15979" extrusionOk="0">
                  <a:moveTo>
                    <a:pt x="2639" y="3982"/>
                  </a:moveTo>
                  <a:cubicBezTo>
                    <a:pt x="3000" y="3504"/>
                    <a:pt x="3412" y="3075"/>
                    <a:pt x="3874" y="2722"/>
                  </a:cubicBezTo>
                  <a:lnTo>
                    <a:pt x="3580" y="1101"/>
                  </a:lnTo>
                  <a:lnTo>
                    <a:pt x="6083" y="34"/>
                  </a:lnTo>
                  <a:lnTo>
                    <a:pt x="7041" y="1370"/>
                  </a:lnTo>
                  <a:cubicBezTo>
                    <a:pt x="7620" y="1286"/>
                    <a:pt x="8217" y="1277"/>
                    <a:pt x="8813" y="1345"/>
                  </a:cubicBezTo>
                  <a:lnTo>
                    <a:pt x="9745" y="1"/>
                  </a:lnTo>
                  <a:lnTo>
                    <a:pt x="12266" y="1009"/>
                  </a:lnTo>
                  <a:lnTo>
                    <a:pt x="12005" y="2630"/>
                  </a:lnTo>
                  <a:cubicBezTo>
                    <a:pt x="12484" y="2991"/>
                    <a:pt x="12904" y="3411"/>
                    <a:pt x="13265" y="3873"/>
                  </a:cubicBezTo>
                  <a:lnTo>
                    <a:pt x="14887" y="3579"/>
                  </a:lnTo>
                  <a:lnTo>
                    <a:pt x="15945" y="6074"/>
                  </a:lnTo>
                  <a:lnTo>
                    <a:pt x="14618" y="7032"/>
                  </a:lnTo>
                  <a:cubicBezTo>
                    <a:pt x="14702" y="7611"/>
                    <a:pt x="14710" y="8208"/>
                    <a:pt x="14635" y="8804"/>
                  </a:cubicBezTo>
                  <a:lnTo>
                    <a:pt x="15987" y="9737"/>
                  </a:lnTo>
                  <a:lnTo>
                    <a:pt x="14971" y="12257"/>
                  </a:lnTo>
                  <a:lnTo>
                    <a:pt x="13358" y="11996"/>
                  </a:lnTo>
                  <a:cubicBezTo>
                    <a:pt x="12996" y="12484"/>
                    <a:pt x="12576" y="12904"/>
                    <a:pt x="12114" y="13265"/>
                  </a:cubicBezTo>
                  <a:lnTo>
                    <a:pt x="12408" y="14878"/>
                  </a:lnTo>
                  <a:lnTo>
                    <a:pt x="9914" y="15945"/>
                  </a:lnTo>
                  <a:lnTo>
                    <a:pt x="8947" y="14617"/>
                  </a:lnTo>
                  <a:cubicBezTo>
                    <a:pt x="8368" y="14701"/>
                    <a:pt x="7771" y="14710"/>
                    <a:pt x="7183" y="14634"/>
                  </a:cubicBezTo>
                  <a:lnTo>
                    <a:pt x="6251" y="15978"/>
                  </a:lnTo>
                  <a:lnTo>
                    <a:pt x="3731" y="14970"/>
                  </a:lnTo>
                  <a:lnTo>
                    <a:pt x="3991" y="13349"/>
                  </a:lnTo>
                  <a:cubicBezTo>
                    <a:pt x="3504" y="12988"/>
                    <a:pt x="3084" y="12576"/>
                    <a:pt x="2723" y="12106"/>
                  </a:cubicBezTo>
                  <a:lnTo>
                    <a:pt x="1110" y="12408"/>
                  </a:lnTo>
                  <a:lnTo>
                    <a:pt x="43" y="9905"/>
                  </a:lnTo>
                  <a:lnTo>
                    <a:pt x="1370" y="8947"/>
                  </a:lnTo>
                  <a:cubicBezTo>
                    <a:pt x="1286" y="8367"/>
                    <a:pt x="1278" y="7771"/>
                    <a:pt x="1353" y="7175"/>
                  </a:cubicBezTo>
                  <a:lnTo>
                    <a:pt x="1" y="6242"/>
                  </a:lnTo>
                  <a:lnTo>
                    <a:pt x="1017" y="3722"/>
                  </a:lnTo>
                  <a:close/>
                  <a:moveTo>
                    <a:pt x="5335" y="6788"/>
                  </a:moveTo>
                  <a:cubicBezTo>
                    <a:pt x="4739" y="8283"/>
                    <a:pt x="5461" y="9980"/>
                    <a:pt x="6957" y="10577"/>
                  </a:cubicBezTo>
                  <a:cubicBezTo>
                    <a:pt x="8452" y="11182"/>
                    <a:pt x="10149" y="10451"/>
                    <a:pt x="10745" y="8964"/>
                  </a:cubicBezTo>
                  <a:cubicBezTo>
                    <a:pt x="11342" y="7469"/>
                    <a:pt x="10619" y="5772"/>
                    <a:pt x="9124" y="5175"/>
                  </a:cubicBezTo>
                  <a:cubicBezTo>
                    <a:pt x="7637" y="4570"/>
                    <a:pt x="5940" y="5293"/>
                    <a:pt x="5335" y="678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14;p49">
              <a:extLst>
                <a:ext uri="{FF2B5EF4-FFF2-40B4-BE49-F238E27FC236}">
                  <a16:creationId xmlns:a16="http://schemas.microsoft.com/office/drawing/2014/main" id="{0529A91D-5885-4A08-A2F0-0F520E702F5E}"/>
                </a:ext>
              </a:extLst>
            </p:cNvPr>
            <p:cNvSpPr/>
            <p:nvPr/>
          </p:nvSpPr>
          <p:spPr>
            <a:xfrm rot="-1004717">
              <a:off x="4457580" y="2964092"/>
              <a:ext cx="1029160" cy="1028645"/>
            </a:xfrm>
            <a:custGeom>
              <a:avLst/>
              <a:gdLst/>
              <a:ahLst/>
              <a:cxnLst/>
              <a:rect l="l" t="t" r="r" b="b"/>
              <a:pathLst>
                <a:path w="15987" h="15979" extrusionOk="0">
                  <a:moveTo>
                    <a:pt x="2639" y="3982"/>
                  </a:moveTo>
                  <a:cubicBezTo>
                    <a:pt x="3000" y="3504"/>
                    <a:pt x="3412" y="3075"/>
                    <a:pt x="3874" y="2722"/>
                  </a:cubicBezTo>
                  <a:lnTo>
                    <a:pt x="3580" y="1101"/>
                  </a:lnTo>
                  <a:lnTo>
                    <a:pt x="6083" y="34"/>
                  </a:lnTo>
                  <a:lnTo>
                    <a:pt x="7041" y="1370"/>
                  </a:lnTo>
                  <a:cubicBezTo>
                    <a:pt x="7620" y="1286"/>
                    <a:pt x="8217" y="1277"/>
                    <a:pt x="8813" y="1345"/>
                  </a:cubicBezTo>
                  <a:lnTo>
                    <a:pt x="9745" y="1"/>
                  </a:lnTo>
                  <a:lnTo>
                    <a:pt x="12266" y="1009"/>
                  </a:lnTo>
                  <a:lnTo>
                    <a:pt x="12005" y="2630"/>
                  </a:lnTo>
                  <a:cubicBezTo>
                    <a:pt x="12484" y="2991"/>
                    <a:pt x="12904" y="3411"/>
                    <a:pt x="13265" y="3873"/>
                  </a:cubicBezTo>
                  <a:lnTo>
                    <a:pt x="14887" y="3579"/>
                  </a:lnTo>
                  <a:lnTo>
                    <a:pt x="15945" y="6074"/>
                  </a:lnTo>
                  <a:lnTo>
                    <a:pt x="14618" y="7032"/>
                  </a:lnTo>
                  <a:cubicBezTo>
                    <a:pt x="14702" y="7611"/>
                    <a:pt x="14710" y="8208"/>
                    <a:pt x="14635" y="8804"/>
                  </a:cubicBezTo>
                  <a:lnTo>
                    <a:pt x="15987" y="9737"/>
                  </a:lnTo>
                  <a:lnTo>
                    <a:pt x="14971" y="12257"/>
                  </a:lnTo>
                  <a:lnTo>
                    <a:pt x="13358" y="11996"/>
                  </a:lnTo>
                  <a:cubicBezTo>
                    <a:pt x="12996" y="12484"/>
                    <a:pt x="12576" y="12904"/>
                    <a:pt x="12114" y="13265"/>
                  </a:cubicBezTo>
                  <a:lnTo>
                    <a:pt x="12408" y="14878"/>
                  </a:lnTo>
                  <a:lnTo>
                    <a:pt x="9914" y="15945"/>
                  </a:lnTo>
                  <a:lnTo>
                    <a:pt x="8947" y="14617"/>
                  </a:lnTo>
                  <a:cubicBezTo>
                    <a:pt x="8368" y="14701"/>
                    <a:pt x="7771" y="14710"/>
                    <a:pt x="7183" y="14634"/>
                  </a:cubicBezTo>
                  <a:lnTo>
                    <a:pt x="6251" y="15978"/>
                  </a:lnTo>
                  <a:lnTo>
                    <a:pt x="3731" y="14970"/>
                  </a:lnTo>
                  <a:lnTo>
                    <a:pt x="3991" y="13349"/>
                  </a:lnTo>
                  <a:cubicBezTo>
                    <a:pt x="3504" y="12988"/>
                    <a:pt x="3084" y="12576"/>
                    <a:pt x="2723" y="12106"/>
                  </a:cubicBezTo>
                  <a:lnTo>
                    <a:pt x="1110" y="12408"/>
                  </a:lnTo>
                  <a:lnTo>
                    <a:pt x="43" y="9905"/>
                  </a:lnTo>
                  <a:lnTo>
                    <a:pt x="1370" y="8947"/>
                  </a:lnTo>
                  <a:cubicBezTo>
                    <a:pt x="1286" y="8367"/>
                    <a:pt x="1278" y="7771"/>
                    <a:pt x="1353" y="7175"/>
                  </a:cubicBezTo>
                  <a:lnTo>
                    <a:pt x="1" y="6242"/>
                  </a:lnTo>
                  <a:lnTo>
                    <a:pt x="1017" y="3722"/>
                  </a:lnTo>
                  <a:close/>
                  <a:moveTo>
                    <a:pt x="5335" y="6788"/>
                  </a:moveTo>
                  <a:cubicBezTo>
                    <a:pt x="4739" y="8283"/>
                    <a:pt x="5461" y="9980"/>
                    <a:pt x="6957" y="10577"/>
                  </a:cubicBezTo>
                  <a:cubicBezTo>
                    <a:pt x="8452" y="11182"/>
                    <a:pt x="10149" y="10451"/>
                    <a:pt x="10745" y="8964"/>
                  </a:cubicBezTo>
                  <a:cubicBezTo>
                    <a:pt x="11342" y="7469"/>
                    <a:pt x="10619" y="5772"/>
                    <a:pt x="9124" y="5175"/>
                  </a:cubicBezTo>
                  <a:cubicBezTo>
                    <a:pt x="7637" y="4570"/>
                    <a:pt x="5940" y="5293"/>
                    <a:pt x="5335" y="6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428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1794284" y="100012"/>
            <a:ext cx="5555431" cy="685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МОДЕЛІ ТЕСТУВАННЯ </a:t>
            </a:r>
            <a:endParaRPr lang="uk-UA" sz="2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ПРОЦЕС ТЕСТУВАННЯ</a:t>
            </a:r>
          </a:p>
        </p:txBody>
      </p:sp>
      <p:cxnSp>
        <p:nvCxnSpPr>
          <p:cNvPr id="2486" name="Google Shape;2486;p62"/>
          <p:cNvCxnSpPr>
            <a:stCxn id="2487" idx="6"/>
            <a:endCxn id="2488" idx="2"/>
          </p:cNvCxnSpPr>
          <p:nvPr/>
        </p:nvCxnSpPr>
        <p:spPr>
          <a:xfrm rot="10800000" flipH="1">
            <a:off x="2785880" y="2958999"/>
            <a:ext cx="1027800" cy="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Google Shape;2489;p62"/>
          <p:cNvCxnSpPr>
            <a:stCxn id="2488" idx="6"/>
            <a:endCxn id="2490" idx="2"/>
          </p:cNvCxnSpPr>
          <p:nvPr/>
        </p:nvCxnSpPr>
        <p:spPr>
          <a:xfrm>
            <a:off x="4411526" y="2959065"/>
            <a:ext cx="1029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1" name="Google Shape;2491;p62"/>
          <p:cNvCxnSpPr>
            <a:stCxn id="2492" idx="6"/>
            <a:endCxn id="2487" idx="2"/>
          </p:cNvCxnSpPr>
          <p:nvPr/>
        </p:nvCxnSpPr>
        <p:spPr>
          <a:xfrm>
            <a:off x="1158686" y="2959532"/>
            <a:ext cx="1028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3" name="Google Shape;2493;p62"/>
          <p:cNvCxnSpPr/>
          <p:nvPr/>
        </p:nvCxnSpPr>
        <p:spPr>
          <a:xfrm>
            <a:off x="2478656" y="3257963"/>
            <a:ext cx="0" cy="35547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7" name="Google Shape;2487;p62"/>
          <p:cNvSpPr/>
          <p:nvPr/>
        </p:nvSpPr>
        <p:spPr>
          <a:xfrm>
            <a:off x="2187035" y="2660168"/>
            <a:ext cx="598845" cy="598862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>
              <a:latin typeface="Comic Sans MS" panose="030F0702030302020204" pitchFamily="66" charset="0"/>
            </a:endParaRPr>
          </a:p>
        </p:txBody>
      </p:sp>
      <p:cxnSp>
        <p:nvCxnSpPr>
          <p:cNvPr id="2494" name="Google Shape;2494;p62"/>
          <p:cNvCxnSpPr>
            <a:stCxn id="2488" idx="0"/>
          </p:cNvCxnSpPr>
          <p:nvPr/>
        </p:nvCxnSpPr>
        <p:spPr>
          <a:xfrm rot="10800000">
            <a:off x="4112637" y="2266268"/>
            <a:ext cx="0" cy="393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8" name="Google Shape;2488;p62"/>
          <p:cNvSpPr/>
          <p:nvPr/>
        </p:nvSpPr>
        <p:spPr>
          <a:xfrm>
            <a:off x="3813749" y="2660168"/>
            <a:ext cx="597778" cy="597794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>
              <a:latin typeface="Comic Sans MS" panose="030F0702030302020204" pitchFamily="66" charset="0"/>
            </a:endParaRPr>
          </a:p>
        </p:txBody>
      </p:sp>
      <p:cxnSp>
        <p:nvCxnSpPr>
          <p:cNvPr id="2495" name="Google Shape;2495;p62"/>
          <p:cNvCxnSpPr/>
          <p:nvPr/>
        </p:nvCxnSpPr>
        <p:spPr>
          <a:xfrm>
            <a:off x="5731610" y="3259030"/>
            <a:ext cx="0" cy="35440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0" name="Google Shape;2490;p62"/>
          <p:cNvSpPr/>
          <p:nvPr/>
        </p:nvSpPr>
        <p:spPr>
          <a:xfrm>
            <a:off x="5440437" y="2660168"/>
            <a:ext cx="597778" cy="597794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>
              <a:latin typeface="Comic Sans MS" panose="030F0702030302020204" pitchFamily="66" charset="0"/>
            </a:endParaRPr>
          </a:p>
        </p:txBody>
      </p:sp>
      <p:cxnSp>
        <p:nvCxnSpPr>
          <p:cNvPr id="2496" name="Google Shape;2496;p62"/>
          <p:cNvCxnSpPr>
            <a:stCxn id="2492" idx="0"/>
          </p:cNvCxnSpPr>
          <p:nvPr/>
        </p:nvCxnSpPr>
        <p:spPr>
          <a:xfrm rot="10800000">
            <a:off x="859682" y="2651528"/>
            <a:ext cx="0" cy="9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2" name="Google Shape;2492;p62"/>
          <p:cNvSpPr/>
          <p:nvPr/>
        </p:nvSpPr>
        <p:spPr>
          <a:xfrm>
            <a:off x="560679" y="2660528"/>
            <a:ext cx="598007" cy="598007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>
              <a:latin typeface="Comic Sans MS" panose="030F0702030302020204" pitchFamily="66" charset="0"/>
            </a:endParaRPr>
          </a:p>
        </p:txBody>
      </p:sp>
      <p:cxnSp>
        <p:nvCxnSpPr>
          <p:cNvPr id="2499" name="Google Shape;2499;p62"/>
          <p:cNvCxnSpPr/>
          <p:nvPr/>
        </p:nvCxnSpPr>
        <p:spPr>
          <a:xfrm rot="10800000">
            <a:off x="860087" y="2266268"/>
            <a:ext cx="0" cy="393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2"/>
          <p:cNvGrpSpPr/>
          <p:nvPr/>
        </p:nvGrpSpPr>
        <p:grpSpPr>
          <a:xfrm>
            <a:off x="2377295" y="2775631"/>
            <a:ext cx="242772" cy="393915"/>
            <a:chOff x="2705433" y="2907035"/>
            <a:chExt cx="187281" cy="303876"/>
          </a:xfrm>
        </p:grpSpPr>
        <p:sp>
          <p:nvSpPr>
            <p:cNvPr id="2507" name="Google Shape;2507;p62"/>
            <p:cNvSpPr/>
            <p:nvPr/>
          </p:nvSpPr>
          <p:spPr>
            <a:xfrm>
              <a:off x="2705433" y="2907035"/>
              <a:ext cx="187281" cy="303876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b="1" dirty="0">
                <a:latin typeface="Comic Sans MS" panose="030F0702030302020204" pitchFamily="66" charset="0"/>
              </a:endParaRPr>
            </a:p>
          </p:txBody>
        </p:sp>
        <p:sp>
          <p:nvSpPr>
            <p:cNvPr id="2508" name="Google Shape;2508;p62"/>
            <p:cNvSpPr/>
            <p:nvPr/>
          </p:nvSpPr>
          <p:spPr>
            <a:xfrm>
              <a:off x="2760284" y="2927065"/>
              <a:ext cx="110415" cy="110746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b="1" dirty="0">
                <a:latin typeface="Comic Sans MS" panose="030F0702030302020204" pitchFamily="66" charset="0"/>
              </a:endParaRPr>
            </a:p>
          </p:txBody>
        </p:sp>
        <p:sp>
          <p:nvSpPr>
            <p:cNvPr id="2509" name="Google Shape;2509;p62"/>
            <p:cNvSpPr/>
            <p:nvPr/>
          </p:nvSpPr>
          <p:spPr>
            <a:xfrm>
              <a:off x="2783626" y="2947757"/>
              <a:ext cx="64726" cy="64754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525" name="Google Shape;2525;p62"/>
          <p:cNvSpPr txBox="1">
            <a:spLocks noGrp="1"/>
          </p:cNvSpPr>
          <p:nvPr>
            <p:ph type="title"/>
          </p:nvPr>
        </p:nvSpPr>
        <p:spPr>
          <a:xfrm>
            <a:off x="0" y="1483203"/>
            <a:ext cx="1810832" cy="590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Comic Sans MS" panose="030F0702030302020204" pitchFamily="66" charset="0"/>
              </a:rPr>
              <a:t>УПРАВЛІННЯ ТЕСТУВАННЯМ</a:t>
            </a:r>
            <a:br>
              <a:rPr lang="ru-RU" sz="1600" b="1" dirty="0">
                <a:latin typeface="Comic Sans MS" panose="030F0702030302020204" pitchFamily="66" charset="0"/>
              </a:rPr>
            </a:b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2526" name="Google Shape;2526;p62"/>
          <p:cNvSpPr txBox="1">
            <a:spLocks noGrp="1"/>
          </p:cNvSpPr>
          <p:nvPr>
            <p:ph type="title" idx="4294967295"/>
          </p:nvPr>
        </p:nvSpPr>
        <p:spPr>
          <a:xfrm>
            <a:off x="1527506" y="3623393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Comic Sans MS" panose="030F0702030302020204" pitchFamily="66" charset="0"/>
              </a:rPr>
              <a:t>ПЛАНУВАННЯ І ПРОЕКТУВАННЯ ТЕСТУВАННЯ</a:t>
            </a:r>
          </a:p>
        </p:txBody>
      </p:sp>
      <p:sp>
        <p:nvSpPr>
          <p:cNvPr id="2527" name="Google Shape;2527;p62"/>
          <p:cNvSpPr txBox="1">
            <a:spLocks noGrp="1"/>
          </p:cNvSpPr>
          <p:nvPr>
            <p:ph type="title" idx="4294967295"/>
          </p:nvPr>
        </p:nvSpPr>
        <p:spPr>
          <a:xfrm>
            <a:off x="2985058" y="1442064"/>
            <a:ext cx="2255155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Comic Sans MS" panose="030F0702030302020204" pitchFamily="66" charset="0"/>
              </a:rPr>
              <a:t>ПЕРЕВІРКА ПЛАНУ І ПРОЕКТУ ТЕСТУВАННЯ</a:t>
            </a:r>
          </a:p>
        </p:txBody>
      </p:sp>
      <p:sp>
        <p:nvSpPr>
          <p:cNvPr id="2528" name="Google Shape;2528;p62"/>
          <p:cNvSpPr txBox="1">
            <a:spLocks noGrp="1"/>
          </p:cNvSpPr>
          <p:nvPr>
            <p:ph type="title" idx="4294967295"/>
          </p:nvPr>
        </p:nvSpPr>
        <p:spPr>
          <a:xfrm>
            <a:off x="4811850" y="3661076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Comic Sans MS" panose="030F0702030302020204" pitchFamily="66" charset="0"/>
              </a:rPr>
              <a:t>ПІДГОТОВКА СЕРЕДОВИЩА ТЕСТУВАННЯ</a:t>
            </a:r>
          </a:p>
        </p:txBody>
      </p:sp>
      <p:cxnSp>
        <p:nvCxnSpPr>
          <p:cNvPr id="48" name="Google Shape;2489;p62">
            <a:extLst>
              <a:ext uri="{FF2B5EF4-FFF2-40B4-BE49-F238E27FC236}">
                <a16:creationId xmlns:a16="http://schemas.microsoft.com/office/drawing/2014/main" id="{08765D9F-CEA0-47EA-99EC-1761A084496C}"/>
              </a:ext>
            </a:extLst>
          </p:cNvPr>
          <p:cNvCxnSpPr/>
          <p:nvPr/>
        </p:nvCxnSpPr>
        <p:spPr>
          <a:xfrm>
            <a:off x="6038215" y="2968976"/>
            <a:ext cx="1029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2490;p62">
            <a:extLst>
              <a:ext uri="{FF2B5EF4-FFF2-40B4-BE49-F238E27FC236}">
                <a16:creationId xmlns:a16="http://schemas.microsoft.com/office/drawing/2014/main" id="{E25FF295-F946-48CA-8FDC-89652F7550CF}"/>
              </a:ext>
            </a:extLst>
          </p:cNvPr>
          <p:cNvSpPr/>
          <p:nvPr/>
        </p:nvSpPr>
        <p:spPr>
          <a:xfrm>
            <a:off x="7058368" y="2666930"/>
            <a:ext cx="597778" cy="597794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>
              <a:latin typeface="Comic Sans MS" panose="030F0702030302020204" pitchFamily="66" charset="0"/>
            </a:endParaRPr>
          </a:p>
        </p:txBody>
      </p:sp>
      <p:cxnSp>
        <p:nvCxnSpPr>
          <p:cNvPr id="51" name="Google Shape;2495;p62">
            <a:extLst>
              <a:ext uri="{FF2B5EF4-FFF2-40B4-BE49-F238E27FC236}">
                <a16:creationId xmlns:a16="http://schemas.microsoft.com/office/drawing/2014/main" id="{606F007D-E9D8-4A4D-8349-81F54E562ABA}"/>
              </a:ext>
            </a:extLst>
          </p:cNvPr>
          <p:cNvCxnSpPr/>
          <p:nvPr/>
        </p:nvCxnSpPr>
        <p:spPr>
          <a:xfrm>
            <a:off x="7357257" y="2312523"/>
            <a:ext cx="0" cy="35440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2528;p62">
            <a:extLst>
              <a:ext uri="{FF2B5EF4-FFF2-40B4-BE49-F238E27FC236}">
                <a16:creationId xmlns:a16="http://schemas.microsoft.com/office/drawing/2014/main" id="{AF83ACE6-1807-4B57-882F-646A7B7619BB}"/>
              </a:ext>
            </a:extLst>
          </p:cNvPr>
          <p:cNvSpPr txBox="1">
            <a:spLocks/>
          </p:cNvSpPr>
          <p:nvPr/>
        </p:nvSpPr>
        <p:spPr>
          <a:xfrm>
            <a:off x="6318096" y="1483203"/>
            <a:ext cx="2078322" cy="105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b="1" dirty="0">
                <a:latin typeface="Comic Sans MS" panose="030F0702030302020204" pitchFamily="66" charset="0"/>
              </a:rPr>
              <a:t>ТЕСТУВАННЯ ТА ФОРМУВАННЯ ЗВІТУ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grpSp>
        <p:nvGrpSpPr>
          <p:cNvPr id="53" name="Google Shape;11882;p78">
            <a:extLst>
              <a:ext uri="{FF2B5EF4-FFF2-40B4-BE49-F238E27FC236}">
                <a16:creationId xmlns:a16="http://schemas.microsoft.com/office/drawing/2014/main" id="{9E6E79C4-CC41-432D-B8E4-FA94876E3402}"/>
              </a:ext>
            </a:extLst>
          </p:cNvPr>
          <p:cNvGrpSpPr/>
          <p:nvPr/>
        </p:nvGrpSpPr>
        <p:grpSpPr>
          <a:xfrm>
            <a:off x="3981337" y="2782691"/>
            <a:ext cx="271213" cy="383088"/>
            <a:chOff x="1333682" y="3344330"/>
            <a:chExt cx="271213" cy="383088"/>
          </a:xfrm>
          <a:solidFill>
            <a:schemeClr val="accent1"/>
          </a:solidFill>
        </p:grpSpPr>
        <p:sp>
          <p:nvSpPr>
            <p:cNvPr id="54" name="Google Shape;11883;p78">
              <a:extLst>
                <a:ext uri="{FF2B5EF4-FFF2-40B4-BE49-F238E27FC236}">
                  <a16:creationId xmlns:a16="http://schemas.microsoft.com/office/drawing/2014/main" id="{0C097790-7A1E-451D-A52A-65F249E03CDD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84;p78">
              <a:extLst>
                <a:ext uri="{FF2B5EF4-FFF2-40B4-BE49-F238E27FC236}">
                  <a16:creationId xmlns:a16="http://schemas.microsoft.com/office/drawing/2014/main" id="{8E6D7445-1878-49FD-B4DA-49E5662E3894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85;p78">
              <a:extLst>
                <a:ext uri="{FF2B5EF4-FFF2-40B4-BE49-F238E27FC236}">
                  <a16:creationId xmlns:a16="http://schemas.microsoft.com/office/drawing/2014/main" id="{D2561F57-A62D-4362-A66C-5F2ED03EDA74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86;p78">
              <a:extLst>
                <a:ext uri="{FF2B5EF4-FFF2-40B4-BE49-F238E27FC236}">
                  <a16:creationId xmlns:a16="http://schemas.microsoft.com/office/drawing/2014/main" id="{3436C9AB-3835-4320-9C1B-72B6644BAC91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87;p78">
              <a:extLst>
                <a:ext uri="{FF2B5EF4-FFF2-40B4-BE49-F238E27FC236}">
                  <a16:creationId xmlns:a16="http://schemas.microsoft.com/office/drawing/2014/main" id="{082EA9E6-3787-4937-ADA8-799BF68B9F20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88;p78">
              <a:extLst>
                <a:ext uri="{FF2B5EF4-FFF2-40B4-BE49-F238E27FC236}">
                  <a16:creationId xmlns:a16="http://schemas.microsoft.com/office/drawing/2014/main" id="{D3810F4F-104F-4C7F-B769-64900E384F23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889;p78">
              <a:extLst>
                <a:ext uri="{FF2B5EF4-FFF2-40B4-BE49-F238E27FC236}">
                  <a16:creationId xmlns:a16="http://schemas.microsoft.com/office/drawing/2014/main" id="{C523AB85-2864-45EB-8873-8962D5AC8658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90;p78">
              <a:extLst>
                <a:ext uri="{FF2B5EF4-FFF2-40B4-BE49-F238E27FC236}">
                  <a16:creationId xmlns:a16="http://schemas.microsoft.com/office/drawing/2014/main" id="{F8ABCC01-63CF-4987-94C3-87E004308BBE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91;p78">
              <a:extLst>
                <a:ext uri="{FF2B5EF4-FFF2-40B4-BE49-F238E27FC236}">
                  <a16:creationId xmlns:a16="http://schemas.microsoft.com/office/drawing/2014/main" id="{0272AAE0-B367-4490-968F-331516278863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892;p78">
              <a:extLst>
                <a:ext uri="{FF2B5EF4-FFF2-40B4-BE49-F238E27FC236}">
                  <a16:creationId xmlns:a16="http://schemas.microsoft.com/office/drawing/2014/main" id="{D4C11B24-69A5-4E9B-A735-669F20AC7258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893;p78">
              <a:extLst>
                <a:ext uri="{FF2B5EF4-FFF2-40B4-BE49-F238E27FC236}">
                  <a16:creationId xmlns:a16="http://schemas.microsoft.com/office/drawing/2014/main" id="{C8C4E4BD-696B-42CE-B475-A9242CAE24B6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4850;p83">
            <a:extLst>
              <a:ext uri="{FF2B5EF4-FFF2-40B4-BE49-F238E27FC236}">
                <a16:creationId xmlns:a16="http://schemas.microsoft.com/office/drawing/2014/main" id="{F5FB1591-BFB0-4E92-8E9D-9676639D7EE9}"/>
              </a:ext>
            </a:extLst>
          </p:cNvPr>
          <p:cNvGrpSpPr/>
          <p:nvPr/>
        </p:nvGrpSpPr>
        <p:grpSpPr>
          <a:xfrm>
            <a:off x="7156119" y="2818259"/>
            <a:ext cx="422596" cy="310382"/>
            <a:chOff x="2278533" y="2937377"/>
            <a:chExt cx="346788" cy="254704"/>
          </a:xfrm>
          <a:solidFill>
            <a:schemeClr val="accent1"/>
          </a:solidFill>
        </p:grpSpPr>
        <p:sp>
          <p:nvSpPr>
            <p:cNvPr id="69" name="Google Shape;14851;p83">
              <a:extLst>
                <a:ext uri="{FF2B5EF4-FFF2-40B4-BE49-F238E27FC236}">
                  <a16:creationId xmlns:a16="http://schemas.microsoft.com/office/drawing/2014/main" id="{4CD07671-B432-48B3-843A-D738E4B1E1BD}"/>
                </a:ext>
              </a:extLst>
            </p:cNvPr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52;p83">
              <a:extLst>
                <a:ext uri="{FF2B5EF4-FFF2-40B4-BE49-F238E27FC236}">
                  <a16:creationId xmlns:a16="http://schemas.microsoft.com/office/drawing/2014/main" id="{E8FF332E-55F7-48BF-85DC-3AE1552F4377}"/>
                </a:ext>
              </a:extLst>
            </p:cNvPr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2662;p79">
            <a:extLst>
              <a:ext uri="{FF2B5EF4-FFF2-40B4-BE49-F238E27FC236}">
                <a16:creationId xmlns:a16="http://schemas.microsoft.com/office/drawing/2014/main" id="{0FC2DD34-1F61-4FD5-850E-73C5B9A0A2B8}"/>
              </a:ext>
            </a:extLst>
          </p:cNvPr>
          <p:cNvGrpSpPr/>
          <p:nvPr/>
        </p:nvGrpSpPr>
        <p:grpSpPr>
          <a:xfrm>
            <a:off x="682324" y="2782691"/>
            <a:ext cx="354717" cy="332757"/>
            <a:chOff x="3091957" y="3374131"/>
            <a:chExt cx="354717" cy="332757"/>
          </a:xfrm>
          <a:solidFill>
            <a:schemeClr val="accent1"/>
          </a:solidFill>
        </p:grpSpPr>
        <p:sp>
          <p:nvSpPr>
            <p:cNvPr id="72" name="Google Shape;12663;p79">
              <a:extLst>
                <a:ext uri="{FF2B5EF4-FFF2-40B4-BE49-F238E27FC236}">
                  <a16:creationId xmlns:a16="http://schemas.microsoft.com/office/drawing/2014/main" id="{EF89FC3F-C52A-4C77-9D61-5FFF4115BE8D}"/>
                </a:ext>
              </a:extLst>
            </p:cNvPr>
            <p:cNvSpPr/>
            <p:nvPr/>
          </p:nvSpPr>
          <p:spPr>
            <a:xfrm>
              <a:off x="3091957" y="3374131"/>
              <a:ext cx="354717" cy="332757"/>
            </a:xfrm>
            <a:custGeom>
              <a:avLst/>
              <a:gdLst/>
              <a:ahLst/>
              <a:cxnLst/>
              <a:rect l="l" t="t" r="r" b="b"/>
              <a:pathLst>
                <a:path w="11145" h="10455" extrusionOk="0">
                  <a:moveTo>
                    <a:pt x="5882" y="358"/>
                  </a:moveTo>
                  <a:cubicBezTo>
                    <a:pt x="6251" y="358"/>
                    <a:pt x="6549" y="656"/>
                    <a:pt x="6549" y="1037"/>
                  </a:cubicBezTo>
                  <a:lnTo>
                    <a:pt x="6549" y="1430"/>
                  </a:lnTo>
                  <a:cubicBezTo>
                    <a:pt x="6549" y="1751"/>
                    <a:pt x="6799" y="2001"/>
                    <a:pt x="7108" y="2001"/>
                  </a:cubicBezTo>
                  <a:lnTo>
                    <a:pt x="7275" y="2001"/>
                  </a:lnTo>
                  <a:cubicBezTo>
                    <a:pt x="7394" y="2001"/>
                    <a:pt x="7489" y="2084"/>
                    <a:pt x="7489" y="2204"/>
                  </a:cubicBezTo>
                  <a:lnTo>
                    <a:pt x="7489" y="3311"/>
                  </a:lnTo>
                  <a:cubicBezTo>
                    <a:pt x="7489" y="3430"/>
                    <a:pt x="7394" y="3513"/>
                    <a:pt x="7275" y="3513"/>
                  </a:cubicBezTo>
                  <a:lnTo>
                    <a:pt x="3846" y="3513"/>
                  </a:lnTo>
                  <a:cubicBezTo>
                    <a:pt x="3727" y="3513"/>
                    <a:pt x="3632" y="3430"/>
                    <a:pt x="3632" y="3311"/>
                  </a:cubicBezTo>
                  <a:lnTo>
                    <a:pt x="3632" y="2204"/>
                  </a:lnTo>
                  <a:cubicBezTo>
                    <a:pt x="3632" y="2084"/>
                    <a:pt x="3727" y="2001"/>
                    <a:pt x="3846" y="2001"/>
                  </a:cubicBezTo>
                  <a:lnTo>
                    <a:pt x="4001" y="2001"/>
                  </a:lnTo>
                  <a:cubicBezTo>
                    <a:pt x="4322" y="2001"/>
                    <a:pt x="4572" y="1739"/>
                    <a:pt x="4572" y="1430"/>
                  </a:cubicBezTo>
                  <a:lnTo>
                    <a:pt x="4572" y="1037"/>
                  </a:lnTo>
                  <a:cubicBezTo>
                    <a:pt x="4572" y="656"/>
                    <a:pt x="4870" y="358"/>
                    <a:pt x="5239" y="358"/>
                  </a:cubicBezTo>
                  <a:close/>
                  <a:moveTo>
                    <a:pt x="10132" y="2477"/>
                  </a:moveTo>
                  <a:cubicBezTo>
                    <a:pt x="10478" y="2477"/>
                    <a:pt x="10764" y="2763"/>
                    <a:pt x="10764" y="3097"/>
                  </a:cubicBezTo>
                  <a:lnTo>
                    <a:pt x="10764" y="9466"/>
                  </a:lnTo>
                  <a:lnTo>
                    <a:pt x="10775" y="9466"/>
                  </a:lnTo>
                  <a:cubicBezTo>
                    <a:pt x="10775" y="9812"/>
                    <a:pt x="10490" y="10097"/>
                    <a:pt x="10156" y="10097"/>
                  </a:cubicBezTo>
                  <a:lnTo>
                    <a:pt x="965" y="10097"/>
                  </a:lnTo>
                  <a:cubicBezTo>
                    <a:pt x="631" y="10097"/>
                    <a:pt x="346" y="9812"/>
                    <a:pt x="346" y="9466"/>
                  </a:cubicBezTo>
                  <a:lnTo>
                    <a:pt x="346" y="3097"/>
                  </a:lnTo>
                  <a:cubicBezTo>
                    <a:pt x="346" y="2763"/>
                    <a:pt x="619" y="2477"/>
                    <a:pt x="965" y="2477"/>
                  </a:cubicBezTo>
                  <a:lnTo>
                    <a:pt x="3274" y="2477"/>
                  </a:lnTo>
                  <a:lnTo>
                    <a:pt x="3274" y="3061"/>
                  </a:lnTo>
                  <a:lnTo>
                    <a:pt x="1096" y="3061"/>
                  </a:lnTo>
                  <a:cubicBezTo>
                    <a:pt x="1000" y="3061"/>
                    <a:pt x="917" y="3132"/>
                    <a:pt x="917" y="3239"/>
                  </a:cubicBezTo>
                  <a:lnTo>
                    <a:pt x="917" y="9335"/>
                  </a:lnTo>
                  <a:cubicBezTo>
                    <a:pt x="917" y="9443"/>
                    <a:pt x="1000" y="9514"/>
                    <a:pt x="1096" y="9514"/>
                  </a:cubicBezTo>
                  <a:lnTo>
                    <a:pt x="7037" y="9514"/>
                  </a:lnTo>
                  <a:cubicBezTo>
                    <a:pt x="7144" y="9514"/>
                    <a:pt x="7215" y="9443"/>
                    <a:pt x="7215" y="9335"/>
                  </a:cubicBezTo>
                  <a:cubicBezTo>
                    <a:pt x="7215" y="9228"/>
                    <a:pt x="7144" y="9157"/>
                    <a:pt x="7037" y="9157"/>
                  </a:cubicBezTo>
                  <a:lnTo>
                    <a:pt x="1274" y="9157"/>
                  </a:lnTo>
                  <a:lnTo>
                    <a:pt x="1274" y="3418"/>
                  </a:lnTo>
                  <a:lnTo>
                    <a:pt x="3274" y="3418"/>
                  </a:lnTo>
                  <a:cubicBezTo>
                    <a:pt x="3322" y="3680"/>
                    <a:pt x="3560" y="3894"/>
                    <a:pt x="3822" y="3894"/>
                  </a:cubicBezTo>
                  <a:lnTo>
                    <a:pt x="7275" y="3894"/>
                  </a:lnTo>
                  <a:cubicBezTo>
                    <a:pt x="7561" y="3894"/>
                    <a:pt x="7787" y="3680"/>
                    <a:pt x="7835" y="3418"/>
                  </a:cubicBezTo>
                  <a:lnTo>
                    <a:pt x="9823" y="3418"/>
                  </a:lnTo>
                  <a:lnTo>
                    <a:pt x="9823" y="9157"/>
                  </a:lnTo>
                  <a:lnTo>
                    <a:pt x="7894" y="9157"/>
                  </a:lnTo>
                  <a:cubicBezTo>
                    <a:pt x="7787" y="9157"/>
                    <a:pt x="7704" y="9228"/>
                    <a:pt x="7704" y="9335"/>
                  </a:cubicBezTo>
                  <a:cubicBezTo>
                    <a:pt x="7704" y="9443"/>
                    <a:pt x="7787" y="9514"/>
                    <a:pt x="7894" y="9514"/>
                  </a:cubicBezTo>
                  <a:lnTo>
                    <a:pt x="10002" y="9514"/>
                  </a:lnTo>
                  <a:cubicBezTo>
                    <a:pt x="10109" y="9514"/>
                    <a:pt x="10180" y="9443"/>
                    <a:pt x="10180" y="9335"/>
                  </a:cubicBezTo>
                  <a:lnTo>
                    <a:pt x="10180" y="3239"/>
                  </a:lnTo>
                  <a:cubicBezTo>
                    <a:pt x="10180" y="3132"/>
                    <a:pt x="10109" y="3061"/>
                    <a:pt x="10002" y="3061"/>
                  </a:cubicBezTo>
                  <a:lnTo>
                    <a:pt x="7835" y="3061"/>
                  </a:lnTo>
                  <a:lnTo>
                    <a:pt x="7835" y="2477"/>
                  </a:lnTo>
                  <a:close/>
                  <a:moveTo>
                    <a:pt x="5239" y="1"/>
                  </a:moveTo>
                  <a:cubicBezTo>
                    <a:pt x="4679" y="1"/>
                    <a:pt x="4215" y="465"/>
                    <a:pt x="4215" y="1037"/>
                  </a:cubicBezTo>
                  <a:lnTo>
                    <a:pt x="4215" y="1430"/>
                  </a:lnTo>
                  <a:cubicBezTo>
                    <a:pt x="4215" y="1549"/>
                    <a:pt x="4120" y="1644"/>
                    <a:pt x="4001" y="1644"/>
                  </a:cubicBezTo>
                  <a:lnTo>
                    <a:pt x="3846" y="1644"/>
                  </a:lnTo>
                  <a:cubicBezTo>
                    <a:pt x="3560" y="1644"/>
                    <a:pt x="3334" y="1846"/>
                    <a:pt x="3286" y="2120"/>
                  </a:cubicBezTo>
                  <a:lnTo>
                    <a:pt x="977" y="2120"/>
                  </a:lnTo>
                  <a:cubicBezTo>
                    <a:pt x="441" y="2120"/>
                    <a:pt x="0" y="2561"/>
                    <a:pt x="0" y="3097"/>
                  </a:cubicBezTo>
                  <a:lnTo>
                    <a:pt x="0" y="9466"/>
                  </a:lnTo>
                  <a:cubicBezTo>
                    <a:pt x="0" y="10002"/>
                    <a:pt x="441" y="10455"/>
                    <a:pt x="977" y="10455"/>
                  </a:cubicBezTo>
                  <a:lnTo>
                    <a:pt x="10168" y="10455"/>
                  </a:lnTo>
                  <a:cubicBezTo>
                    <a:pt x="10704" y="10455"/>
                    <a:pt x="11145" y="10002"/>
                    <a:pt x="11145" y="9466"/>
                  </a:cubicBezTo>
                  <a:lnTo>
                    <a:pt x="11145" y="3097"/>
                  </a:lnTo>
                  <a:cubicBezTo>
                    <a:pt x="11133" y="2561"/>
                    <a:pt x="10692" y="2120"/>
                    <a:pt x="10156" y="2120"/>
                  </a:cubicBezTo>
                  <a:lnTo>
                    <a:pt x="7846" y="2120"/>
                  </a:lnTo>
                  <a:cubicBezTo>
                    <a:pt x="7799" y="1846"/>
                    <a:pt x="7561" y="1644"/>
                    <a:pt x="7299" y="1644"/>
                  </a:cubicBezTo>
                  <a:lnTo>
                    <a:pt x="7120" y="1644"/>
                  </a:lnTo>
                  <a:cubicBezTo>
                    <a:pt x="7001" y="1644"/>
                    <a:pt x="6906" y="1549"/>
                    <a:pt x="6906" y="1430"/>
                  </a:cubicBezTo>
                  <a:lnTo>
                    <a:pt x="6906" y="1037"/>
                  </a:lnTo>
                  <a:cubicBezTo>
                    <a:pt x="6906" y="465"/>
                    <a:pt x="6442" y="1"/>
                    <a:pt x="5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664;p79">
              <a:extLst>
                <a:ext uri="{FF2B5EF4-FFF2-40B4-BE49-F238E27FC236}">
                  <a16:creationId xmlns:a16="http://schemas.microsoft.com/office/drawing/2014/main" id="{A9C65CD5-CEDD-4624-847B-C0D93619BF61}"/>
                </a:ext>
              </a:extLst>
            </p:cNvPr>
            <p:cNvSpPr/>
            <p:nvPr/>
          </p:nvSpPr>
          <p:spPr>
            <a:xfrm>
              <a:off x="3248835" y="3434380"/>
              <a:ext cx="40580" cy="40962"/>
            </a:xfrm>
            <a:custGeom>
              <a:avLst/>
              <a:gdLst/>
              <a:ahLst/>
              <a:cxnLst/>
              <a:rect l="l" t="t" r="r" b="b"/>
              <a:pathLst>
                <a:path w="1275" h="1287" extrusionOk="0">
                  <a:moveTo>
                    <a:pt x="643" y="346"/>
                  </a:moveTo>
                  <a:cubicBezTo>
                    <a:pt x="798" y="346"/>
                    <a:pt x="941" y="477"/>
                    <a:pt x="941" y="644"/>
                  </a:cubicBezTo>
                  <a:cubicBezTo>
                    <a:pt x="941" y="811"/>
                    <a:pt x="798" y="942"/>
                    <a:pt x="643" y="942"/>
                  </a:cubicBezTo>
                  <a:cubicBezTo>
                    <a:pt x="477" y="942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74" y="1001"/>
                    <a:pt x="1274" y="644"/>
                  </a:cubicBezTo>
                  <a:cubicBezTo>
                    <a:pt x="1274" y="287"/>
                    <a:pt x="1001" y="1"/>
                    <a:pt x="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665;p79">
              <a:extLst>
                <a:ext uri="{FF2B5EF4-FFF2-40B4-BE49-F238E27FC236}">
                  <a16:creationId xmlns:a16="http://schemas.microsoft.com/office/drawing/2014/main" id="{5AFC7F61-A83C-495D-8194-2481C49DB231}"/>
                </a:ext>
              </a:extLst>
            </p:cNvPr>
            <p:cNvSpPr/>
            <p:nvPr/>
          </p:nvSpPr>
          <p:spPr>
            <a:xfrm>
              <a:off x="3183270" y="3524197"/>
              <a:ext cx="181544" cy="115629"/>
            </a:xfrm>
            <a:custGeom>
              <a:avLst/>
              <a:gdLst/>
              <a:ahLst/>
              <a:cxnLst/>
              <a:rect l="l" t="t" r="r" b="b"/>
              <a:pathLst>
                <a:path w="5704" h="3633" extrusionOk="0">
                  <a:moveTo>
                    <a:pt x="822" y="2227"/>
                  </a:moveTo>
                  <a:cubicBezTo>
                    <a:pt x="1108" y="2227"/>
                    <a:pt x="1346" y="2465"/>
                    <a:pt x="1346" y="2751"/>
                  </a:cubicBezTo>
                  <a:cubicBezTo>
                    <a:pt x="1346" y="3025"/>
                    <a:pt x="1108" y="3263"/>
                    <a:pt x="822" y="3263"/>
                  </a:cubicBezTo>
                  <a:cubicBezTo>
                    <a:pt x="525" y="3263"/>
                    <a:pt x="298" y="3025"/>
                    <a:pt x="298" y="2751"/>
                  </a:cubicBezTo>
                  <a:cubicBezTo>
                    <a:pt x="298" y="2453"/>
                    <a:pt x="536" y="2227"/>
                    <a:pt x="822" y="2227"/>
                  </a:cubicBezTo>
                  <a:close/>
                  <a:moveTo>
                    <a:pt x="5275" y="1"/>
                  </a:moveTo>
                  <a:cubicBezTo>
                    <a:pt x="5275" y="1"/>
                    <a:pt x="5251" y="1"/>
                    <a:pt x="5251" y="25"/>
                  </a:cubicBezTo>
                  <a:lnTo>
                    <a:pt x="4775" y="263"/>
                  </a:lnTo>
                  <a:cubicBezTo>
                    <a:pt x="4692" y="298"/>
                    <a:pt x="4656" y="406"/>
                    <a:pt x="4704" y="501"/>
                  </a:cubicBezTo>
                  <a:cubicBezTo>
                    <a:pt x="4737" y="559"/>
                    <a:pt x="4798" y="594"/>
                    <a:pt x="4861" y="594"/>
                  </a:cubicBezTo>
                  <a:cubicBezTo>
                    <a:pt x="4889" y="594"/>
                    <a:pt x="4916" y="587"/>
                    <a:pt x="4942" y="572"/>
                  </a:cubicBezTo>
                  <a:lnTo>
                    <a:pt x="5061" y="513"/>
                  </a:lnTo>
                  <a:lnTo>
                    <a:pt x="5061" y="513"/>
                  </a:lnTo>
                  <a:cubicBezTo>
                    <a:pt x="4835" y="1287"/>
                    <a:pt x="4442" y="1846"/>
                    <a:pt x="3870" y="2203"/>
                  </a:cubicBezTo>
                  <a:cubicBezTo>
                    <a:pt x="3312" y="2563"/>
                    <a:pt x="2694" y="2644"/>
                    <a:pt x="2247" y="2644"/>
                  </a:cubicBezTo>
                  <a:cubicBezTo>
                    <a:pt x="2027" y="2644"/>
                    <a:pt x="1849" y="2624"/>
                    <a:pt x="1739" y="2608"/>
                  </a:cubicBezTo>
                  <a:cubicBezTo>
                    <a:pt x="1668" y="2192"/>
                    <a:pt x="1310" y="1882"/>
                    <a:pt x="882" y="1882"/>
                  </a:cubicBezTo>
                  <a:cubicBezTo>
                    <a:pt x="394" y="1882"/>
                    <a:pt x="1" y="2287"/>
                    <a:pt x="1" y="2763"/>
                  </a:cubicBezTo>
                  <a:cubicBezTo>
                    <a:pt x="1" y="3239"/>
                    <a:pt x="405" y="3632"/>
                    <a:pt x="882" y="3632"/>
                  </a:cubicBezTo>
                  <a:cubicBezTo>
                    <a:pt x="1298" y="3632"/>
                    <a:pt x="1644" y="3358"/>
                    <a:pt x="1727" y="2965"/>
                  </a:cubicBezTo>
                  <a:cubicBezTo>
                    <a:pt x="1858" y="2989"/>
                    <a:pt x="2037" y="3001"/>
                    <a:pt x="2263" y="3001"/>
                  </a:cubicBezTo>
                  <a:cubicBezTo>
                    <a:pt x="2751" y="3001"/>
                    <a:pt x="3442" y="2906"/>
                    <a:pt x="4061" y="2513"/>
                  </a:cubicBezTo>
                  <a:cubicBezTo>
                    <a:pt x="4692" y="2108"/>
                    <a:pt x="5120" y="1501"/>
                    <a:pt x="5394" y="679"/>
                  </a:cubicBezTo>
                  <a:lnTo>
                    <a:pt x="5418" y="727"/>
                  </a:lnTo>
                  <a:cubicBezTo>
                    <a:pt x="5454" y="787"/>
                    <a:pt x="5513" y="822"/>
                    <a:pt x="5585" y="822"/>
                  </a:cubicBezTo>
                  <a:cubicBezTo>
                    <a:pt x="5620" y="822"/>
                    <a:pt x="5644" y="822"/>
                    <a:pt x="5656" y="810"/>
                  </a:cubicBezTo>
                  <a:cubicBezTo>
                    <a:pt x="5680" y="751"/>
                    <a:pt x="5704" y="632"/>
                    <a:pt x="5656" y="560"/>
                  </a:cubicBezTo>
                  <a:lnTo>
                    <a:pt x="5418" y="84"/>
                  </a:lnTo>
                  <a:cubicBezTo>
                    <a:pt x="5418" y="84"/>
                    <a:pt x="5418" y="60"/>
                    <a:pt x="5406" y="60"/>
                  </a:cubicBezTo>
                  <a:cubicBezTo>
                    <a:pt x="5394" y="48"/>
                    <a:pt x="5394" y="36"/>
                    <a:pt x="5370" y="36"/>
                  </a:cubicBezTo>
                  <a:lnTo>
                    <a:pt x="5358" y="25"/>
                  </a:lnTo>
                  <a:cubicBezTo>
                    <a:pt x="5358" y="25"/>
                    <a:pt x="5347" y="25"/>
                    <a:pt x="5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66;p79">
              <a:extLst>
                <a:ext uri="{FF2B5EF4-FFF2-40B4-BE49-F238E27FC236}">
                  <a16:creationId xmlns:a16="http://schemas.microsoft.com/office/drawing/2014/main" id="{1B9218B6-E85E-4515-A80D-914DECB5BF3F}"/>
                </a:ext>
              </a:extLst>
            </p:cNvPr>
            <p:cNvSpPr/>
            <p:nvPr/>
          </p:nvSpPr>
          <p:spPr>
            <a:xfrm>
              <a:off x="3157872" y="3516050"/>
              <a:ext cx="34915" cy="33578"/>
            </a:xfrm>
            <a:custGeom>
              <a:avLst/>
              <a:gdLst/>
              <a:ahLst/>
              <a:cxnLst/>
              <a:rect l="l" t="t" r="r" b="b"/>
              <a:pathLst>
                <a:path w="1097" h="1055" extrusionOk="0">
                  <a:moveTo>
                    <a:pt x="197" y="1"/>
                  </a:moveTo>
                  <a:cubicBezTo>
                    <a:pt x="153" y="1"/>
                    <a:pt x="108" y="19"/>
                    <a:pt x="72" y="54"/>
                  </a:cubicBezTo>
                  <a:cubicBezTo>
                    <a:pt x="1" y="126"/>
                    <a:pt x="1" y="233"/>
                    <a:pt x="72" y="304"/>
                  </a:cubicBezTo>
                  <a:lnTo>
                    <a:pt x="299" y="531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3"/>
                    <a:pt x="144" y="1054"/>
                    <a:pt x="191" y="1054"/>
                  </a:cubicBezTo>
                  <a:cubicBezTo>
                    <a:pt x="239" y="1054"/>
                    <a:pt x="275" y="1043"/>
                    <a:pt x="311" y="1007"/>
                  </a:cubicBezTo>
                  <a:lnTo>
                    <a:pt x="537" y="781"/>
                  </a:lnTo>
                  <a:lnTo>
                    <a:pt x="751" y="1007"/>
                  </a:lnTo>
                  <a:cubicBezTo>
                    <a:pt x="787" y="1043"/>
                    <a:pt x="834" y="1054"/>
                    <a:pt x="870" y="1054"/>
                  </a:cubicBezTo>
                  <a:cubicBezTo>
                    <a:pt x="918" y="1054"/>
                    <a:pt x="965" y="1043"/>
                    <a:pt x="989" y="1007"/>
                  </a:cubicBezTo>
                  <a:cubicBezTo>
                    <a:pt x="1073" y="935"/>
                    <a:pt x="1073" y="828"/>
                    <a:pt x="989" y="757"/>
                  </a:cubicBezTo>
                  <a:lnTo>
                    <a:pt x="799" y="531"/>
                  </a:lnTo>
                  <a:lnTo>
                    <a:pt x="1025" y="304"/>
                  </a:lnTo>
                  <a:cubicBezTo>
                    <a:pt x="1096" y="233"/>
                    <a:pt x="1096" y="126"/>
                    <a:pt x="1025" y="54"/>
                  </a:cubicBezTo>
                  <a:cubicBezTo>
                    <a:pt x="989" y="19"/>
                    <a:pt x="945" y="1"/>
                    <a:pt x="900" y="1"/>
                  </a:cubicBezTo>
                  <a:cubicBezTo>
                    <a:pt x="855" y="1"/>
                    <a:pt x="811" y="19"/>
                    <a:pt x="775" y="54"/>
                  </a:cubicBezTo>
                  <a:lnTo>
                    <a:pt x="549" y="281"/>
                  </a:lnTo>
                  <a:lnTo>
                    <a:pt x="322" y="54"/>
                  </a:lnTo>
                  <a:cubicBezTo>
                    <a:pt x="287" y="19"/>
                    <a:pt x="242" y="1"/>
                    <a:pt x="1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67;p79">
              <a:extLst>
                <a:ext uri="{FF2B5EF4-FFF2-40B4-BE49-F238E27FC236}">
                  <a16:creationId xmlns:a16="http://schemas.microsoft.com/office/drawing/2014/main" id="{4F598679-55CE-4E7A-9DA8-66E0043C86CB}"/>
                </a:ext>
              </a:extLst>
            </p:cNvPr>
            <p:cNvSpPr/>
            <p:nvPr/>
          </p:nvSpPr>
          <p:spPr>
            <a:xfrm>
              <a:off x="3351892" y="3605485"/>
              <a:ext cx="35297" cy="33578"/>
            </a:xfrm>
            <a:custGeom>
              <a:avLst/>
              <a:gdLst/>
              <a:ahLst/>
              <a:cxnLst/>
              <a:rect l="l" t="t" r="r" b="b"/>
              <a:pathLst>
                <a:path w="1109" h="1055" extrusionOk="0">
                  <a:moveTo>
                    <a:pt x="208" y="1"/>
                  </a:moveTo>
                  <a:cubicBezTo>
                    <a:pt x="162" y="1"/>
                    <a:pt x="114" y="19"/>
                    <a:pt x="72" y="54"/>
                  </a:cubicBezTo>
                  <a:cubicBezTo>
                    <a:pt x="1" y="138"/>
                    <a:pt x="1" y="233"/>
                    <a:pt x="72" y="316"/>
                  </a:cubicBezTo>
                  <a:lnTo>
                    <a:pt x="299" y="530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2"/>
                    <a:pt x="156" y="1054"/>
                    <a:pt x="191" y="1054"/>
                  </a:cubicBezTo>
                  <a:cubicBezTo>
                    <a:pt x="239" y="1054"/>
                    <a:pt x="287" y="1042"/>
                    <a:pt x="311" y="1007"/>
                  </a:cubicBezTo>
                  <a:lnTo>
                    <a:pt x="537" y="792"/>
                  </a:lnTo>
                  <a:lnTo>
                    <a:pt x="763" y="1007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30" y="1054"/>
                    <a:pt x="965" y="1042"/>
                    <a:pt x="1001" y="1007"/>
                  </a:cubicBezTo>
                  <a:cubicBezTo>
                    <a:pt x="1073" y="935"/>
                    <a:pt x="1073" y="828"/>
                    <a:pt x="1001" y="757"/>
                  </a:cubicBezTo>
                  <a:lnTo>
                    <a:pt x="811" y="530"/>
                  </a:lnTo>
                  <a:lnTo>
                    <a:pt x="1037" y="316"/>
                  </a:lnTo>
                  <a:cubicBezTo>
                    <a:pt x="1108" y="233"/>
                    <a:pt x="1108" y="138"/>
                    <a:pt x="1037" y="54"/>
                  </a:cubicBezTo>
                  <a:cubicBezTo>
                    <a:pt x="995" y="19"/>
                    <a:pt x="950" y="1"/>
                    <a:pt x="906" y="1"/>
                  </a:cubicBezTo>
                  <a:cubicBezTo>
                    <a:pt x="861" y="1"/>
                    <a:pt x="817" y="19"/>
                    <a:pt x="775" y="54"/>
                  </a:cubicBezTo>
                  <a:lnTo>
                    <a:pt x="561" y="280"/>
                  </a:lnTo>
                  <a:lnTo>
                    <a:pt x="334" y="54"/>
                  </a:lnTo>
                  <a:cubicBezTo>
                    <a:pt x="299" y="19"/>
                    <a:pt x="254" y="1"/>
                    <a:pt x="2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68;p79">
              <a:extLst>
                <a:ext uri="{FF2B5EF4-FFF2-40B4-BE49-F238E27FC236}">
                  <a16:creationId xmlns:a16="http://schemas.microsoft.com/office/drawing/2014/main" id="{A8782609-C375-42FD-9BEC-903BF3F59725}"/>
                </a:ext>
              </a:extLst>
            </p:cNvPr>
            <p:cNvSpPr/>
            <p:nvPr/>
          </p:nvSpPr>
          <p:spPr>
            <a:xfrm>
              <a:off x="3254882" y="3531231"/>
              <a:ext cx="35297" cy="33546"/>
            </a:xfrm>
            <a:custGeom>
              <a:avLst/>
              <a:gdLst/>
              <a:ahLst/>
              <a:cxnLst/>
              <a:rect l="l" t="t" r="r" b="b"/>
              <a:pathLst>
                <a:path w="1109" h="1054" extrusionOk="0">
                  <a:moveTo>
                    <a:pt x="199" y="0"/>
                  </a:moveTo>
                  <a:cubicBezTo>
                    <a:pt x="153" y="0"/>
                    <a:pt x="108" y="18"/>
                    <a:pt x="72" y="54"/>
                  </a:cubicBezTo>
                  <a:cubicBezTo>
                    <a:pt x="1" y="125"/>
                    <a:pt x="1" y="232"/>
                    <a:pt x="72" y="304"/>
                  </a:cubicBezTo>
                  <a:lnTo>
                    <a:pt x="299" y="530"/>
                  </a:lnTo>
                  <a:lnTo>
                    <a:pt x="72" y="756"/>
                  </a:lnTo>
                  <a:cubicBezTo>
                    <a:pt x="1" y="828"/>
                    <a:pt x="1" y="935"/>
                    <a:pt x="72" y="1006"/>
                  </a:cubicBezTo>
                  <a:cubicBezTo>
                    <a:pt x="108" y="1042"/>
                    <a:pt x="144" y="1054"/>
                    <a:pt x="191" y="1054"/>
                  </a:cubicBezTo>
                  <a:cubicBezTo>
                    <a:pt x="239" y="1054"/>
                    <a:pt x="287" y="1042"/>
                    <a:pt x="311" y="1006"/>
                  </a:cubicBezTo>
                  <a:lnTo>
                    <a:pt x="537" y="780"/>
                  </a:lnTo>
                  <a:lnTo>
                    <a:pt x="763" y="1006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18" y="1054"/>
                    <a:pt x="965" y="1042"/>
                    <a:pt x="1001" y="1006"/>
                  </a:cubicBezTo>
                  <a:cubicBezTo>
                    <a:pt x="1073" y="935"/>
                    <a:pt x="1073" y="828"/>
                    <a:pt x="1001" y="756"/>
                  </a:cubicBezTo>
                  <a:lnTo>
                    <a:pt x="811" y="530"/>
                  </a:lnTo>
                  <a:lnTo>
                    <a:pt x="1025" y="304"/>
                  </a:lnTo>
                  <a:cubicBezTo>
                    <a:pt x="1108" y="232"/>
                    <a:pt x="1108" y="125"/>
                    <a:pt x="1025" y="54"/>
                  </a:cubicBezTo>
                  <a:cubicBezTo>
                    <a:pt x="989" y="18"/>
                    <a:pt x="945" y="0"/>
                    <a:pt x="900" y="0"/>
                  </a:cubicBezTo>
                  <a:cubicBezTo>
                    <a:pt x="855" y="0"/>
                    <a:pt x="811" y="18"/>
                    <a:pt x="775" y="54"/>
                  </a:cubicBezTo>
                  <a:lnTo>
                    <a:pt x="549" y="280"/>
                  </a:lnTo>
                  <a:lnTo>
                    <a:pt x="334" y="54"/>
                  </a:lnTo>
                  <a:cubicBezTo>
                    <a:pt x="293" y="18"/>
                    <a:pt x="245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3366;p80">
            <a:extLst>
              <a:ext uri="{FF2B5EF4-FFF2-40B4-BE49-F238E27FC236}">
                <a16:creationId xmlns:a16="http://schemas.microsoft.com/office/drawing/2014/main" id="{25DE9F5B-8CA3-48EA-9C05-90760D3BE1E9}"/>
              </a:ext>
            </a:extLst>
          </p:cNvPr>
          <p:cNvGrpSpPr/>
          <p:nvPr/>
        </p:nvGrpSpPr>
        <p:grpSpPr>
          <a:xfrm>
            <a:off x="5565342" y="2794309"/>
            <a:ext cx="363243" cy="300675"/>
            <a:chOff x="3075928" y="2445798"/>
            <a:chExt cx="363243" cy="300675"/>
          </a:xfrm>
          <a:solidFill>
            <a:schemeClr val="accent1"/>
          </a:solidFill>
        </p:grpSpPr>
        <p:sp>
          <p:nvSpPr>
            <p:cNvPr id="79" name="Google Shape;13367;p80">
              <a:extLst>
                <a:ext uri="{FF2B5EF4-FFF2-40B4-BE49-F238E27FC236}">
                  <a16:creationId xmlns:a16="http://schemas.microsoft.com/office/drawing/2014/main" id="{37CBFFA6-1562-478F-B12D-0DE03B1A66D0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368;p80">
              <a:extLst>
                <a:ext uri="{FF2B5EF4-FFF2-40B4-BE49-F238E27FC236}">
                  <a16:creationId xmlns:a16="http://schemas.microsoft.com/office/drawing/2014/main" id="{DB565978-67F8-4EED-8B47-D63E4B002908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369;p80">
              <a:extLst>
                <a:ext uri="{FF2B5EF4-FFF2-40B4-BE49-F238E27FC236}">
                  <a16:creationId xmlns:a16="http://schemas.microsoft.com/office/drawing/2014/main" id="{34063CF7-C475-4A2D-A806-297710D5EE14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370;p80">
              <a:extLst>
                <a:ext uri="{FF2B5EF4-FFF2-40B4-BE49-F238E27FC236}">
                  <a16:creationId xmlns:a16="http://schemas.microsoft.com/office/drawing/2014/main" id="{AC7963E3-F2D6-457A-BE23-28C0F41C5F2C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371;p80">
              <a:extLst>
                <a:ext uri="{FF2B5EF4-FFF2-40B4-BE49-F238E27FC236}">
                  <a16:creationId xmlns:a16="http://schemas.microsoft.com/office/drawing/2014/main" id="{D4EA1ABB-A9A9-46EC-8567-3C9F362D2CA2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372;p80">
              <a:extLst>
                <a:ext uri="{FF2B5EF4-FFF2-40B4-BE49-F238E27FC236}">
                  <a16:creationId xmlns:a16="http://schemas.microsoft.com/office/drawing/2014/main" id="{B2DBA433-9449-46E8-BC97-A5A54D8D872F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373;p80">
              <a:extLst>
                <a:ext uri="{FF2B5EF4-FFF2-40B4-BE49-F238E27FC236}">
                  <a16:creationId xmlns:a16="http://schemas.microsoft.com/office/drawing/2014/main" id="{1F01AD70-B276-447B-BB6E-E1FF7DD8D361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374;p80">
              <a:extLst>
                <a:ext uri="{FF2B5EF4-FFF2-40B4-BE49-F238E27FC236}">
                  <a16:creationId xmlns:a16="http://schemas.microsoft.com/office/drawing/2014/main" id="{5F6B4534-3433-4A55-A080-CBE324F396D7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375;p80">
              <a:extLst>
                <a:ext uri="{FF2B5EF4-FFF2-40B4-BE49-F238E27FC236}">
                  <a16:creationId xmlns:a16="http://schemas.microsoft.com/office/drawing/2014/main" id="{7DF8CDB2-74D2-4CE6-8272-AD295824BE20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376;p80">
              <a:extLst>
                <a:ext uri="{FF2B5EF4-FFF2-40B4-BE49-F238E27FC236}">
                  <a16:creationId xmlns:a16="http://schemas.microsoft.com/office/drawing/2014/main" id="{4D30EFFD-D1EB-436A-B540-2631FB041788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377;p80">
              <a:extLst>
                <a:ext uri="{FF2B5EF4-FFF2-40B4-BE49-F238E27FC236}">
                  <a16:creationId xmlns:a16="http://schemas.microsoft.com/office/drawing/2014/main" id="{6D15F504-ABB0-4339-B932-D28F18A73CC0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49"/>
          <p:cNvSpPr txBox="1">
            <a:spLocks noGrp="1"/>
          </p:cNvSpPr>
          <p:nvPr>
            <p:ph type="title"/>
          </p:nvPr>
        </p:nvSpPr>
        <p:spPr>
          <a:xfrm>
            <a:off x="888320" y="368300"/>
            <a:ext cx="631072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ЗМІНИ ТА ОЦІНКА ЇХ РИЗИКІВ</a:t>
            </a:r>
            <a:b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18" name="Google Shape;2018;p49"/>
          <p:cNvSpPr txBox="1">
            <a:spLocks noGrp="1"/>
          </p:cNvSpPr>
          <p:nvPr>
            <p:ph type="title" idx="4294967295"/>
          </p:nvPr>
        </p:nvSpPr>
        <p:spPr>
          <a:xfrm>
            <a:off x="273699" y="2136584"/>
            <a:ext cx="1778621" cy="870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КУРСИ В СФЕРІ ГРАФІКИ ТА ДИЗАЙНУ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0DE89-A432-4290-9C80-065FE199C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3" t="13967" r="7933" b="11103"/>
          <a:stretch/>
        </p:blipFill>
        <p:spPr>
          <a:xfrm>
            <a:off x="2265680" y="1608255"/>
            <a:ext cx="3556000" cy="316694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073076F-15C7-4D2A-9666-C7F72B68A873}"/>
              </a:ext>
            </a:extLst>
          </p:cNvPr>
          <p:cNvSpPr txBox="1"/>
          <p:nvPr/>
        </p:nvSpPr>
        <p:spPr>
          <a:xfrm>
            <a:off x="5821680" y="1767252"/>
            <a:ext cx="331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Оцінка</a:t>
            </a:r>
            <a:r>
              <a:rPr lang="ru-RU" sz="18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8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ризику</a:t>
            </a:r>
            <a:r>
              <a:rPr lang="ru-RU" sz="18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8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данної</a:t>
            </a:r>
            <a:r>
              <a:rPr lang="ru-RU" sz="18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sz="18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зміни</a:t>
            </a:r>
            <a:endParaRPr lang="ru-RU" sz="18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14F6B2-E65C-4810-B339-200DDE39D6A0}"/>
              </a:ext>
            </a:extLst>
          </p:cNvPr>
          <p:cNvSpPr txBox="1"/>
          <p:nvPr/>
        </p:nvSpPr>
        <p:spPr>
          <a:xfrm>
            <a:off x="5821680" y="2571750"/>
            <a:ext cx="4592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1"/>
                </a:solidFill>
                <a:latin typeface="Comic Sans MS" panose="030F0702030302020204" pitchFamily="66" charset="0"/>
              </a:rPr>
              <a:t>Р = 10% * 1% = 10%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88B114-8E39-4770-8DD5-98FCBAF2CC30}"/>
              </a:ext>
            </a:extLst>
          </p:cNvPr>
          <p:cNvSpPr txBox="1"/>
          <p:nvPr/>
        </p:nvSpPr>
        <p:spPr>
          <a:xfrm>
            <a:off x="5821680" y="3068471"/>
            <a:ext cx="520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accent1"/>
                </a:solidFill>
                <a:latin typeface="Comic Sans MS" panose="030F0702030302020204" pitchFamily="66" charset="0"/>
              </a:rPr>
              <a:t>Д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е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1% -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Ймовірність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загроз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зміни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uk-UA" dirty="0">
                <a:solidFill>
                  <a:schemeClr val="accent1"/>
                </a:solidFill>
                <a:latin typeface="Comic Sans MS" panose="030F0702030302020204" pitchFamily="66" charset="0"/>
              </a:rPr>
              <a:t>А 10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% -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приблизні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збитки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endParaRPr lang="ru-RU" sz="1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6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/>
          <p:nvPr/>
        </p:nvSpPr>
        <p:spPr>
          <a:xfrm>
            <a:off x="5850325" y="1470325"/>
            <a:ext cx="1505100" cy="150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1669650" y="1470325"/>
            <a:ext cx="1505100" cy="150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27200" cy="10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Цільова</a:t>
            </a:r>
            <a:r>
              <a:rPr lang="ru-RU" b="1" i="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b="1" i="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аудиторія</a:t>
            </a:r>
            <a:endParaRPr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93" name="Google Shape;1193;p37"/>
          <p:cNvSpPr txBox="1">
            <a:spLocks noGrp="1"/>
          </p:cNvSpPr>
          <p:nvPr>
            <p:ph type="title" idx="2"/>
          </p:nvPr>
        </p:nvSpPr>
        <p:spPr>
          <a:xfrm>
            <a:off x="1125650" y="31324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Comic Sans MS" panose="030F0702030302020204" pitchFamily="66" charset="0"/>
              </a:rPr>
              <a:t>Чоловіки та жінки</a:t>
            </a:r>
            <a:br>
              <a:rPr lang="uk-UA" dirty="0">
                <a:latin typeface="Comic Sans MS" panose="030F0702030302020204" pitchFamily="66" charset="0"/>
              </a:rPr>
            </a:br>
            <a:r>
              <a:rPr lang="uk-UA" dirty="0">
                <a:latin typeface="Comic Sans MS" panose="030F0702030302020204" pitchFamily="66" charset="0"/>
              </a:rPr>
              <a:t>18-25 років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194" name="Google Shape;1194;p37"/>
          <p:cNvSpPr txBox="1">
            <a:spLocks noGrp="1"/>
          </p:cNvSpPr>
          <p:nvPr>
            <p:ph type="title" idx="3"/>
          </p:nvPr>
        </p:nvSpPr>
        <p:spPr>
          <a:xfrm>
            <a:off x="4922675" y="3132475"/>
            <a:ext cx="3168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Comic Sans MS" panose="030F0702030302020204" pitchFamily="66" charset="0"/>
              </a:rPr>
              <a:t>Чоловіки та жінки</a:t>
            </a:r>
            <a:br>
              <a:rPr lang="uk-UA" dirty="0">
                <a:latin typeface="Comic Sans MS" panose="030F0702030302020204" pitchFamily="66" charset="0"/>
              </a:rPr>
            </a:br>
            <a:r>
              <a:rPr lang="uk-UA" dirty="0">
                <a:latin typeface="Comic Sans MS" panose="030F0702030302020204" pitchFamily="66" charset="0"/>
              </a:rPr>
              <a:t>26-40 років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1195" name="Google Shape;1195;p37"/>
          <p:cNvGrpSpPr/>
          <p:nvPr/>
        </p:nvGrpSpPr>
        <p:grpSpPr>
          <a:xfrm>
            <a:off x="2513698" y="1401581"/>
            <a:ext cx="1599866" cy="1651151"/>
            <a:chOff x="3836975" y="2014000"/>
            <a:chExt cx="2370875" cy="2446875"/>
          </a:xfrm>
        </p:grpSpPr>
        <p:sp>
          <p:nvSpPr>
            <p:cNvPr id="1196" name="Google Shape;1196;p37"/>
            <p:cNvSpPr/>
            <p:nvPr/>
          </p:nvSpPr>
          <p:spPr>
            <a:xfrm>
              <a:off x="3836975" y="2984500"/>
              <a:ext cx="544850" cy="508275"/>
            </a:xfrm>
            <a:custGeom>
              <a:avLst/>
              <a:gdLst/>
              <a:ahLst/>
              <a:cxnLst/>
              <a:rect l="l" t="t" r="r" b="b"/>
              <a:pathLst>
                <a:path w="21794" h="20331" extrusionOk="0">
                  <a:moveTo>
                    <a:pt x="16997" y="0"/>
                  </a:moveTo>
                  <a:cubicBezTo>
                    <a:pt x="16936" y="0"/>
                    <a:pt x="16873" y="8"/>
                    <a:pt x="16809" y="26"/>
                  </a:cubicBezTo>
                  <a:cubicBezTo>
                    <a:pt x="16171" y="239"/>
                    <a:pt x="14438" y="1789"/>
                    <a:pt x="13891" y="4160"/>
                  </a:cubicBezTo>
                  <a:cubicBezTo>
                    <a:pt x="13723" y="4559"/>
                    <a:pt x="13351" y="4784"/>
                    <a:pt x="12966" y="4784"/>
                  </a:cubicBezTo>
                  <a:cubicBezTo>
                    <a:pt x="12795" y="4784"/>
                    <a:pt x="12621" y="4740"/>
                    <a:pt x="12462" y="4646"/>
                  </a:cubicBezTo>
                  <a:cubicBezTo>
                    <a:pt x="10912" y="3977"/>
                    <a:pt x="5745" y="1303"/>
                    <a:pt x="4803" y="999"/>
                  </a:cubicBezTo>
                  <a:cubicBezTo>
                    <a:pt x="4441" y="883"/>
                    <a:pt x="4048" y="805"/>
                    <a:pt x="3753" y="805"/>
                  </a:cubicBezTo>
                  <a:cubicBezTo>
                    <a:pt x="3354" y="805"/>
                    <a:pt x="3137" y="948"/>
                    <a:pt x="3435" y="1333"/>
                  </a:cubicBezTo>
                  <a:cubicBezTo>
                    <a:pt x="3800" y="1850"/>
                    <a:pt x="5897" y="3430"/>
                    <a:pt x="7021" y="4251"/>
                  </a:cubicBezTo>
                  <a:cubicBezTo>
                    <a:pt x="5819" y="3396"/>
                    <a:pt x="3418" y="1718"/>
                    <a:pt x="2587" y="1718"/>
                  </a:cubicBezTo>
                  <a:cubicBezTo>
                    <a:pt x="2473" y="1718"/>
                    <a:pt x="2388" y="1750"/>
                    <a:pt x="2341" y="1819"/>
                  </a:cubicBezTo>
                  <a:cubicBezTo>
                    <a:pt x="2128" y="2123"/>
                    <a:pt x="2462" y="2822"/>
                    <a:pt x="3648" y="3825"/>
                  </a:cubicBezTo>
                  <a:cubicBezTo>
                    <a:pt x="2766" y="3248"/>
                    <a:pt x="1945" y="2762"/>
                    <a:pt x="1672" y="2762"/>
                  </a:cubicBezTo>
                  <a:cubicBezTo>
                    <a:pt x="0" y="2792"/>
                    <a:pt x="4803" y="6470"/>
                    <a:pt x="4803" y="6470"/>
                  </a:cubicBezTo>
                  <a:cubicBezTo>
                    <a:pt x="2278" y="4577"/>
                    <a:pt x="1743" y="4020"/>
                    <a:pt x="1449" y="4020"/>
                  </a:cubicBezTo>
                  <a:cubicBezTo>
                    <a:pt x="1346" y="4020"/>
                    <a:pt x="1273" y="4088"/>
                    <a:pt x="1155" y="4190"/>
                  </a:cubicBezTo>
                  <a:cubicBezTo>
                    <a:pt x="851" y="4464"/>
                    <a:pt x="1398" y="5254"/>
                    <a:pt x="3009" y="6865"/>
                  </a:cubicBezTo>
                  <a:lnTo>
                    <a:pt x="9028" y="13704"/>
                  </a:lnTo>
                  <a:lnTo>
                    <a:pt x="12584" y="20330"/>
                  </a:lnTo>
                  <a:lnTo>
                    <a:pt x="21794" y="15011"/>
                  </a:lnTo>
                  <a:lnTo>
                    <a:pt x="16292" y="7473"/>
                  </a:lnTo>
                  <a:cubicBezTo>
                    <a:pt x="16231" y="6926"/>
                    <a:pt x="16201" y="6257"/>
                    <a:pt x="16201" y="5497"/>
                  </a:cubicBezTo>
                  <a:cubicBezTo>
                    <a:pt x="16171" y="4828"/>
                    <a:pt x="16292" y="4190"/>
                    <a:pt x="16505" y="3552"/>
                  </a:cubicBezTo>
                  <a:cubicBezTo>
                    <a:pt x="16718" y="2762"/>
                    <a:pt x="17082" y="2002"/>
                    <a:pt x="17508" y="1272"/>
                  </a:cubicBezTo>
                  <a:cubicBezTo>
                    <a:pt x="17920" y="723"/>
                    <a:pt x="17563" y="0"/>
                    <a:pt x="1699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3893950" y="3082975"/>
              <a:ext cx="116300" cy="89975"/>
            </a:xfrm>
            <a:custGeom>
              <a:avLst/>
              <a:gdLst/>
              <a:ahLst/>
              <a:cxnLst/>
              <a:rect l="l" t="t" r="r" b="b"/>
              <a:pathLst>
                <a:path w="4652" h="3599" extrusionOk="0">
                  <a:moveTo>
                    <a:pt x="86" y="0"/>
                  </a:moveTo>
                  <a:cubicBezTo>
                    <a:pt x="75" y="0"/>
                    <a:pt x="67" y="3"/>
                    <a:pt x="62" y="8"/>
                  </a:cubicBezTo>
                  <a:cubicBezTo>
                    <a:pt x="1" y="69"/>
                    <a:pt x="973" y="950"/>
                    <a:pt x="2220" y="1953"/>
                  </a:cubicBezTo>
                  <a:cubicBezTo>
                    <a:pt x="3417" y="2888"/>
                    <a:pt x="4475" y="3598"/>
                    <a:pt x="4609" y="3598"/>
                  </a:cubicBezTo>
                  <a:cubicBezTo>
                    <a:pt x="4615" y="3598"/>
                    <a:pt x="4619" y="3597"/>
                    <a:pt x="4621" y="3595"/>
                  </a:cubicBezTo>
                  <a:cubicBezTo>
                    <a:pt x="4651" y="3503"/>
                    <a:pt x="3709" y="2622"/>
                    <a:pt x="2463" y="1649"/>
                  </a:cubicBezTo>
                  <a:cubicBezTo>
                    <a:pt x="1287" y="703"/>
                    <a:pt x="274" y="0"/>
                    <a:pt x="8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3909925" y="3054100"/>
              <a:ext cx="129950" cy="88550"/>
            </a:xfrm>
            <a:custGeom>
              <a:avLst/>
              <a:gdLst/>
              <a:ahLst/>
              <a:cxnLst/>
              <a:rect l="l" t="t" r="r" b="b"/>
              <a:pathLst>
                <a:path w="5198" h="3542" extrusionOk="0">
                  <a:moveTo>
                    <a:pt x="82" y="0"/>
                  </a:moveTo>
                  <a:cubicBezTo>
                    <a:pt x="71" y="0"/>
                    <a:pt x="64" y="3"/>
                    <a:pt x="61" y="8"/>
                  </a:cubicBezTo>
                  <a:cubicBezTo>
                    <a:pt x="0" y="99"/>
                    <a:pt x="1094" y="950"/>
                    <a:pt x="2492" y="1923"/>
                  </a:cubicBezTo>
                  <a:cubicBezTo>
                    <a:pt x="3811" y="2840"/>
                    <a:pt x="4941" y="3542"/>
                    <a:pt x="5116" y="3542"/>
                  </a:cubicBezTo>
                  <a:cubicBezTo>
                    <a:pt x="5126" y="3542"/>
                    <a:pt x="5133" y="3539"/>
                    <a:pt x="5137" y="3534"/>
                  </a:cubicBezTo>
                  <a:cubicBezTo>
                    <a:pt x="5198" y="3443"/>
                    <a:pt x="4103" y="2592"/>
                    <a:pt x="2705" y="1619"/>
                  </a:cubicBezTo>
                  <a:cubicBezTo>
                    <a:pt x="1386" y="701"/>
                    <a:pt x="257" y="0"/>
                    <a:pt x="8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3937275" y="3028250"/>
              <a:ext cx="123875" cy="82500"/>
            </a:xfrm>
            <a:custGeom>
              <a:avLst/>
              <a:gdLst/>
              <a:ahLst/>
              <a:cxnLst/>
              <a:rect l="l" t="t" r="r" b="b"/>
              <a:pathLst>
                <a:path w="4955" h="3300" extrusionOk="0">
                  <a:moveTo>
                    <a:pt x="84" y="0"/>
                  </a:moveTo>
                  <a:cubicBezTo>
                    <a:pt x="73" y="0"/>
                    <a:pt x="65" y="3"/>
                    <a:pt x="61" y="9"/>
                  </a:cubicBezTo>
                  <a:cubicBezTo>
                    <a:pt x="0" y="100"/>
                    <a:pt x="1034" y="920"/>
                    <a:pt x="2371" y="1802"/>
                  </a:cubicBezTo>
                  <a:cubicBezTo>
                    <a:pt x="3627" y="2658"/>
                    <a:pt x="4695" y="3300"/>
                    <a:pt x="4871" y="3300"/>
                  </a:cubicBezTo>
                  <a:cubicBezTo>
                    <a:pt x="4883" y="3300"/>
                    <a:pt x="4890" y="3297"/>
                    <a:pt x="4894" y="3291"/>
                  </a:cubicBezTo>
                  <a:cubicBezTo>
                    <a:pt x="4955" y="3200"/>
                    <a:pt x="3921" y="2410"/>
                    <a:pt x="2584" y="1498"/>
                  </a:cubicBezTo>
                  <a:cubicBezTo>
                    <a:pt x="1328" y="642"/>
                    <a:pt x="260" y="0"/>
                    <a:pt x="8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4062650" y="3197150"/>
              <a:ext cx="742450" cy="986350"/>
            </a:xfrm>
            <a:custGeom>
              <a:avLst/>
              <a:gdLst/>
              <a:ahLst/>
              <a:cxnLst/>
              <a:rect l="l" t="t" r="r" b="b"/>
              <a:pathLst>
                <a:path w="29698" h="39454" extrusionOk="0">
                  <a:moveTo>
                    <a:pt x="7782" y="0"/>
                  </a:moveTo>
                  <a:lnTo>
                    <a:pt x="1" y="5198"/>
                  </a:lnTo>
                  <a:cubicBezTo>
                    <a:pt x="1" y="5198"/>
                    <a:pt x="15016" y="33071"/>
                    <a:pt x="16840" y="35594"/>
                  </a:cubicBezTo>
                  <a:cubicBezTo>
                    <a:pt x="18664" y="38116"/>
                    <a:pt x="24682" y="39454"/>
                    <a:pt x="24682" y="39454"/>
                  </a:cubicBezTo>
                  <a:lnTo>
                    <a:pt x="29697" y="27782"/>
                  </a:lnTo>
                  <a:lnTo>
                    <a:pt x="778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5523175" y="2225250"/>
              <a:ext cx="283025" cy="549375"/>
            </a:xfrm>
            <a:custGeom>
              <a:avLst/>
              <a:gdLst/>
              <a:ahLst/>
              <a:cxnLst/>
              <a:rect l="l" t="t" r="r" b="b"/>
              <a:pathLst>
                <a:path w="11321" h="21975" extrusionOk="0">
                  <a:moveTo>
                    <a:pt x="4985" y="0"/>
                  </a:moveTo>
                  <a:lnTo>
                    <a:pt x="0" y="20457"/>
                  </a:lnTo>
                  <a:cubicBezTo>
                    <a:pt x="109" y="21325"/>
                    <a:pt x="847" y="21975"/>
                    <a:pt x="1717" y="21975"/>
                  </a:cubicBezTo>
                  <a:cubicBezTo>
                    <a:pt x="1822" y="21975"/>
                    <a:pt x="1929" y="21966"/>
                    <a:pt x="2037" y="21946"/>
                  </a:cubicBezTo>
                  <a:cubicBezTo>
                    <a:pt x="3004" y="21765"/>
                    <a:pt x="3640" y="20802"/>
                    <a:pt x="3409" y="19836"/>
                  </a:cubicBezTo>
                  <a:lnTo>
                    <a:pt x="3409" y="19836"/>
                  </a:lnTo>
                  <a:cubicBezTo>
                    <a:pt x="3640" y="20761"/>
                    <a:pt x="4594" y="21282"/>
                    <a:pt x="5544" y="21282"/>
                  </a:cubicBezTo>
                  <a:cubicBezTo>
                    <a:pt x="6017" y="21282"/>
                    <a:pt x="6488" y="21153"/>
                    <a:pt x="6870" y="20882"/>
                  </a:cubicBezTo>
                  <a:cubicBezTo>
                    <a:pt x="8025" y="20092"/>
                    <a:pt x="8359" y="18390"/>
                    <a:pt x="7873" y="17052"/>
                  </a:cubicBezTo>
                  <a:lnTo>
                    <a:pt x="7873" y="17052"/>
                  </a:lnTo>
                  <a:cubicBezTo>
                    <a:pt x="8273" y="17409"/>
                    <a:pt x="8734" y="17567"/>
                    <a:pt x="9180" y="17567"/>
                  </a:cubicBezTo>
                  <a:cubicBezTo>
                    <a:pt x="10293" y="17567"/>
                    <a:pt x="11320" y="16591"/>
                    <a:pt x="11125" y="15289"/>
                  </a:cubicBezTo>
                  <a:cubicBezTo>
                    <a:pt x="10851" y="13587"/>
                    <a:pt x="8693" y="13040"/>
                    <a:pt x="7508" y="11794"/>
                  </a:cubicBezTo>
                  <a:cubicBezTo>
                    <a:pt x="6049" y="10274"/>
                    <a:pt x="6201" y="7934"/>
                    <a:pt x="6383" y="5836"/>
                  </a:cubicBezTo>
                  <a:cubicBezTo>
                    <a:pt x="6566" y="3769"/>
                    <a:pt x="6566" y="1368"/>
                    <a:pt x="49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4916000" y="2113550"/>
              <a:ext cx="493975" cy="493975"/>
            </a:xfrm>
            <a:custGeom>
              <a:avLst/>
              <a:gdLst/>
              <a:ahLst/>
              <a:cxnLst/>
              <a:rect l="l" t="t" r="r" b="b"/>
              <a:pathLst>
                <a:path w="19759" h="19759" extrusionOk="0">
                  <a:moveTo>
                    <a:pt x="19758" y="0"/>
                  </a:moveTo>
                  <a:cubicBezTo>
                    <a:pt x="17595" y="1302"/>
                    <a:pt x="15128" y="1971"/>
                    <a:pt x="12645" y="1971"/>
                  </a:cubicBezTo>
                  <a:cubicBezTo>
                    <a:pt x="11359" y="1971"/>
                    <a:pt x="10070" y="1792"/>
                    <a:pt x="8816" y="1429"/>
                  </a:cubicBezTo>
                  <a:cubicBezTo>
                    <a:pt x="7691" y="1094"/>
                    <a:pt x="6627" y="639"/>
                    <a:pt x="5503" y="426"/>
                  </a:cubicBezTo>
                  <a:cubicBezTo>
                    <a:pt x="5179" y="364"/>
                    <a:pt x="4845" y="331"/>
                    <a:pt x="4511" y="331"/>
                  </a:cubicBezTo>
                  <a:cubicBezTo>
                    <a:pt x="3688" y="331"/>
                    <a:pt x="2869" y="536"/>
                    <a:pt x="2220" y="1034"/>
                  </a:cubicBezTo>
                  <a:cubicBezTo>
                    <a:pt x="1308" y="1733"/>
                    <a:pt x="943" y="3161"/>
                    <a:pt x="1642" y="4073"/>
                  </a:cubicBezTo>
                  <a:cubicBezTo>
                    <a:pt x="1977" y="4499"/>
                    <a:pt x="2463" y="4742"/>
                    <a:pt x="2706" y="5198"/>
                  </a:cubicBezTo>
                  <a:cubicBezTo>
                    <a:pt x="3193" y="6110"/>
                    <a:pt x="2433" y="7174"/>
                    <a:pt x="1673" y="7842"/>
                  </a:cubicBezTo>
                  <a:cubicBezTo>
                    <a:pt x="913" y="8511"/>
                    <a:pt x="1" y="9271"/>
                    <a:pt x="92" y="10304"/>
                  </a:cubicBezTo>
                  <a:cubicBezTo>
                    <a:pt x="214" y="11368"/>
                    <a:pt x="1338" y="11946"/>
                    <a:pt x="2250" y="12402"/>
                  </a:cubicBezTo>
                  <a:cubicBezTo>
                    <a:pt x="3193" y="12858"/>
                    <a:pt x="4256" y="13617"/>
                    <a:pt x="4165" y="14651"/>
                  </a:cubicBezTo>
                  <a:cubicBezTo>
                    <a:pt x="4074" y="15532"/>
                    <a:pt x="3223" y="16079"/>
                    <a:pt x="2858" y="16870"/>
                  </a:cubicBezTo>
                  <a:cubicBezTo>
                    <a:pt x="2402" y="17934"/>
                    <a:pt x="2919" y="19149"/>
                    <a:pt x="3983" y="19605"/>
                  </a:cubicBezTo>
                  <a:cubicBezTo>
                    <a:pt x="4243" y="19709"/>
                    <a:pt x="4512" y="19759"/>
                    <a:pt x="4776" y="19759"/>
                  </a:cubicBezTo>
                  <a:cubicBezTo>
                    <a:pt x="5593" y="19759"/>
                    <a:pt x="6366" y="19285"/>
                    <a:pt x="6688" y="18481"/>
                  </a:cubicBezTo>
                  <a:lnTo>
                    <a:pt x="1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4985150" y="2087125"/>
              <a:ext cx="661150" cy="1104725"/>
            </a:xfrm>
            <a:custGeom>
              <a:avLst/>
              <a:gdLst/>
              <a:ahLst/>
              <a:cxnLst/>
              <a:rect l="l" t="t" r="r" b="b"/>
              <a:pathLst>
                <a:path w="26446" h="44189" extrusionOk="0">
                  <a:moveTo>
                    <a:pt x="14402" y="1"/>
                  </a:moveTo>
                  <a:cubicBezTo>
                    <a:pt x="9327" y="1"/>
                    <a:pt x="4775" y="3499"/>
                    <a:pt x="3618" y="8595"/>
                  </a:cubicBezTo>
                  <a:cubicBezTo>
                    <a:pt x="2433" y="13793"/>
                    <a:pt x="1156" y="19568"/>
                    <a:pt x="791" y="22425"/>
                  </a:cubicBezTo>
                  <a:cubicBezTo>
                    <a:pt x="1" y="28292"/>
                    <a:pt x="5715" y="30055"/>
                    <a:pt x="5715" y="30055"/>
                  </a:cubicBezTo>
                  <a:lnTo>
                    <a:pt x="4682" y="35009"/>
                  </a:lnTo>
                  <a:cubicBezTo>
                    <a:pt x="3831" y="39143"/>
                    <a:pt x="6506" y="43186"/>
                    <a:pt x="10639" y="44037"/>
                  </a:cubicBezTo>
                  <a:lnTo>
                    <a:pt x="10670" y="44037"/>
                  </a:lnTo>
                  <a:cubicBezTo>
                    <a:pt x="11179" y="44139"/>
                    <a:pt x="11686" y="44188"/>
                    <a:pt x="12186" y="44188"/>
                  </a:cubicBezTo>
                  <a:cubicBezTo>
                    <a:pt x="15690" y="44188"/>
                    <a:pt x="18839" y="41765"/>
                    <a:pt x="19637" y="38201"/>
                  </a:cubicBezTo>
                  <a:lnTo>
                    <a:pt x="25017" y="13459"/>
                  </a:lnTo>
                  <a:cubicBezTo>
                    <a:pt x="26445" y="7471"/>
                    <a:pt x="22615" y="1452"/>
                    <a:pt x="16567" y="206"/>
                  </a:cubicBezTo>
                  <a:lnTo>
                    <a:pt x="15989" y="115"/>
                  </a:lnTo>
                  <a:cubicBezTo>
                    <a:pt x="15456" y="38"/>
                    <a:pt x="14926" y="1"/>
                    <a:pt x="1440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5100675" y="2382875"/>
              <a:ext cx="44850" cy="40650"/>
            </a:xfrm>
            <a:custGeom>
              <a:avLst/>
              <a:gdLst/>
              <a:ahLst/>
              <a:cxnLst/>
              <a:rect l="l" t="t" r="r" b="b"/>
              <a:pathLst>
                <a:path w="1794" h="1626" extrusionOk="0">
                  <a:moveTo>
                    <a:pt x="859" y="0"/>
                  </a:moveTo>
                  <a:cubicBezTo>
                    <a:pt x="473" y="0"/>
                    <a:pt x="140" y="259"/>
                    <a:pt x="61" y="656"/>
                  </a:cubicBezTo>
                  <a:cubicBezTo>
                    <a:pt x="0" y="1082"/>
                    <a:pt x="304" y="1507"/>
                    <a:pt x="730" y="1598"/>
                  </a:cubicBezTo>
                  <a:cubicBezTo>
                    <a:pt x="798" y="1617"/>
                    <a:pt x="867" y="1625"/>
                    <a:pt x="933" y="1625"/>
                  </a:cubicBezTo>
                  <a:cubicBezTo>
                    <a:pt x="1306" y="1625"/>
                    <a:pt x="1625" y="1352"/>
                    <a:pt x="1702" y="990"/>
                  </a:cubicBezTo>
                  <a:cubicBezTo>
                    <a:pt x="1793" y="534"/>
                    <a:pt x="1489" y="109"/>
                    <a:pt x="1034" y="18"/>
                  </a:cubicBezTo>
                  <a:cubicBezTo>
                    <a:pt x="975" y="6"/>
                    <a:pt x="916" y="0"/>
                    <a:pt x="8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5095350" y="2361475"/>
              <a:ext cx="85125" cy="28375"/>
            </a:xfrm>
            <a:custGeom>
              <a:avLst/>
              <a:gdLst/>
              <a:ahLst/>
              <a:cxnLst/>
              <a:rect l="l" t="t" r="r" b="b"/>
              <a:pathLst>
                <a:path w="3405" h="1135" extrusionOk="0">
                  <a:moveTo>
                    <a:pt x="1471" y="0"/>
                  </a:moveTo>
                  <a:cubicBezTo>
                    <a:pt x="1107" y="0"/>
                    <a:pt x="756" y="74"/>
                    <a:pt x="456" y="235"/>
                  </a:cubicBezTo>
                  <a:cubicBezTo>
                    <a:pt x="122" y="418"/>
                    <a:pt x="0" y="600"/>
                    <a:pt x="61" y="661"/>
                  </a:cubicBezTo>
                  <a:cubicBezTo>
                    <a:pt x="74" y="679"/>
                    <a:pt x="101" y="686"/>
                    <a:pt x="139" y="686"/>
                  </a:cubicBezTo>
                  <a:cubicBezTo>
                    <a:pt x="323" y="686"/>
                    <a:pt x="783" y="514"/>
                    <a:pt x="1378" y="514"/>
                  </a:cubicBezTo>
                  <a:cubicBezTo>
                    <a:pt x="1501" y="514"/>
                    <a:pt x="1630" y="522"/>
                    <a:pt x="1763" y="539"/>
                  </a:cubicBezTo>
                  <a:cubicBezTo>
                    <a:pt x="2558" y="676"/>
                    <a:pt x="3130" y="1134"/>
                    <a:pt x="3302" y="1134"/>
                  </a:cubicBezTo>
                  <a:cubicBezTo>
                    <a:pt x="3321" y="1134"/>
                    <a:pt x="3335" y="1129"/>
                    <a:pt x="3344" y="1117"/>
                  </a:cubicBezTo>
                  <a:cubicBezTo>
                    <a:pt x="3405" y="1086"/>
                    <a:pt x="3344" y="874"/>
                    <a:pt x="3070" y="631"/>
                  </a:cubicBezTo>
                  <a:cubicBezTo>
                    <a:pt x="2736" y="296"/>
                    <a:pt x="2280" y="83"/>
                    <a:pt x="1824" y="23"/>
                  </a:cubicBezTo>
                  <a:cubicBezTo>
                    <a:pt x="1706" y="8"/>
                    <a:pt x="1588" y="0"/>
                    <a:pt x="14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5320275" y="2418575"/>
              <a:ext cx="45625" cy="41175"/>
            </a:xfrm>
            <a:custGeom>
              <a:avLst/>
              <a:gdLst/>
              <a:ahLst/>
              <a:cxnLst/>
              <a:rect l="l" t="t" r="r" b="b"/>
              <a:pathLst>
                <a:path w="1825" h="1647" extrusionOk="0">
                  <a:moveTo>
                    <a:pt x="890" y="1"/>
                  </a:moveTo>
                  <a:cubicBezTo>
                    <a:pt x="504" y="1"/>
                    <a:pt x="171" y="260"/>
                    <a:pt x="92" y="657"/>
                  </a:cubicBezTo>
                  <a:cubicBezTo>
                    <a:pt x="0" y="1112"/>
                    <a:pt x="304" y="1538"/>
                    <a:pt x="760" y="1629"/>
                  </a:cubicBezTo>
                  <a:cubicBezTo>
                    <a:pt x="819" y="1641"/>
                    <a:pt x="878" y="1647"/>
                    <a:pt x="935" y="1647"/>
                  </a:cubicBezTo>
                  <a:cubicBezTo>
                    <a:pt x="1321" y="1647"/>
                    <a:pt x="1654" y="1388"/>
                    <a:pt x="1733" y="991"/>
                  </a:cubicBezTo>
                  <a:cubicBezTo>
                    <a:pt x="1824" y="535"/>
                    <a:pt x="1520" y="109"/>
                    <a:pt x="1064" y="18"/>
                  </a:cubicBezTo>
                  <a:cubicBezTo>
                    <a:pt x="1005" y="6"/>
                    <a:pt x="947" y="1"/>
                    <a:pt x="8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5316475" y="2397950"/>
              <a:ext cx="85125" cy="28950"/>
            </a:xfrm>
            <a:custGeom>
              <a:avLst/>
              <a:gdLst/>
              <a:ahLst/>
              <a:cxnLst/>
              <a:rect l="l" t="t" r="r" b="b"/>
              <a:pathLst>
                <a:path w="3405" h="1158" extrusionOk="0">
                  <a:moveTo>
                    <a:pt x="1467" y="1"/>
                  </a:moveTo>
                  <a:cubicBezTo>
                    <a:pt x="1112" y="1"/>
                    <a:pt x="751" y="80"/>
                    <a:pt x="426" y="266"/>
                  </a:cubicBezTo>
                  <a:cubicBezTo>
                    <a:pt x="152" y="418"/>
                    <a:pt x="0" y="600"/>
                    <a:pt x="61" y="661"/>
                  </a:cubicBezTo>
                  <a:cubicBezTo>
                    <a:pt x="70" y="679"/>
                    <a:pt x="93" y="686"/>
                    <a:pt x="129" y="686"/>
                  </a:cubicBezTo>
                  <a:cubicBezTo>
                    <a:pt x="303" y="686"/>
                    <a:pt x="773" y="514"/>
                    <a:pt x="1357" y="514"/>
                  </a:cubicBezTo>
                  <a:cubicBezTo>
                    <a:pt x="1478" y="514"/>
                    <a:pt x="1604" y="521"/>
                    <a:pt x="1733" y="539"/>
                  </a:cubicBezTo>
                  <a:cubicBezTo>
                    <a:pt x="2576" y="680"/>
                    <a:pt x="3133" y="1157"/>
                    <a:pt x="3308" y="1157"/>
                  </a:cubicBezTo>
                  <a:cubicBezTo>
                    <a:pt x="3323" y="1157"/>
                    <a:pt x="3335" y="1154"/>
                    <a:pt x="3344" y="1147"/>
                  </a:cubicBezTo>
                  <a:cubicBezTo>
                    <a:pt x="3405" y="1086"/>
                    <a:pt x="3314" y="874"/>
                    <a:pt x="3070" y="630"/>
                  </a:cubicBezTo>
                  <a:cubicBezTo>
                    <a:pt x="2706" y="296"/>
                    <a:pt x="2280" y="83"/>
                    <a:pt x="1794" y="23"/>
                  </a:cubicBezTo>
                  <a:cubicBezTo>
                    <a:pt x="1686" y="8"/>
                    <a:pt x="1577" y="1"/>
                    <a:pt x="1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5156125" y="2383300"/>
              <a:ext cx="95025" cy="186950"/>
            </a:xfrm>
            <a:custGeom>
              <a:avLst/>
              <a:gdLst/>
              <a:ahLst/>
              <a:cxnLst/>
              <a:rect l="l" t="t" r="r" b="b"/>
              <a:pathLst>
                <a:path w="3801" h="7478" extrusionOk="0">
                  <a:moveTo>
                    <a:pt x="3708" y="0"/>
                  </a:moveTo>
                  <a:cubicBezTo>
                    <a:pt x="3630" y="0"/>
                    <a:pt x="2483" y="1844"/>
                    <a:pt x="1186" y="4195"/>
                  </a:cubicBezTo>
                  <a:lnTo>
                    <a:pt x="275" y="5867"/>
                  </a:lnTo>
                  <a:cubicBezTo>
                    <a:pt x="92" y="6110"/>
                    <a:pt x="1" y="6414"/>
                    <a:pt x="1" y="6748"/>
                  </a:cubicBezTo>
                  <a:cubicBezTo>
                    <a:pt x="62" y="6900"/>
                    <a:pt x="183" y="7052"/>
                    <a:pt x="335" y="7113"/>
                  </a:cubicBezTo>
                  <a:cubicBezTo>
                    <a:pt x="457" y="7174"/>
                    <a:pt x="579" y="7204"/>
                    <a:pt x="730" y="7235"/>
                  </a:cubicBezTo>
                  <a:cubicBezTo>
                    <a:pt x="1217" y="7387"/>
                    <a:pt x="1703" y="7448"/>
                    <a:pt x="2220" y="7478"/>
                  </a:cubicBezTo>
                  <a:cubicBezTo>
                    <a:pt x="2220" y="7417"/>
                    <a:pt x="1673" y="7235"/>
                    <a:pt x="791" y="6992"/>
                  </a:cubicBezTo>
                  <a:cubicBezTo>
                    <a:pt x="548" y="6931"/>
                    <a:pt x="335" y="6840"/>
                    <a:pt x="335" y="6688"/>
                  </a:cubicBezTo>
                  <a:cubicBezTo>
                    <a:pt x="335" y="6445"/>
                    <a:pt x="427" y="6201"/>
                    <a:pt x="579" y="6019"/>
                  </a:cubicBezTo>
                  <a:cubicBezTo>
                    <a:pt x="882" y="5502"/>
                    <a:pt x="1186" y="4955"/>
                    <a:pt x="1521" y="4378"/>
                  </a:cubicBezTo>
                  <a:cubicBezTo>
                    <a:pt x="2828" y="2007"/>
                    <a:pt x="3800" y="61"/>
                    <a:pt x="3709" y="1"/>
                  </a:cubicBezTo>
                  <a:cubicBezTo>
                    <a:pt x="3709" y="0"/>
                    <a:pt x="3708" y="0"/>
                    <a:pt x="3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5324075" y="2314000"/>
              <a:ext cx="103375" cy="39275"/>
            </a:xfrm>
            <a:custGeom>
              <a:avLst/>
              <a:gdLst/>
              <a:ahLst/>
              <a:cxnLst/>
              <a:rect l="l" t="t" r="r" b="b"/>
              <a:pathLst>
                <a:path w="4135" h="1571" extrusionOk="0">
                  <a:moveTo>
                    <a:pt x="1329" y="1"/>
                  </a:moveTo>
                  <a:cubicBezTo>
                    <a:pt x="1099" y="1"/>
                    <a:pt x="868" y="23"/>
                    <a:pt x="639" y="67"/>
                  </a:cubicBezTo>
                  <a:cubicBezTo>
                    <a:pt x="213" y="189"/>
                    <a:pt x="0" y="371"/>
                    <a:pt x="31" y="463"/>
                  </a:cubicBezTo>
                  <a:cubicBezTo>
                    <a:pt x="92" y="706"/>
                    <a:pt x="1004" y="736"/>
                    <a:pt x="2037" y="1010"/>
                  </a:cubicBezTo>
                  <a:cubicBezTo>
                    <a:pt x="2897" y="1237"/>
                    <a:pt x="3610" y="1570"/>
                    <a:pt x="3930" y="1570"/>
                  </a:cubicBezTo>
                  <a:cubicBezTo>
                    <a:pt x="3994" y="1570"/>
                    <a:pt x="4043" y="1557"/>
                    <a:pt x="4073" y="1526"/>
                  </a:cubicBezTo>
                  <a:cubicBezTo>
                    <a:pt x="4134" y="1405"/>
                    <a:pt x="4013" y="1162"/>
                    <a:pt x="3709" y="888"/>
                  </a:cubicBezTo>
                  <a:cubicBezTo>
                    <a:pt x="3036" y="312"/>
                    <a:pt x="2193" y="1"/>
                    <a:pt x="1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5112825" y="2295650"/>
              <a:ext cx="79800" cy="29000"/>
            </a:xfrm>
            <a:custGeom>
              <a:avLst/>
              <a:gdLst/>
              <a:ahLst/>
              <a:cxnLst/>
              <a:rect l="l" t="t" r="r" b="b"/>
              <a:pathLst>
                <a:path w="3192" h="1160" extrusionOk="0">
                  <a:moveTo>
                    <a:pt x="1432" y="0"/>
                  </a:moveTo>
                  <a:cubicBezTo>
                    <a:pt x="1081" y="0"/>
                    <a:pt x="726" y="83"/>
                    <a:pt x="396" y="254"/>
                  </a:cubicBezTo>
                  <a:cubicBezTo>
                    <a:pt x="122" y="437"/>
                    <a:pt x="0" y="619"/>
                    <a:pt x="61" y="741"/>
                  </a:cubicBezTo>
                  <a:cubicBezTo>
                    <a:pt x="213" y="953"/>
                    <a:pt x="821" y="832"/>
                    <a:pt x="1581" y="953"/>
                  </a:cubicBezTo>
                  <a:cubicBezTo>
                    <a:pt x="2121" y="1018"/>
                    <a:pt x="2585" y="1160"/>
                    <a:pt x="2862" y="1160"/>
                  </a:cubicBezTo>
                  <a:cubicBezTo>
                    <a:pt x="2975" y="1160"/>
                    <a:pt x="3057" y="1137"/>
                    <a:pt x="3101" y="1075"/>
                  </a:cubicBezTo>
                  <a:cubicBezTo>
                    <a:pt x="3192" y="984"/>
                    <a:pt x="3101" y="771"/>
                    <a:pt x="2888" y="528"/>
                  </a:cubicBezTo>
                  <a:cubicBezTo>
                    <a:pt x="2470" y="183"/>
                    <a:pt x="1955" y="0"/>
                    <a:pt x="1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5474525" y="2164825"/>
              <a:ext cx="196075" cy="425800"/>
            </a:xfrm>
            <a:custGeom>
              <a:avLst/>
              <a:gdLst/>
              <a:ahLst/>
              <a:cxnLst/>
              <a:rect l="l" t="t" r="r" b="b"/>
              <a:pathLst>
                <a:path w="7843" h="17032" extrusionOk="0">
                  <a:moveTo>
                    <a:pt x="4266" y="0"/>
                  </a:moveTo>
                  <a:cubicBezTo>
                    <a:pt x="4103" y="0"/>
                    <a:pt x="3938" y="24"/>
                    <a:pt x="3770" y="77"/>
                  </a:cubicBezTo>
                  <a:cubicBezTo>
                    <a:pt x="2736" y="411"/>
                    <a:pt x="1186" y="2053"/>
                    <a:pt x="305" y="2752"/>
                  </a:cubicBezTo>
                  <a:lnTo>
                    <a:pt x="1" y="2995"/>
                  </a:lnTo>
                  <a:lnTo>
                    <a:pt x="31" y="3025"/>
                  </a:lnTo>
                  <a:cubicBezTo>
                    <a:pt x="852" y="3907"/>
                    <a:pt x="1338" y="5062"/>
                    <a:pt x="1308" y="6278"/>
                  </a:cubicBezTo>
                  <a:lnTo>
                    <a:pt x="1308" y="6369"/>
                  </a:lnTo>
                  <a:cubicBezTo>
                    <a:pt x="1308" y="8101"/>
                    <a:pt x="1004" y="9804"/>
                    <a:pt x="1004" y="11506"/>
                  </a:cubicBezTo>
                  <a:cubicBezTo>
                    <a:pt x="1004" y="13177"/>
                    <a:pt x="1338" y="14971"/>
                    <a:pt x="2402" y="16308"/>
                  </a:cubicBezTo>
                  <a:cubicBezTo>
                    <a:pt x="2722" y="16692"/>
                    <a:pt x="3237" y="17031"/>
                    <a:pt x="3683" y="17031"/>
                  </a:cubicBezTo>
                  <a:cubicBezTo>
                    <a:pt x="3873" y="17031"/>
                    <a:pt x="4050" y="16970"/>
                    <a:pt x="4195" y="16825"/>
                  </a:cubicBezTo>
                  <a:cubicBezTo>
                    <a:pt x="4378" y="16612"/>
                    <a:pt x="4469" y="16369"/>
                    <a:pt x="4530" y="16095"/>
                  </a:cubicBezTo>
                  <a:cubicBezTo>
                    <a:pt x="5411" y="12083"/>
                    <a:pt x="7053" y="8679"/>
                    <a:pt x="7661" y="4454"/>
                  </a:cubicBezTo>
                  <a:cubicBezTo>
                    <a:pt x="7843" y="3299"/>
                    <a:pt x="7448" y="2144"/>
                    <a:pt x="6597" y="1323"/>
                  </a:cubicBezTo>
                  <a:cubicBezTo>
                    <a:pt x="5931" y="683"/>
                    <a:pt x="5136" y="0"/>
                    <a:pt x="42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5524675" y="2481725"/>
              <a:ext cx="127350" cy="153950"/>
            </a:xfrm>
            <a:custGeom>
              <a:avLst/>
              <a:gdLst/>
              <a:ahLst/>
              <a:cxnLst/>
              <a:rect l="l" t="t" r="r" b="b"/>
              <a:pathLst>
                <a:path w="5094" h="6158" extrusionOk="0">
                  <a:moveTo>
                    <a:pt x="1705" y="0"/>
                  </a:moveTo>
                  <a:cubicBezTo>
                    <a:pt x="1346" y="0"/>
                    <a:pt x="1094" y="38"/>
                    <a:pt x="1065" y="45"/>
                  </a:cubicBezTo>
                  <a:cubicBezTo>
                    <a:pt x="1065" y="45"/>
                    <a:pt x="1" y="5638"/>
                    <a:pt x="1" y="5760"/>
                  </a:cubicBezTo>
                  <a:cubicBezTo>
                    <a:pt x="1" y="5814"/>
                    <a:pt x="774" y="6158"/>
                    <a:pt x="1692" y="6158"/>
                  </a:cubicBezTo>
                  <a:cubicBezTo>
                    <a:pt x="2817" y="6158"/>
                    <a:pt x="4159" y="5642"/>
                    <a:pt x="4560" y="3450"/>
                  </a:cubicBezTo>
                  <a:cubicBezTo>
                    <a:pt x="5093" y="392"/>
                    <a:pt x="2854" y="0"/>
                    <a:pt x="170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5561150" y="2518075"/>
              <a:ext cx="53975" cy="86525"/>
            </a:xfrm>
            <a:custGeom>
              <a:avLst/>
              <a:gdLst/>
              <a:ahLst/>
              <a:cxnLst/>
              <a:rect l="l" t="t" r="r" b="b"/>
              <a:pathLst>
                <a:path w="2159" h="3461" extrusionOk="0">
                  <a:moveTo>
                    <a:pt x="1267" y="0"/>
                  </a:moveTo>
                  <a:cubicBezTo>
                    <a:pt x="1187" y="0"/>
                    <a:pt x="1106" y="15"/>
                    <a:pt x="1034" y="50"/>
                  </a:cubicBezTo>
                  <a:cubicBezTo>
                    <a:pt x="943" y="111"/>
                    <a:pt x="852" y="172"/>
                    <a:pt x="822" y="263"/>
                  </a:cubicBezTo>
                  <a:cubicBezTo>
                    <a:pt x="761" y="415"/>
                    <a:pt x="791" y="506"/>
                    <a:pt x="822" y="506"/>
                  </a:cubicBezTo>
                  <a:cubicBezTo>
                    <a:pt x="852" y="506"/>
                    <a:pt x="852" y="415"/>
                    <a:pt x="913" y="324"/>
                  </a:cubicBezTo>
                  <a:cubicBezTo>
                    <a:pt x="975" y="220"/>
                    <a:pt x="1080" y="173"/>
                    <a:pt x="1198" y="173"/>
                  </a:cubicBezTo>
                  <a:cubicBezTo>
                    <a:pt x="1253" y="173"/>
                    <a:pt x="1311" y="183"/>
                    <a:pt x="1369" y="202"/>
                  </a:cubicBezTo>
                  <a:cubicBezTo>
                    <a:pt x="1581" y="324"/>
                    <a:pt x="1764" y="567"/>
                    <a:pt x="1794" y="841"/>
                  </a:cubicBezTo>
                  <a:cubicBezTo>
                    <a:pt x="1855" y="1175"/>
                    <a:pt x="1855" y="1509"/>
                    <a:pt x="1794" y="1874"/>
                  </a:cubicBezTo>
                  <a:cubicBezTo>
                    <a:pt x="1642" y="2573"/>
                    <a:pt x="1156" y="3181"/>
                    <a:pt x="700" y="3272"/>
                  </a:cubicBezTo>
                  <a:cubicBezTo>
                    <a:pt x="657" y="3280"/>
                    <a:pt x="614" y="3283"/>
                    <a:pt x="571" y="3283"/>
                  </a:cubicBezTo>
                  <a:cubicBezTo>
                    <a:pt x="433" y="3283"/>
                    <a:pt x="299" y="3244"/>
                    <a:pt x="183" y="3151"/>
                  </a:cubicBezTo>
                  <a:cubicBezTo>
                    <a:pt x="92" y="3090"/>
                    <a:pt x="31" y="3029"/>
                    <a:pt x="31" y="3029"/>
                  </a:cubicBezTo>
                  <a:lnTo>
                    <a:pt x="31" y="3029"/>
                  </a:lnTo>
                  <a:cubicBezTo>
                    <a:pt x="1" y="3029"/>
                    <a:pt x="1" y="3120"/>
                    <a:pt x="153" y="3242"/>
                  </a:cubicBezTo>
                  <a:cubicBezTo>
                    <a:pt x="285" y="3374"/>
                    <a:pt x="487" y="3461"/>
                    <a:pt x="677" y="3461"/>
                  </a:cubicBezTo>
                  <a:cubicBezTo>
                    <a:pt x="705" y="3461"/>
                    <a:pt x="733" y="3459"/>
                    <a:pt x="761" y="3455"/>
                  </a:cubicBezTo>
                  <a:cubicBezTo>
                    <a:pt x="1369" y="3394"/>
                    <a:pt x="1916" y="2725"/>
                    <a:pt x="2098" y="1905"/>
                  </a:cubicBezTo>
                  <a:cubicBezTo>
                    <a:pt x="2159" y="1540"/>
                    <a:pt x="2159" y="1145"/>
                    <a:pt x="2037" y="780"/>
                  </a:cubicBezTo>
                  <a:cubicBezTo>
                    <a:pt x="1977" y="446"/>
                    <a:pt x="1764" y="142"/>
                    <a:pt x="1430" y="20"/>
                  </a:cubicBezTo>
                  <a:cubicBezTo>
                    <a:pt x="1379" y="7"/>
                    <a:pt x="1324" y="0"/>
                    <a:pt x="12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4979650" y="2018775"/>
              <a:ext cx="621050" cy="262575"/>
            </a:xfrm>
            <a:custGeom>
              <a:avLst/>
              <a:gdLst/>
              <a:ahLst/>
              <a:cxnLst/>
              <a:rect l="l" t="t" r="r" b="b"/>
              <a:pathLst>
                <a:path w="24842" h="10503" extrusionOk="0">
                  <a:moveTo>
                    <a:pt x="4697" y="0"/>
                  </a:moveTo>
                  <a:cubicBezTo>
                    <a:pt x="3905" y="0"/>
                    <a:pt x="3168" y="383"/>
                    <a:pt x="2713" y="1025"/>
                  </a:cubicBezTo>
                  <a:cubicBezTo>
                    <a:pt x="2352" y="1627"/>
                    <a:pt x="2487" y="2516"/>
                    <a:pt x="2982" y="2980"/>
                  </a:cubicBezTo>
                  <a:lnTo>
                    <a:pt x="2982" y="2980"/>
                  </a:lnTo>
                  <a:cubicBezTo>
                    <a:pt x="2734" y="2878"/>
                    <a:pt x="2475" y="2829"/>
                    <a:pt x="2219" y="2829"/>
                  </a:cubicBezTo>
                  <a:cubicBezTo>
                    <a:pt x="1379" y="2829"/>
                    <a:pt x="576" y="3356"/>
                    <a:pt x="312" y="4247"/>
                  </a:cubicBezTo>
                  <a:cubicBezTo>
                    <a:pt x="0" y="5302"/>
                    <a:pt x="597" y="6339"/>
                    <a:pt x="1549" y="6684"/>
                  </a:cubicBezTo>
                  <a:lnTo>
                    <a:pt x="1549" y="6684"/>
                  </a:lnTo>
                  <a:cubicBezTo>
                    <a:pt x="1188" y="6838"/>
                    <a:pt x="876" y="7200"/>
                    <a:pt x="859" y="7591"/>
                  </a:cubicBezTo>
                  <a:cubicBezTo>
                    <a:pt x="829" y="8320"/>
                    <a:pt x="1376" y="8928"/>
                    <a:pt x="1984" y="9323"/>
                  </a:cubicBezTo>
                  <a:cubicBezTo>
                    <a:pt x="3019" y="9960"/>
                    <a:pt x="4223" y="10206"/>
                    <a:pt x="5444" y="10206"/>
                  </a:cubicBezTo>
                  <a:cubicBezTo>
                    <a:pt x="6087" y="10206"/>
                    <a:pt x="6734" y="10138"/>
                    <a:pt x="7364" y="10022"/>
                  </a:cubicBezTo>
                  <a:cubicBezTo>
                    <a:pt x="9157" y="9688"/>
                    <a:pt x="10920" y="9019"/>
                    <a:pt x="12714" y="8655"/>
                  </a:cubicBezTo>
                  <a:cubicBezTo>
                    <a:pt x="13893" y="8399"/>
                    <a:pt x="15581" y="8016"/>
                    <a:pt x="17063" y="8016"/>
                  </a:cubicBezTo>
                  <a:cubicBezTo>
                    <a:pt x="17872" y="8016"/>
                    <a:pt x="18619" y="8130"/>
                    <a:pt x="19188" y="8442"/>
                  </a:cubicBezTo>
                  <a:cubicBezTo>
                    <a:pt x="20322" y="9009"/>
                    <a:pt x="20954" y="10502"/>
                    <a:pt x="21675" y="10502"/>
                  </a:cubicBezTo>
                  <a:cubicBezTo>
                    <a:pt x="21727" y="10502"/>
                    <a:pt x="21779" y="10495"/>
                    <a:pt x="21832" y="10478"/>
                  </a:cubicBezTo>
                  <a:cubicBezTo>
                    <a:pt x="22562" y="10205"/>
                    <a:pt x="23109" y="9627"/>
                    <a:pt x="23352" y="8867"/>
                  </a:cubicBezTo>
                  <a:cubicBezTo>
                    <a:pt x="23534" y="8107"/>
                    <a:pt x="23626" y="7348"/>
                    <a:pt x="23595" y="6588"/>
                  </a:cubicBezTo>
                  <a:lnTo>
                    <a:pt x="23626" y="6557"/>
                  </a:lnTo>
                  <a:cubicBezTo>
                    <a:pt x="24841" y="5098"/>
                    <a:pt x="22471" y="2393"/>
                    <a:pt x="20586" y="1481"/>
                  </a:cubicBezTo>
                  <a:cubicBezTo>
                    <a:pt x="19829" y="1121"/>
                    <a:pt x="18943" y="993"/>
                    <a:pt x="18021" y="993"/>
                  </a:cubicBezTo>
                  <a:cubicBezTo>
                    <a:pt x="16612" y="993"/>
                    <a:pt x="15118" y="1291"/>
                    <a:pt x="13869" y="1512"/>
                  </a:cubicBezTo>
                  <a:cubicBezTo>
                    <a:pt x="12874" y="1701"/>
                    <a:pt x="11842" y="1983"/>
                    <a:pt x="10816" y="1983"/>
                  </a:cubicBezTo>
                  <a:cubicBezTo>
                    <a:pt x="10526" y="1983"/>
                    <a:pt x="10236" y="1960"/>
                    <a:pt x="9948" y="1907"/>
                  </a:cubicBezTo>
                  <a:cubicBezTo>
                    <a:pt x="9097" y="1694"/>
                    <a:pt x="8276" y="1329"/>
                    <a:pt x="7516" y="873"/>
                  </a:cubicBezTo>
                  <a:cubicBezTo>
                    <a:pt x="6756" y="417"/>
                    <a:pt x="5905" y="113"/>
                    <a:pt x="5023" y="22"/>
                  </a:cubicBezTo>
                  <a:cubicBezTo>
                    <a:pt x="4914" y="8"/>
                    <a:pt x="4805" y="0"/>
                    <a:pt x="46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5578650" y="2210050"/>
              <a:ext cx="207475" cy="436200"/>
            </a:xfrm>
            <a:custGeom>
              <a:avLst/>
              <a:gdLst/>
              <a:ahLst/>
              <a:cxnLst/>
              <a:rect l="l" t="t" r="r" b="b"/>
              <a:pathLst>
                <a:path w="8299" h="17448" extrusionOk="0">
                  <a:moveTo>
                    <a:pt x="213" y="0"/>
                  </a:moveTo>
                  <a:cubicBezTo>
                    <a:pt x="152" y="0"/>
                    <a:pt x="61" y="31"/>
                    <a:pt x="0" y="31"/>
                  </a:cubicBezTo>
                  <a:cubicBezTo>
                    <a:pt x="274" y="31"/>
                    <a:pt x="578" y="61"/>
                    <a:pt x="851" y="152"/>
                  </a:cubicBezTo>
                  <a:cubicBezTo>
                    <a:pt x="1611" y="396"/>
                    <a:pt x="2249" y="882"/>
                    <a:pt x="2644" y="1581"/>
                  </a:cubicBezTo>
                  <a:cubicBezTo>
                    <a:pt x="3161" y="2402"/>
                    <a:pt x="3344" y="3648"/>
                    <a:pt x="3222" y="4955"/>
                  </a:cubicBezTo>
                  <a:cubicBezTo>
                    <a:pt x="3070" y="6262"/>
                    <a:pt x="2675" y="7691"/>
                    <a:pt x="2644" y="9241"/>
                  </a:cubicBezTo>
                  <a:cubicBezTo>
                    <a:pt x="2614" y="10001"/>
                    <a:pt x="2736" y="10761"/>
                    <a:pt x="3009" y="11490"/>
                  </a:cubicBezTo>
                  <a:cubicBezTo>
                    <a:pt x="3252" y="12159"/>
                    <a:pt x="3708" y="12736"/>
                    <a:pt x="4316" y="13131"/>
                  </a:cubicBezTo>
                  <a:cubicBezTo>
                    <a:pt x="4863" y="13466"/>
                    <a:pt x="5441" y="13739"/>
                    <a:pt x="6049" y="13952"/>
                  </a:cubicBezTo>
                  <a:cubicBezTo>
                    <a:pt x="6535" y="14134"/>
                    <a:pt x="7021" y="14408"/>
                    <a:pt x="7447" y="14742"/>
                  </a:cubicBezTo>
                  <a:cubicBezTo>
                    <a:pt x="7781" y="15016"/>
                    <a:pt x="8024" y="15411"/>
                    <a:pt x="8146" y="15837"/>
                  </a:cubicBezTo>
                  <a:cubicBezTo>
                    <a:pt x="8207" y="16171"/>
                    <a:pt x="8176" y="16505"/>
                    <a:pt x="8055" y="16809"/>
                  </a:cubicBezTo>
                  <a:cubicBezTo>
                    <a:pt x="7933" y="17083"/>
                    <a:pt x="7721" y="17296"/>
                    <a:pt x="7477" y="17448"/>
                  </a:cubicBezTo>
                  <a:cubicBezTo>
                    <a:pt x="7538" y="17417"/>
                    <a:pt x="7629" y="17387"/>
                    <a:pt x="7690" y="17356"/>
                  </a:cubicBezTo>
                  <a:cubicBezTo>
                    <a:pt x="7872" y="17235"/>
                    <a:pt x="8024" y="17052"/>
                    <a:pt x="8116" y="16840"/>
                  </a:cubicBezTo>
                  <a:cubicBezTo>
                    <a:pt x="8268" y="16536"/>
                    <a:pt x="8298" y="16171"/>
                    <a:pt x="8237" y="15806"/>
                  </a:cubicBezTo>
                  <a:cubicBezTo>
                    <a:pt x="8146" y="15350"/>
                    <a:pt x="7903" y="14955"/>
                    <a:pt x="7538" y="14651"/>
                  </a:cubicBezTo>
                  <a:cubicBezTo>
                    <a:pt x="7113" y="14286"/>
                    <a:pt x="6626" y="14013"/>
                    <a:pt x="6110" y="13800"/>
                  </a:cubicBezTo>
                  <a:cubicBezTo>
                    <a:pt x="5502" y="13587"/>
                    <a:pt x="4955" y="13314"/>
                    <a:pt x="4407" y="12979"/>
                  </a:cubicBezTo>
                  <a:cubicBezTo>
                    <a:pt x="3860" y="12584"/>
                    <a:pt x="3435" y="12037"/>
                    <a:pt x="3192" y="11399"/>
                  </a:cubicBezTo>
                  <a:cubicBezTo>
                    <a:pt x="2918" y="10730"/>
                    <a:pt x="2827" y="9970"/>
                    <a:pt x="2827" y="9241"/>
                  </a:cubicBezTo>
                  <a:cubicBezTo>
                    <a:pt x="2888" y="7721"/>
                    <a:pt x="3313" y="6292"/>
                    <a:pt x="3404" y="4955"/>
                  </a:cubicBezTo>
                  <a:cubicBezTo>
                    <a:pt x="3496" y="3618"/>
                    <a:pt x="3344" y="2371"/>
                    <a:pt x="2766" y="1490"/>
                  </a:cubicBezTo>
                  <a:cubicBezTo>
                    <a:pt x="2340" y="791"/>
                    <a:pt x="1641" y="274"/>
                    <a:pt x="851" y="61"/>
                  </a:cubicBezTo>
                  <a:cubicBezTo>
                    <a:pt x="638" y="0"/>
                    <a:pt x="426" y="0"/>
                    <a:pt x="2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4973775" y="2089975"/>
              <a:ext cx="591200" cy="177675"/>
            </a:xfrm>
            <a:custGeom>
              <a:avLst/>
              <a:gdLst/>
              <a:ahLst/>
              <a:cxnLst/>
              <a:rect l="l" t="t" r="r" b="b"/>
              <a:pathLst>
                <a:path w="23648" h="7107" extrusionOk="0">
                  <a:moveTo>
                    <a:pt x="2450" y="0"/>
                  </a:moveTo>
                  <a:cubicBezTo>
                    <a:pt x="1844" y="0"/>
                    <a:pt x="1249" y="236"/>
                    <a:pt x="821" y="639"/>
                  </a:cubicBezTo>
                  <a:cubicBezTo>
                    <a:pt x="274" y="1308"/>
                    <a:pt x="0" y="2159"/>
                    <a:pt x="91" y="3010"/>
                  </a:cubicBezTo>
                  <a:cubicBezTo>
                    <a:pt x="182" y="4074"/>
                    <a:pt x="730" y="5077"/>
                    <a:pt x="1550" y="5746"/>
                  </a:cubicBezTo>
                  <a:cubicBezTo>
                    <a:pt x="2492" y="6506"/>
                    <a:pt x="3678" y="6962"/>
                    <a:pt x="4894" y="7053"/>
                  </a:cubicBezTo>
                  <a:cubicBezTo>
                    <a:pt x="5284" y="7089"/>
                    <a:pt x="5677" y="7106"/>
                    <a:pt x="6070" y="7106"/>
                  </a:cubicBezTo>
                  <a:cubicBezTo>
                    <a:pt x="6994" y="7106"/>
                    <a:pt x="7919" y="7011"/>
                    <a:pt x="8815" y="6840"/>
                  </a:cubicBezTo>
                  <a:cubicBezTo>
                    <a:pt x="10882" y="6414"/>
                    <a:pt x="12857" y="5655"/>
                    <a:pt x="14651" y="4591"/>
                  </a:cubicBezTo>
                  <a:cubicBezTo>
                    <a:pt x="15411" y="4104"/>
                    <a:pt x="16201" y="3679"/>
                    <a:pt x="17052" y="3344"/>
                  </a:cubicBezTo>
                  <a:cubicBezTo>
                    <a:pt x="17751" y="3041"/>
                    <a:pt x="18541" y="2889"/>
                    <a:pt x="19332" y="2858"/>
                  </a:cubicBezTo>
                  <a:cubicBezTo>
                    <a:pt x="19388" y="2857"/>
                    <a:pt x="19445" y="2856"/>
                    <a:pt x="19501" y="2856"/>
                  </a:cubicBezTo>
                  <a:cubicBezTo>
                    <a:pt x="20569" y="2856"/>
                    <a:pt x="21631" y="3127"/>
                    <a:pt x="22584" y="3618"/>
                  </a:cubicBezTo>
                  <a:cubicBezTo>
                    <a:pt x="22949" y="3831"/>
                    <a:pt x="23314" y="4044"/>
                    <a:pt x="23648" y="4287"/>
                  </a:cubicBezTo>
                  <a:cubicBezTo>
                    <a:pt x="23344" y="4013"/>
                    <a:pt x="23010" y="3740"/>
                    <a:pt x="22645" y="3527"/>
                  </a:cubicBezTo>
                  <a:cubicBezTo>
                    <a:pt x="21659" y="3005"/>
                    <a:pt x="20589" y="2704"/>
                    <a:pt x="19464" y="2704"/>
                  </a:cubicBezTo>
                  <a:cubicBezTo>
                    <a:pt x="19410" y="2704"/>
                    <a:pt x="19356" y="2705"/>
                    <a:pt x="19301" y="2706"/>
                  </a:cubicBezTo>
                  <a:cubicBezTo>
                    <a:pt x="18511" y="2706"/>
                    <a:pt x="17721" y="2858"/>
                    <a:pt x="16961" y="3132"/>
                  </a:cubicBezTo>
                  <a:cubicBezTo>
                    <a:pt x="16140" y="3496"/>
                    <a:pt x="15319" y="3922"/>
                    <a:pt x="14560" y="4378"/>
                  </a:cubicBezTo>
                  <a:cubicBezTo>
                    <a:pt x="12766" y="5442"/>
                    <a:pt x="10821" y="6202"/>
                    <a:pt x="8784" y="6597"/>
                  </a:cubicBezTo>
                  <a:cubicBezTo>
                    <a:pt x="7880" y="6791"/>
                    <a:pt x="6961" y="6893"/>
                    <a:pt x="6037" y="6893"/>
                  </a:cubicBezTo>
                  <a:cubicBezTo>
                    <a:pt x="5656" y="6893"/>
                    <a:pt x="5275" y="6875"/>
                    <a:pt x="4894" y="6840"/>
                  </a:cubicBezTo>
                  <a:cubicBezTo>
                    <a:pt x="3708" y="6749"/>
                    <a:pt x="2584" y="6293"/>
                    <a:pt x="1672" y="5563"/>
                  </a:cubicBezTo>
                  <a:cubicBezTo>
                    <a:pt x="882" y="4925"/>
                    <a:pt x="365" y="3983"/>
                    <a:pt x="243" y="2980"/>
                  </a:cubicBezTo>
                  <a:cubicBezTo>
                    <a:pt x="152" y="2159"/>
                    <a:pt x="395" y="1338"/>
                    <a:pt x="912" y="700"/>
                  </a:cubicBezTo>
                  <a:cubicBezTo>
                    <a:pt x="1331" y="281"/>
                    <a:pt x="1930" y="43"/>
                    <a:pt x="2534" y="43"/>
                  </a:cubicBezTo>
                  <a:cubicBezTo>
                    <a:pt x="2632" y="43"/>
                    <a:pt x="2730" y="49"/>
                    <a:pt x="2827" y="62"/>
                  </a:cubicBezTo>
                  <a:cubicBezTo>
                    <a:pt x="3070" y="123"/>
                    <a:pt x="3313" y="183"/>
                    <a:pt x="3526" y="305"/>
                  </a:cubicBezTo>
                  <a:cubicBezTo>
                    <a:pt x="3496" y="244"/>
                    <a:pt x="3435" y="214"/>
                    <a:pt x="3374" y="183"/>
                  </a:cubicBezTo>
                  <a:cubicBezTo>
                    <a:pt x="3283" y="153"/>
                    <a:pt x="3222" y="123"/>
                    <a:pt x="3131" y="123"/>
                  </a:cubicBezTo>
                  <a:cubicBezTo>
                    <a:pt x="3040" y="62"/>
                    <a:pt x="2918" y="31"/>
                    <a:pt x="2827" y="31"/>
                  </a:cubicBezTo>
                  <a:cubicBezTo>
                    <a:pt x="2702" y="11"/>
                    <a:pt x="2576" y="0"/>
                    <a:pt x="24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5117375" y="2014000"/>
              <a:ext cx="459775" cy="182400"/>
            </a:xfrm>
            <a:custGeom>
              <a:avLst/>
              <a:gdLst/>
              <a:ahLst/>
              <a:cxnLst/>
              <a:rect l="l" t="t" r="r" b="b"/>
              <a:pathLst>
                <a:path w="18391" h="7296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04"/>
                    <a:pt x="62" y="608"/>
                    <a:pt x="153" y="912"/>
                  </a:cubicBezTo>
                  <a:cubicBezTo>
                    <a:pt x="457" y="1703"/>
                    <a:pt x="1004" y="2371"/>
                    <a:pt x="1733" y="2797"/>
                  </a:cubicBezTo>
                  <a:cubicBezTo>
                    <a:pt x="2220" y="3131"/>
                    <a:pt x="2767" y="3344"/>
                    <a:pt x="3314" y="3466"/>
                  </a:cubicBezTo>
                  <a:cubicBezTo>
                    <a:pt x="3760" y="3547"/>
                    <a:pt x="4206" y="3587"/>
                    <a:pt x="4642" y="3587"/>
                  </a:cubicBezTo>
                  <a:cubicBezTo>
                    <a:pt x="4861" y="3587"/>
                    <a:pt x="5077" y="3577"/>
                    <a:pt x="5290" y="3557"/>
                  </a:cubicBezTo>
                  <a:cubicBezTo>
                    <a:pt x="6688" y="3466"/>
                    <a:pt x="8147" y="2979"/>
                    <a:pt x="9697" y="2584"/>
                  </a:cubicBezTo>
                  <a:cubicBezTo>
                    <a:pt x="10669" y="2331"/>
                    <a:pt x="11642" y="2153"/>
                    <a:pt x="12566" y="2153"/>
                  </a:cubicBezTo>
                  <a:cubicBezTo>
                    <a:pt x="13087" y="2153"/>
                    <a:pt x="13592" y="2210"/>
                    <a:pt x="14074" y="2341"/>
                  </a:cubicBezTo>
                  <a:cubicBezTo>
                    <a:pt x="15229" y="2645"/>
                    <a:pt x="16293" y="3314"/>
                    <a:pt x="17053" y="4286"/>
                  </a:cubicBezTo>
                  <a:cubicBezTo>
                    <a:pt x="17570" y="4894"/>
                    <a:pt x="17965" y="5624"/>
                    <a:pt x="18177" y="6414"/>
                  </a:cubicBezTo>
                  <a:cubicBezTo>
                    <a:pt x="18329" y="6961"/>
                    <a:pt x="18360" y="7295"/>
                    <a:pt x="18390" y="7295"/>
                  </a:cubicBezTo>
                  <a:cubicBezTo>
                    <a:pt x="18390" y="7204"/>
                    <a:pt x="18390" y="7143"/>
                    <a:pt x="18390" y="7052"/>
                  </a:cubicBezTo>
                  <a:cubicBezTo>
                    <a:pt x="18360" y="6839"/>
                    <a:pt x="18329" y="6627"/>
                    <a:pt x="18269" y="6383"/>
                  </a:cubicBezTo>
                  <a:cubicBezTo>
                    <a:pt x="18056" y="5593"/>
                    <a:pt x="17691" y="4833"/>
                    <a:pt x="17174" y="4195"/>
                  </a:cubicBezTo>
                  <a:cubicBezTo>
                    <a:pt x="16384" y="3192"/>
                    <a:pt x="15320" y="2493"/>
                    <a:pt x="14135" y="2159"/>
                  </a:cubicBezTo>
                  <a:cubicBezTo>
                    <a:pt x="13644" y="2017"/>
                    <a:pt x="13127" y="1957"/>
                    <a:pt x="12593" y="1957"/>
                  </a:cubicBezTo>
                  <a:cubicBezTo>
                    <a:pt x="11638" y="1957"/>
                    <a:pt x="10631" y="2148"/>
                    <a:pt x="9636" y="2402"/>
                  </a:cubicBezTo>
                  <a:cubicBezTo>
                    <a:pt x="8116" y="2797"/>
                    <a:pt x="6657" y="3283"/>
                    <a:pt x="5290" y="3374"/>
                  </a:cubicBezTo>
                  <a:cubicBezTo>
                    <a:pt x="5064" y="3396"/>
                    <a:pt x="4837" y="3406"/>
                    <a:pt x="4611" y="3406"/>
                  </a:cubicBezTo>
                  <a:cubicBezTo>
                    <a:pt x="4199" y="3406"/>
                    <a:pt x="3787" y="3372"/>
                    <a:pt x="3375" y="3314"/>
                  </a:cubicBezTo>
                  <a:cubicBezTo>
                    <a:pt x="2828" y="3192"/>
                    <a:pt x="2311" y="2979"/>
                    <a:pt x="1825" y="2675"/>
                  </a:cubicBezTo>
                  <a:cubicBezTo>
                    <a:pt x="1125" y="2280"/>
                    <a:pt x="578" y="1642"/>
                    <a:pt x="244" y="882"/>
                  </a:cubicBezTo>
                  <a:cubicBezTo>
                    <a:pt x="153" y="608"/>
                    <a:pt x="62" y="304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5163725" y="2630450"/>
              <a:ext cx="75275" cy="62125"/>
            </a:xfrm>
            <a:custGeom>
              <a:avLst/>
              <a:gdLst/>
              <a:ahLst/>
              <a:cxnLst/>
              <a:rect l="l" t="t" r="r" b="b"/>
              <a:pathLst>
                <a:path w="3011" h="2485" extrusionOk="0">
                  <a:moveTo>
                    <a:pt x="2326" y="1"/>
                  </a:moveTo>
                  <a:cubicBezTo>
                    <a:pt x="2250" y="1"/>
                    <a:pt x="2174" y="8"/>
                    <a:pt x="2098" y="24"/>
                  </a:cubicBezTo>
                  <a:lnTo>
                    <a:pt x="1" y="388"/>
                  </a:lnTo>
                  <a:lnTo>
                    <a:pt x="92" y="571"/>
                  </a:lnTo>
                  <a:cubicBezTo>
                    <a:pt x="153" y="966"/>
                    <a:pt x="244" y="1331"/>
                    <a:pt x="426" y="1695"/>
                  </a:cubicBezTo>
                  <a:cubicBezTo>
                    <a:pt x="578" y="2060"/>
                    <a:pt x="882" y="2334"/>
                    <a:pt x="1278" y="2455"/>
                  </a:cubicBezTo>
                  <a:cubicBezTo>
                    <a:pt x="1364" y="2475"/>
                    <a:pt x="1451" y="2485"/>
                    <a:pt x="1538" y="2485"/>
                  </a:cubicBezTo>
                  <a:cubicBezTo>
                    <a:pt x="1852" y="2485"/>
                    <a:pt x="2164" y="2359"/>
                    <a:pt x="2402" y="2121"/>
                  </a:cubicBezTo>
                  <a:cubicBezTo>
                    <a:pt x="2706" y="1817"/>
                    <a:pt x="2889" y="1422"/>
                    <a:pt x="2949" y="996"/>
                  </a:cubicBezTo>
                  <a:cubicBezTo>
                    <a:pt x="3010" y="632"/>
                    <a:pt x="2949" y="145"/>
                    <a:pt x="2554" y="24"/>
                  </a:cubicBezTo>
                  <a:cubicBezTo>
                    <a:pt x="2478" y="8"/>
                    <a:pt x="2402" y="1"/>
                    <a:pt x="232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5155375" y="2628000"/>
              <a:ext cx="91225" cy="67650"/>
            </a:xfrm>
            <a:custGeom>
              <a:avLst/>
              <a:gdLst/>
              <a:ahLst/>
              <a:cxnLst/>
              <a:rect l="l" t="t" r="r" b="b"/>
              <a:pathLst>
                <a:path w="3649" h="2706" extrusionOk="0">
                  <a:moveTo>
                    <a:pt x="3040" y="0"/>
                  </a:moveTo>
                  <a:cubicBezTo>
                    <a:pt x="2919" y="0"/>
                    <a:pt x="2797" y="0"/>
                    <a:pt x="2675" y="30"/>
                  </a:cubicBezTo>
                  <a:lnTo>
                    <a:pt x="2311" y="61"/>
                  </a:lnTo>
                  <a:cubicBezTo>
                    <a:pt x="1885" y="122"/>
                    <a:pt x="1460" y="152"/>
                    <a:pt x="1125" y="213"/>
                  </a:cubicBezTo>
                  <a:cubicBezTo>
                    <a:pt x="730" y="243"/>
                    <a:pt x="365" y="304"/>
                    <a:pt x="1" y="426"/>
                  </a:cubicBezTo>
                  <a:cubicBezTo>
                    <a:pt x="218" y="476"/>
                    <a:pt x="436" y="498"/>
                    <a:pt x="648" y="498"/>
                  </a:cubicBezTo>
                  <a:cubicBezTo>
                    <a:pt x="822" y="498"/>
                    <a:pt x="992" y="483"/>
                    <a:pt x="1156" y="456"/>
                  </a:cubicBezTo>
                  <a:cubicBezTo>
                    <a:pt x="1490" y="456"/>
                    <a:pt x="1916" y="426"/>
                    <a:pt x="2371" y="395"/>
                  </a:cubicBezTo>
                  <a:lnTo>
                    <a:pt x="2706" y="365"/>
                  </a:lnTo>
                  <a:cubicBezTo>
                    <a:pt x="2827" y="334"/>
                    <a:pt x="2979" y="334"/>
                    <a:pt x="3071" y="334"/>
                  </a:cubicBezTo>
                  <a:cubicBezTo>
                    <a:pt x="3131" y="334"/>
                    <a:pt x="3131" y="334"/>
                    <a:pt x="3192" y="456"/>
                  </a:cubicBezTo>
                  <a:cubicBezTo>
                    <a:pt x="3223" y="547"/>
                    <a:pt x="3253" y="669"/>
                    <a:pt x="3253" y="790"/>
                  </a:cubicBezTo>
                  <a:cubicBezTo>
                    <a:pt x="3283" y="1216"/>
                    <a:pt x="3131" y="1672"/>
                    <a:pt x="2827" y="2006"/>
                  </a:cubicBezTo>
                  <a:cubicBezTo>
                    <a:pt x="2584" y="2280"/>
                    <a:pt x="2219" y="2432"/>
                    <a:pt x="1855" y="2462"/>
                  </a:cubicBezTo>
                  <a:cubicBezTo>
                    <a:pt x="1490" y="2462"/>
                    <a:pt x="1156" y="2371"/>
                    <a:pt x="791" y="2249"/>
                  </a:cubicBezTo>
                  <a:lnTo>
                    <a:pt x="791" y="2249"/>
                  </a:lnTo>
                  <a:cubicBezTo>
                    <a:pt x="791" y="2280"/>
                    <a:pt x="882" y="2371"/>
                    <a:pt x="1004" y="2462"/>
                  </a:cubicBezTo>
                  <a:cubicBezTo>
                    <a:pt x="1247" y="2614"/>
                    <a:pt x="1551" y="2705"/>
                    <a:pt x="1824" y="2705"/>
                  </a:cubicBezTo>
                  <a:cubicBezTo>
                    <a:pt x="2280" y="2705"/>
                    <a:pt x="2706" y="2553"/>
                    <a:pt x="3040" y="2249"/>
                  </a:cubicBezTo>
                  <a:cubicBezTo>
                    <a:pt x="3435" y="1854"/>
                    <a:pt x="3648" y="1307"/>
                    <a:pt x="3587" y="730"/>
                  </a:cubicBezTo>
                  <a:cubicBezTo>
                    <a:pt x="3587" y="608"/>
                    <a:pt x="3527" y="456"/>
                    <a:pt x="3496" y="304"/>
                  </a:cubicBezTo>
                  <a:cubicBezTo>
                    <a:pt x="3466" y="213"/>
                    <a:pt x="3405" y="152"/>
                    <a:pt x="3344" y="91"/>
                  </a:cubicBezTo>
                  <a:cubicBezTo>
                    <a:pt x="3253" y="30"/>
                    <a:pt x="3162" y="0"/>
                    <a:pt x="3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5118900" y="2838475"/>
              <a:ext cx="198350" cy="51350"/>
            </a:xfrm>
            <a:custGeom>
              <a:avLst/>
              <a:gdLst/>
              <a:ahLst/>
              <a:cxnLst/>
              <a:rect l="l" t="t" r="r" b="b"/>
              <a:pathLst>
                <a:path w="7934" h="2054" extrusionOk="0">
                  <a:moveTo>
                    <a:pt x="396" y="1"/>
                  </a:moveTo>
                  <a:lnTo>
                    <a:pt x="1" y="1855"/>
                  </a:lnTo>
                  <a:cubicBezTo>
                    <a:pt x="815" y="1994"/>
                    <a:pt x="1570" y="2053"/>
                    <a:pt x="2265" y="2053"/>
                  </a:cubicBezTo>
                  <a:cubicBezTo>
                    <a:pt x="5953" y="2053"/>
                    <a:pt x="7934" y="396"/>
                    <a:pt x="7934" y="396"/>
                  </a:cubicBezTo>
                  <a:lnTo>
                    <a:pt x="7934" y="396"/>
                  </a:lnTo>
                  <a:cubicBezTo>
                    <a:pt x="6943" y="680"/>
                    <a:pt x="5944" y="784"/>
                    <a:pt x="5011" y="784"/>
                  </a:cubicBezTo>
                  <a:cubicBezTo>
                    <a:pt x="2453" y="784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4885625" y="4076750"/>
              <a:ext cx="389075" cy="123475"/>
            </a:xfrm>
            <a:custGeom>
              <a:avLst/>
              <a:gdLst/>
              <a:ahLst/>
              <a:cxnLst/>
              <a:rect l="l" t="t" r="r" b="b"/>
              <a:pathLst>
                <a:path w="15563" h="4939" extrusionOk="0">
                  <a:moveTo>
                    <a:pt x="3240" y="1"/>
                  </a:moveTo>
                  <a:cubicBezTo>
                    <a:pt x="2959" y="1"/>
                    <a:pt x="2695" y="14"/>
                    <a:pt x="2432" y="14"/>
                  </a:cubicBezTo>
                  <a:cubicBezTo>
                    <a:pt x="2037" y="14"/>
                    <a:pt x="1702" y="45"/>
                    <a:pt x="1398" y="75"/>
                  </a:cubicBezTo>
                  <a:cubicBezTo>
                    <a:pt x="1155" y="106"/>
                    <a:pt x="912" y="136"/>
                    <a:pt x="638" y="166"/>
                  </a:cubicBezTo>
                  <a:cubicBezTo>
                    <a:pt x="426" y="197"/>
                    <a:pt x="213" y="227"/>
                    <a:pt x="0" y="288"/>
                  </a:cubicBezTo>
                  <a:cubicBezTo>
                    <a:pt x="213" y="288"/>
                    <a:pt x="426" y="288"/>
                    <a:pt x="669" y="258"/>
                  </a:cubicBezTo>
                  <a:cubicBezTo>
                    <a:pt x="851" y="227"/>
                    <a:pt x="1125" y="197"/>
                    <a:pt x="1429" y="197"/>
                  </a:cubicBezTo>
                  <a:cubicBezTo>
                    <a:pt x="1702" y="166"/>
                    <a:pt x="2067" y="166"/>
                    <a:pt x="2432" y="166"/>
                  </a:cubicBezTo>
                  <a:cubicBezTo>
                    <a:pt x="2827" y="166"/>
                    <a:pt x="3222" y="166"/>
                    <a:pt x="3678" y="197"/>
                  </a:cubicBezTo>
                  <a:cubicBezTo>
                    <a:pt x="4104" y="197"/>
                    <a:pt x="4590" y="258"/>
                    <a:pt x="5076" y="318"/>
                  </a:cubicBezTo>
                  <a:cubicBezTo>
                    <a:pt x="7234" y="562"/>
                    <a:pt x="9332" y="1200"/>
                    <a:pt x="11277" y="2172"/>
                  </a:cubicBezTo>
                  <a:cubicBezTo>
                    <a:pt x="11733" y="2385"/>
                    <a:pt x="12158" y="2628"/>
                    <a:pt x="12523" y="2841"/>
                  </a:cubicBezTo>
                  <a:cubicBezTo>
                    <a:pt x="12918" y="3054"/>
                    <a:pt x="13253" y="3267"/>
                    <a:pt x="13587" y="3480"/>
                  </a:cubicBezTo>
                  <a:cubicBezTo>
                    <a:pt x="13921" y="3692"/>
                    <a:pt x="14195" y="3905"/>
                    <a:pt x="14408" y="4087"/>
                  </a:cubicBezTo>
                  <a:cubicBezTo>
                    <a:pt x="14651" y="4239"/>
                    <a:pt x="14864" y="4422"/>
                    <a:pt x="15046" y="4543"/>
                  </a:cubicBezTo>
                  <a:cubicBezTo>
                    <a:pt x="15198" y="4695"/>
                    <a:pt x="15380" y="4817"/>
                    <a:pt x="15563" y="4938"/>
                  </a:cubicBezTo>
                  <a:cubicBezTo>
                    <a:pt x="15411" y="4787"/>
                    <a:pt x="15259" y="4635"/>
                    <a:pt x="15076" y="4483"/>
                  </a:cubicBezTo>
                  <a:cubicBezTo>
                    <a:pt x="14924" y="4331"/>
                    <a:pt x="14712" y="4179"/>
                    <a:pt x="14468" y="3996"/>
                  </a:cubicBezTo>
                  <a:cubicBezTo>
                    <a:pt x="14225" y="3814"/>
                    <a:pt x="13952" y="3601"/>
                    <a:pt x="13648" y="3358"/>
                  </a:cubicBezTo>
                  <a:cubicBezTo>
                    <a:pt x="13344" y="3145"/>
                    <a:pt x="12979" y="2932"/>
                    <a:pt x="12614" y="2689"/>
                  </a:cubicBezTo>
                  <a:cubicBezTo>
                    <a:pt x="12219" y="2446"/>
                    <a:pt x="11794" y="2233"/>
                    <a:pt x="11368" y="1990"/>
                  </a:cubicBezTo>
                  <a:cubicBezTo>
                    <a:pt x="10395" y="1504"/>
                    <a:pt x="9362" y="1109"/>
                    <a:pt x="8329" y="774"/>
                  </a:cubicBezTo>
                  <a:cubicBezTo>
                    <a:pt x="7265" y="470"/>
                    <a:pt x="6201" y="258"/>
                    <a:pt x="5107" y="106"/>
                  </a:cubicBezTo>
                  <a:cubicBezTo>
                    <a:pt x="4590" y="75"/>
                    <a:pt x="4134" y="45"/>
                    <a:pt x="3678" y="14"/>
                  </a:cubicBezTo>
                  <a:cubicBezTo>
                    <a:pt x="3526" y="4"/>
                    <a:pt x="3381" y="1"/>
                    <a:pt x="32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4085450" y="3112050"/>
              <a:ext cx="833625" cy="1113925"/>
            </a:xfrm>
            <a:custGeom>
              <a:avLst/>
              <a:gdLst/>
              <a:ahLst/>
              <a:cxnLst/>
              <a:rect l="l" t="t" r="r" b="b"/>
              <a:pathLst>
                <a:path w="33345" h="44557" extrusionOk="0">
                  <a:moveTo>
                    <a:pt x="33345" y="0"/>
                  </a:moveTo>
                  <a:cubicBezTo>
                    <a:pt x="30943" y="578"/>
                    <a:pt x="29545" y="5441"/>
                    <a:pt x="28360" y="10517"/>
                  </a:cubicBezTo>
                  <a:lnTo>
                    <a:pt x="25229" y="24013"/>
                  </a:lnTo>
                  <a:lnTo>
                    <a:pt x="8116" y="3465"/>
                  </a:lnTo>
                  <a:cubicBezTo>
                    <a:pt x="7447" y="3891"/>
                    <a:pt x="882" y="12341"/>
                    <a:pt x="426" y="13222"/>
                  </a:cubicBezTo>
                  <a:cubicBezTo>
                    <a:pt x="0" y="14104"/>
                    <a:pt x="10730" y="33253"/>
                    <a:pt x="10730" y="33253"/>
                  </a:cubicBezTo>
                  <a:cubicBezTo>
                    <a:pt x="10730" y="33253"/>
                    <a:pt x="15350" y="42098"/>
                    <a:pt x="17873" y="43344"/>
                  </a:cubicBezTo>
                  <a:cubicBezTo>
                    <a:pt x="19628" y="44215"/>
                    <a:pt x="21302" y="44556"/>
                    <a:pt x="22847" y="44556"/>
                  </a:cubicBezTo>
                  <a:cubicBezTo>
                    <a:pt x="28417" y="44556"/>
                    <a:pt x="32311" y="40122"/>
                    <a:pt x="32311" y="40122"/>
                  </a:cubicBezTo>
                  <a:lnTo>
                    <a:pt x="33345" y="1550"/>
                  </a:lnTo>
                  <a:lnTo>
                    <a:pt x="33345" y="0"/>
                  </a:lnTo>
                  <a:close/>
                </a:path>
              </a:pathLst>
            </a:custGeom>
            <a:solidFill>
              <a:srgbClr val="436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4882575" y="2995625"/>
              <a:ext cx="1287275" cy="1465250"/>
            </a:xfrm>
            <a:custGeom>
              <a:avLst/>
              <a:gdLst/>
              <a:ahLst/>
              <a:cxnLst/>
              <a:rect l="l" t="t" r="r" b="b"/>
              <a:pathLst>
                <a:path w="51491" h="58610" extrusionOk="0">
                  <a:moveTo>
                    <a:pt x="14261" y="1"/>
                  </a:moveTo>
                  <a:cubicBezTo>
                    <a:pt x="11401" y="1"/>
                    <a:pt x="8741" y="247"/>
                    <a:pt x="7356" y="1010"/>
                  </a:cubicBezTo>
                  <a:cubicBezTo>
                    <a:pt x="1034" y="4505"/>
                    <a:pt x="608" y="5052"/>
                    <a:pt x="608" y="5052"/>
                  </a:cubicBezTo>
                  <a:lnTo>
                    <a:pt x="244" y="40676"/>
                  </a:lnTo>
                  <a:lnTo>
                    <a:pt x="1" y="58609"/>
                  </a:lnTo>
                  <a:lnTo>
                    <a:pt x="36719" y="58001"/>
                  </a:lnTo>
                  <a:lnTo>
                    <a:pt x="35746" y="46086"/>
                  </a:lnTo>
                  <a:lnTo>
                    <a:pt x="34591" y="37758"/>
                  </a:lnTo>
                  <a:lnTo>
                    <a:pt x="36931" y="42895"/>
                  </a:lnTo>
                  <a:lnTo>
                    <a:pt x="51491" y="43199"/>
                  </a:lnTo>
                  <a:cubicBezTo>
                    <a:pt x="51491" y="43199"/>
                    <a:pt x="42950" y="18274"/>
                    <a:pt x="41795" y="14900"/>
                  </a:cubicBezTo>
                  <a:cubicBezTo>
                    <a:pt x="38573" y="5630"/>
                    <a:pt x="31612" y="2013"/>
                    <a:pt x="25411" y="827"/>
                  </a:cubicBezTo>
                  <a:cubicBezTo>
                    <a:pt x="25411" y="827"/>
                    <a:pt x="19499" y="1"/>
                    <a:pt x="14261" y="1"/>
                  </a:cubicBezTo>
                  <a:close/>
                </a:path>
              </a:pathLst>
            </a:custGeom>
            <a:solidFill>
              <a:srgbClr val="436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5609025" y="3612050"/>
              <a:ext cx="164175" cy="533350"/>
            </a:xfrm>
            <a:custGeom>
              <a:avLst/>
              <a:gdLst/>
              <a:ahLst/>
              <a:cxnLst/>
              <a:rect l="l" t="t" r="r" b="b"/>
              <a:pathLst>
                <a:path w="6567" h="21334" extrusionOk="0">
                  <a:moveTo>
                    <a:pt x="1" y="0"/>
                  </a:moveTo>
                  <a:lnTo>
                    <a:pt x="1" y="0"/>
                  </a:lnTo>
                  <a:cubicBezTo>
                    <a:pt x="609" y="7538"/>
                    <a:pt x="1308" y="9848"/>
                    <a:pt x="1916" y="17387"/>
                  </a:cubicBezTo>
                  <a:cubicBezTo>
                    <a:pt x="1916" y="18086"/>
                    <a:pt x="2068" y="18785"/>
                    <a:pt x="2281" y="19484"/>
                  </a:cubicBezTo>
                  <a:cubicBezTo>
                    <a:pt x="2554" y="20153"/>
                    <a:pt x="3101" y="20669"/>
                    <a:pt x="3800" y="20852"/>
                  </a:cubicBezTo>
                  <a:cubicBezTo>
                    <a:pt x="4475" y="20983"/>
                    <a:pt x="5254" y="21334"/>
                    <a:pt x="5824" y="21334"/>
                  </a:cubicBezTo>
                  <a:cubicBezTo>
                    <a:pt x="6177" y="21334"/>
                    <a:pt x="6450" y="21198"/>
                    <a:pt x="6566" y="20791"/>
                  </a:cubicBezTo>
                  <a:lnTo>
                    <a:pt x="5563" y="13557"/>
                  </a:lnTo>
                  <a:cubicBezTo>
                    <a:pt x="5350" y="12493"/>
                    <a:pt x="5016" y="11459"/>
                    <a:pt x="4560" y="10487"/>
                  </a:cubicBezTo>
                  <a:cubicBezTo>
                    <a:pt x="2311" y="5502"/>
                    <a:pt x="1460" y="519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5066475" y="2891625"/>
              <a:ext cx="456725" cy="356450"/>
            </a:xfrm>
            <a:custGeom>
              <a:avLst/>
              <a:gdLst/>
              <a:ahLst/>
              <a:cxnLst/>
              <a:rect l="l" t="t" r="r" b="b"/>
              <a:pathLst>
                <a:path w="18269" h="14258" extrusionOk="0">
                  <a:moveTo>
                    <a:pt x="2162" y="0"/>
                  </a:moveTo>
                  <a:cubicBezTo>
                    <a:pt x="1730" y="0"/>
                    <a:pt x="1364" y="326"/>
                    <a:pt x="1277" y="762"/>
                  </a:cubicBezTo>
                  <a:lnTo>
                    <a:pt x="122" y="8270"/>
                  </a:lnTo>
                  <a:lnTo>
                    <a:pt x="0" y="9030"/>
                  </a:lnTo>
                  <a:lnTo>
                    <a:pt x="6870" y="14258"/>
                  </a:lnTo>
                  <a:lnTo>
                    <a:pt x="13374" y="13255"/>
                  </a:lnTo>
                  <a:lnTo>
                    <a:pt x="17873" y="7358"/>
                  </a:lnTo>
                  <a:lnTo>
                    <a:pt x="18207" y="3011"/>
                  </a:lnTo>
                  <a:cubicBezTo>
                    <a:pt x="18268" y="2100"/>
                    <a:pt x="17599" y="1279"/>
                    <a:pt x="16688" y="1218"/>
                  </a:cubicBezTo>
                  <a:lnTo>
                    <a:pt x="2219" y="2"/>
                  </a:lnTo>
                  <a:cubicBezTo>
                    <a:pt x="2200" y="1"/>
                    <a:pt x="2181" y="0"/>
                    <a:pt x="2162" y="0"/>
                  </a:cubicBezTo>
                  <a:close/>
                </a:path>
              </a:pathLst>
            </a:custGeom>
            <a:solidFill>
              <a:srgbClr val="436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4882575" y="3470700"/>
              <a:ext cx="4575" cy="656575"/>
            </a:xfrm>
            <a:custGeom>
              <a:avLst/>
              <a:gdLst/>
              <a:ahLst/>
              <a:cxnLst/>
              <a:rect l="l" t="t" r="r" b="b"/>
              <a:pathLst>
                <a:path w="183" h="26263" extrusionOk="0">
                  <a:moveTo>
                    <a:pt x="92" y="1"/>
                  </a:moveTo>
                  <a:cubicBezTo>
                    <a:pt x="31" y="1"/>
                    <a:pt x="1" y="5867"/>
                    <a:pt x="1" y="13132"/>
                  </a:cubicBezTo>
                  <a:cubicBezTo>
                    <a:pt x="1" y="20366"/>
                    <a:pt x="31" y="26263"/>
                    <a:pt x="92" y="26263"/>
                  </a:cubicBezTo>
                  <a:cubicBezTo>
                    <a:pt x="153" y="26263"/>
                    <a:pt x="183" y="20366"/>
                    <a:pt x="183" y="13132"/>
                  </a:cubicBezTo>
                  <a:cubicBezTo>
                    <a:pt x="183" y="5867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5528475" y="3222225"/>
              <a:ext cx="285750" cy="876175"/>
            </a:xfrm>
            <a:custGeom>
              <a:avLst/>
              <a:gdLst/>
              <a:ahLst/>
              <a:cxnLst/>
              <a:rect l="l" t="t" r="r" b="b"/>
              <a:pathLst>
                <a:path w="11430" h="35047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308" y="31"/>
                    <a:pt x="1278" y="31"/>
                    <a:pt x="1278" y="61"/>
                  </a:cubicBezTo>
                  <a:lnTo>
                    <a:pt x="1095" y="304"/>
                  </a:lnTo>
                  <a:cubicBezTo>
                    <a:pt x="1004" y="426"/>
                    <a:pt x="943" y="578"/>
                    <a:pt x="882" y="699"/>
                  </a:cubicBezTo>
                  <a:lnTo>
                    <a:pt x="730" y="973"/>
                  </a:lnTo>
                  <a:lnTo>
                    <a:pt x="639" y="1307"/>
                  </a:lnTo>
                  <a:cubicBezTo>
                    <a:pt x="183" y="2584"/>
                    <a:pt x="1" y="3921"/>
                    <a:pt x="62" y="5259"/>
                  </a:cubicBezTo>
                  <a:cubicBezTo>
                    <a:pt x="62" y="6201"/>
                    <a:pt x="153" y="7113"/>
                    <a:pt x="305" y="8025"/>
                  </a:cubicBezTo>
                  <a:cubicBezTo>
                    <a:pt x="487" y="9089"/>
                    <a:pt x="791" y="10092"/>
                    <a:pt x="1247" y="11064"/>
                  </a:cubicBezTo>
                  <a:cubicBezTo>
                    <a:pt x="2098" y="13131"/>
                    <a:pt x="3071" y="15411"/>
                    <a:pt x="4074" y="17812"/>
                  </a:cubicBezTo>
                  <a:lnTo>
                    <a:pt x="9211" y="30001"/>
                  </a:lnTo>
                  <a:lnTo>
                    <a:pt x="10822" y="33679"/>
                  </a:lnTo>
                  <a:lnTo>
                    <a:pt x="11247" y="34682"/>
                  </a:lnTo>
                  <a:cubicBezTo>
                    <a:pt x="11308" y="34803"/>
                    <a:pt x="11338" y="34895"/>
                    <a:pt x="11369" y="34955"/>
                  </a:cubicBezTo>
                  <a:lnTo>
                    <a:pt x="11278" y="34682"/>
                  </a:lnTo>
                  <a:lnTo>
                    <a:pt x="10883" y="33679"/>
                  </a:lnTo>
                  <a:lnTo>
                    <a:pt x="9363" y="29970"/>
                  </a:lnTo>
                  <a:lnTo>
                    <a:pt x="4256" y="17751"/>
                  </a:lnTo>
                  <a:lnTo>
                    <a:pt x="1399" y="11034"/>
                  </a:lnTo>
                  <a:cubicBezTo>
                    <a:pt x="609" y="9210"/>
                    <a:pt x="183" y="7235"/>
                    <a:pt x="183" y="5259"/>
                  </a:cubicBezTo>
                  <a:cubicBezTo>
                    <a:pt x="122" y="3921"/>
                    <a:pt x="305" y="2584"/>
                    <a:pt x="700" y="1307"/>
                  </a:cubicBezTo>
                  <a:cubicBezTo>
                    <a:pt x="852" y="851"/>
                    <a:pt x="1065" y="426"/>
                    <a:pt x="1338" y="0"/>
                  </a:cubicBezTo>
                  <a:close/>
                  <a:moveTo>
                    <a:pt x="11369" y="34955"/>
                  </a:moveTo>
                  <a:lnTo>
                    <a:pt x="11369" y="34955"/>
                  </a:lnTo>
                  <a:cubicBezTo>
                    <a:pt x="11399" y="34986"/>
                    <a:pt x="11399" y="35016"/>
                    <a:pt x="11430" y="35046"/>
                  </a:cubicBezTo>
                  <a:cubicBezTo>
                    <a:pt x="11430" y="35046"/>
                    <a:pt x="11430" y="35016"/>
                    <a:pt x="11369" y="349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4814175" y="3049725"/>
              <a:ext cx="816150" cy="324650"/>
            </a:xfrm>
            <a:custGeom>
              <a:avLst/>
              <a:gdLst/>
              <a:ahLst/>
              <a:cxnLst/>
              <a:rect l="l" t="t" r="r" b="b"/>
              <a:pathLst>
                <a:path w="32646" h="12986" extrusionOk="0">
                  <a:moveTo>
                    <a:pt x="32646" y="1"/>
                  </a:moveTo>
                  <a:cubicBezTo>
                    <a:pt x="32640" y="6"/>
                    <a:pt x="32635" y="12"/>
                    <a:pt x="32629" y="17"/>
                  </a:cubicBezTo>
                  <a:lnTo>
                    <a:pt x="32629" y="17"/>
                  </a:lnTo>
                  <a:cubicBezTo>
                    <a:pt x="32635" y="12"/>
                    <a:pt x="32640" y="6"/>
                    <a:pt x="32646" y="1"/>
                  </a:cubicBezTo>
                  <a:close/>
                  <a:moveTo>
                    <a:pt x="11808" y="5690"/>
                  </a:moveTo>
                  <a:cubicBezTo>
                    <a:pt x="12832" y="6107"/>
                    <a:pt x="13746" y="6766"/>
                    <a:pt x="14469" y="7599"/>
                  </a:cubicBezTo>
                  <a:cubicBezTo>
                    <a:pt x="14743" y="7934"/>
                    <a:pt x="14956" y="8268"/>
                    <a:pt x="15138" y="8633"/>
                  </a:cubicBezTo>
                  <a:cubicBezTo>
                    <a:pt x="15320" y="8998"/>
                    <a:pt x="15472" y="9423"/>
                    <a:pt x="15533" y="9818"/>
                  </a:cubicBezTo>
                  <a:cubicBezTo>
                    <a:pt x="15685" y="10669"/>
                    <a:pt x="15472" y="11551"/>
                    <a:pt x="14956" y="12220"/>
                  </a:cubicBezTo>
                  <a:cubicBezTo>
                    <a:pt x="14682" y="12554"/>
                    <a:pt x="14287" y="12767"/>
                    <a:pt x="13861" y="12797"/>
                  </a:cubicBezTo>
                  <a:cubicBezTo>
                    <a:pt x="13804" y="12801"/>
                    <a:pt x="13747" y="12803"/>
                    <a:pt x="13691" y="12803"/>
                  </a:cubicBezTo>
                  <a:cubicBezTo>
                    <a:pt x="13293" y="12803"/>
                    <a:pt x="12904" y="12710"/>
                    <a:pt x="12585" y="12524"/>
                  </a:cubicBezTo>
                  <a:cubicBezTo>
                    <a:pt x="12190" y="12311"/>
                    <a:pt x="11825" y="12037"/>
                    <a:pt x="11551" y="11672"/>
                  </a:cubicBezTo>
                  <a:cubicBezTo>
                    <a:pt x="11278" y="11308"/>
                    <a:pt x="11065" y="10882"/>
                    <a:pt x="10913" y="10457"/>
                  </a:cubicBezTo>
                  <a:cubicBezTo>
                    <a:pt x="10670" y="9575"/>
                    <a:pt x="10639" y="8633"/>
                    <a:pt x="10883" y="7721"/>
                  </a:cubicBezTo>
                  <a:cubicBezTo>
                    <a:pt x="11062" y="7004"/>
                    <a:pt x="11370" y="6309"/>
                    <a:pt x="11808" y="5690"/>
                  </a:cubicBezTo>
                  <a:close/>
                  <a:moveTo>
                    <a:pt x="32629" y="17"/>
                  </a:moveTo>
                  <a:lnTo>
                    <a:pt x="32629" y="17"/>
                  </a:lnTo>
                  <a:cubicBezTo>
                    <a:pt x="32603" y="42"/>
                    <a:pt x="32574" y="67"/>
                    <a:pt x="32524" y="92"/>
                  </a:cubicBezTo>
                  <a:cubicBezTo>
                    <a:pt x="32464" y="153"/>
                    <a:pt x="32342" y="244"/>
                    <a:pt x="32220" y="335"/>
                  </a:cubicBezTo>
                  <a:cubicBezTo>
                    <a:pt x="31764" y="639"/>
                    <a:pt x="31309" y="912"/>
                    <a:pt x="30822" y="1095"/>
                  </a:cubicBezTo>
                  <a:cubicBezTo>
                    <a:pt x="30032" y="1399"/>
                    <a:pt x="29211" y="1642"/>
                    <a:pt x="28391" y="1764"/>
                  </a:cubicBezTo>
                  <a:cubicBezTo>
                    <a:pt x="27266" y="1916"/>
                    <a:pt x="26172" y="2007"/>
                    <a:pt x="25047" y="2037"/>
                  </a:cubicBezTo>
                  <a:cubicBezTo>
                    <a:pt x="23801" y="2098"/>
                    <a:pt x="22463" y="2067"/>
                    <a:pt x="21004" y="2098"/>
                  </a:cubicBezTo>
                  <a:cubicBezTo>
                    <a:pt x="20891" y="2096"/>
                    <a:pt x="20778" y="2095"/>
                    <a:pt x="20664" y="2095"/>
                  </a:cubicBezTo>
                  <a:cubicBezTo>
                    <a:pt x="19201" y="2095"/>
                    <a:pt x="17764" y="2276"/>
                    <a:pt x="16354" y="2615"/>
                  </a:cubicBezTo>
                  <a:cubicBezTo>
                    <a:pt x="14652" y="3040"/>
                    <a:pt x="13101" y="3922"/>
                    <a:pt x="11916" y="5229"/>
                  </a:cubicBezTo>
                  <a:cubicBezTo>
                    <a:pt x="11847" y="5312"/>
                    <a:pt x="11780" y="5398"/>
                    <a:pt x="11715" y="5486"/>
                  </a:cubicBezTo>
                  <a:lnTo>
                    <a:pt x="11715" y="5486"/>
                  </a:lnTo>
                  <a:cubicBezTo>
                    <a:pt x="11367" y="5354"/>
                    <a:pt x="11007" y="5247"/>
                    <a:pt x="10639" y="5168"/>
                  </a:cubicBezTo>
                  <a:cubicBezTo>
                    <a:pt x="10001" y="5023"/>
                    <a:pt x="9349" y="4947"/>
                    <a:pt x="8696" y="4947"/>
                  </a:cubicBezTo>
                  <a:cubicBezTo>
                    <a:pt x="7981" y="4947"/>
                    <a:pt x="7266" y="5038"/>
                    <a:pt x="6566" y="5229"/>
                  </a:cubicBezTo>
                  <a:cubicBezTo>
                    <a:pt x="5503" y="5533"/>
                    <a:pt x="4439" y="5958"/>
                    <a:pt x="3496" y="6566"/>
                  </a:cubicBezTo>
                  <a:cubicBezTo>
                    <a:pt x="2797" y="7022"/>
                    <a:pt x="2098" y="7539"/>
                    <a:pt x="1490" y="8116"/>
                  </a:cubicBezTo>
                  <a:cubicBezTo>
                    <a:pt x="943" y="8603"/>
                    <a:pt x="457" y="9119"/>
                    <a:pt x="1" y="9697"/>
                  </a:cubicBezTo>
                  <a:cubicBezTo>
                    <a:pt x="31" y="9666"/>
                    <a:pt x="62" y="9636"/>
                    <a:pt x="123" y="9606"/>
                  </a:cubicBezTo>
                  <a:lnTo>
                    <a:pt x="396" y="9271"/>
                  </a:lnTo>
                  <a:cubicBezTo>
                    <a:pt x="639" y="9028"/>
                    <a:pt x="1004" y="8633"/>
                    <a:pt x="1521" y="8177"/>
                  </a:cubicBezTo>
                  <a:cubicBezTo>
                    <a:pt x="2159" y="7599"/>
                    <a:pt x="2828" y="7113"/>
                    <a:pt x="3557" y="6657"/>
                  </a:cubicBezTo>
                  <a:cubicBezTo>
                    <a:pt x="4499" y="6080"/>
                    <a:pt x="5503" y="5624"/>
                    <a:pt x="6597" y="5350"/>
                  </a:cubicBezTo>
                  <a:cubicBezTo>
                    <a:pt x="7280" y="5175"/>
                    <a:pt x="7980" y="5084"/>
                    <a:pt x="8679" y="5084"/>
                  </a:cubicBezTo>
                  <a:cubicBezTo>
                    <a:pt x="9317" y="5084"/>
                    <a:pt x="9955" y="5160"/>
                    <a:pt x="10579" y="5320"/>
                  </a:cubicBezTo>
                  <a:cubicBezTo>
                    <a:pt x="10935" y="5391"/>
                    <a:pt x="11284" y="5491"/>
                    <a:pt x="11621" y="5617"/>
                  </a:cubicBezTo>
                  <a:lnTo>
                    <a:pt x="11621" y="5617"/>
                  </a:lnTo>
                  <a:cubicBezTo>
                    <a:pt x="11192" y="6233"/>
                    <a:pt x="10870" y="6936"/>
                    <a:pt x="10670" y="7660"/>
                  </a:cubicBezTo>
                  <a:cubicBezTo>
                    <a:pt x="10427" y="8603"/>
                    <a:pt x="10457" y="9575"/>
                    <a:pt x="10731" y="10487"/>
                  </a:cubicBezTo>
                  <a:cubicBezTo>
                    <a:pt x="10883" y="10943"/>
                    <a:pt x="11095" y="11399"/>
                    <a:pt x="11399" y="11764"/>
                  </a:cubicBezTo>
                  <a:cubicBezTo>
                    <a:pt x="11673" y="12159"/>
                    <a:pt x="12068" y="12463"/>
                    <a:pt x="12494" y="12706"/>
                  </a:cubicBezTo>
                  <a:cubicBezTo>
                    <a:pt x="12866" y="12892"/>
                    <a:pt x="13262" y="12985"/>
                    <a:pt x="13680" y="12985"/>
                  </a:cubicBezTo>
                  <a:cubicBezTo>
                    <a:pt x="13740" y="12985"/>
                    <a:pt x="13801" y="12983"/>
                    <a:pt x="13861" y="12979"/>
                  </a:cubicBezTo>
                  <a:cubicBezTo>
                    <a:pt x="14348" y="12919"/>
                    <a:pt x="14773" y="12706"/>
                    <a:pt x="15108" y="12341"/>
                  </a:cubicBezTo>
                  <a:cubicBezTo>
                    <a:pt x="15412" y="11976"/>
                    <a:pt x="15594" y="11551"/>
                    <a:pt x="15685" y="11125"/>
                  </a:cubicBezTo>
                  <a:cubicBezTo>
                    <a:pt x="15776" y="10669"/>
                    <a:pt x="15776" y="10214"/>
                    <a:pt x="15716" y="9788"/>
                  </a:cubicBezTo>
                  <a:cubicBezTo>
                    <a:pt x="15655" y="9362"/>
                    <a:pt x="15533" y="8937"/>
                    <a:pt x="15320" y="8542"/>
                  </a:cubicBezTo>
                  <a:cubicBezTo>
                    <a:pt x="15138" y="8177"/>
                    <a:pt x="14895" y="7843"/>
                    <a:pt x="14652" y="7508"/>
                  </a:cubicBezTo>
                  <a:cubicBezTo>
                    <a:pt x="13886" y="6655"/>
                    <a:pt x="12947" y="5991"/>
                    <a:pt x="11902" y="5561"/>
                  </a:cubicBezTo>
                  <a:lnTo>
                    <a:pt x="11902" y="5561"/>
                  </a:lnTo>
                  <a:cubicBezTo>
                    <a:pt x="11956" y="5489"/>
                    <a:pt x="12011" y="5419"/>
                    <a:pt x="12068" y="5350"/>
                  </a:cubicBezTo>
                  <a:cubicBezTo>
                    <a:pt x="13223" y="4104"/>
                    <a:pt x="14743" y="3192"/>
                    <a:pt x="16384" y="2827"/>
                  </a:cubicBezTo>
                  <a:cubicBezTo>
                    <a:pt x="17904" y="2432"/>
                    <a:pt x="19454" y="2250"/>
                    <a:pt x="21004" y="2250"/>
                  </a:cubicBezTo>
                  <a:cubicBezTo>
                    <a:pt x="22463" y="2219"/>
                    <a:pt x="23801" y="2250"/>
                    <a:pt x="25047" y="2189"/>
                  </a:cubicBezTo>
                  <a:cubicBezTo>
                    <a:pt x="26172" y="2159"/>
                    <a:pt x="27296" y="2037"/>
                    <a:pt x="28391" y="1855"/>
                  </a:cubicBezTo>
                  <a:cubicBezTo>
                    <a:pt x="29242" y="1733"/>
                    <a:pt x="30062" y="1490"/>
                    <a:pt x="30853" y="1186"/>
                  </a:cubicBezTo>
                  <a:cubicBezTo>
                    <a:pt x="31339" y="973"/>
                    <a:pt x="31795" y="700"/>
                    <a:pt x="32220" y="365"/>
                  </a:cubicBezTo>
                  <a:cubicBezTo>
                    <a:pt x="32365" y="249"/>
                    <a:pt x="32510" y="133"/>
                    <a:pt x="32629" y="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5566475" y="3423900"/>
              <a:ext cx="378450" cy="71900"/>
            </a:xfrm>
            <a:custGeom>
              <a:avLst/>
              <a:gdLst/>
              <a:ahLst/>
              <a:cxnLst/>
              <a:rect l="l" t="t" r="r" b="b"/>
              <a:pathLst>
                <a:path w="15138" h="2876" extrusionOk="0">
                  <a:moveTo>
                    <a:pt x="6508" y="0"/>
                  </a:moveTo>
                  <a:cubicBezTo>
                    <a:pt x="5678" y="0"/>
                    <a:pt x="4842" y="92"/>
                    <a:pt x="4043" y="262"/>
                  </a:cubicBezTo>
                  <a:cubicBezTo>
                    <a:pt x="3192" y="444"/>
                    <a:pt x="2372" y="778"/>
                    <a:pt x="1642" y="1204"/>
                  </a:cubicBezTo>
                  <a:cubicBezTo>
                    <a:pt x="1156" y="1508"/>
                    <a:pt x="700" y="1903"/>
                    <a:pt x="335" y="2359"/>
                  </a:cubicBezTo>
                  <a:cubicBezTo>
                    <a:pt x="244" y="2481"/>
                    <a:pt x="153" y="2602"/>
                    <a:pt x="61" y="2724"/>
                  </a:cubicBezTo>
                  <a:cubicBezTo>
                    <a:pt x="31" y="2785"/>
                    <a:pt x="1" y="2815"/>
                    <a:pt x="1" y="2876"/>
                  </a:cubicBezTo>
                  <a:cubicBezTo>
                    <a:pt x="487" y="2268"/>
                    <a:pt x="1065" y="1751"/>
                    <a:pt x="1733" y="1356"/>
                  </a:cubicBezTo>
                  <a:cubicBezTo>
                    <a:pt x="2463" y="930"/>
                    <a:pt x="3253" y="627"/>
                    <a:pt x="4074" y="475"/>
                  </a:cubicBezTo>
                  <a:cubicBezTo>
                    <a:pt x="4872" y="305"/>
                    <a:pt x="5689" y="213"/>
                    <a:pt x="6511" y="213"/>
                  </a:cubicBezTo>
                  <a:cubicBezTo>
                    <a:pt x="6722" y="213"/>
                    <a:pt x="6933" y="219"/>
                    <a:pt x="7144" y="231"/>
                  </a:cubicBezTo>
                  <a:cubicBezTo>
                    <a:pt x="8238" y="292"/>
                    <a:pt x="9302" y="414"/>
                    <a:pt x="10244" y="566"/>
                  </a:cubicBezTo>
                  <a:cubicBezTo>
                    <a:pt x="11186" y="687"/>
                    <a:pt x="12037" y="809"/>
                    <a:pt x="12767" y="839"/>
                  </a:cubicBezTo>
                  <a:cubicBezTo>
                    <a:pt x="13344" y="900"/>
                    <a:pt x="13922" y="900"/>
                    <a:pt x="14499" y="900"/>
                  </a:cubicBezTo>
                  <a:cubicBezTo>
                    <a:pt x="14712" y="900"/>
                    <a:pt x="14864" y="870"/>
                    <a:pt x="14955" y="870"/>
                  </a:cubicBezTo>
                  <a:cubicBezTo>
                    <a:pt x="15016" y="870"/>
                    <a:pt x="15077" y="839"/>
                    <a:pt x="15138" y="839"/>
                  </a:cubicBezTo>
                  <a:cubicBezTo>
                    <a:pt x="14925" y="809"/>
                    <a:pt x="14712" y="809"/>
                    <a:pt x="14499" y="809"/>
                  </a:cubicBezTo>
                  <a:cubicBezTo>
                    <a:pt x="14104" y="809"/>
                    <a:pt x="13496" y="778"/>
                    <a:pt x="12797" y="687"/>
                  </a:cubicBezTo>
                  <a:cubicBezTo>
                    <a:pt x="12068" y="627"/>
                    <a:pt x="11217" y="505"/>
                    <a:pt x="10274" y="353"/>
                  </a:cubicBezTo>
                  <a:cubicBezTo>
                    <a:pt x="9302" y="231"/>
                    <a:pt x="8268" y="79"/>
                    <a:pt x="7144" y="19"/>
                  </a:cubicBezTo>
                  <a:cubicBezTo>
                    <a:pt x="6933" y="6"/>
                    <a:pt x="6720" y="0"/>
                    <a:pt x="65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4886375" y="3607225"/>
              <a:ext cx="829825" cy="313350"/>
            </a:xfrm>
            <a:custGeom>
              <a:avLst/>
              <a:gdLst/>
              <a:ahLst/>
              <a:cxnLst/>
              <a:rect l="l" t="t" r="r" b="b"/>
              <a:pathLst>
                <a:path w="33193" h="12534" extrusionOk="0">
                  <a:moveTo>
                    <a:pt x="13500" y="186"/>
                  </a:moveTo>
                  <a:cubicBezTo>
                    <a:pt x="13742" y="186"/>
                    <a:pt x="13986" y="218"/>
                    <a:pt x="14226" y="285"/>
                  </a:cubicBezTo>
                  <a:cubicBezTo>
                    <a:pt x="15077" y="497"/>
                    <a:pt x="15776" y="1136"/>
                    <a:pt x="15989" y="1987"/>
                  </a:cubicBezTo>
                  <a:cubicBezTo>
                    <a:pt x="16080" y="2412"/>
                    <a:pt x="16049" y="2838"/>
                    <a:pt x="15897" y="3233"/>
                  </a:cubicBezTo>
                  <a:cubicBezTo>
                    <a:pt x="15745" y="3598"/>
                    <a:pt x="15533" y="3962"/>
                    <a:pt x="15229" y="4266"/>
                  </a:cubicBezTo>
                  <a:cubicBezTo>
                    <a:pt x="14682" y="4813"/>
                    <a:pt x="13983" y="5269"/>
                    <a:pt x="13223" y="5543"/>
                  </a:cubicBezTo>
                  <a:cubicBezTo>
                    <a:pt x="12858" y="5665"/>
                    <a:pt x="12493" y="5786"/>
                    <a:pt x="12098" y="5847"/>
                  </a:cubicBezTo>
                  <a:cubicBezTo>
                    <a:pt x="11916" y="5877"/>
                    <a:pt x="11733" y="5938"/>
                    <a:pt x="11551" y="5968"/>
                  </a:cubicBezTo>
                  <a:lnTo>
                    <a:pt x="11004" y="6029"/>
                  </a:lnTo>
                  <a:cubicBezTo>
                    <a:pt x="10955" y="6035"/>
                    <a:pt x="10907" y="6040"/>
                    <a:pt x="10858" y="6044"/>
                  </a:cubicBezTo>
                  <a:lnTo>
                    <a:pt x="10858" y="6044"/>
                  </a:lnTo>
                  <a:cubicBezTo>
                    <a:pt x="10856" y="6039"/>
                    <a:pt x="10854" y="6034"/>
                    <a:pt x="10852" y="6029"/>
                  </a:cubicBezTo>
                  <a:cubicBezTo>
                    <a:pt x="10487" y="5178"/>
                    <a:pt x="10335" y="4236"/>
                    <a:pt x="10426" y="3294"/>
                  </a:cubicBezTo>
                  <a:cubicBezTo>
                    <a:pt x="10548" y="2351"/>
                    <a:pt x="11004" y="1500"/>
                    <a:pt x="11703" y="862"/>
                  </a:cubicBezTo>
                  <a:cubicBezTo>
                    <a:pt x="12212" y="419"/>
                    <a:pt x="12850" y="186"/>
                    <a:pt x="13500" y="186"/>
                  </a:cubicBezTo>
                  <a:close/>
                  <a:moveTo>
                    <a:pt x="13499" y="1"/>
                  </a:moveTo>
                  <a:cubicBezTo>
                    <a:pt x="13285" y="1"/>
                    <a:pt x="13070" y="24"/>
                    <a:pt x="12858" y="72"/>
                  </a:cubicBezTo>
                  <a:cubicBezTo>
                    <a:pt x="12402" y="163"/>
                    <a:pt x="11946" y="406"/>
                    <a:pt x="11581" y="710"/>
                  </a:cubicBezTo>
                  <a:cubicBezTo>
                    <a:pt x="10852" y="1379"/>
                    <a:pt x="10365" y="2260"/>
                    <a:pt x="10244" y="3263"/>
                  </a:cubicBezTo>
                  <a:cubicBezTo>
                    <a:pt x="10125" y="4216"/>
                    <a:pt x="10268" y="5168"/>
                    <a:pt x="10645" y="6063"/>
                  </a:cubicBezTo>
                  <a:lnTo>
                    <a:pt x="10645" y="6063"/>
                  </a:lnTo>
                  <a:cubicBezTo>
                    <a:pt x="10329" y="6088"/>
                    <a:pt x="10015" y="6101"/>
                    <a:pt x="9702" y="6101"/>
                  </a:cubicBezTo>
                  <a:cubicBezTo>
                    <a:pt x="8754" y="6101"/>
                    <a:pt x="7820" y="5986"/>
                    <a:pt x="6900" y="5756"/>
                  </a:cubicBezTo>
                  <a:cubicBezTo>
                    <a:pt x="5776" y="5513"/>
                    <a:pt x="4712" y="5117"/>
                    <a:pt x="3709" y="4570"/>
                  </a:cubicBezTo>
                  <a:cubicBezTo>
                    <a:pt x="2949" y="4175"/>
                    <a:pt x="2250" y="3689"/>
                    <a:pt x="1581" y="3142"/>
                  </a:cubicBezTo>
                  <a:lnTo>
                    <a:pt x="1186" y="2807"/>
                  </a:lnTo>
                  <a:lnTo>
                    <a:pt x="882" y="2503"/>
                  </a:lnTo>
                  <a:cubicBezTo>
                    <a:pt x="730" y="2351"/>
                    <a:pt x="548" y="2169"/>
                    <a:pt x="396" y="2017"/>
                  </a:cubicBezTo>
                  <a:lnTo>
                    <a:pt x="122" y="1683"/>
                  </a:lnTo>
                  <a:cubicBezTo>
                    <a:pt x="92" y="1652"/>
                    <a:pt x="61" y="1622"/>
                    <a:pt x="1" y="1592"/>
                  </a:cubicBezTo>
                  <a:lnTo>
                    <a:pt x="1" y="1592"/>
                  </a:lnTo>
                  <a:cubicBezTo>
                    <a:pt x="31" y="1622"/>
                    <a:pt x="61" y="1683"/>
                    <a:pt x="92" y="1713"/>
                  </a:cubicBezTo>
                  <a:lnTo>
                    <a:pt x="365" y="2047"/>
                  </a:lnTo>
                  <a:cubicBezTo>
                    <a:pt x="517" y="2230"/>
                    <a:pt x="669" y="2382"/>
                    <a:pt x="852" y="2534"/>
                  </a:cubicBezTo>
                  <a:lnTo>
                    <a:pt x="1156" y="2868"/>
                  </a:lnTo>
                  <a:lnTo>
                    <a:pt x="1520" y="3202"/>
                  </a:lnTo>
                  <a:cubicBezTo>
                    <a:pt x="2189" y="3750"/>
                    <a:pt x="2919" y="4266"/>
                    <a:pt x="3678" y="4661"/>
                  </a:cubicBezTo>
                  <a:cubicBezTo>
                    <a:pt x="4681" y="5209"/>
                    <a:pt x="5745" y="5634"/>
                    <a:pt x="6870" y="5908"/>
                  </a:cubicBezTo>
                  <a:cubicBezTo>
                    <a:pt x="7810" y="6138"/>
                    <a:pt x="8765" y="6252"/>
                    <a:pt x="9714" y="6252"/>
                  </a:cubicBezTo>
                  <a:cubicBezTo>
                    <a:pt x="10048" y="6252"/>
                    <a:pt x="10380" y="6238"/>
                    <a:pt x="10712" y="6210"/>
                  </a:cubicBezTo>
                  <a:lnTo>
                    <a:pt x="10712" y="6210"/>
                  </a:lnTo>
                  <a:cubicBezTo>
                    <a:pt x="11101" y="7027"/>
                    <a:pt x="11603" y="7786"/>
                    <a:pt x="12189" y="8461"/>
                  </a:cubicBezTo>
                  <a:cubicBezTo>
                    <a:pt x="13375" y="9829"/>
                    <a:pt x="14803" y="10862"/>
                    <a:pt x="16445" y="11561"/>
                  </a:cubicBezTo>
                  <a:cubicBezTo>
                    <a:pt x="17934" y="12200"/>
                    <a:pt x="19515" y="12534"/>
                    <a:pt x="21126" y="12534"/>
                  </a:cubicBezTo>
                  <a:cubicBezTo>
                    <a:pt x="22524" y="12504"/>
                    <a:pt x="23892" y="12260"/>
                    <a:pt x="25229" y="11835"/>
                  </a:cubicBezTo>
                  <a:cubicBezTo>
                    <a:pt x="26445" y="11440"/>
                    <a:pt x="27509" y="11075"/>
                    <a:pt x="28481" y="10801"/>
                  </a:cubicBezTo>
                  <a:cubicBezTo>
                    <a:pt x="29302" y="10558"/>
                    <a:pt x="30153" y="10406"/>
                    <a:pt x="31004" y="10345"/>
                  </a:cubicBezTo>
                  <a:cubicBezTo>
                    <a:pt x="31126" y="10340"/>
                    <a:pt x="31248" y="10338"/>
                    <a:pt x="31371" y="10338"/>
                  </a:cubicBezTo>
                  <a:cubicBezTo>
                    <a:pt x="31985" y="10338"/>
                    <a:pt x="32610" y="10401"/>
                    <a:pt x="33193" y="10528"/>
                  </a:cubicBezTo>
                  <a:cubicBezTo>
                    <a:pt x="33162" y="10497"/>
                    <a:pt x="33101" y="10497"/>
                    <a:pt x="33041" y="10467"/>
                  </a:cubicBezTo>
                  <a:lnTo>
                    <a:pt x="32615" y="10376"/>
                  </a:lnTo>
                  <a:cubicBezTo>
                    <a:pt x="32433" y="10315"/>
                    <a:pt x="32220" y="10315"/>
                    <a:pt x="31946" y="10254"/>
                  </a:cubicBezTo>
                  <a:lnTo>
                    <a:pt x="31004" y="10254"/>
                  </a:lnTo>
                  <a:cubicBezTo>
                    <a:pt x="30123" y="10315"/>
                    <a:pt x="29272" y="10437"/>
                    <a:pt x="28451" y="10680"/>
                  </a:cubicBezTo>
                  <a:cubicBezTo>
                    <a:pt x="27448" y="10923"/>
                    <a:pt x="26384" y="11288"/>
                    <a:pt x="25168" y="11683"/>
                  </a:cubicBezTo>
                  <a:cubicBezTo>
                    <a:pt x="23861" y="12108"/>
                    <a:pt x="22493" y="12352"/>
                    <a:pt x="21095" y="12352"/>
                  </a:cubicBezTo>
                  <a:cubicBezTo>
                    <a:pt x="19515" y="12352"/>
                    <a:pt x="17964" y="12017"/>
                    <a:pt x="16505" y="11379"/>
                  </a:cubicBezTo>
                  <a:cubicBezTo>
                    <a:pt x="14894" y="10710"/>
                    <a:pt x="13466" y="9677"/>
                    <a:pt x="12341" y="8339"/>
                  </a:cubicBezTo>
                  <a:cubicBezTo>
                    <a:pt x="11772" y="7713"/>
                    <a:pt x="11282" y="6980"/>
                    <a:pt x="10923" y="6190"/>
                  </a:cubicBezTo>
                  <a:lnTo>
                    <a:pt x="10923" y="6190"/>
                  </a:lnTo>
                  <a:cubicBezTo>
                    <a:pt x="10950" y="6187"/>
                    <a:pt x="10977" y="6184"/>
                    <a:pt x="11004" y="6181"/>
                  </a:cubicBezTo>
                  <a:lnTo>
                    <a:pt x="11581" y="6120"/>
                  </a:lnTo>
                  <a:cubicBezTo>
                    <a:pt x="11764" y="6090"/>
                    <a:pt x="11946" y="6060"/>
                    <a:pt x="12159" y="6029"/>
                  </a:cubicBezTo>
                  <a:cubicBezTo>
                    <a:pt x="12524" y="5938"/>
                    <a:pt x="12919" y="5847"/>
                    <a:pt x="13283" y="5695"/>
                  </a:cubicBezTo>
                  <a:cubicBezTo>
                    <a:pt x="14074" y="5421"/>
                    <a:pt x="14773" y="4965"/>
                    <a:pt x="15381" y="4388"/>
                  </a:cubicBezTo>
                  <a:cubicBezTo>
                    <a:pt x="15685" y="4054"/>
                    <a:pt x="15928" y="3689"/>
                    <a:pt x="16080" y="3294"/>
                  </a:cubicBezTo>
                  <a:cubicBezTo>
                    <a:pt x="16262" y="2868"/>
                    <a:pt x="16293" y="2412"/>
                    <a:pt x="16171" y="1956"/>
                  </a:cubicBezTo>
                  <a:cubicBezTo>
                    <a:pt x="16080" y="1500"/>
                    <a:pt x="15837" y="1075"/>
                    <a:pt x="15502" y="771"/>
                  </a:cubicBezTo>
                  <a:cubicBezTo>
                    <a:pt x="14961" y="276"/>
                    <a:pt x="14236" y="1"/>
                    <a:pt x="134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4738950" y="3636350"/>
              <a:ext cx="142900" cy="133025"/>
            </a:xfrm>
            <a:custGeom>
              <a:avLst/>
              <a:gdLst/>
              <a:ahLst/>
              <a:cxnLst/>
              <a:rect l="l" t="t" r="r" b="b"/>
              <a:pathLst>
                <a:path w="5716" h="5321" extrusionOk="0">
                  <a:moveTo>
                    <a:pt x="31" y="1"/>
                  </a:moveTo>
                  <a:cubicBezTo>
                    <a:pt x="1" y="62"/>
                    <a:pt x="426" y="183"/>
                    <a:pt x="1065" y="518"/>
                  </a:cubicBezTo>
                  <a:cubicBezTo>
                    <a:pt x="2767" y="1369"/>
                    <a:pt x="4165" y="2676"/>
                    <a:pt x="5138" y="4287"/>
                  </a:cubicBezTo>
                  <a:cubicBezTo>
                    <a:pt x="5502" y="4925"/>
                    <a:pt x="5685" y="5320"/>
                    <a:pt x="5715" y="5320"/>
                  </a:cubicBezTo>
                  <a:cubicBezTo>
                    <a:pt x="5685" y="5199"/>
                    <a:pt x="5685" y="5107"/>
                    <a:pt x="5624" y="5016"/>
                  </a:cubicBezTo>
                  <a:cubicBezTo>
                    <a:pt x="5533" y="4743"/>
                    <a:pt x="5381" y="4469"/>
                    <a:pt x="5259" y="4226"/>
                  </a:cubicBezTo>
                  <a:cubicBezTo>
                    <a:pt x="4803" y="3375"/>
                    <a:pt x="4195" y="2615"/>
                    <a:pt x="3496" y="1977"/>
                  </a:cubicBezTo>
                  <a:cubicBezTo>
                    <a:pt x="2797" y="1308"/>
                    <a:pt x="2007" y="791"/>
                    <a:pt x="1125" y="396"/>
                  </a:cubicBezTo>
                  <a:cubicBezTo>
                    <a:pt x="882" y="275"/>
                    <a:pt x="609" y="153"/>
                    <a:pt x="335" y="92"/>
                  </a:cubicBezTo>
                  <a:cubicBezTo>
                    <a:pt x="214" y="31"/>
                    <a:pt x="122" y="3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4435750" y="3571775"/>
              <a:ext cx="237875" cy="604125"/>
            </a:xfrm>
            <a:custGeom>
              <a:avLst/>
              <a:gdLst/>
              <a:ahLst/>
              <a:cxnLst/>
              <a:rect l="l" t="t" r="r" b="b"/>
              <a:pathLst>
                <a:path w="9515" h="24165" extrusionOk="0">
                  <a:moveTo>
                    <a:pt x="6493" y="7011"/>
                  </a:moveTo>
                  <a:cubicBezTo>
                    <a:pt x="6608" y="7011"/>
                    <a:pt x="6724" y="7014"/>
                    <a:pt x="6840" y="7022"/>
                  </a:cubicBezTo>
                  <a:cubicBezTo>
                    <a:pt x="7539" y="7052"/>
                    <a:pt x="8208" y="7386"/>
                    <a:pt x="8694" y="7934"/>
                  </a:cubicBezTo>
                  <a:cubicBezTo>
                    <a:pt x="9150" y="8450"/>
                    <a:pt x="9332" y="9149"/>
                    <a:pt x="9211" y="9818"/>
                  </a:cubicBezTo>
                  <a:cubicBezTo>
                    <a:pt x="9059" y="10456"/>
                    <a:pt x="8542" y="10973"/>
                    <a:pt x="7904" y="11125"/>
                  </a:cubicBezTo>
                  <a:cubicBezTo>
                    <a:pt x="7681" y="11178"/>
                    <a:pt x="7455" y="11205"/>
                    <a:pt x="7232" y="11205"/>
                  </a:cubicBezTo>
                  <a:cubicBezTo>
                    <a:pt x="6814" y="11205"/>
                    <a:pt x="6406" y="11110"/>
                    <a:pt x="6050" y="10912"/>
                  </a:cubicBezTo>
                  <a:cubicBezTo>
                    <a:pt x="5502" y="10608"/>
                    <a:pt x="5016" y="10213"/>
                    <a:pt x="4651" y="9727"/>
                  </a:cubicBezTo>
                  <a:cubicBezTo>
                    <a:pt x="4287" y="9271"/>
                    <a:pt x="3983" y="8754"/>
                    <a:pt x="3740" y="8238"/>
                  </a:cubicBezTo>
                  <a:cubicBezTo>
                    <a:pt x="3689" y="8114"/>
                    <a:pt x="3643" y="7989"/>
                    <a:pt x="3599" y="7862"/>
                  </a:cubicBezTo>
                  <a:lnTo>
                    <a:pt x="3599" y="7862"/>
                  </a:lnTo>
                  <a:cubicBezTo>
                    <a:pt x="4453" y="7306"/>
                    <a:pt x="5452" y="7011"/>
                    <a:pt x="6493" y="7011"/>
                  </a:cubicBezTo>
                  <a:close/>
                  <a:moveTo>
                    <a:pt x="6384" y="0"/>
                  </a:moveTo>
                  <a:lnTo>
                    <a:pt x="6293" y="61"/>
                  </a:lnTo>
                  <a:cubicBezTo>
                    <a:pt x="6232" y="92"/>
                    <a:pt x="6110" y="152"/>
                    <a:pt x="5989" y="213"/>
                  </a:cubicBezTo>
                  <a:cubicBezTo>
                    <a:pt x="5654" y="456"/>
                    <a:pt x="5320" y="730"/>
                    <a:pt x="5016" y="1003"/>
                  </a:cubicBezTo>
                  <a:cubicBezTo>
                    <a:pt x="4560" y="1490"/>
                    <a:pt x="4135" y="2006"/>
                    <a:pt x="3831" y="2614"/>
                  </a:cubicBezTo>
                  <a:cubicBezTo>
                    <a:pt x="3405" y="3405"/>
                    <a:pt x="3162" y="4256"/>
                    <a:pt x="3071" y="5137"/>
                  </a:cubicBezTo>
                  <a:cubicBezTo>
                    <a:pt x="2996" y="6013"/>
                    <a:pt x="3106" y="6910"/>
                    <a:pt x="3368" y="7760"/>
                  </a:cubicBezTo>
                  <a:lnTo>
                    <a:pt x="3368" y="7760"/>
                  </a:lnTo>
                  <a:cubicBezTo>
                    <a:pt x="3158" y="7904"/>
                    <a:pt x="2957" y="8063"/>
                    <a:pt x="2767" y="8238"/>
                  </a:cubicBezTo>
                  <a:cubicBezTo>
                    <a:pt x="1733" y="9149"/>
                    <a:pt x="974" y="10304"/>
                    <a:pt x="548" y="11611"/>
                  </a:cubicBezTo>
                  <a:cubicBezTo>
                    <a:pt x="335" y="12219"/>
                    <a:pt x="183" y="12827"/>
                    <a:pt x="92" y="13466"/>
                  </a:cubicBezTo>
                  <a:cubicBezTo>
                    <a:pt x="1" y="14043"/>
                    <a:pt x="1" y="14651"/>
                    <a:pt x="31" y="15229"/>
                  </a:cubicBezTo>
                  <a:cubicBezTo>
                    <a:pt x="62" y="16292"/>
                    <a:pt x="244" y="17356"/>
                    <a:pt x="548" y="18390"/>
                  </a:cubicBezTo>
                  <a:cubicBezTo>
                    <a:pt x="1004" y="19849"/>
                    <a:pt x="1581" y="21308"/>
                    <a:pt x="2311" y="22675"/>
                  </a:cubicBezTo>
                  <a:cubicBezTo>
                    <a:pt x="2554" y="23162"/>
                    <a:pt x="2736" y="23527"/>
                    <a:pt x="2888" y="23770"/>
                  </a:cubicBezTo>
                  <a:cubicBezTo>
                    <a:pt x="2949" y="23891"/>
                    <a:pt x="3010" y="24013"/>
                    <a:pt x="3040" y="24074"/>
                  </a:cubicBezTo>
                  <a:cubicBezTo>
                    <a:pt x="3071" y="24134"/>
                    <a:pt x="3101" y="24165"/>
                    <a:pt x="3101" y="24165"/>
                  </a:cubicBezTo>
                  <a:cubicBezTo>
                    <a:pt x="3101" y="24165"/>
                    <a:pt x="3101" y="24165"/>
                    <a:pt x="3071" y="24074"/>
                  </a:cubicBezTo>
                  <a:cubicBezTo>
                    <a:pt x="3040" y="24013"/>
                    <a:pt x="2980" y="23891"/>
                    <a:pt x="2949" y="23770"/>
                  </a:cubicBezTo>
                  <a:lnTo>
                    <a:pt x="2402" y="22645"/>
                  </a:lnTo>
                  <a:cubicBezTo>
                    <a:pt x="1703" y="21247"/>
                    <a:pt x="1156" y="19818"/>
                    <a:pt x="730" y="18359"/>
                  </a:cubicBezTo>
                  <a:cubicBezTo>
                    <a:pt x="426" y="17326"/>
                    <a:pt x="244" y="16292"/>
                    <a:pt x="214" y="15229"/>
                  </a:cubicBezTo>
                  <a:cubicBezTo>
                    <a:pt x="183" y="14651"/>
                    <a:pt x="214" y="14073"/>
                    <a:pt x="274" y="13496"/>
                  </a:cubicBezTo>
                  <a:cubicBezTo>
                    <a:pt x="366" y="12858"/>
                    <a:pt x="518" y="12250"/>
                    <a:pt x="730" y="11672"/>
                  </a:cubicBezTo>
                  <a:cubicBezTo>
                    <a:pt x="1186" y="10426"/>
                    <a:pt x="1916" y="9271"/>
                    <a:pt x="2919" y="8390"/>
                  </a:cubicBezTo>
                  <a:cubicBezTo>
                    <a:pt x="3084" y="8239"/>
                    <a:pt x="3257" y="8099"/>
                    <a:pt x="3437" y="7972"/>
                  </a:cubicBezTo>
                  <a:lnTo>
                    <a:pt x="3437" y="7972"/>
                  </a:lnTo>
                  <a:cubicBezTo>
                    <a:pt x="3475" y="8082"/>
                    <a:pt x="3515" y="8191"/>
                    <a:pt x="3557" y="8298"/>
                  </a:cubicBezTo>
                  <a:cubicBezTo>
                    <a:pt x="3800" y="8845"/>
                    <a:pt x="4104" y="9362"/>
                    <a:pt x="4499" y="9818"/>
                  </a:cubicBezTo>
                  <a:cubicBezTo>
                    <a:pt x="4864" y="10335"/>
                    <a:pt x="5381" y="10760"/>
                    <a:pt x="5928" y="11064"/>
                  </a:cubicBezTo>
                  <a:cubicBezTo>
                    <a:pt x="6329" y="11285"/>
                    <a:pt x="6771" y="11400"/>
                    <a:pt x="7225" y="11400"/>
                  </a:cubicBezTo>
                  <a:cubicBezTo>
                    <a:pt x="7459" y="11400"/>
                    <a:pt x="7697" y="11369"/>
                    <a:pt x="7934" y="11308"/>
                  </a:cubicBezTo>
                  <a:cubicBezTo>
                    <a:pt x="8268" y="11216"/>
                    <a:pt x="8572" y="11034"/>
                    <a:pt x="8846" y="10791"/>
                  </a:cubicBezTo>
                  <a:cubicBezTo>
                    <a:pt x="9120" y="10548"/>
                    <a:pt x="9302" y="10213"/>
                    <a:pt x="9393" y="9849"/>
                  </a:cubicBezTo>
                  <a:cubicBezTo>
                    <a:pt x="9515" y="9119"/>
                    <a:pt x="9332" y="8359"/>
                    <a:pt x="8816" y="7782"/>
                  </a:cubicBezTo>
                  <a:cubicBezTo>
                    <a:pt x="8299" y="7204"/>
                    <a:pt x="7600" y="6870"/>
                    <a:pt x="6810" y="6809"/>
                  </a:cubicBezTo>
                  <a:cubicBezTo>
                    <a:pt x="6697" y="6802"/>
                    <a:pt x="6585" y="6799"/>
                    <a:pt x="6473" y="6799"/>
                  </a:cubicBezTo>
                  <a:cubicBezTo>
                    <a:pt x="5425" y="6799"/>
                    <a:pt x="4405" y="7097"/>
                    <a:pt x="3531" y="7652"/>
                  </a:cubicBezTo>
                  <a:lnTo>
                    <a:pt x="3531" y="7652"/>
                  </a:lnTo>
                  <a:cubicBezTo>
                    <a:pt x="3282" y="6845"/>
                    <a:pt x="3174" y="5991"/>
                    <a:pt x="3223" y="5137"/>
                  </a:cubicBezTo>
                  <a:cubicBezTo>
                    <a:pt x="3284" y="4286"/>
                    <a:pt x="3527" y="3435"/>
                    <a:pt x="3952" y="2675"/>
                  </a:cubicBezTo>
                  <a:cubicBezTo>
                    <a:pt x="4226" y="2067"/>
                    <a:pt x="4621" y="1551"/>
                    <a:pt x="5077" y="1064"/>
                  </a:cubicBezTo>
                  <a:cubicBezTo>
                    <a:pt x="5381" y="760"/>
                    <a:pt x="5685" y="487"/>
                    <a:pt x="6019" y="244"/>
                  </a:cubicBezTo>
                  <a:cubicBezTo>
                    <a:pt x="6262" y="92"/>
                    <a:pt x="6384" y="0"/>
                    <a:pt x="63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4189550" y="3336975"/>
              <a:ext cx="209750" cy="299975"/>
            </a:xfrm>
            <a:custGeom>
              <a:avLst/>
              <a:gdLst/>
              <a:ahLst/>
              <a:cxnLst/>
              <a:rect l="l" t="t" r="r" b="b"/>
              <a:pathLst>
                <a:path w="8390" h="11999" extrusionOk="0">
                  <a:moveTo>
                    <a:pt x="8238" y="0"/>
                  </a:moveTo>
                  <a:cubicBezTo>
                    <a:pt x="8238" y="213"/>
                    <a:pt x="8238" y="426"/>
                    <a:pt x="8268" y="638"/>
                  </a:cubicBezTo>
                  <a:cubicBezTo>
                    <a:pt x="8299" y="1186"/>
                    <a:pt x="8268" y="1763"/>
                    <a:pt x="8208" y="2310"/>
                  </a:cubicBezTo>
                  <a:cubicBezTo>
                    <a:pt x="7812" y="6079"/>
                    <a:pt x="5533" y="9392"/>
                    <a:pt x="2159" y="11125"/>
                  </a:cubicBezTo>
                  <a:cubicBezTo>
                    <a:pt x="1642" y="11368"/>
                    <a:pt x="1125" y="11581"/>
                    <a:pt x="609" y="11794"/>
                  </a:cubicBezTo>
                  <a:cubicBezTo>
                    <a:pt x="396" y="11824"/>
                    <a:pt x="213" y="11915"/>
                    <a:pt x="1" y="11976"/>
                  </a:cubicBezTo>
                  <a:cubicBezTo>
                    <a:pt x="1" y="11991"/>
                    <a:pt x="16" y="11999"/>
                    <a:pt x="46" y="11999"/>
                  </a:cubicBezTo>
                  <a:cubicBezTo>
                    <a:pt x="77" y="11999"/>
                    <a:pt x="122" y="11991"/>
                    <a:pt x="183" y="11976"/>
                  </a:cubicBezTo>
                  <a:cubicBezTo>
                    <a:pt x="274" y="11946"/>
                    <a:pt x="426" y="11915"/>
                    <a:pt x="609" y="11854"/>
                  </a:cubicBezTo>
                  <a:cubicBezTo>
                    <a:pt x="1186" y="11702"/>
                    <a:pt x="1703" y="11490"/>
                    <a:pt x="2220" y="11246"/>
                  </a:cubicBezTo>
                  <a:cubicBezTo>
                    <a:pt x="5685" y="9575"/>
                    <a:pt x="8025" y="6170"/>
                    <a:pt x="8329" y="2341"/>
                  </a:cubicBezTo>
                  <a:cubicBezTo>
                    <a:pt x="8390" y="1763"/>
                    <a:pt x="8390" y="1186"/>
                    <a:pt x="8329" y="638"/>
                  </a:cubicBezTo>
                  <a:cubicBezTo>
                    <a:pt x="8329" y="486"/>
                    <a:pt x="8299" y="334"/>
                    <a:pt x="8268" y="182"/>
                  </a:cubicBezTo>
                  <a:cubicBezTo>
                    <a:pt x="8268" y="61"/>
                    <a:pt x="8238" y="0"/>
                    <a:pt x="82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5776200" y="3748825"/>
              <a:ext cx="251550" cy="224200"/>
            </a:xfrm>
            <a:custGeom>
              <a:avLst/>
              <a:gdLst/>
              <a:ahLst/>
              <a:cxnLst/>
              <a:rect l="l" t="t" r="r" b="b"/>
              <a:pathLst>
                <a:path w="10062" h="8968" extrusionOk="0">
                  <a:moveTo>
                    <a:pt x="10062" y="1"/>
                  </a:moveTo>
                  <a:cubicBezTo>
                    <a:pt x="10062" y="1"/>
                    <a:pt x="10001" y="31"/>
                    <a:pt x="9910" y="61"/>
                  </a:cubicBezTo>
                  <a:cubicBezTo>
                    <a:pt x="9788" y="122"/>
                    <a:pt x="9667" y="183"/>
                    <a:pt x="9545" y="244"/>
                  </a:cubicBezTo>
                  <a:cubicBezTo>
                    <a:pt x="9150" y="517"/>
                    <a:pt x="8785" y="882"/>
                    <a:pt x="8481" y="1247"/>
                  </a:cubicBezTo>
                  <a:cubicBezTo>
                    <a:pt x="8025" y="1855"/>
                    <a:pt x="7600" y="2463"/>
                    <a:pt x="7235" y="3070"/>
                  </a:cubicBezTo>
                  <a:cubicBezTo>
                    <a:pt x="6749" y="3830"/>
                    <a:pt x="6232" y="4529"/>
                    <a:pt x="5624" y="5198"/>
                  </a:cubicBezTo>
                  <a:cubicBezTo>
                    <a:pt x="4530" y="6353"/>
                    <a:pt x="3253" y="7356"/>
                    <a:pt x="1825" y="8116"/>
                  </a:cubicBezTo>
                  <a:cubicBezTo>
                    <a:pt x="1278" y="8420"/>
                    <a:pt x="822" y="8602"/>
                    <a:pt x="487" y="8754"/>
                  </a:cubicBezTo>
                  <a:cubicBezTo>
                    <a:pt x="335" y="8815"/>
                    <a:pt x="153" y="8906"/>
                    <a:pt x="1" y="8967"/>
                  </a:cubicBezTo>
                  <a:cubicBezTo>
                    <a:pt x="183" y="8937"/>
                    <a:pt x="366" y="8906"/>
                    <a:pt x="518" y="8815"/>
                  </a:cubicBezTo>
                  <a:cubicBezTo>
                    <a:pt x="1004" y="8663"/>
                    <a:pt x="1460" y="8481"/>
                    <a:pt x="1885" y="8238"/>
                  </a:cubicBezTo>
                  <a:cubicBezTo>
                    <a:pt x="3344" y="7508"/>
                    <a:pt x="4682" y="6536"/>
                    <a:pt x="5776" y="5320"/>
                  </a:cubicBezTo>
                  <a:cubicBezTo>
                    <a:pt x="6384" y="4651"/>
                    <a:pt x="6931" y="3952"/>
                    <a:pt x="7417" y="3162"/>
                  </a:cubicBezTo>
                  <a:cubicBezTo>
                    <a:pt x="7843" y="2493"/>
                    <a:pt x="8208" y="1855"/>
                    <a:pt x="8603" y="1338"/>
                  </a:cubicBezTo>
                  <a:cubicBezTo>
                    <a:pt x="8998" y="821"/>
                    <a:pt x="9484" y="365"/>
                    <a:pt x="1006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5085475" y="3012500"/>
              <a:ext cx="428600" cy="44850"/>
            </a:xfrm>
            <a:custGeom>
              <a:avLst/>
              <a:gdLst/>
              <a:ahLst/>
              <a:cxnLst/>
              <a:rect l="l" t="t" r="r" b="b"/>
              <a:pathLst>
                <a:path w="17144" h="1794" extrusionOk="0">
                  <a:moveTo>
                    <a:pt x="0" y="0"/>
                  </a:moveTo>
                  <a:cubicBezTo>
                    <a:pt x="0" y="0"/>
                    <a:pt x="13" y="9"/>
                    <a:pt x="37" y="26"/>
                  </a:cubicBezTo>
                  <a:lnTo>
                    <a:pt x="37" y="26"/>
                  </a:lnTo>
                  <a:cubicBezTo>
                    <a:pt x="15" y="8"/>
                    <a:pt x="0" y="0"/>
                    <a:pt x="0" y="0"/>
                  </a:cubicBezTo>
                  <a:close/>
                  <a:moveTo>
                    <a:pt x="37" y="26"/>
                  </a:moveTo>
                  <a:cubicBezTo>
                    <a:pt x="60" y="45"/>
                    <a:pt x="91" y="75"/>
                    <a:pt x="122" y="122"/>
                  </a:cubicBezTo>
                  <a:cubicBezTo>
                    <a:pt x="243" y="243"/>
                    <a:pt x="395" y="365"/>
                    <a:pt x="547" y="456"/>
                  </a:cubicBezTo>
                  <a:cubicBezTo>
                    <a:pt x="1034" y="821"/>
                    <a:pt x="1611" y="1125"/>
                    <a:pt x="2219" y="1307"/>
                  </a:cubicBezTo>
                  <a:cubicBezTo>
                    <a:pt x="3131" y="1611"/>
                    <a:pt x="4043" y="1763"/>
                    <a:pt x="4985" y="1794"/>
                  </a:cubicBezTo>
                  <a:cubicBezTo>
                    <a:pt x="6140" y="1794"/>
                    <a:pt x="7265" y="1763"/>
                    <a:pt x="8420" y="1672"/>
                  </a:cubicBezTo>
                  <a:cubicBezTo>
                    <a:pt x="10851" y="1490"/>
                    <a:pt x="13040" y="1246"/>
                    <a:pt x="14621" y="1034"/>
                  </a:cubicBezTo>
                  <a:cubicBezTo>
                    <a:pt x="15380" y="912"/>
                    <a:pt x="16049" y="821"/>
                    <a:pt x="16475" y="760"/>
                  </a:cubicBezTo>
                  <a:lnTo>
                    <a:pt x="16991" y="669"/>
                  </a:lnTo>
                  <a:cubicBezTo>
                    <a:pt x="17052" y="639"/>
                    <a:pt x="17113" y="639"/>
                    <a:pt x="17143" y="608"/>
                  </a:cubicBezTo>
                  <a:cubicBezTo>
                    <a:pt x="16931" y="608"/>
                    <a:pt x="16718" y="608"/>
                    <a:pt x="16475" y="669"/>
                  </a:cubicBezTo>
                  <a:lnTo>
                    <a:pt x="14621" y="882"/>
                  </a:lnTo>
                  <a:cubicBezTo>
                    <a:pt x="13040" y="1034"/>
                    <a:pt x="10851" y="1277"/>
                    <a:pt x="8420" y="1459"/>
                  </a:cubicBezTo>
                  <a:cubicBezTo>
                    <a:pt x="7494" y="1534"/>
                    <a:pt x="6548" y="1589"/>
                    <a:pt x="5616" y="1589"/>
                  </a:cubicBezTo>
                  <a:cubicBezTo>
                    <a:pt x="5415" y="1589"/>
                    <a:pt x="5215" y="1586"/>
                    <a:pt x="5015" y="1581"/>
                  </a:cubicBezTo>
                  <a:cubicBezTo>
                    <a:pt x="4073" y="1581"/>
                    <a:pt x="3161" y="1429"/>
                    <a:pt x="2280" y="1155"/>
                  </a:cubicBezTo>
                  <a:cubicBezTo>
                    <a:pt x="1672" y="973"/>
                    <a:pt x="1094" y="699"/>
                    <a:pt x="578" y="365"/>
                  </a:cubicBezTo>
                  <a:cubicBezTo>
                    <a:pt x="302" y="204"/>
                    <a:pt x="112" y="78"/>
                    <a:pt x="37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5197925" y="4113575"/>
              <a:ext cx="997775" cy="332850"/>
            </a:xfrm>
            <a:custGeom>
              <a:avLst/>
              <a:gdLst/>
              <a:ahLst/>
              <a:cxnLst/>
              <a:rect l="l" t="t" r="r" b="b"/>
              <a:pathLst>
                <a:path w="39911" h="13314" extrusionOk="0">
                  <a:moveTo>
                    <a:pt x="25412" y="0"/>
                  </a:moveTo>
                  <a:lnTo>
                    <a:pt x="761" y="3678"/>
                  </a:lnTo>
                  <a:lnTo>
                    <a:pt x="1" y="13010"/>
                  </a:lnTo>
                  <a:lnTo>
                    <a:pt x="28785" y="13314"/>
                  </a:lnTo>
                  <a:cubicBezTo>
                    <a:pt x="35138" y="13253"/>
                    <a:pt x="39910" y="7417"/>
                    <a:pt x="38694" y="1155"/>
                  </a:cubicBezTo>
                  <a:lnTo>
                    <a:pt x="2541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4811900" y="4156525"/>
              <a:ext cx="449125" cy="292100"/>
            </a:xfrm>
            <a:custGeom>
              <a:avLst/>
              <a:gdLst/>
              <a:ahLst/>
              <a:cxnLst/>
              <a:rect l="l" t="t" r="r" b="b"/>
              <a:pathLst>
                <a:path w="17965" h="11684" extrusionOk="0">
                  <a:moveTo>
                    <a:pt x="10195" y="0"/>
                  </a:moveTo>
                  <a:cubicBezTo>
                    <a:pt x="10009" y="0"/>
                    <a:pt x="9823" y="5"/>
                    <a:pt x="9636" y="15"/>
                  </a:cubicBezTo>
                  <a:lnTo>
                    <a:pt x="2767" y="349"/>
                  </a:lnTo>
                  <a:cubicBezTo>
                    <a:pt x="2767" y="349"/>
                    <a:pt x="3192" y="1504"/>
                    <a:pt x="3891" y="1869"/>
                  </a:cubicBezTo>
                  <a:cubicBezTo>
                    <a:pt x="4621" y="2264"/>
                    <a:pt x="8937" y="2386"/>
                    <a:pt x="8937" y="2386"/>
                  </a:cubicBezTo>
                  <a:lnTo>
                    <a:pt x="8694" y="2599"/>
                  </a:lnTo>
                  <a:cubicBezTo>
                    <a:pt x="7812" y="3541"/>
                    <a:pt x="6566" y="4058"/>
                    <a:pt x="5290" y="4088"/>
                  </a:cubicBezTo>
                  <a:lnTo>
                    <a:pt x="4621" y="4088"/>
                  </a:lnTo>
                  <a:cubicBezTo>
                    <a:pt x="4135" y="4058"/>
                    <a:pt x="3648" y="3966"/>
                    <a:pt x="3192" y="3814"/>
                  </a:cubicBezTo>
                  <a:lnTo>
                    <a:pt x="1490" y="3146"/>
                  </a:lnTo>
                  <a:cubicBezTo>
                    <a:pt x="1302" y="3052"/>
                    <a:pt x="1105" y="2999"/>
                    <a:pt x="920" y="2999"/>
                  </a:cubicBezTo>
                  <a:cubicBezTo>
                    <a:pt x="626" y="2999"/>
                    <a:pt x="363" y="3133"/>
                    <a:pt x="214" y="3450"/>
                  </a:cubicBezTo>
                  <a:cubicBezTo>
                    <a:pt x="1" y="3966"/>
                    <a:pt x="183" y="4574"/>
                    <a:pt x="1581" y="5273"/>
                  </a:cubicBezTo>
                  <a:cubicBezTo>
                    <a:pt x="2341" y="5638"/>
                    <a:pt x="5259" y="6672"/>
                    <a:pt x="5259" y="6672"/>
                  </a:cubicBezTo>
                  <a:cubicBezTo>
                    <a:pt x="5259" y="7067"/>
                    <a:pt x="5320" y="7492"/>
                    <a:pt x="5411" y="7887"/>
                  </a:cubicBezTo>
                  <a:cubicBezTo>
                    <a:pt x="5533" y="8313"/>
                    <a:pt x="6688" y="8738"/>
                    <a:pt x="6688" y="8738"/>
                  </a:cubicBezTo>
                  <a:cubicBezTo>
                    <a:pt x="6961" y="9346"/>
                    <a:pt x="7296" y="9954"/>
                    <a:pt x="7691" y="10532"/>
                  </a:cubicBezTo>
                  <a:cubicBezTo>
                    <a:pt x="7812" y="10684"/>
                    <a:pt x="8846" y="11018"/>
                    <a:pt x="9940" y="11322"/>
                  </a:cubicBezTo>
                  <a:cubicBezTo>
                    <a:pt x="10808" y="11562"/>
                    <a:pt x="11706" y="11683"/>
                    <a:pt x="12604" y="11683"/>
                  </a:cubicBezTo>
                  <a:cubicBezTo>
                    <a:pt x="13530" y="11683"/>
                    <a:pt x="14456" y="11554"/>
                    <a:pt x="15351" y="11292"/>
                  </a:cubicBezTo>
                  <a:lnTo>
                    <a:pt x="17965" y="10501"/>
                  </a:lnTo>
                  <a:lnTo>
                    <a:pt x="17965" y="2507"/>
                  </a:lnTo>
                  <a:lnTo>
                    <a:pt x="17965" y="2386"/>
                  </a:lnTo>
                  <a:cubicBezTo>
                    <a:pt x="17962" y="2386"/>
                    <a:pt x="17958" y="2387"/>
                    <a:pt x="17954" y="2387"/>
                  </a:cubicBezTo>
                  <a:cubicBezTo>
                    <a:pt x="17746" y="2387"/>
                    <a:pt x="16141" y="1673"/>
                    <a:pt x="14682" y="988"/>
                  </a:cubicBezTo>
                  <a:cubicBezTo>
                    <a:pt x="13271" y="337"/>
                    <a:pt x="11740" y="0"/>
                    <a:pt x="1019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4939575" y="4323250"/>
              <a:ext cx="86650" cy="22875"/>
            </a:xfrm>
            <a:custGeom>
              <a:avLst/>
              <a:gdLst/>
              <a:ahLst/>
              <a:cxnLst/>
              <a:rect l="l" t="t" r="r" b="b"/>
              <a:pathLst>
                <a:path w="3466" h="915" extrusionOk="0">
                  <a:moveTo>
                    <a:pt x="6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1064" y="580"/>
                    <a:pt x="2250" y="884"/>
                    <a:pt x="3465" y="914"/>
                  </a:cubicBezTo>
                  <a:cubicBezTo>
                    <a:pt x="3465" y="854"/>
                    <a:pt x="2675" y="732"/>
                    <a:pt x="1733" y="489"/>
                  </a:cubicBezTo>
                  <a:cubicBezTo>
                    <a:pt x="810" y="258"/>
                    <a:pt x="79" y="0"/>
                    <a:pt x="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4974525" y="4373450"/>
              <a:ext cx="45625" cy="13700"/>
            </a:xfrm>
            <a:custGeom>
              <a:avLst/>
              <a:gdLst/>
              <a:ahLst/>
              <a:cxnLst/>
              <a:rect l="l" t="t" r="r" b="b"/>
              <a:pathLst>
                <a:path w="1825" h="548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213"/>
                    <a:pt x="548" y="365"/>
                    <a:pt x="852" y="426"/>
                  </a:cubicBezTo>
                  <a:cubicBezTo>
                    <a:pt x="1054" y="507"/>
                    <a:pt x="1270" y="548"/>
                    <a:pt x="1491" y="548"/>
                  </a:cubicBezTo>
                  <a:cubicBezTo>
                    <a:pt x="1601" y="548"/>
                    <a:pt x="1713" y="538"/>
                    <a:pt x="1824" y="517"/>
                  </a:cubicBezTo>
                  <a:cubicBezTo>
                    <a:pt x="1520" y="396"/>
                    <a:pt x="1216" y="335"/>
                    <a:pt x="912" y="274"/>
                  </a:cubicBezTo>
                  <a:cubicBezTo>
                    <a:pt x="608" y="153"/>
                    <a:pt x="304" y="61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4938050" y="4200200"/>
              <a:ext cx="113250" cy="61875"/>
            </a:xfrm>
            <a:custGeom>
              <a:avLst/>
              <a:gdLst/>
              <a:ahLst/>
              <a:cxnLst/>
              <a:rect l="l" t="t" r="r" b="b"/>
              <a:pathLst>
                <a:path w="4530" h="2475" extrusionOk="0">
                  <a:moveTo>
                    <a:pt x="4529" y="0"/>
                  </a:moveTo>
                  <a:lnTo>
                    <a:pt x="4529" y="0"/>
                  </a:lnTo>
                  <a:cubicBezTo>
                    <a:pt x="4317" y="152"/>
                    <a:pt x="4134" y="304"/>
                    <a:pt x="3952" y="487"/>
                  </a:cubicBezTo>
                  <a:cubicBezTo>
                    <a:pt x="3466" y="882"/>
                    <a:pt x="2979" y="1247"/>
                    <a:pt x="2432" y="1581"/>
                  </a:cubicBezTo>
                  <a:cubicBezTo>
                    <a:pt x="1672" y="1976"/>
                    <a:pt x="852" y="2280"/>
                    <a:pt x="0" y="2463"/>
                  </a:cubicBezTo>
                  <a:cubicBezTo>
                    <a:pt x="66" y="2471"/>
                    <a:pt x="133" y="2474"/>
                    <a:pt x="201" y="2474"/>
                  </a:cubicBezTo>
                  <a:cubicBezTo>
                    <a:pt x="388" y="2474"/>
                    <a:pt x="582" y="2446"/>
                    <a:pt x="760" y="2402"/>
                  </a:cubicBezTo>
                  <a:cubicBezTo>
                    <a:pt x="1368" y="2250"/>
                    <a:pt x="1976" y="2037"/>
                    <a:pt x="2523" y="1703"/>
                  </a:cubicBezTo>
                  <a:cubicBezTo>
                    <a:pt x="3040" y="1399"/>
                    <a:pt x="3557" y="1004"/>
                    <a:pt x="4013" y="578"/>
                  </a:cubicBezTo>
                  <a:cubicBezTo>
                    <a:pt x="4195" y="396"/>
                    <a:pt x="4377" y="213"/>
                    <a:pt x="452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5261000" y="3999600"/>
              <a:ext cx="946850" cy="448350"/>
            </a:xfrm>
            <a:custGeom>
              <a:avLst/>
              <a:gdLst/>
              <a:ahLst/>
              <a:cxnLst/>
              <a:rect l="l" t="t" r="r" b="b"/>
              <a:pathLst>
                <a:path w="37874" h="17934" extrusionOk="0">
                  <a:moveTo>
                    <a:pt x="35320" y="0"/>
                  </a:moveTo>
                  <a:lnTo>
                    <a:pt x="21673" y="2249"/>
                  </a:lnTo>
                  <a:lnTo>
                    <a:pt x="22098" y="3951"/>
                  </a:lnTo>
                  <a:lnTo>
                    <a:pt x="700" y="7417"/>
                  </a:lnTo>
                  <a:lnTo>
                    <a:pt x="1" y="17933"/>
                  </a:lnTo>
                  <a:lnTo>
                    <a:pt x="27114" y="17933"/>
                  </a:lnTo>
                  <a:cubicBezTo>
                    <a:pt x="28937" y="17933"/>
                    <a:pt x="30761" y="17447"/>
                    <a:pt x="32342" y="16505"/>
                  </a:cubicBezTo>
                  <a:cubicBezTo>
                    <a:pt x="35989" y="14286"/>
                    <a:pt x="37874" y="10031"/>
                    <a:pt x="37053" y="5866"/>
                  </a:cubicBezTo>
                  <a:cubicBezTo>
                    <a:pt x="36658" y="3860"/>
                    <a:pt x="36080" y="1885"/>
                    <a:pt x="35320" y="0"/>
                  </a:cubicBezTo>
                  <a:close/>
                </a:path>
              </a:pathLst>
            </a:custGeom>
            <a:solidFill>
              <a:srgbClr val="436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5288350" y="4076350"/>
              <a:ext cx="682425" cy="105625"/>
            </a:xfrm>
            <a:custGeom>
              <a:avLst/>
              <a:gdLst/>
              <a:ahLst/>
              <a:cxnLst/>
              <a:rect l="l" t="t" r="r" b="b"/>
              <a:pathLst>
                <a:path w="27297" h="4225" extrusionOk="0">
                  <a:moveTo>
                    <a:pt x="27023" y="0"/>
                  </a:moveTo>
                  <a:lnTo>
                    <a:pt x="26232" y="122"/>
                  </a:lnTo>
                  <a:lnTo>
                    <a:pt x="23314" y="547"/>
                  </a:lnTo>
                  <a:lnTo>
                    <a:pt x="13618" y="2006"/>
                  </a:lnTo>
                  <a:lnTo>
                    <a:pt x="3983" y="3526"/>
                  </a:lnTo>
                  <a:lnTo>
                    <a:pt x="1095" y="4043"/>
                  </a:lnTo>
                  <a:lnTo>
                    <a:pt x="274" y="4164"/>
                  </a:lnTo>
                  <a:cubicBezTo>
                    <a:pt x="183" y="4195"/>
                    <a:pt x="92" y="4195"/>
                    <a:pt x="1" y="4225"/>
                  </a:cubicBezTo>
                  <a:lnTo>
                    <a:pt x="305" y="4225"/>
                  </a:lnTo>
                  <a:lnTo>
                    <a:pt x="1095" y="4103"/>
                  </a:lnTo>
                  <a:lnTo>
                    <a:pt x="4013" y="3678"/>
                  </a:lnTo>
                  <a:lnTo>
                    <a:pt x="13679" y="2219"/>
                  </a:lnTo>
                  <a:lnTo>
                    <a:pt x="23314" y="699"/>
                  </a:lnTo>
                  <a:lnTo>
                    <a:pt x="26232" y="213"/>
                  </a:lnTo>
                  <a:lnTo>
                    <a:pt x="27023" y="61"/>
                  </a:lnTo>
                  <a:cubicBezTo>
                    <a:pt x="27114" y="30"/>
                    <a:pt x="27205" y="30"/>
                    <a:pt x="27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5484400" y="4159925"/>
              <a:ext cx="148225" cy="288775"/>
            </a:xfrm>
            <a:custGeom>
              <a:avLst/>
              <a:gdLst/>
              <a:ahLst/>
              <a:cxnLst/>
              <a:rect l="l" t="t" r="r" b="b"/>
              <a:pathLst>
                <a:path w="5929" h="11551" extrusionOk="0">
                  <a:moveTo>
                    <a:pt x="31" y="1"/>
                  </a:moveTo>
                  <a:cubicBezTo>
                    <a:pt x="1" y="31"/>
                    <a:pt x="700" y="396"/>
                    <a:pt x="1642" y="1156"/>
                  </a:cubicBezTo>
                  <a:cubicBezTo>
                    <a:pt x="1885" y="1368"/>
                    <a:pt x="2159" y="1581"/>
                    <a:pt x="2402" y="1824"/>
                  </a:cubicBezTo>
                  <a:cubicBezTo>
                    <a:pt x="2554" y="1976"/>
                    <a:pt x="2676" y="2098"/>
                    <a:pt x="2828" y="2250"/>
                  </a:cubicBezTo>
                  <a:lnTo>
                    <a:pt x="3192" y="2675"/>
                  </a:lnTo>
                  <a:cubicBezTo>
                    <a:pt x="3770" y="3344"/>
                    <a:pt x="4256" y="4104"/>
                    <a:pt x="4682" y="4894"/>
                  </a:cubicBezTo>
                  <a:cubicBezTo>
                    <a:pt x="5077" y="5684"/>
                    <a:pt x="5381" y="6505"/>
                    <a:pt x="5563" y="7387"/>
                  </a:cubicBezTo>
                  <a:cubicBezTo>
                    <a:pt x="5624" y="7751"/>
                    <a:pt x="5685" y="8147"/>
                    <a:pt x="5715" y="8511"/>
                  </a:cubicBezTo>
                  <a:cubicBezTo>
                    <a:pt x="5746" y="8846"/>
                    <a:pt x="5776" y="9210"/>
                    <a:pt x="5776" y="9545"/>
                  </a:cubicBezTo>
                  <a:cubicBezTo>
                    <a:pt x="5746" y="10791"/>
                    <a:pt x="5533" y="11551"/>
                    <a:pt x="5594" y="11551"/>
                  </a:cubicBezTo>
                  <a:cubicBezTo>
                    <a:pt x="5655" y="11368"/>
                    <a:pt x="5685" y="11186"/>
                    <a:pt x="5715" y="11004"/>
                  </a:cubicBezTo>
                  <a:cubicBezTo>
                    <a:pt x="5776" y="10791"/>
                    <a:pt x="5807" y="10578"/>
                    <a:pt x="5837" y="10365"/>
                  </a:cubicBezTo>
                  <a:cubicBezTo>
                    <a:pt x="5867" y="10092"/>
                    <a:pt x="5898" y="9818"/>
                    <a:pt x="5898" y="9545"/>
                  </a:cubicBezTo>
                  <a:cubicBezTo>
                    <a:pt x="5928" y="9180"/>
                    <a:pt x="5928" y="8846"/>
                    <a:pt x="5898" y="8511"/>
                  </a:cubicBezTo>
                  <a:cubicBezTo>
                    <a:pt x="5898" y="8116"/>
                    <a:pt x="5837" y="7721"/>
                    <a:pt x="5746" y="7326"/>
                  </a:cubicBezTo>
                  <a:cubicBezTo>
                    <a:pt x="5563" y="6444"/>
                    <a:pt x="5290" y="5593"/>
                    <a:pt x="4864" y="4773"/>
                  </a:cubicBezTo>
                  <a:cubicBezTo>
                    <a:pt x="4469" y="3982"/>
                    <a:pt x="3952" y="3222"/>
                    <a:pt x="3344" y="2554"/>
                  </a:cubicBezTo>
                  <a:lnTo>
                    <a:pt x="2949" y="2098"/>
                  </a:lnTo>
                  <a:cubicBezTo>
                    <a:pt x="2797" y="1976"/>
                    <a:pt x="2676" y="1855"/>
                    <a:pt x="2524" y="1733"/>
                  </a:cubicBezTo>
                  <a:cubicBezTo>
                    <a:pt x="2281" y="1490"/>
                    <a:pt x="2007" y="1247"/>
                    <a:pt x="1733" y="1064"/>
                  </a:cubicBezTo>
                  <a:cubicBezTo>
                    <a:pt x="1521" y="852"/>
                    <a:pt x="1247" y="700"/>
                    <a:pt x="1065" y="578"/>
                  </a:cubicBezTo>
                  <a:cubicBezTo>
                    <a:pt x="882" y="456"/>
                    <a:pt x="700" y="335"/>
                    <a:pt x="518" y="244"/>
                  </a:cubicBezTo>
                  <a:cubicBezTo>
                    <a:pt x="366" y="153"/>
                    <a:pt x="183" y="6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5799775" y="4112050"/>
              <a:ext cx="237100" cy="316150"/>
            </a:xfrm>
            <a:custGeom>
              <a:avLst/>
              <a:gdLst/>
              <a:ahLst/>
              <a:cxnLst/>
              <a:rect l="l" t="t" r="r" b="b"/>
              <a:pathLst>
                <a:path w="9484" h="12646" extrusionOk="0">
                  <a:moveTo>
                    <a:pt x="6973" y="3359"/>
                  </a:moveTo>
                  <a:cubicBezTo>
                    <a:pt x="7060" y="3359"/>
                    <a:pt x="7147" y="3364"/>
                    <a:pt x="7234" y="3375"/>
                  </a:cubicBezTo>
                  <a:cubicBezTo>
                    <a:pt x="8329" y="3435"/>
                    <a:pt x="9149" y="4408"/>
                    <a:pt x="9058" y="5502"/>
                  </a:cubicBezTo>
                  <a:cubicBezTo>
                    <a:pt x="8967" y="6019"/>
                    <a:pt x="8663" y="6444"/>
                    <a:pt x="8207" y="6718"/>
                  </a:cubicBezTo>
                  <a:cubicBezTo>
                    <a:pt x="7593" y="7015"/>
                    <a:pt x="6919" y="7178"/>
                    <a:pt x="6239" y="7178"/>
                  </a:cubicBezTo>
                  <a:cubicBezTo>
                    <a:pt x="5942" y="7178"/>
                    <a:pt x="5645" y="7147"/>
                    <a:pt x="5350" y="7083"/>
                  </a:cubicBezTo>
                  <a:cubicBezTo>
                    <a:pt x="4897" y="7010"/>
                    <a:pt x="4460" y="6890"/>
                    <a:pt x="4043" y="6726"/>
                  </a:cubicBezTo>
                  <a:lnTo>
                    <a:pt x="4043" y="6726"/>
                  </a:lnTo>
                  <a:cubicBezTo>
                    <a:pt x="4059" y="6501"/>
                    <a:pt x="4089" y="6275"/>
                    <a:pt x="4134" y="6049"/>
                  </a:cubicBezTo>
                  <a:cubicBezTo>
                    <a:pt x="4316" y="5077"/>
                    <a:pt x="4894" y="4195"/>
                    <a:pt x="5775" y="3709"/>
                  </a:cubicBezTo>
                  <a:cubicBezTo>
                    <a:pt x="6129" y="3482"/>
                    <a:pt x="6546" y="3359"/>
                    <a:pt x="6973" y="3359"/>
                  </a:cubicBezTo>
                  <a:close/>
                  <a:moveTo>
                    <a:pt x="152" y="1"/>
                  </a:moveTo>
                  <a:lnTo>
                    <a:pt x="152" y="1"/>
                  </a:lnTo>
                  <a:cubicBezTo>
                    <a:pt x="61" y="396"/>
                    <a:pt x="0" y="821"/>
                    <a:pt x="31" y="1247"/>
                  </a:cubicBezTo>
                  <a:cubicBezTo>
                    <a:pt x="106" y="3738"/>
                    <a:pt x="1640" y="5896"/>
                    <a:pt x="3856" y="6824"/>
                  </a:cubicBezTo>
                  <a:lnTo>
                    <a:pt x="3856" y="6824"/>
                  </a:lnTo>
                  <a:cubicBezTo>
                    <a:pt x="3846" y="7019"/>
                    <a:pt x="3848" y="7216"/>
                    <a:pt x="3860" y="7417"/>
                  </a:cubicBezTo>
                  <a:cubicBezTo>
                    <a:pt x="3860" y="7873"/>
                    <a:pt x="3921" y="8299"/>
                    <a:pt x="4043" y="8755"/>
                  </a:cubicBezTo>
                  <a:cubicBezTo>
                    <a:pt x="4256" y="9514"/>
                    <a:pt x="4681" y="10244"/>
                    <a:pt x="5228" y="10821"/>
                  </a:cubicBezTo>
                  <a:cubicBezTo>
                    <a:pt x="5684" y="11308"/>
                    <a:pt x="6201" y="11703"/>
                    <a:pt x="6809" y="12007"/>
                  </a:cubicBezTo>
                  <a:cubicBezTo>
                    <a:pt x="7265" y="12220"/>
                    <a:pt x="7721" y="12402"/>
                    <a:pt x="8207" y="12524"/>
                  </a:cubicBezTo>
                  <a:cubicBezTo>
                    <a:pt x="8633" y="12615"/>
                    <a:pt x="9058" y="12645"/>
                    <a:pt x="9484" y="12645"/>
                  </a:cubicBezTo>
                  <a:cubicBezTo>
                    <a:pt x="9484" y="12645"/>
                    <a:pt x="9028" y="12615"/>
                    <a:pt x="8207" y="12432"/>
                  </a:cubicBezTo>
                  <a:cubicBezTo>
                    <a:pt x="7751" y="12311"/>
                    <a:pt x="7295" y="12159"/>
                    <a:pt x="6839" y="11916"/>
                  </a:cubicBezTo>
                  <a:cubicBezTo>
                    <a:pt x="6262" y="11612"/>
                    <a:pt x="5745" y="11217"/>
                    <a:pt x="5319" y="10761"/>
                  </a:cubicBezTo>
                  <a:cubicBezTo>
                    <a:pt x="4803" y="10183"/>
                    <a:pt x="4408" y="9454"/>
                    <a:pt x="4225" y="8724"/>
                  </a:cubicBezTo>
                  <a:cubicBezTo>
                    <a:pt x="4104" y="8299"/>
                    <a:pt x="4043" y="7843"/>
                    <a:pt x="4043" y="7417"/>
                  </a:cubicBezTo>
                  <a:cubicBezTo>
                    <a:pt x="4031" y="7243"/>
                    <a:pt x="4028" y="7069"/>
                    <a:pt x="4035" y="6895"/>
                  </a:cubicBezTo>
                  <a:lnTo>
                    <a:pt x="4035" y="6895"/>
                  </a:lnTo>
                  <a:cubicBezTo>
                    <a:pt x="4443" y="7051"/>
                    <a:pt x="4872" y="7166"/>
                    <a:pt x="5319" y="7235"/>
                  </a:cubicBezTo>
                  <a:cubicBezTo>
                    <a:pt x="5634" y="7301"/>
                    <a:pt x="5955" y="7335"/>
                    <a:pt x="6276" y="7335"/>
                  </a:cubicBezTo>
                  <a:cubicBezTo>
                    <a:pt x="6978" y="7335"/>
                    <a:pt x="7682" y="7173"/>
                    <a:pt x="8329" y="6840"/>
                  </a:cubicBezTo>
                  <a:cubicBezTo>
                    <a:pt x="8815" y="6536"/>
                    <a:pt x="9149" y="6049"/>
                    <a:pt x="9240" y="5502"/>
                  </a:cubicBezTo>
                  <a:cubicBezTo>
                    <a:pt x="9301" y="4925"/>
                    <a:pt x="9119" y="4347"/>
                    <a:pt x="8754" y="3891"/>
                  </a:cubicBezTo>
                  <a:cubicBezTo>
                    <a:pt x="8389" y="3435"/>
                    <a:pt x="7842" y="3162"/>
                    <a:pt x="7265" y="3131"/>
                  </a:cubicBezTo>
                  <a:cubicBezTo>
                    <a:pt x="7211" y="3128"/>
                    <a:pt x="7156" y="3127"/>
                    <a:pt x="7101" y="3127"/>
                  </a:cubicBezTo>
                  <a:cubicBezTo>
                    <a:pt x="6604" y="3127"/>
                    <a:pt x="6095" y="3253"/>
                    <a:pt x="5684" y="3526"/>
                  </a:cubicBezTo>
                  <a:cubicBezTo>
                    <a:pt x="5198" y="3770"/>
                    <a:pt x="4803" y="4134"/>
                    <a:pt x="4529" y="4590"/>
                  </a:cubicBezTo>
                  <a:cubicBezTo>
                    <a:pt x="4256" y="5016"/>
                    <a:pt x="4073" y="5502"/>
                    <a:pt x="3982" y="5989"/>
                  </a:cubicBezTo>
                  <a:cubicBezTo>
                    <a:pt x="3925" y="6215"/>
                    <a:pt x="3889" y="6435"/>
                    <a:pt x="3868" y="6654"/>
                  </a:cubicBezTo>
                  <a:lnTo>
                    <a:pt x="3868" y="6654"/>
                  </a:lnTo>
                  <a:cubicBezTo>
                    <a:pt x="2792" y="6193"/>
                    <a:pt x="1863" y="5434"/>
                    <a:pt x="1186" y="4438"/>
                  </a:cubicBezTo>
                  <a:cubicBezTo>
                    <a:pt x="547" y="3496"/>
                    <a:pt x="183" y="2402"/>
                    <a:pt x="122" y="1247"/>
                  </a:cubicBezTo>
                  <a:cubicBezTo>
                    <a:pt x="91" y="821"/>
                    <a:pt x="91" y="426"/>
                    <a:pt x="1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37"/>
          <p:cNvGrpSpPr/>
          <p:nvPr/>
        </p:nvGrpSpPr>
        <p:grpSpPr>
          <a:xfrm>
            <a:off x="967277" y="1501114"/>
            <a:ext cx="1511636" cy="1656212"/>
            <a:chOff x="1593075" y="1444525"/>
            <a:chExt cx="2240125" cy="2454375"/>
          </a:xfrm>
        </p:grpSpPr>
        <p:sp>
          <p:nvSpPr>
            <p:cNvPr id="1246" name="Google Shape;1246;p37"/>
            <p:cNvSpPr/>
            <p:nvPr/>
          </p:nvSpPr>
          <p:spPr>
            <a:xfrm>
              <a:off x="2543625" y="1592250"/>
              <a:ext cx="228000" cy="612600"/>
            </a:xfrm>
            <a:custGeom>
              <a:avLst/>
              <a:gdLst/>
              <a:ahLst/>
              <a:cxnLst/>
              <a:rect l="l" t="t" r="r" b="b"/>
              <a:pathLst>
                <a:path w="9120" h="24504" extrusionOk="0">
                  <a:moveTo>
                    <a:pt x="852" y="1"/>
                  </a:moveTo>
                  <a:cubicBezTo>
                    <a:pt x="1" y="7661"/>
                    <a:pt x="1" y="15381"/>
                    <a:pt x="852" y="23041"/>
                  </a:cubicBezTo>
                  <a:cubicBezTo>
                    <a:pt x="882" y="23405"/>
                    <a:pt x="973" y="23770"/>
                    <a:pt x="1216" y="24074"/>
                  </a:cubicBezTo>
                  <a:cubicBezTo>
                    <a:pt x="1495" y="24353"/>
                    <a:pt x="1875" y="24504"/>
                    <a:pt x="2264" y="24504"/>
                  </a:cubicBezTo>
                  <a:cubicBezTo>
                    <a:pt x="2300" y="24504"/>
                    <a:pt x="2336" y="24502"/>
                    <a:pt x="2371" y="24500"/>
                  </a:cubicBezTo>
                  <a:cubicBezTo>
                    <a:pt x="3922" y="24469"/>
                    <a:pt x="5381" y="23770"/>
                    <a:pt x="6353" y="22615"/>
                  </a:cubicBezTo>
                  <a:cubicBezTo>
                    <a:pt x="7326" y="21430"/>
                    <a:pt x="8025" y="20062"/>
                    <a:pt x="8390" y="18573"/>
                  </a:cubicBezTo>
                  <a:cubicBezTo>
                    <a:pt x="8907" y="16779"/>
                    <a:pt x="9119" y="14864"/>
                    <a:pt x="8572" y="13101"/>
                  </a:cubicBezTo>
                  <a:cubicBezTo>
                    <a:pt x="8268" y="12129"/>
                    <a:pt x="7691" y="11186"/>
                    <a:pt x="7630" y="10183"/>
                  </a:cubicBezTo>
                  <a:cubicBezTo>
                    <a:pt x="7539" y="9211"/>
                    <a:pt x="7873" y="8177"/>
                    <a:pt x="7660" y="7205"/>
                  </a:cubicBezTo>
                  <a:cubicBezTo>
                    <a:pt x="7417" y="6050"/>
                    <a:pt x="6414" y="5229"/>
                    <a:pt x="5593" y="4378"/>
                  </a:cubicBezTo>
                  <a:cubicBezTo>
                    <a:pt x="4742" y="3527"/>
                    <a:pt x="4013" y="2311"/>
                    <a:pt x="4438" y="1186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428125" y="2224475"/>
              <a:ext cx="501550" cy="772850"/>
            </a:xfrm>
            <a:custGeom>
              <a:avLst/>
              <a:gdLst/>
              <a:ahLst/>
              <a:cxnLst/>
              <a:rect l="l" t="t" r="r" b="b"/>
              <a:pathLst>
                <a:path w="20062" h="30914" extrusionOk="0">
                  <a:moveTo>
                    <a:pt x="4408" y="1"/>
                  </a:moveTo>
                  <a:cubicBezTo>
                    <a:pt x="2736" y="548"/>
                    <a:pt x="1368" y="1825"/>
                    <a:pt x="669" y="3466"/>
                  </a:cubicBezTo>
                  <a:cubicBezTo>
                    <a:pt x="0" y="5138"/>
                    <a:pt x="335" y="7022"/>
                    <a:pt x="1520" y="8360"/>
                  </a:cubicBezTo>
                  <a:cubicBezTo>
                    <a:pt x="2706" y="9576"/>
                    <a:pt x="4438" y="9971"/>
                    <a:pt x="5897" y="10791"/>
                  </a:cubicBezTo>
                  <a:cubicBezTo>
                    <a:pt x="8542" y="12250"/>
                    <a:pt x="10122" y="15138"/>
                    <a:pt x="10943" y="18056"/>
                  </a:cubicBezTo>
                  <a:cubicBezTo>
                    <a:pt x="11764" y="20944"/>
                    <a:pt x="11946" y="24013"/>
                    <a:pt x="12523" y="26992"/>
                  </a:cubicBezTo>
                  <a:cubicBezTo>
                    <a:pt x="12645" y="27904"/>
                    <a:pt x="12979" y="28786"/>
                    <a:pt x="13435" y="29576"/>
                  </a:cubicBezTo>
                  <a:cubicBezTo>
                    <a:pt x="13922" y="30366"/>
                    <a:pt x="14773" y="30883"/>
                    <a:pt x="15715" y="30913"/>
                  </a:cubicBezTo>
                  <a:cubicBezTo>
                    <a:pt x="17083" y="30883"/>
                    <a:pt x="18055" y="29576"/>
                    <a:pt x="18572" y="28330"/>
                  </a:cubicBezTo>
                  <a:cubicBezTo>
                    <a:pt x="19423" y="26232"/>
                    <a:pt x="19666" y="23953"/>
                    <a:pt x="19241" y="21734"/>
                  </a:cubicBezTo>
                  <a:cubicBezTo>
                    <a:pt x="19028" y="20518"/>
                    <a:pt x="18572" y="19302"/>
                    <a:pt x="18633" y="18056"/>
                  </a:cubicBezTo>
                  <a:cubicBezTo>
                    <a:pt x="18694" y="16931"/>
                    <a:pt x="19211" y="15867"/>
                    <a:pt x="19423" y="14743"/>
                  </a:cubicBezTo>
                  <a:cubicBezTo>
                    <a:pt x="20062" y="11369"/>
                    <a:pt x="17721" y="7691"/>
                    <a:pt x="14347" y="6870"/>
                  </a:cubicBezTo>
                  <a:cubicBezTo>
                    <a:pt x="14614" y="3663"/>
                    <a:pt x="11719" y="543"/>
                    <a:pt x="8496" y="543"/>
                  </a:cubicBezTo>
                  <a:cubicBezTo>
                    <a:pt x="8420" y="543"/>
                    <a:pt x="8344" y="545"/>
                    <a:pt x="8268" y="548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051225" y="1444525"/>
              <a:ext cx="618575" cy="501575"/>
            </a:xfrm>
            <a:custGeom>
              <a:avLst/>
              <a:gdLst/>
              <a:ahLst/>
              <a:cxnLst/>
              <a:rect l="l" t="t" r="r" b="b"/>
              <a:pathLst>
                <a:path w="24743" h="20063" extrusionOk="0">
                  <a:moveTo>
                    <a:pt x="15750" y="1"/>
                  </a:moveTo>
                  <a:cubicBezTo>
                    <a:pt x="13564" y="1"/>
                    <a:pt x="11348" y="820"/>
                    <a:pt x="9605" y="2597"/>
                  </a:cubicBezTo>
                  <a:cubicBezTo>
                    <a:pt x="8724" y="3478"/>
                    <a:pt x="8025" y="4572"/>
                    <a:pt x="6991" y="5272"/>
                  </a:cubicBezTo>
                  <a:cubicBezTo>
                    <a:pt x="5806" y="6062"/>
                    <a:pt x="4347" y="6244"/>
                    <a:pt x="3040" y="6791"/>
                  </a:cubicBezTo>
                  <a:cubicBezTo>
                    <a:pt x="1733" y="7308"/>
                    <a:pt x="426" y="8402"/>
                    <a:pt x="456" y="9831"/>
                  </a:cubicBezTo>
                  <a:lnTo>
                    <a:pt x="0" y="18129"/>
                  </a:lnTo>
                  <a:cubicBezTo>
                    <a:pt x="25" y="19302"/>
                    <a:pt x="1248" y="20063"/>
                    <a:pt x="2438" y="20063"/>
                  </a:cubicBezTo>
                  <a:cubicBezTo>
                    <a:pt x="2727" y="20063"/>
                    <a:pt x="3015" y="20017"/>
                    <a:pt x="3283" y="19922"/>
                  </a:cubicBezTo>
                  <a:cubicBezTo>
                    <a:pt x="4651" y="19466"/>
                    <a:pt x="5563" y="18190"/>
                    <a:pt x="6292" y="16913"/>
                  </a:cubicBezTo>
                  <a:cubicBezTo>
                    <a:pt x="7022" y="15667"/>
                    <a:pt x="7690" y="14299"/>
                    <a:pt x="8876" y="13478"/>
                  </a:cubicBezTo>
                  <a:cubicBezTo>
                    <a:pt x="9848" y="12790"/>
                    <a:pt x="10982" y="12559"/>
                    <a:pt x="12165" y="12559"/>
                  </a:cubicBezTo>
                  <a:cubicBezTo>
                    <a:pt x="13387" y="12559"/>
                    <a:pt x="14662" y="12806"/>
                    <a:pt x="15867" y="13053"/>
                  </a:cubicBezTo>
                  <a:cubicBezTo>
                    <a:pt x="16940" y="13259"/>
                    <a:pt x="18087" y="13447"/>
                    <a:pt x="19191" y="13447"/>
                  </a:cubicBezTo>
                  <a:cubicBezTo>
                    <a:pt x="20527" y="13447"/>
                    <a:pt x="21798" y="13172"/>
                    <a:pt x="22797" y="12323"/>
                  </a:cubicBezTo>
                  <a:cubicBezTo>
                    <a:pt x="24378" y="10986"/>
                    <a:pt x="24742" y="8615"/>
                    <a:pt x="24226" y="6579"/>
                  </a:cubicBezTo>
                  <a:cubicBezTo>
                    <a:pt x="23188" y="2427"/>
                    <a:pt x="19511" y="1"/>
                    <a:pt x="15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2148475" y="1616600"/>
              <a:ext cx="552475" cy="1083675"/>
            </a:xfrm>
            <a:custGeom>
              <a:avLst/>
              <a:gdLst/>
              <a:ahLst/>
              <a:cxnLst/>
              <a:rect l="l" t="t" r="r" b="b"/>
              <a:pathLst>
                <a:path w="22099" h="43347" extrusionOk="0">
                  <a:moveTo>
                    <a:pt x="15195" y="1"/>
                  </a:moveTo>
                  <a:cubicBezTo>
                    <a:pt x="15026" y="1"/>
                    <a:pt x="14855" y="10"/>
                    <a:pt x="14682" y="30"/>
                  </a:cubicBezTo>
                  <a:lnTo>
                    <a:pt x="2128" y="3221"/>
                  </a:lnTo>
                  <a:cubicBezTo>
                    <a:pt x="913" y="3343"/>
                    <a:pt x="1" y="4407"/>
                    <a:pt x="31" y="5623"/>
                  </a:cubicBezTo>
                  <a:lnTo>
                    <a:pt x="1429" y="37538"/>
                  </a:lnTo>
                  <a:cubicBezTo>
                    <a:pt x="1489" y="41229"/>
                    <a:pt x="6797" y="43346"/>
                    <a:pt x="10785" y="43346"/>
                  </a:cubicBezTo>
                  <a:cubicBezTo>
                    <a:pt x="10868" y="43346"/>
                    <a:pt x="10952" y="43345"/>
                    <a:pt x="11034" y="43344"/>
                  </a:cubicBezTo>
                  <a:cubicBezTo>
                    <a:pt x="15107" y="43252"/>
                    <a:pt x="15259" y="41246"/>
                    <a:pt x="15290" y="37660"/>
                  </a:cubicBezTo>
                  <a:cubicBezTo>
                    <a:pt x="15380" y="31712"/>
                    <a:pt x="15381" y="29453"/>
                    <a:pt x="15381" y="29453"/>
                  </a:cubicBezTo>
                  <a:cubicBezTo>
                    <a:pt x="15381" y="29453"/>
                    <a:pt x="15381" y="29453"/>
                    <a:pt x="15381" y="29453"/>
                  </a:cubicBezTo>
                  <a:cubicBezTo>
                    <a:pt x="15381" y="29453"/>
                    <a:pt x="15382" y="29454"/>
                    <a:pt x="15385" y="29454"/>
                  </a:cubicBezTo>
                  <a:cubicBezTo>
                    <a:pt x="15539" y="29454"/>
                    <a:pt x="20534" y="28467"/>
                    <a:pt x="21582" y="21854"/>
                  </a:cubicBezTo>
                  <a:cubicBezTo>
                    <a:pt x="22098" y="18510"/>
                    <a:pt x="21916" y="13039"/>
                    <a:pt x="21643" y="8541"/>
                  </a:cubicBezTo>
                  <a:cubicBezTo>
                    <a:pt x="21381" y="4702"/>
                    <a:pt x="18921" y="1"/>
                    <a:pt x="151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2617325" y="1917325"/>
              <a:ext cx="43350" cy="40625"/>
            </a:xfrm>
            <a:custGeom>
              <a:avLst/>
              <a:gdLst/>
              <a:ahLst/>
              <a:cxnLst/>
              <a:rect l="l" t="t" r="r" b="b"/>
              <a:pathLst>
                <a:path w="1734" h="1625" extrusionOk="0">
                  <a:moveTo>
                    <a:pt x="921" y="1"/>
                  </a:moveTo>
                  <a:cubicBezTo>
                    <a:pt x="888" y="1"/>
                    <a:pt x="855" y="3"/>
                    <a:pt x="822" y="7"/>
                  </a:cubicBezTo>
                  <a:cubicBezTo>
                    <a:pt x="366" y="7"/>
                    <a:pt x="1" y="402"/>
                    <a:pt x="1" y="858"/>
                  </a:cubicBezTo>
                  <a:cubicBezTo>
                    <a:pt x="29" y="1281"/>
                    <a:pt x="370" y="1625"/>
                    <a:pt x="783" y="1625"/>
                  </a:cubicBezTo>
                  <a:cubicBezTo>
                    <a:pt x="816" y="1625"/>
                    <a:pt x="849" y="1623"/>
                    <a:pt x="882" y="1618"/>
                  </a:cubicBezTo>
                  <a:cubicBezTo>
                    <a:pt x="1369" y="1618"/>
                    <a:pt x="1734" y="1223"/>
                    <a:pt x="1734" y="767"/>
                  </a:cubicBezTo>
                  <a:cubicBezTo>
                    <a:pt x="1677" y="345"/>
                    <a:pt x="1334" y="1"/>
                    <a:pt x="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2573250" y="1878750"/>
              <a:ext cx="88175" cy="23850"/>
            </a:xfrm>
            <a:custGeom>
              <a:avLst/>
              <a:gdLst/>
              <a:ahLst/>
              <a:cxnLst/>
              <a:rect l="l" t="t" r="r" b="b"/>
              <a:pathLst>
                <a:path w="3527" h="954" extrusionOk="0">
                  <a:moveTo>
                    <a:pt x="1794" y="0"/>
                  </a:moveTo>
                  <a:cubicBezTo>
                    <a:pt x="1308" y="0"/>
                    <a:pt x="822" y="152"/>
                    <a:pt x="427" y="426"/>
                  </a:cubicBezTo>
                  <a:cubicBezTo>
                    <a:pt x="123" y="669"/>
                    <a:pt x="1" y="851"/>
                    <a:pt x="62" y="912"/>
                  </a:cubicBezTo>
                  <a:cubicBezTo>
                    <a:pt x="72" y="925"/>
                    <a:pt x="90" y="931"/>
                    <a:pt x="114" y="931"/>
                  </a:cubicBezTo>
                  <a:cubicBezTo>
                    <a:pt x="311" y="931"/>
                    <a:pt x="953" y="547"/>
                    <a:pt x="1764" y="547"/>
                  </a:cubicBezTo>
                  <a:cubicBezTo>
                    <a:pt x="2625" y="547"/>
                    <a:pt x="3233" y="954"/>
                    <a:pt x="3424" y="954"/>
                  </a:cubicBezTo>
                  <a:cubicBezTo>
                    <a:pt x="3441" y="954"/>
                    <a:pt x="3456" y="950"/>
                    <a:pt x="3466" y="942"/>
                  </a:cubicBezTo>
                  <a:cubicBezTo>
                    <a:pt x="3527" y="881"/>
                    <a:pt x="3405" y="669"/>
                    <a:pt x="3132" y="456"/>
                  </a:cubicBezTo>
                  <a:cubicBezTo>
                    <a:pt x="2737" y="152"/>
                    <a:pt x="2250" y="0"/>
                    <a:pt x="17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394700" y="1917325"/>
              <a:ext cx="43325" cy="40625"/>
            </a:xfrm>
            <a:custGeom>
              <a:avLst/>
              <a:gdLst/>
              <a:ahLst/>
              <a:cxnLst/>
              <a:rect l="l" t="t" r="r" b="b"/>
              <a:pathLst>
                <a:path w="1733" h="1625" extrusionOk="0">
                  <a:moveTo>
                    <a:pt x="920" y="1"/>
                  </a:moveTo>
                  <a:cubicBezTo>
                    <a:pt x="887" y="1"/>
                    <a:pt x="854" y="3"/>
                    <a:pt x="821" y="7"/>
                  </a:cubicBezTo>
                  <a:cubicBezTo>
                    <a:pt x="365" y="7"/>
                    <a:pt x="0" y="402"/>
                    <a:pt x="0" y="858"/>
                  </a:cubicBezTo>
                  <a:cubicBezTo>
                    <a:pt x="28" y="1281"/>
                    <a:pt x="369" y="1625"/>
                    <a:pt x="782" y="1625"/>
                  </a:cubicBezTo>
                  <a:cubicBezTo>
                    <a:pt x="815" y="1625"/>
                    <a:pt x="848" y="1623"/>
                    <a:pt x="881" y="1618"/>
                  </a:cubicBezTo>
                  <a:cubicBezTo>
                    <a:pt x="1337" y="1618"/>
                    <a:pt x="1733" y="1223"/>
                    <a:pt x="1702" y="767"/>
                  </a:cubicBezTo>
                  <a:cubicBezTo>
                    <a:pt x="1674" y="345"/>
                    <a:pt x="1333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346050" y="1884050"/>
              <a:ext cx="87425" cy="23300"/>
            </a:xfrm>
            <a:custGeom>
              <a:avLst/>
              <a:gdLst/>
              <a:ahLst/>
              <a:cxnLst/>
              <a:rect l="l" t="t" r="r" b="b"/>
              <a:pathLst>
                <a:path w="3497" h="932" extrusionOk="0">
                  <a:moveTo>
                    <a:pt x="1764" y="1"/>
                  </a:moveTo>
                  <a:cubicBezTo>
                    <a:pt x="1277" y="1"/>
                    <a:pt x="821" y="153"/>
                    <a:pt x="426" y="426"/>
                  </a:cubicBezTo>
                  <a:cubicBezTo>
                    <a:pt x="122" y="639"/>
                    <a:pt x="1" y="852"/>
                    <a:pt x="61" y="882"/>
                  </a:cubicBezTo>
                  <a:cubicBezTo>
                    <a:pt x="72" y="896"/>
                    <a:pt x="89" y="902"/>
                    <a:pt x="114" y="902"/>
                  </a:cubicBezTo>
                  <a:cubicBezTo>
                    <a:pt x="311" y="902"/>
                    <a:pt x="953" y="517"/>
                    <a:pt x="1764" y="517"/>
                  </a:cubicBezTo>
                  <a:cubicBezTo>
                    <a:pt x="2607" y="517"/>
                    <a:pt x="3206" y="931"/>
                    <a:pt x="3410" y="931"/>
                  </a:cubicBezTo>
                  <a:cubicBezTo>
                    <a:pt x="3434" y="931"/>
                    <a:pt x="3453" y="925"/>
                    <a:pt x="3466" y="913"/>
                  </a:cubicBezTo>
                  <a:cubicBezTo>
                    <a:pt x="3496" y="852"/>
                    <a:pt x="3375" y="669"/>
                    <a:pt x="3131" y="426"/>
                  </a:cubicBezTo>
                  <a:cubicBezTo>
                    <a:pt x="2736" y="153"/>
                    <a:pt x="2250" y="1"/>
                    <a:pt x="17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2503350" y="1885575"/>
              <a:ext cx="72975" cy="194100"/>
            </a:xfrm>
            <a:custGeom>
              <a:avLst/>
              <a:gdLst/>
              <a:ahLst/>
              <a:cxnLst/>
              <a:rect l="l" t="t" r="r" b="b"/>
              <a:pathLst>
                <a:path w="2919" h="7764" extrusionOk="0">
                  <a:moveTo>
                    <a:pt x="95" y="0"/>
                  </a:moveTo>
                  <a:cubicBezTo>
                    <a:pt x="94" y="0"/>
                    <a:pt x="93" y="0"/>
                    <a:pt x="92" y="1"/>
                  </a:cubicBezTo>
                  <a:cubicBezTo>
                    <a:pt x="1" y="31"/>
                    <a:pt x="700" y="2159"/>
                    <a:pt x="1672" y="4712"/>
                  </a:cubicBezTo>
                  <a:lnTo>
                    <a:pt x="2371" y="6505"/>
                  </a:lnTo>
                  <a:cubicBezTo>
                    <a:pt x="2493" y="6718"/>
                    <a:pt x="2554" y="6961"/>
                    <a:pt x="2554" y="7204"/>
                  </a:cubicBezTo>
                  <a:cubicBezTo>
                    <a:pt x="2493" y="7387"/>
                    <a:pt x="2280" y="7417"/>
                    <a:pt x="2037" y="7447"/>
                  </a:cubicBezTo>
                  <a:cubicBezTo>
                    <a:pt x="1095" y="7569"/>
                    <a:pt x="517" y="7660"/>
                    <a:pt x="517" y="7721"/>
                  </a:cubicBezTo>
                  <a:cubicBezTo>
                    <a:pt x="517" y="7748"/>
                    <a:pt x="634" y="7763"/>
                    <a:pt x="854" y="7763"/>
                  </a:cubicBezTo>
                  <a:cubicBezTo>
                    <a:pt x="1122" y="7763"/>
                    <a:pt x="1546" y="7741"/>
                    <a:pt x="2098" y="7691"/>
                  </a:cubicBezTo>
                  <a:cubicBezTo>
                    <a:pt x="2219" y="7691"/>
                    <a:pt x="2341" y="7691"/>
                    <a:pt x="2463" y="7660"/>
                  </a:cubicBezTo>
                  <a:cubicBezTo>
                    <a:pt x="2645" y="7599"/>
                    <a:pt x="2797" y="7478"/>
                    <a:pt x="2858" y="7296"/>
                  </a:cubicBezTo>
                  <a:cubicBezTo>
                    <a:pt x="2919" y="6992"/>
                    <a:pt x="2888" y="6657"/>
                    <a:pt x="2736" y="6384"/>
                  </a:cubicBezTo>
                  <a:lnTo>
                    <a:pt x="2068" y="4560"/>
                  </a:lnTo>
                  <a:cubicBezTo>
                    <a:pt x="1072" y="2025"/>
                    <a:pt x="22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2308050" y="2293625"/>
              <a:ext cx="224975" cy="100350"/>
            </a:xfrm>
            <a:custGeom>
              <a:avLst/>
              <a:gdLst/>
              <a:ahLst/>
              <a:cxnLst/>
              <a:rect l="l" t="t" r="r" b="b"/>
              <a:pathLst>
                <a:path w="8999" h="4014" extrusionOk="0">
                  <a:moveTo>
                    <a:pt x="1" y="1"/>
                  </a:moveTo>
                  <a:cubicBezTo>
                    <a:pt x="1" y="1"/>
                    <a:pt x="1914" y="4013"/>
                    <a:pt x="7653" y="4013"/>
                  </a:cubicBezTo>
                  <a:cubicBezTo>
                    <a:pt x="8053" y="4013"/>
                    <a:pt x="8470" y="3994"/>
                    <a:pt x="8907" y="3952"/>
                  </a:cubicBezTo>
                  <a:lnTo>
                    <a:pt x="8998" y="2372"/>
                  </a:lnTo>
                  <a:lnTo>
                    <a:pt x="8998" y="2372"/>
                  </a:lnTo>
                  <a:cubicBezTo>
                    <a:pt x="8889" y="2374"/>
                    <a:pt x="8780" y="2375"/>
                    <a:pt x="8671" y="2375"/>
                  </a:cubicBezTo>
                  <a:cubicBezTo>
                    <a:pt x="5621" y="2375"/>
                    <a:pt x="2613" y="155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2435725" y="2118600"/>
              <a:ext cx="72975" cy="51300"/>
            </a:xfrm>
            <a:custGeom>
              <a:avLst/>
              <a:gdLst/>
              <a:ahLst/>
              <a:cxnLst/>
              <a:rect l="l" t="t" r="r" b="b"/>
              <a:pathLst>
                <a:path w="2919" h="2052" extrusionOk="0">
                  <a:moveTo>
                    <a:pt x="1500" y="1"/>
                  </a:moveTo>
                  <a:cubicBezTo>
                    <a:pt x="1436" y="1"/>
                    <a:pt x="1372" y="4"/>
                    <a:pt x="1307" y="11"/>
                  </a:cubicBezTo>
                  <a:cubicBezTo>
                    <a:pt x="912" y="41"/>
                    <a:pt x="517" y="254"/>
                    <a:pt x="274" y="589"/>
                  </a:cubicBezTo>
                  <a:cubicBezTo>
                    <a:pt x="0" y="892"/>
                    <a:pt x="0" y="1348"/>
                    <a:pt x="213" y="1683"/>
                  </a:cubicBezTo>
                  <a:cubicBezTo>
                    <a:pt x="430" y="1921"/>
                    <a:pt x="724" y="2051"/>
                    <a:pt x="1040" y="2051"/>
                  </a:cubicBezTo>
                  <a:cubicBezTo>
                    <a:pt x="1167" y="2051"/>
                    <a:pt x="1298" y="2030"/>
                    <a:pt x="1429" y="1987"/>
                  </a:cubicBezTo>
                  <a:cubicBezTo>
                    <a:pt x="1855" y="1835"/>
                    <a:pt x="2250" y="1592"/>
                    <a:pt x="2584" y="1288"/>
                  </a:cubicBezTo>
                  <a:cubicBezTo>
                    <a:pt x="2706" y="1196"/>
                    <a:pt x="2797" y="1105"/>
                    <a:pt x="2858" y="1014"/>
                  </a:cubicBezTo>
                  <a:cubicBezTo>
                    <a:pt x="2918" y="892"/>
                    <a:pt x="2918" y="771"/>
                    <a:pt x="2858" y="680"/>
                  </a:cubicBezTo>
                  <a:lnTo>
                    <a:pt x="2827" y="649"/>
                  </a:lnTo>
                  <a:cubicBezTo>
                    <a:pt x="2503" y="217"/>
                    <a:pt x="2011" y="1"/>
                    <a:pt x="150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2443325" y="2095300"/>
              <a:ext cx="79050" cy="66900"/>
            </a:xfrm>
            <a:custGeom>
              <a:avLst/>
              <a:gdLst/>
              <a:ahLst/>
              <a:cxnLst/>
              <a:rect l="l" t="t" r="r" b="b"/>
              <a:pathLst>
                <a:path w="3162" h="2676" extrusionOk="0">
                  <a:moveTo>
                    <a:pt x="183" y="1"/>
                  </a:moveTo>
                  <a:cubicBezTo>
                    <a:pt x="122" y="1"/>
                    <a:pt x="0" y="214"/>
                    <a:pt x="61" y="669"/>
                  </a:cubicBezTo>
                  <a:cubicBezTo>
                    <a:pt x="122" y="1247"/>
                    <a:pt x="395" y="1733"/>
                    <a:pt x="851" y="2098"/>
                  </a:cubicBezTo>
                  <a:cubicBezTo>
                    <a:pt x="1307" y="2463"/>
                    <a:pt x="1885" y="2676"/>
                    <a:pt x="2462" y="2676"/>
                  </a:cubicBezTo>
                  <a:cubicBezTo>
                    <a:pt x="2918" y="2645"/>
                    <a:pt x="3161" y="2524"/>
                    <a:pt x="3161" y="2463"/>
                  </a:cubicBezTo>
                  <a:cubicBezTo>
                    <a:pt x="3161" y="2311"/>
                    <a:pt x="2067" y="2402"/>
                    <a:pt x="1216" y="1703"/>
                  </a:cubicBezTo>
                  <a:cubicBezTo>
                    <a:pt x="365" y="973"/>
                    <a:pt x="33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2334650" y="1848775"/>
              <a:ext cx="108700" cy="31500"/>
            </a:xfrm>
            <a:custGeom>
              <a:avLst/>
              <a:gdLst/>
              <a:ahLst/>
              <a:cxnLst/>
              <a:rect l="l" t="t" r="r" b="b"/>
              <a:pathLst>
                <a:path w="4348" h="1260" extrusionOk="0">
                  <a:moveTo>
                    <a:pt x="2536" y="0"/>
                  </a:moveTo>
                  <a:cubicBezTo>
                    <a:pt x="1822" y="0"/>
                    <a:pt x="1120" y="202"/>
                    <a:pt x="517" y="591"/>
                  </a:cubicBezTo>
                  <a:cubicBezTo>
                    <a:pt x="153" y="834"/>
                    <a:pt x="1" y="1077"/>
                    <a:pt x="62" y="1169"/>
                  </a:cubicBezTo>
                  <a:cubicBezTo>
                    <a:pt x="102" y="1234"/>
                    <a:pt x="196" y="1260"/>
                    <a:pt x="331" y="1260"/>
                  </a:cubicBezTo>
                  <a:cubicBezTo>
                    <a:pt x="702" y="1260"/>
                    <a:pt x="1388" y="1067"/>
                    <a:pt x="2189" y="956"/>
                  </a:cubicBezTo>
                  <a:cubicBezTo>
                    <a:pt x="3283" y="834"/>
                    <a:pt x="4195" y="956"/>
                    <a:pt x="4287" y="682"/>
                  </a:cubicBezTo>
                  <a:cubicBezTo>
                    <a:pt x="4347" y="591"/>
                    <a:pt x="4135" y="378"/>
                    <a:pt x="3739" y="196"/>
                  </a:cubicBezTo>
                  <a:cubicBezTo>
                    <a:pt x="3345" y="64"/>
                    <a:pt x="2938" y="0"/>
                    <a:pt x="2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2570975" y="1811575"/>
              <a:ext cx="82100" cy="25475"/>
            </a:xfrm>
            <a:custGeom>
              <a:avLst/>
              <a:gdLst/>
              <a:ahLst/>
              <a:cxnLst/>
              <a:rect l="l" t="t" r="r" b="b"/>
              <a:pathLst>
                <a:path w="3284" h="1019" extrusionOk="0">
                  <a:moveTo>
                    <a:pt x="1590" y="0"/>
                  </a:moveTo>
                  <a:cubicBezTo>
                    <a:pt x="1168" y="0"/>
                    <a:pt x="743" y="114"/>
                    <a:pt x="366" y="347"/>
                  </a:cubicBezTo>
                  <a:cubicBezTo>
                    <a:pt x="92" y="559"/>
                    <a:pt x="1" y="742"/>
                    <a:pt x="62" y="863"/>
                  </a:cubicBezTo>
                  <a:cubicBezTo>
                    <a:pt x="124" y="951"/>
                    <a:pt x="269" y="977"/>
                    <a:pt x="471" y="977"/>
                  </a:cubicBezTo>
                  <a:cubicBezTo>
                    <a:pt x="760" y="977"/>
                    <a:pt x="1165" y="924"/>
                    <a:pt x="1612" y="924"/>
                  </a:cubicBezTo>
                  <a:cubicBezTo>
                    <a:pt x="2139" y="924"/>
                    <a:pt x="2598" y="1019"/>
                    <a:pt x="2891" y="1019"/>
                  </a:cubicBezTo>
                  <a:cubicBezTo>
                    <a:pt x="3037" y="1019"/>
                    <a:pt x="3142" y="995"/>
                    <a:pt x="3192" y="924"/>
                  </a:cubicBezTo>
                  <a:cubicBezTo>
                    <a:pt x="3284" y="833"/>
                    <a:pt x="3192" y="620"/>
                    <a:pt x="2888" y="407"/>
                  </a:cubicBezTo>
                  <a:cubicBezTo>
                    <a:pt x="2507" y="137"/>
                    <a:pt x="2051" y="0"/>
                    <a:pt x="15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2077800" y="1580850"/>
              <a:ext cx="485600" cy="671850"/>
            </a:xfrm>
            <a:custGeom>
              <a:avLst/>
              <a:gdLst/>
              <a:ahLst/>
              <a:cxnLst/>
              <a:rect l="l" t="t" r="r" b="b"/>
              <a:pathLst>
                <a:path w="19424" h="26874" extrusionOk="0">
                  <a:moveTo>
                    <a:pt x="18786" y="1"/>
                  </a:moveTo>
                  <a:cubicBezTo>
                    <a:pt x="13770" y="609"/>
                    <a:pt x="8846" y="1825"/>
                    <a:pt x="4135" y="3588"/>
                  </a:cubicBezTo>
                  <a:cubicBezTo>
                    <a:pt x="3010" y="3983"/>
                    <a:pt x="1886" y="4499"/>
                    <a:pt x="1217" y="5472"/>
                  </a:cubicBezTo>
                  <a:cubicBezTo>
                    <a:pt x="548" y="6506"/>
                    <a:pt x="579" y="7813"/>
                    <a:pt x="639" y="9059"/>
                  </a:cubicBezTo>
                  <a:cubicBezTo>
                    <a:pt x="913" y="15108"/>
                    <a:pt x="1" y="20761"/>
                    <a:pt x="275" y="26779"/>
                  </a:cubicBezTo>
                  <a:lnTo>
                    <a:pt x="275" y="26749"/>
                  </a:lnTo>
                  <a:cubicBezTo>
                    <a:pt x="684" y="26834"/>
                    <a:pt x="1091" y="26874"/>
                    <a:pt x="1489" y="26874"/>
                  </a:cubicBezTo>
                  <a:cubicBezTo>
                    <a:pt x="4957" y="26874"/>
                    <a:pt x="7820" y="23810"/>
                    <a:pt x="7357" y="20184"/>
                  </a:cubicBezTo>
                  <a:cubicBezTo>
                    <a:pt x="7174" y="18542"/>
                    <a:pt x="6263" y="16870"/>
                    <a:pt x="6840" y="15290"/>
                  </a:cubicBezTo>
                  <a:cubicBezTo>
                    <a:pt x="7600" y="13223"/>
                    <a:pt x="10488" y="12585"/>
                    <a:pt x="11278" y="10518"/>
                  </a:cubicBezTo>
                  <a:cubicBezTo>
                    <a:pt x="11703" y="9332"/>
                    <a:pt x="11308" y="7934"/>
                    <a:pt x="11825" y="6749"/>
                  </a:cubicBezTo>
                  <a:cubicBezTo>
                    <a:pt x="12281" y="5655"/>
                    <a:pt x="13466" y="5016"/>
                    <a:pt x="14591" y="4621"/>
                  </a:cubicBezTo>
                  <a:cubicBezTo>
                    <a:pt x="15716" y="4196"/>
                    <a:pt x="16931" y="3922"/>
                    <a:pt x="17874" y="3192"/>
                  </a:cubicBezTo>
                  <a:cubicBezTo>
                    <a:pt x="18816" y="2433"/>
                    <a:pt x="19424" y="1065"/>
                    <a:pt x="18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2004100" y="1511525"/>
              <a:ext cx="551700" cy="690950"/>
            </a:xfrm>
            <a:custGeom>
              <a:avLst/>
              <a:gdLst/>
              <a:ahLst/>
              <a:cxnLst/>
              <a:rect l="l" t="t" r="r" b="b"/>
              <a:pathLst>
                <a:path w="22068" h="27638" extrusionOk="0">
                  <a:moveTo>
                    <a:pt x="17985" y="0"/>
                  </a:moveTo>
                  <a:cubicBezTo>
                    <a:pt x="16956" y="0"/>
                    <a:pt x="15940" y="302"/>
                    <a:pt x="15077" y="859"/>
                  </a:cubicBezTo>
                  <a:cubicBezTo>
                    <a:pt x="13983" y="1558"/>
                    <a:pt x="13132" y="2531"/>
                    <a:pt x="12554" y="3686"/>
                  </a:cubicBezTo>
                  <a:cubicBezTo>
                    <a:pt x="12220" y="4294"/>
                    <a:pt x="11977" y="4932"/>
                    <a:pt x="11794" y="5570"/>
                  </a:cubicBezTo>
                  <a:cubicBezTo>
                    <a:pt x="11612" y="6269"/>
                    <a:pt x="11369" y="6908"/>
                    <a:pt x="11065" y="7546"/>
                  </a:cubicBezTo>
                  <a:cubicBezTo>
                    <a:pt x="10730" y="8215"/>
                    <a:pt x="10183" y="8701"/>
                    <a:pt x="9484" y="8975"/>
                  </a:cubicBezTo>
                  <a:cubicBezTo>
                    <a:pt x="8785" y="9187"/>
                    <a:pt x="8025" y="9309"/>
                    <a:pt x="7265" y="9339"/>
                  </a:cubicBezTo>
                  <a:cubicBezTo>
                    <a:pt x="6505" y="9370"/>
                    <a:pt x="5745" y="9613"/>
                    <a:pt x="5077" y="9978"/>
                  </a:cubicBezTo>
                  <a:cubicBezTo>
                    <a:pt x="3770" y="10768"/>
                    <a:pt x="2949" y="12136"/>
                    <a:pt x="2888" y="13656"/>
                  </a:cubicBezTo>
                  <a:cubicBezTo>
                    <a:pt x="2888" y="14324"/>
                    <a:pt x="3010" y="15023"/>
                    <a:pt x="3283" y="15662"/>
                  </a:cubicBezTo>
                  <a:cubicBezTo>
                    <a:pt x="3496" y="16270"/>
                    <a:pt x="3648" y="16908"/>
                    <a:pt x="3648" y="17546"/>
                  </a:cubicBezTo>
                  <a:cubicBezTo>
                    <a:pt x="3648" y="18154"/>
                    <a:pt x="3496" y="18732"/>
                    <a:pt x="3223" y="19279"/>
                  </a:cubicBezTo>
                  <a:cubicBezTo>
                    <a:pt x="2706" y="20343"/>
                    <a:pt x="1946" y="21163"/>
                    <a:pt x="1368" y="21984"/>
                  </a:cubicBezTo>
                  <a:cubicBezTo>
                    <a:pt x="791" y="22713"/>
                    <a:pt x="365" y="23534"/>
                    <a:pt x="153" y="24416"/>
                  </a:cubicBezTo>
                  <a:cubicBezTo>
                    <a:pt x="1" y="25115"/>
                    <a:pt x="92" y="25814"/>
                    <a:pt x="365" y="26482"/>
                  </a:cubicBezTo>
                  <a:cubicBezTo>
                    <a:pt x="548" y="26878"/>
                    <a:pt x="821" y="27212"/>
                    <a:pt x="1216" y="27455"/>
                  </a:cubicBezTo>
                  <a:cubicBezTo>
                    <a:pt x="852" y="27212"/>
                    <a:pt x="578" y="26878"/>
                    <a:pt x="426" y="26482"/>
                  </a:cubicBezTo>
                  <a:cubicBezTo>
                    <a:pt x="153" y="25844"/>
                    <a:pt x="92" y="25145"/>
                    <a:pt x="244" y="24476"/>
                  </a:cubicBezTo>
                  <a:cubicBezTo>
                    <a:pt x="487" y="23625"/>
                    <a:pt x="882" y="22805"/>
                    <a:pt x="1460" y="22106"/>
                  </a:cubicBezTo>
                  <a:cubicBezTo>
                    <a:pt x="2068" y="21285"/>
                    <a:pt x="2827" y="20464"/>
                    <a:pt x="3344" y="19370"/>
                  </a:cubicBezTo>
                  <a:cubicBezTo>
                    <a:pt x="3618" y="18823"/>
                    <a:pt x="3800" y="18215"/>
                    <a:pt x="3830" y="17577"/>
                  </a:cubicBezTo>
                  <a:cubicBezTo>
                    <a:pt x="3800" y="16908"/>
                    <a:pt x="3648" y="16270"/>
                    <a:pt x="3435" y="15662"/>
                  </a:cubicBezTo>
                  <a:cubicBezTo>
                    <a:pt x="3162" y="15023"/>
                    <a:pt x="3040" y="14355"/>
                    <a:pt x="3040" y="13686"/>
                  </a:cubicBezTo>
                  <a:cubicBezTo>
                    <a:pt x="3101" y="12227"/>
                    <a:pt x="3891" y="10920"/>
                    <a:pt x="5137" y="10190"/>
                  </a:cubicBezTo>
                  <a:cubicBezTo>
                    <a:pt x="5806" y="9826"/>
                    <a:pt x="6536" y="9613"/>
                    <a:pt x="7265" y="9583"/>
                  </a:cubicBezTo>
                  <a:cubicBezTo>
                    <a:pt x="8055" y="9522"/>
                    <a:pt x="8815" y="9400"/>
                    <a:pt x="9545" y="9157"/>
                  </a:cubicBezTo>
                  <a:cubicBezTo>
                    <a:pt x="9910" y="9035"/>
                    <a:pt x="10244" y="8823"/>
                    <a:pt x="10518" y="8579"/>
                  </a:cubicBezTo>
                  <a:cubicBezTo>
                    <a:pt x="10791" y="8306"/>
                    <a:pt x="11034" y="8002"/>
                    <a:pt x="11217" y="7668"/>
                  </a:cubicBezTo>
                  <a:cubicBezTo>
                    <a:pt x="11521" y="7029"/>
                    <a:pt x="11794" y="6361"/>
                    <a:pt x="11977" y="5662"/>
                  </a:cubicBezTo>
                  <a:cubicBezTo>
                    <a:pt x="12159" y="4993"/>
                    <a:pt x="12402" y="4355"/>
                    <a:pt x="12706" y="3747"/>
                  </a:cubicBezTo>
                  <a:cubicBezTo>
                    <a:pt x="13253" y="2622"/>
                    <a:pt x="14104" y="1680"/>
                    <a:pt x="15168" y="981"/>
                  </a:cubicBezTo>
                  <a:cubicBezTo>
                    <a:pt x="16003" y="452"/>
                    <a:pt x="16966" y="152"/>
                    <a:pt x="17962" y="152"/>
                  </a:cubicBezTo>
                  <a:cubicBezTo>
                    <a:pt x="18054" y="152"/>
                    <a:pt x="18146" y="155"/>
                    <a:pt x="18238" y="160"/>
                  </a:cubicBezTo>
                  <a:cubicBezTo>
                    <a:pt x="19849" y="221"/>
                    <a:pt x="21278" y="1254"/>
                    <a:pt x="21825" y="2804"/>
                  </a:cubicBezTo>
                  <a:cubicBezTo>
                    <a:pt x="21946" y="3199"/>
                    <a:pt x="22007" y="3625"/>
                    <a:pt x="22007" y="4051"/>
                  </a:cubicBezTo>
                  <a:cubicBezTo>
                    <a:pt x="22007" y="4355"/>
                    <a:pt x="21977" y="4506"/>
                    <a:pt x="21977" y="4506"/>
                  </a:cubicBezTo>
                  <a:cubicBezTo>
                    <a:pt x="22007" y="4355"/>
                    <a:pt x="22038" y="4203"/>
                    <a:pt x="22038" y="4051"/>
                  </a:cubicBezTo>
                  <a:cubicBezTo>
                    <a:pt x="22068" y="3625"/>
                    <a:pt x="22038" y="3199"/>
                    <a:pt x="21886" y="2774"/>
                  </a:cubicBezTo>
                  <a:cubicBezTo>
                    <a:pt x="21673" y="2105"/>
                    <a:pt x="21278" y="1497"/>
                    <a:pt x="20761" y="1041"/>
                  </a:cubicBezTo>
                  <a:cubicBezTo>
                    <a:pt x="20062" y="433"/>
                    <a:pt x="19180" y="69"/>
                    <a:pt x="18268" y="8"/>
                  </a:cubicBezTo>
                  <a:cubicBezTo>
                    <a:pt x="18174" y="3"/>
                    <a:pt x="18080" y="0"/>
                    <a:pt x="17985" y="0"/>
                  </a:cubicBezTo>
                  <a:close/>
                  <a:moveTo>
                    <a:pt x="1216" y="27455"/>
                  </a:moveTo>
                  <a:cubicBezTo>
                    <a:pt x="1308" y="27516"/>
                    <a:pt x="1399" y="27577"/>
                    <a:pt x="1520" y="27607"/>
                  </a:cubicBezTo>
                  <a:cubicBezTo>
                    <a:pt x="1551" y="27638"/>
                    <a:pt x="1581" y="27638"/>
                    <a:pt x="1612" y="27638"/>
                  </a:cubicBezTo>
                  <a:cubicBezTo>
                    <a:pt x="1612" y="27638"/>
                    <a:pt x="1460" y="27577"/>
                    <a:pt x="1216" y="2745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2533000" y="1469925"/>
              <a:ext cx="63850" cy="140600"/>
            </a:xfrm>
            <a:custGeom>
              <a:avLst/>
              <a:gdLst/>
              <a:ahLst/>
              <a:cxnLst/>
              <a:rect l="l" t="t" r="r" b="b"/>
              <a:pathLst>
                <a:path w="2554" h="5624" extrusionOk="0">
                  <a:moveTo>
                    <a:pt x="0" y="0"/>
                  </a:moveTo>
                  <a:cubicBezTo>
                    <a:pt x="274" y="183"/>
                    <a:pt x="547" y="395"/>
                    <a:pt x="790" y="608"/>
                  </a:cubicBezTo>
                  <a:cubicBezTo>
                    <a:pt x="2037" y="1642"/>
                    <a:pt x="2310" y="3465"/>
                    <a:pt x="1429" y="4863"/>
                  </a:cubicBezTo>
                  <a:cubicBezTo>
                    <a:pt x="1246" y="5137"/>
                    <a:pt x="1033" y="5380"/>
                    <a:pt x="821" y="5623"/>
                  </a:cubicBezTo>
                  <a:cubicBezTo>
                    <a:pt x="821" y="5623"/>
                    <a:pt x="912" y="5593"/>
                    <a:pt x="1064" y="5471"/>
                  </a:cubicBezTo>
                  <a:cubicBezTo>
                    <a:pt x="1246" y="5319"/>
                    <a:pt x="1398" y="5107"/>
                    <a:pt x="1550" y="4924"/>
                  </a:cubicBezTo>
                  <a:cubicBezTo>
                    <a:pt x="2553" y="3496"/>
                    <a:pt x="2249" y="1520"/>
                    <a:pt x="882" y="456"/>
                  </a:cubicBezTo>
                  <a:cubicBezTo>
                    <a:pt x="699" y="304"/>
                    <a:pt x="486" y="183"/>
                    <a:pt x="243" y="91"/>
                  </a:cubicBezTo>
                  <a:cubicBezTo>
                    <a:pt x="182" y="31"/>
                    <a:pt x="91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2618100" y="2315675"/>
              <a:ext cx="296375" cy="307025"/>
            </a:xfrm>
            <a:custGeom>
              <a:avLst/>
              <a:gdLst/>
              <a:ahLst/>
              <a:cxnLst/>
              <a:rect l="l" t="t" r="r" b="b"/>
              <a:pathLst>
                <a:path w="11855" h="12281" extrusionOk="0">
                  <a:moveTo>
                    <a:pt x="0" y="0"/>
                  </a:moveTo>
                  <a:cubicBezTo>
                    <a:pt x="0" y="31"/>
                    <a:pt x="274" y="31"/>
                    <a:pt x="699" y="152"/>
                  </a:cubicBezTo>
                  <a:cubicBezTo>
                    <a:pt x="1338" y="365"/>
                    <a:pt x="1915" y="760"/>
                    <a:pt x="2341" y="1277"/>
                  </a:cubicBezTo>
                  <a:cubicBezTo>
                    <a:pt x="2645" y="1611"/>
                    <a:pt x="2827" y="2037"/>
                    <a:pt x="2949" y="2493"/>
                  </a:cubicBezTo>
                  <a:cubicBezTo>
                    <a:pt x="3070" y="2949"/>
                    <a:pt x="3101" y="3496"/>
                    <a:pt x="3222" y="4073"/>
                  </a:cubicBezTo>
                  <a:cubicBezTo>
                    <a:pt x="3313" y="4681"/>
                    <a:pt x="3587" y="5228"/>
                    <a:pt x="4013" y="5684"/>
                  </a:cubicBezTo>
                  <a:cubicBezTo>
                    <a:pt x="4499" y="6110"/>
                    <a:pt x="5076" y="6414"/>
                    <a:pt x="5715" y="6596"/>
                  </a:cubicBezTo>
                  <a:cubicBezTo>
                    <a:pt x="6353" y="6809"/>
                    <a:pt x="6961" y="6931"/>
                    <a:pt x="7569" y="7083"/>
                  </a:cubicBezTo>
                  <a:cubicBezTo>
                    <a:pt x="8116" y="7235"/>
                    <a:pt x="8694" y="7417"/>
                    <a:pt x="9210" y="7660"/>
                  </a:cubicBezTo>
                  <a:cubicBezTo>
                    <a:pt x="10122" y="8086"/>
                    <a:pt x="10852" y="8754"/>
                    <a:pt x="11338" y="9636"/>
                  </a:cubicBezTo>
                  <a:cubicBezTo>
                    <a:pt x="11642" y="10244"/>
                    <a:pt x="11763" y="10912"/>
                    <a:pt x="11672" y="11581"/>
                  </a:cubicBezTo>
                  <a:cubicBezTo>
                    <a:pt x="11612" y="11824"/>
                    <a:pt x="11551" y="12068"/>
                    <a:pt x="11460" y="12280"/>
                  </a:cubicBezTo>
                  <a:cubicBezTo>
                    <a:pt x="11520" y="12250"/>
                    <a:pt x="11551" y="12189"/>
                    <a:pt x="11551" y="12128"/>
                  </a:cubicBezTo>
                  <a:cubicBezTo>
                    <a:pt x="11642" y="11946"/>
                    <a:pt x="11703" y="11764"/>
                    <a:pt x="11733" y="11612"/>
                  </a:cubicBezTo>
                  <a:cubicBezTo>
                    <a:pt x="11855" y="10912"/>
                    <a:pt x="11763" y="10213"/>
                    <a:pt x="11460" y="9575"/>
                  </a:cubicBezTo>
                  <a:cubicBezTo>
                    <a:pt x="10973" y="8663"/>
                    <a:pt x="10213" y="7934"/>
                    <a:pt x="9301" y="7508"/>
                  </a:cubicBezTo>
                  <a:cubicBezTo>
                    <a:pt x="8754" y="7265"/>
                    <a:pt x="8177" y="7052"/>
                    <a:pt x="7599" y="6900"/>
                  </a:cubicBezTo>
                  <a:cubicBezTo>
                    <a:pt x="7022" y="6748"/>
                    <a:pt x="6383" y="6627"/>
                    <a:pt x="5776" y="6414"/>
                  </a:cubicBezTo>
                  <a:cubicBezTo>
                    <a:pt x="5168" y="6262"/>
                    <a:pt x="4620" y="5958"/>
                    <a:pt x="4165" y="5563"/>
                  </a:cubicBezTo>
                  <a:cubicBezTo>
                    <a:pt x="3739" y="5137"/>
                    <a:pt x="3465" y="4590"/>
                    <a:pt x="3405" y="4043"/>
                  </a:cubicBezTo>
                  <a:cubicBezTo>
                    <a:pt x="3283" y="3496"/>
                    <a:pt x="3253" y="2949"/>
                    <a:pt x="3101" y="2432"/>
                  </a:cubicBezTo>
                  <a:cubicBezTo>
                    <a:pt x="2979" y="1976"/>
                    <a:pt x="2766" y="1551"/>
                    <a:pt x="2432" y="1186"/>
                  </a:cubicBezTo>
                  <a:cubicBezTo>
                    <a:pt x="2006" y="669"/>
                    <a:pt x="1399" y="274"/>
                    <a:pt x="730" y="92"/>
                  </a:cubicBezTo>
                  <a:cubicBezTo>
                    <a:pt x="547" y="61"/>
                    <a:pt x="365" y="31"/>
                    <a:pt x="1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956225" y="1590575"/>
              <a:ext cx="294875" cy="735000"/>
            </a:xfrm>
            <a:custGeom>
              <a:avLst/>
              <a:gdLst/>
              <a:ahLst/>
              <a:cxnLst/>
              <a:rect l="l" t="t" r="r" b="b"/>
              <a:pathLst>
                <a:path w="11795" h="29400" extrusionOk="0">
                  <a:moveTo>
                    <a:pt x="11356" y="0"/>
                  </a:moveTo>
                  <a:cubicBezTo>
                    <a:pt x="7752" y="0"/>
                    <a:pt x="5100" y="1456"/>
                    <a:pt x="2645" y="4232"/>
                  </a:cubicBezTo>
                  <a:cubicBezTo>
                    <a:pt x="973" y="6147"/>
                    <a:pt x="517" y="8852"/>
                    <a:pt x="305" y="11375"/>
                  </a:cubicBezTo>
                  <a:cubicBezTo>
                    <a:pt x="1" y="14901"/>
                    <a:pt x="1" y="18518"/>
                    <a:pt x="1186" y="21831"/>
                  </a:cubicBezTo>
                  <a:cubicBezTo>
                    <a:pt x="2372" y="25144"/>
                    <a:pt x="5290" y="28488"/>
                    <a:pt x="8724" y="29400"/>
                  </a:cubicBezTo>
                  <a:lnTo>
                    <a:pt x="11794" y="7"/>
                  </a:lnTo>
                  <a:cubicBezTo>
                    <a:pt x="11647" y="2"/>
                    <a:pt x="11501" y="0"/>
                    <a:pt x="113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1963825" y="2349475"/>
              <a:ext cx="774350" cy="1175200"/>
            </a:xfrm>
            <a:custGeom>
              <a:avLst/>
              <a:gdLst/>
              <a:ahLst/>
              <a:cxnLst/>
              <a:rect l="l" t="t" r="r" b="b"/>
              <a:pathLst>
                <a:path w="30974" h="47008" extrusionOk="0">
                  <a:moveTo>
                    <a:pt x="8684" y="0"/>
                  </a:moveTo>
                  <a:cubicBezTo>
                    <a:pt x="8217" y="0"/>
                    <a:pt x="7821" y="287"/>
                    <a:pt x="7660" y="715"/>
                  </a:cubicBezTo>
                  <a:cubicBezTo>
                    <a:pt x="7022" y="2357"/>
                    <a:pt x="6992" y="3694"/>
                    <a:pt x="7600" y="4758"/>
                  </a:cubicBezTo>
                  <a:lnTo>
                    <a:pt x="7508" y="4758"/>
                  </a:lnTo>
                  <a:lnTo>
                    <a:pt x="4742" y="5305"/>
                  </a:lnTo>
                  <a:lnTo>
                    <a:pt x="1" y="47008"/>
                  </a:lnTo>
                  <a:lnTo>
                    <a:pt x="1" y="47008"/>
                  </a:lnTo>
                  <a:lnTo>
                    <a:pt x="30974" y="45549"/>
                  </a:lnTo>
                  <a:lnTo>
                    <a:pt x="28299" y="6460"/>
                  </a:lnTo>
                  <a:lnTo>
                    <a:pt x="25107" y="5639"/>
                  </a:lnTo>
                  <a:cubicBezTo>
                    <a:pt x="25837" y="5153"/>
                    <a:pt x="26080" y="4241"/>
                    <a:pt x="25746" y="3451"/>
                  </a:cubicBezTo>
                  <a:cubicBezTo>
                    <a:pt x="25351" y="2448"/>
                    <a:pt x="24408" y="1749"/>
                    <a:pt x="23314" y="1658"/>
                  </a:cubicBezTo>
                  <a:lnTo>
                    <a:pt x="8876" y="16"/>
                  </a:lnTo>
                  <a:cubicBezTo>
                    <a:pt x="8811" y="5"/>
                    <a:pt x="8747" y="0"/>
                    <a:pt x="86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2184200" y="2476000"/>
              <a:ext cx="373125" cy="30700"/>
            </a:xfrm>
            <a:custGeom>
              <a:avLst/>
              <a:gdLst/>
              <a:ahLst/>
              <a:cxnLst/>
              <a:rect l="l" t="t" r="r" b="b"/>
              <a:pathLst>
                <a:path w="14925" h="1228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92"/>
                    <a:pt x="365" y="153"/>
                    <a:pt x="578" y="183"/>
                  </a:cubicBezTo>
                  <a:cubicBezTo>
                    <a:pt x="943" y="274"/>
                    <a:pt x="1490" y="396"/>
                    <a:pt x="2158" y="518"/>
                  </a:cubicBezTo>
                  <a:cubicBezTo>
                    <a:pt x="4503" y="991"/>
                    <a:pt x="6902" y="1227"/>
                    <a:pt x="9301" y="1227"/>
                  </a:cubicBezTo>
                  <a:cubicBezTo>
                    <a:pt x="10448" y="1227"/>
                    <a:pt x="11595" y="1173"/>
                    <a:pt x="12736" y="1065"/>
                  </a:cubicBezTo>
                  <a:cubicBezTo>
                    <a:pt x="13405" y="1004"/>
                    <a:pt x="13952" y="913"/>
                    <a:pt x="14347" y="852"/>
                  </a:cubicBezTo>
                  <a:cubicBezTo>
                    <a:pt x="14530" y="852"/>
                    <a:pt x="14742" y="791"/>
                    <a:pt x="14925" y="761"/>
                  </a:cubicBezTo>
                  <a:cubicBezTo>
                    <a:pt x="14862" y="752"/>
                    <a:pt x="14803" y="748"/>
                    <a:pt x="14744" y="748"/>
                  </a:cubicBezTo>
                  <a:cubicBezTo>
                    <a:pt x="14602" y="748"/>
                    <a:pt x="14467" y="770"/>
                    <a:pt x="14317" y="791"/>
                  </a:cubicBezTo>
                  <a:cubicBezTo>
                    <a:pt x="13952" y="822"/>
                    <a:pt x="13405" y="882"/>
                    <a:pt x="12736" y="913"/>
                  </a:cubicBezTo>
                  <a:cubicBezTo>
                    <a:pt x="11676" y="986"/>
                    <a:pt x="10613" y="1023"/>
                    <a:pt x="9549" y="1023"/>
                  </a:cubicBezTo>
                  <a:cubicBezTo>
                    <a:pt x="7077" y="1023"/>
                    <a:pt x="4603" y="821"/>
                    <a:pt x="2158" y="396"/>
                  </a:cubicBezTo>
                  <a:cubicBezTo>
                    <a:pt x="1490" y="274"/>
                    <a:pt x="973" y="183"/>
                    <a:pt x="578" y="92"/>
                  </a:cubicBezTo>
                  <a:cubicBezTo>
                    <a:pt x="396" y="62"/>
                    <a:pt x="213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2207750" y="2573275"/>
              <a:ext cx="57775" cy="87425"/>
            </a:xfrm>
            <a:custGeom>
              <a:avLst/>
              <a:gdLst/>
              <a:ahLst/>
              <a:cxnLst/>
              <a:rect l="l" t="t" r="r" b="b"/>
              <a:pathLst>
                <a:path w="2311" h="3497" extrusionOk="0">
                  <a:moveTo>
                    <a:pt x="2311" y="1"/>
                  </a:moveTo>
                  <a:cubicBezTo>
                    <a:pt x="1855" y="517"/>
                    <a:pt x="1429" y="1095"/>
                    <a:pt x="1065" y="1672"/>
                  </a:cubicBezTo>
                  <a:cubicBezTo>
                    <a:pt x="639" y="2250"/>
                    <a:pt x="305" y="2858"/>
                    <a:pt x="1" y="3496"/>
                  </a:cubicBezTo>
                  <a:cubicBezTo>
                    <a:pt x="457" y="2949"/>
                    <a:pt x="882" y="2402"/>
                    <a:pt x="1216" y="1794"/>
                  </a:cubicBezTo>
                  <a:cubicBezTo>
                    <a:pt x="1642" y="1216"/>
                    <a:pt x="2007" y="639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2391650" y="2597600"/>
              <a:ext cx="65375" cy="80575"/>
            </a:xfrm>
            <a:custGeom>
              <a:avLst/>
              <a:gdLst/>
              <a:ahLst/>
              <a:cxnLst/>
              <a:rect l="l" t="t" r="r" b="b"/>
              <a:pathLst>
                <a:path w="2615" h="3223" extrusionOk="0">
                  <a:moveTo>
                    <a:pt x="0" y="0"/>
                  </a:moveTo>
                  <a:lnTo>
                    <a:pt x="0" y="0"/>
                  </a:lnTo>
                  <a:cubicBezTo>
                    <a:pt x="760" y="1155"/>
                    <a:pt x="1642" y="2219"/>
                    <a:pt x="2614" y="3222"/>
                  </a:cubicBezTo>
                  <a:cubicBezTo>
                    <a:pt x="2250" y="2614"/>
                    <a:pt x="1855" y="2067"/>
                    <a:pt x="1399" y="1550"/>
                  </a:cubicBezTo>
                  <a:cubicBezTo>
                    <a:pt x="973" y="973"/>
                    <a:pt x="517" y="456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322500" y="2706250"/>
              <a:ext cx="18250" cy="104125"/>
            </a:xfrm>
            <a:custGeom>
              <a:avLst/>
              <a:gdLst/>
              <a:ahLst/>
              <a:cxnLst/>
              <a:rect l="l" t="t" r="r" b="b"/>
              <a:pathLst>
                <a:path w="730" h="4165" extrusionOk="0">
                  <a:moveTo>
                    <a:pt x="0" y="1"/>
                  </a:moveTo>
                  <a:cubicBezTo>
                    <a:pt x="31" y="700"/>
                    <a:pt x="122" y="1399"/>
                    <a:pt x="274" y="2098"/>
                  </a:cubicBezTo>
                  <a:cubicBezTo>
                    <a:pt x="365" y="2797"/>
                    <a:pt x="517" y="3496"/>
                    <a:pt x="730" y="4165"/>
                  </a:cubicBezTo>
                  <a:cubicBezTo>
                    <a:pt x="700" y="3466"/>
                    <a:pt x="608" y="2767"/>
                    <a:pt x="456" y="2068"/>
                  </a:cubicBezTo>
                  <a:cubicBezTo>
                    <a:pt x="365" y="1369"/>
                    <a:pt x="213" y="669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2440275" y="2818725"/>
              <a:ext cx="91225" cy="89675"/>
            </a:xfrm>
            <a:custGeom>
              <a:avLst/>
              <a:gdLst/>
              <a:ahLst/>
              <a:cxnLst/>
              <a:rect l="l" t="t" r="r" b="b"/>
              <a:pathLst>
                <a:path w="3649" h="3587" extrusionOk="0">
                  <a:moveTo>
                    <a:pt x="3648" y="0"/>
                  </a:moveTo>
                  <a:lnTo>
                    <a:pt x="3648" y="0"/>
                  </a:lnTo>
                  <a:cubicBezTo>
                    <a:pt x="2980" y="517"/>
                    <a:pt x="2341" y="1095"/>
                    <a:pt x="1733" y="1733"/>
                  </a:cubicBezTo>
                  <a:cubicBezTo>
                    <a:pt x="1125" y="2310"/>
                    <a:pt x="517" y="2918"/>
                    <a:pt x="1" y="3587"/>
                  </a:cubicBezTo>
                  <a:cubicBezTo>
                    <a:pt x="669" y="3070"/>
                    <a:pt x="1308" y="2493"/>
                    <a:pt x="1885" y="1854"/>
                  </a:cubicBezTo>
                  <a:cubicBezTo>
                    <a:pt x="2524" y="1307"/>
                    <a:pt x="3101" y="669"/>
                    <a:pt x="36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2193325" y="2909125"/>
              <a:ext cx="83600" cy="87425"/>
            </a:xfrm>
            <a:custGeom>
              <a:avLst/>
              <a:gdLst/>
              <a:ahLst/>
              <a:cxnLst/>
              <a:rect l="l" t="t" r="r" b="b"/>
              <a:pathLst>
                <a:path w="3344" h="3497" extrusionOk="0">
                  <a:moveTo>
                    <a:pt x="4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760" y="1430"/>
                    <a:pt x="1915" y="2646"/>
                    <a:pt x="3313" y="3497"/>
                  </a:cubicBezTo>
                  <a:cubicBezTo>
                    <a:pt x="3344" y="3436"/>
                    <a:pt x="2493" y="2798"/>
                    <a:pt x="1550" y="1825"/>
                  </a:cubicBezTo>
                  <a:cubicBezTo>
                    <a:pt x="653" y="898"/>
                    <a:pt x="80" y="1"/>
                    <a:pt x="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267025" y="3133325"/>
              <a:ext cx="91225" cy="48000"/>
            </a:xfrm>
            <a:custGeom>
              <a:avLst/>
              <a:gdLst/>
              <a:ahLst/>
              <a:cxnLst/>
              <a:rect l="l" t="t" r="r" b="b"/>
              <a:pathLst>
                <a:path w="3649" h="1920" extrusionOk="0">
                  <a:moveTo>
                    <a:pt x="3648" y="0"/>
                  </a:moveTo>
                  <a:lnTo>
                    <a:pt x="3648" y="0"/>
                  </a:lnTo>
                  <a:cubicBezTo>
                    <a:pt x="2949" y="122"/>
                    <a:pt x="2280" y="334"/>
                    <a:pt x="1672" y="699"/>
                  </a:cubicBezTo>
                  <a:cubicBezTo>
                    <a:pt x="1034" y="1003"/>
                    <a:pt x="487" y="1429"/>
                    <a:pt x="1" y="1915"/>
                  </a:cubicBezTo>
                  <a:cubicBezTo>
                    <a:pt x="2" y="1918"/>
                    <a:pt x="5" y="1920"/>
                    <a:pt x="11" y="1920"/>
                  </a:cubicBezTo>
                  <a:cubicBezTo>
                    <a:pt x="107" y="1920"/>
                    <a:pt x="812" y="1401"/>
                    <a:pt x="1763" y="882"/>
                  </a:cubicBezTo>
                  <a:cubicBezTo>
                    <a:pt x="2767" y="334"/>
                    <a:pt x="3648" y="61"/>
                    <a:pt x="36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403800" y="3019325"/>
              <a:ext cx="87425" cy="123125"/>
            </a:xfrm>
            <a:custGeom>
              <a:avLst/>
              <a:gdLst/>
              <a:ahLst/>
              <a:cxnLst/>
              <a:rect l="l" t="t" r="r" b="b"/>
              <a:pathLst>
                <a:path w="3497" h="4925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74"/>
                    <a:pt x="244" y="548"/>
                    <a:pt x="426" y="791"/>
                  </a:cubicBezTo>
                  <a:cubicBezTo>
                    <a:pt x="700" y="1277"/>
                    <a:pt x="1125" y="1885"/>
                    <a:pt x="1612" y="2584"/>
                  </a:cubicBezTo>
                  <a:cubicBezTo>
                    <a:pt x="2098" y="3253"/>
                    <a:pt x="2554" y="3861"/>
                    <a:pt x="2919" y="4287"/>
                  </a:cubicBezTo>
                  <a:cubicBezTo>
                    <a:pt x="3071" y="4499"/>
                    <a:pt x="3283" y="4742"/>
                    <a:pt x="3496" y="4925"/>
                  </a:cubicBezTo>
                  <a:cubicBezTo>
                    <a:pt x="3375" y="4651"/>
                    <a:pt x="3192" y="4408"/>
                    <a:pt x="3010" y="4195"/>
                  </a:cubicBezTo>
                  <a:lnTo>
                    <a:pt x="1764" y="2463"/>
                  </a:lnTo>
                  <a:lnTo>
                    <a:pt x="548" y="730"/>
                  </a:lnTo>
                  <a:cubicBezTo>
                    <a:pt x="396" y="457"/>
                    <a:pt x="214" y="21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389375" y="3259450"/>
              <a:ext cx="115525" cy="19025"/>
            </a:xfrm>
            <a:custGeom>
              <a:avLst/>
              <a:gdLst/>
              <a:ahLst/>
              <a:cxnLst/>
              <a:rect l="l" t="t" r="r" b="b"/>
              <a:pathLst>
                <a:path w="4621" h="761" extrusionOk="0">
                  <a:moveTo>
                    <a:pt x="4620" y="1"/>
                  </a:moveTo>
                  <a:lnTo>
                    <a:pt x="4620" y="1"/>
                  </a:lnTo>
                  <a:cubicBezTo>
                    <a:pt x="3830" y="62"/>
                    <a:pt x="3070" y="183"/>
                    <a:pt x="2310" y="335"/>
                  </a:cubicBezTo>
                  <a:cubicBezTo>
                    <a:pt x="1520" y="426"/>
                    <a:pt x="760" y="578"/>
                    <a:pt x="0" y="761"/>
                  </a:cubicBezTo>
                  <a:cubicBezTo>
                    <a:pt x="791" y="761"/>
                    <a:pt x="1581" y="700"/>
                    <a:pt x="2341" y="517"/>
                  </a:cubicBezTo>
                  <a:cubicBezTo>
                    <a:pt x="3131" y="426"/>
                    <a:pt x="3891" y="244"/>
                    <a:pt x="4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282225" y="2365825"/>
              <a:ext cx="25850" cy="114000"/>
            </a:xfrm>
            <a:custGeom>
              <a:avLst/>
              <a:gdLst/>
              <a:ahLst/>
              <a:cxnLst/>
              <a:rect l="l" t="t" r="r" b="b"/>
              <a:pathLst>
                <a:path w="1034" h="4560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244"/>
                    <a:pt x="152" y="457"/>
                    <a:pt x="244" y="669"/>
                  </a:cubicBezTo>
                  <a:cubicBezTo>
                    <a:pt x="487" y="1186"/>
                    <a:pt x="639" y="1733"/>
                    <a:pt x="730" y="2280"/>
                  </a:cubicBezTo>
                  <a:cubicBezTo>
                    <a:pt x="821" y="2858"/>
                    <a:pt x="760" y="3405"/>
                    <a:pt x="578" y="3952"/>
                  </a:cubicBezTo>
                  <a:cubicBezTo>
                    <a:pt x="426" y="4347"/>
                    <a:pt x="244" y="4560"/>
                    <a:pt x="274" y="4560"/>
                  </a:cubicBezTo>
                  <a:cubicBezTo>
                    <a:pt x="456" y="4438"/>
                    <a:pt x="608" y="4226"/>
                    <a:pt x="700" y="3982"/>
                  </a:cubicBezTo>
                  <a:cubicBezTo>
                    <a:pt x="943" y="3435"/>
                    <a:pt x="1034" y="2858"/>
                    <a:pt x="943" y="2250"/>
                  </a:cubicBezTo>
                  <a:cubicBezTo>
                    <a:pt x="852" y="1672"/>
                    <a:pt x="639" y="1125"/>
                    <a:pt x="365" y="608"/>
                  </a:cubicBezTo>
                  <a:cubicBezTo>
                    <a:pt x="274" y="396"/>
                    <a:pt x="152" y="183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432675" y="2402300"/>
              <a:ext cx="19800" cy="65375"/>
            </a:xfrm>
            <a:custGeom>
              <a:avLst/>
              <a:gdLst/>
              <a:ahLst/>
              <a:cxnLst/>
              <a:rect l="l" t="t" r="r" b="b"/>
              <a:pathLst>
                <a:path w="792" h="2615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244" y="548"/>
                    <a:pt x="396" y="1277"/>
                  </a:cubicBezTo>
                  <a:cubicBezTo>
                    <a:pt x="578" y="2007"/>
                    <a:pt x="578" y="2615"/>
                    <a:pt x="639" y="2615"/>
                  </a:cubicBezTo>
                  <a:cubicBezTo>
                    <a:pt x="791" y="1672"/>
                    <a:pt x="578" y="730"/>
                    <a:pt x="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3033000" y="2108325"/>
              <a:ext cx="800200" cy="1297825"/>
            </a:xfrm>
            <a:custGeom>
              <a:avLst/>
              <a:gdLst/>
              <a:ahLst/>
              <a:cxnLst/>
              <a:rect l="l" t="t" r="r" b="b"/>
              <a:pathLst>
                <a:path w="32008" h="51913" extrusionOk="0">
                  <a:moveTo>
                    <a:pt x="24136" y="1"/>
                  </a:moveTo>
                  <a:cubicBezTo>
                    <a:pt x="23767" y="1"/>
                    <a:pt x="23322" y="253"/>
                    <a:pt x="23040" y="1121"/>
                  </a:cubicBezTo>
                  <a:cubicBezTo>
                    <a:pt x="22736" y="2124"/>
                    <a:pt x="18238" y="11760"/>
                    <a:pt x="18238" y="11760"/>
                  </a:cubicBezTo>
                  <a:lnTo>
                    <a:pt x="16505" y="16167"/>
                  </a:lnTo>
                  <a:lnTo>
                    <a:pt x="2098" y="41456"/>
                  </a:lnTo>
                  <a:cubicBezTo>
                    <a:pt x="0" y="45164"/>
                    <a:pt x="1642" y="49845"/>
                    <a:pt x="5624" y="51426"/>
                  </a:cubicBezTo>
                  <a:cubicBezTo>
                    <a:pt x="6461" y="51756"/>
                    <a:pt x="7324" y="51913"/>
                    <a:pt x="8173" y="51913"/>
                  </a:cubicBezTo>
                  <a:cubicBezTo>
                    <a:pt x="10995" y="51913"/>
                    <a:pt x="13668" y="50187"/>
                    <a:pt x="14742" y="47383"/>
                  </a:cubicBezTo>
                  <a:lnTo>
                    <a:pt x="24651" y="20939"/>
                  </a:lnTo>
                  <a:cubicBezTo>
                    <a:pt x="25411" y="19419"/>
                    <a:pt x="27509" y="16106"/>
                    <a:pt x="27509" y="16106"/>
                  </a:cubicBezTo>
                  <a:lnTo>
                    <a:pt x="28390" y="14586"/>
                  </a:lnTo>
                  <a:cubicBezTo>
                    <a:pt x="28451" y="14678"/>
                    <a:pt x="28512" y="14769"/>
                    <a:pt x="28603" y="14860"/>
                  </a:cubicBezTo>
                  <a:cubicBezTo>
                    <a:pt x="28694" y="15073"/>
                    <a:pt x="28846" y="15225"/>
                    <a:pt x="29028" y="15377"/>
                  </a:cubicBezTo>
                  <a:cubicBezTo>
                    <a:pt x="29142" y="15420"/>
                    <a:pt x="29260" y="15441"/>
                    <a:pt x="29378" y="15441"/>
                  </a:cubicBezTo>
                  <a:cubicBezTo>
                    <a:pt x="29670" y="15441"/>
                    <a:pt x="29958" y="15311"/>
                    <a:pt x="30153" y="15073"/>
                  </a:cubicBezTo>
                  <a:cubicBezTo>
                    <a:pt x="31551" y="13796"/>
                    <a:pt x="31034" y="11456"/>
                    <a:pt x="29241" y="10878"/>
                  </a:cubicBezTo>
                  <a:cubicBezTo>
                    <a:pt x="29119" y="10665"/>
                    <a:pt x="28968" y="10483"/>
                    <a:pt x="28755" y="10331"/>
                  </a:cubicBezTo>
                  <a:cubicBezTo>
                    <a:pt x="28225" y="9902"/>
                    <a:pt x="27524" y="9777"/>
                    <a:pt x="26883" y="9777"/>
                  </a:cubicBezTo>
                  <a:cubicBezTo>
                    <a:pt x="25980" y="9777"/>
                    <a:pt x="25198" y="10027"/>
                    <a:pt x="25198" y="10027"/>
                  </a:cubicBezTo>
                  <a:lnTo>
                    <a:pt x="25442" y="9449"/>
                  </a:lnTo>
                  <a:cubicBezTo>
                    <a:pt x="25442" y="9449"/>
                    <a:pt x="26146" y="8729"/>
                    <a:pt x="27683" y="8729"/>
                  </a:cubicBezTo>
                  <a:cubicBezTo>
                    <a:pt x="28264" y="8729"/>
                    <a:pt x="28963" y="8832"/>
                    <a:pt x="29788" y="9115"/>
                  </a:cubicBezTo>
                  <a:cubicBezTo>
                    <a:pt x="29997" y="9199"/>
                    <a:pt x="30213" y="9238"/>
                    <a:pt x="30429" y="9238"/>
                  </a:cubicBezTo>
                  <a:cubicBezTo>
                    <a:pt x="30684" y="9238"/>
                    <a:pt x="30940" y="9183"/>
                    <a:pt x="31186" y="9085"/>
                  </a:cubicBezTo>
                  <a:cubicBezTo>
                    <a:pt x="31460" y="8994"/>
                    <a:pt x="31673" y="8781"/>
                    <a:pt x="31764" y="8507"/>
                  </a:cubicBezTo>
                  <a:cubicBezTo>
                    <a:pt x="32007" y="7747"/>
                    <a:pt x="31521" y="7413"/>
                    <a:pt x="29667" y="6744"/>
                  </a:cubicBezTo>
                  <a:cubicBezTo>
                    <a:pt x="28714" y="6406"/>
                    <a:pt x="27723" y="6224"/>
                    <a:pt x="26835" y="6224"/>
                  </a:cubicBezTo>
                  <a:cubicBezTo>
                    <a:pt x="25965" y="6224"/>
                    <a:pt x="25193" y="6399"/>
                    <a:pt x="24651" y="6775"/>
                  </a:cubicBezTo>
                  <a:cubicBezTo>
                    <a:pt x="24135" y="7109"/>
                    <a:pt x="23618" y="7474"/>
                    <a:pt x="23162" y="7899"/>
                  </a:cubicBezTo>
                  <a:cubicBezTo>
                    <a:pt x="23162" y="7899"/>
                    <a:pt x="24894" y="2580"/>
                    <a:pt x="25016" y="2246"/>
                  </a:cubicBezTo>
                  <a:cubicBezTo>
                    <a:pt x="25290" y="1273"/>
                    <a:pt x="25077" y="300"/>
                    <a:pt x="24439" y="57"/>
                  </a:cubicBezTo>
                  <a:cubicBezTo>
                    <a:pt x="24348" y="23"/>
                    <a:pt x="24246" y="1"/>
                    <a:pt x="2413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3469925" y="2379150"/>
              <a:ext cx="196100" cy="135025"/>
            </a:xfrm>
            <a:custGeom>
              <a:avLst/>
              <a:gdLst/>
              <a:ahLst/>
              <a:cxnLst/>
              <a:rect l="l" t="t" r="r" b="b"/>
              <a:pathLst>
                <a:path w="7844" h="5401" extrusionOk="0">
                  <a:moveTo>
                    <a:pt x="7346" y="0"/>
                  </a:moveTo>
                  <a:cubicBezTo>
                    <a:pt x="7252" y="0"/>
                    <a:pt x="7153" y="20"/>
                    <a:pt x="7053" y="45"/>
                  </a:cubicBezTo>
                  <a:lnTo>
                    <a:pt x="1156" y="1200"/>
                  </a:lnTo>
                  <a:lnTo>
                    <a:pt x="1" y="5243"/>
                  </a:lnTo>
                  <a:cubicBezTo>
                    <a:pt x="171" y="5353"/>
                    <a:pt x="361" y="5400"/>
                    <a:pt x="556" y="5400"/>
                  </a:cubicBezTo>
                  <a:cubicBezTo>
                    <a:pt x="952" y="5400"/>
                    <a:pt x="1367" y="5204"/>
                    <a:pt x="1673" y="4939"/>
                  </a:cubicBezTo>
                  <a:cubicBezTo>
                    <a:pt x="2129" y="4544"/>
                    <a:pt x="2433" y="4027"/>
                    <a:pt x="2889" y="3571"/>
                  </a:cubicBezTo>
                  <a:cubicBezTo>
                    <a:pt x="4165" y="2294"/>
                    <a:pt x="6293" y="2173"/>
                    <a:pt x="7539" y="835"/>
                  </a:cubicBezTo>
                  <a:cubicBezTo>
                    <a:pt x="7691" y="653"/>
                    <a:pt x="7843" y="379"/>
                    <a:pt x="7691" y="167"/>
                  </a:cubicBezTo>
                  <a:cubicBezTo>
                    <a:pt x="7601" y="41"/>
                    <a:pt x="7480" y="0"/>
                    <a:pt x="73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469925" y="2375800"/>
              <a:ext cx="199875" cy="140500"/>
            </a:xfrm>
            <a:custGeom>
              <a:avLst/>
              <a:gdLst/>
              <a:ahLst/>
              <a:cxnLst/>
              <a:rect l="l" t="t" r="r" b="b"/>
              <a:pathLst>
                <a:path w="7995" h="5620" extrusionOk="0">
                  <a:moveTo>
                    <a:pt x="7270" y="0"/>
                  </a:moveTo>
                  <a:cubicBezTo>
                    <a:pt x="7127" y="0"/>
                    <a:pt x="6983" y="30"/>
                    <a:pt x="6840" y="88"/>
                  </a:cubicBezTo>
                  <a:lnTo>
                    <a:pt x="6080" y="240"/>
                  </a:lnTo>
                  <a:lnTo>
                    <a:pt x="3527" y="787"/>
                  </a:lnTo>
                  <a:cubicBezTo>
                    <a:pt x="2797" y="909"/>
                    <a:pt x="2189" y="1061"/>
                    <a:pt x="1794" y="1152"/>
                  </a:cubicBezTo>
                  <a:cubicBezTo>
                    <a:pt x="1582" y="1182"/>
                    <a:pt x="1369" y="1243"/>
                    <a:pt x="1156" y="1334"/>
                  </a:cubicBezTo>
                  <a:cubicBezTo>
                    <a:pt x="1218" y="1343"/>
                    <a:pt x="1283" y="1347"/>
                    <a:pt x="1349" y="1347"/>
                  </a:cubicBezTo>
                  <a:cubicBezTo>
                    <a:pt x="1509" y="1347"/>
                    <a:pt x="1674" y="1325"/>
                    <a:pt x="1825" y="1304"/>
                  </a:cubicBezTo>
                  <a:cubicBezTo>
                    <a:pt x="2220" y="1243"/>
                    <a:pt x="2828" y="1152"/>
                    <a:pt x="3557" y="1000"/>
                  </a:cubicBezTo>
                  <a:lnTo>
                    <a:pt x="6141" y="544"/>
                  </a:lnTo>
                  <a:lnTo>
                    <a:pt x="6901" y="392"/>
                  </a:lnTo>
                  <a:cubicBezTo>
                    <a:pt x="7070" y="354"/>
                    <a:pt x="7227" y="328"/>
                    <a:pt x="7352" y="328"/>
                  </a:cubicBezTo>
                  <a:cubicBezTo>
                    <a:pt x="7428" y="328"/>
                    <a:pt x="7493" y="338"/>
                    <a:pt x="7539" y="361"/>
                  </a:cubicBezTo>
                  <a:cubicBezTo>
                    <a:pt x="7661" y="453"/>
                    <a:pt x="7600" y="665"/>
                    <a:pt x="7448" y="848"/>
                  </a:cubicBezTo>
                  <a:cubicBezTo>
                    <a:pt x="7266" y="1030"/>
                    <a:pt x="7053" y="1213"/>
                    <a:pt x="6840" y="1365"/>
                  </a:cubicBezTo>
                  <a:cubicBezTo>
                    <a:pt x="5928" y="2033"/>
                    <a:pt x="4864" y="2307"/>
                    <a:pt x="3983" y="2793"/>
                  </a:cubicBezTo>
                  <a:cubicBezTo>
                    <a:pt x="3557" y="3006"/>
                    <a:pt x="3162" y="3279"/>
                    <a:pt x="2797" y="3614"/>
                  </a:cubicBezTo>
                  <a:cubicBezTo>
                    <a:pt x="2524" y="3918"/>
                    <a:pt x="2281" y="4252"/>
                    <a:pt x="2037" y="4586"/>
                  </a:cubicBezTo>
                  <a:cubicBezTo>
                    <a:pt x="1703" y="5073"/>
                    <a:pt x="1217" y="5377"/>
                    <a:pt x="639" y="5498"/>
                  </a:cubicBezTo>
                  <a:cubicBezTo>
                    <a:pt x="426" y="5498"/>
                    <a:pt x="214" y="5468"/>
                    <a:pt x="31" y="5377"/>
                  </a:cubicBezTo>
                  <a:lnTo>
                    <a:pt x="31" y="5377"/>
                  </a:lnTo>
                  <a:cubicBezTo>
                    <a:pt x="1" y="5407"/>
                    <a:pt x="214" y="5620"/>
                    <a:pt x="639" y="5620"/>
                  </a:cubicBezTo>
                  <a:cubicBezTo>
                    <a:pt x="1278" y="5559"/>
                    <a:pt x="1855" y="5255"/>
                    <a:pt x="2220" y="4738"/>
                  </a:cubicBezTo>
                  <a:cubicBezTo>
                    <a:pt x="2463" y="4465"/>
                    <a:pt x="2706" y="4131"/>
                    <a:pt x="3010" y="3827"/>
                  </a:cubicBezTo>
                  <a:cubicBezTo>
                    <a:pt x="3344" y="3523"/>
                    <a:pt x="3709" y="3249"/>
                    <a:pt x="4135" y="3067"/>
                  </a:cubicBezTo>
                  <a:cubicBezTo>
                    <a:pt x="4986" y="2611"/>
                    <a:pt x="6050" y="2337"/>
                    <a:pt x="7053" y="1668"/>
                  </a:cubicBezTo>
                  <a:cubicBezTo>
                    <a:pt x="7296" y="1486"/>
                    <a:pt x="7509" y="1304"/>
                    <a:pt x="7691" y="1061"/>
                  </a:cubicBezTo>
                  <a:cubicBezTo>
                    <a:pt x="7813" y="939"/>
                    <a:pt x="7904" y="787"/>
                    <a:pt x="7934" y="635"/>
                  </a:cubicBezTo>
                  <a:cubicBezTo>
                    <a:pt x="7995" y="453"/>
                    <a:pt x="7904" y="240"/>
                    <a:pt x="7752" y="118"/>
                  </a:cubicBezTo>
                  <a:cubicBezTo>
                    <a:pt x="7591" y="38"/>
                    <a:pt x="7431" y="0"/>
                    <a:pt x="727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660675" y="2311875"/>
              <a:ext cx="169475" cy="47125"/>
            </a:xfrm>
            <a:custGeom>
              <a:avLst/>
              <a:gdLst/>
              <a:ahLst/>
              <a:cxnLst/>
              <a:rect l="l" t="t" r="r" b="b"/>
              <a:pathLst>
                <a:path w="6779" h="1885" extrusionOk="0">
                  <a:moveTo>
                    <a:pt x="6748" y="0"/>
                  </a:moveTo>
                  <a:cubicBezTo>
                    <a:pt x="6718" y="0"/>
                    <a:pt x="6718" y="92"/>
                    <a:pt x="6657" y="304"/>
                  </a:cubicBezTo>
                  <a:cubicBezTo>
                    <a:pt x="6566" y="548"/>
                    <a:pt x="6383" y="760"/>
                    <a:pt x="6140" y="852"/>
                  </a:cubicBezTo>
                  <a:cubicBezTo>
                    <a:pt x="5847" y="964"/>
                    <a:pt x="5537" y="1027"/>
                    <a:pt x="5236" y="1027"/>
                  </a:cubicBezTo>
                  <a:cubicBezTo>
                    <a:pt x="5131" y="1027"/>
                    <a:pt x="5026" y="1019"/>
                    <a:pt x="4924" y="1004"/>
                  </a:cubicBezTo>
                  <a:cubicBezTo>
                    <a:pt x="4408" y="912"/>
                    <a:pt x="3891" y="791"/>
                    <a:pt x="3435" y="608"/>
                  </a:cubicBezTo>
                  <a:cubicBezTo>
                    <a:pt x="2918" y="456"/>
                    <a:pt x="2371" y="365"/>
                    <a:pt x="1854" y="365"/>
                  </a:cubicBezTo>
                  <a:cubicBezTo>
                    <a:pt x="1398" y="396"/>
                    <a:pt x="973" y="548"/>
                    <a:pt x="608" y="821"/>
                  </a:cubicBezTo>
                  <a:cubicBezTo>
                    <a:pt x="395" y="1034"/>
                    <a:pt x="213" y="1277"/>
                    <a:pt x="122" y="1551"/>
                  </a:cubicBezTo>
                  <a:cubicBezTo>
                    <a:pt x="0" y="1763"/>
                    <a:pt x="0" y="1885"/>
                    <a:pt x="31" y="1885"/>
                  </a:cubicBezTo>
                  <a:cubicBezTo>
                    <a:pt x="183" y="1551"/>
                    <a:pt x="395" y="1216"/>
                    <a:pt x="699" y="973"/>
                  </a:cubicBezTo>
                  <a:cubicBezTo>
                    <a:pt x="1034" y="730"/>
                    <a:pt x="1429" y="608"/>
                    <a:pt x="1824" y="608"/>
                  </a:cubicBezTo>
                  <a:cubicBezTo>
                    <a:pt x="2341" y="608"/>
                    <a:pt x="2857" y="700"/>
                    <a:pt x="3344" y="852"/>
                  </a:cubicBezTo>
                  <a:cubicBezTo>
                    <a:pt x="3861" y="1034"/>
                    <a:pt x="4377" y="1125"/>
                    <a:pt x="4894" y="1186"/>
                  </a:cubicBezTo>
                  <a:cubicBezTo>
                    <a:pt x="5008" y="1201"/>
                    <a:pt x="5120" y="1209"/>
                    <a:pt x="5231" y="1209"/>
                  </a:cubicBezTo>
                  <a:cubicBezTo>
                    <a:pt x="5563" y="1209"/>
                    <a:pt x="5882" y="1140"/>
                    <a:pt x="6201" y="1004"/>
                  </a:cubicBezTo>
                  <a:cubicBezTo>
                    <a:pt x="6475" y="882"/>
                    <a:pt x="6687" y="608"/>
                    <a:pt x="6748" y="304"/>
                  </a:cubicBezTo>
                  <a:cubicBezTo>
                    <a:pt x="6778" y="213"/>
                    <a:pt x="6778" y="92"/>
                    <a:pt x="67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3603675" y="2155325"/>
              <a:ext cx="57025" cy="180125"/>
            </a:xfrm>
            <a:custGeom>
              <a:avLst/>
              <a:gdLst/>
              <a:ahLst/>
              <a:cxnLst/>
              <a:rect l="l" t="t" r="r" b="b"/>
              <a:pathLst>
                <a:path w="2281" h="7205" extrusionOk="0">
                  <a:moveTo>
                    <a:pt x="2280" y="1"/>
                  </a:moveTo>
                  <a:cubicBezTo>
                    <a:pt x="2128" y="335"/>
                    <a:pt x="2007" y="670"/>
                    <a:pt x="1916" y="1034"/>
                  </a:cubicBezTo>
                  <a:cubicBezTo>
                    <a:pt x="1703" y="1764"/>
                    <a:pt x="1429" y="2645"/>
                    <a:pt x="1125" y="3588"/>
                  </a:cubicBezTo>
                  <a:cubicBezTo>
                    <a:pt x="852" y="4560"/>
                    <a:pt x="548" y="5411"/>
                    <a:pt x="305" y="6141"/>
                  </a:cubicBezTo>
                  <a:cubicBezTo>
                    <a:pt x="183" y="6475"/>
                    <a:pt x="61" y="6840"/>
                    <a:pt x="1" y="7205"/>
                  </a:cubicBezTo>
                  <a:cubicBezTo>
                    <a:pt x="183" y="6870"/>
                    <a:pt x="335" y="6536"/>
                    <a:pt x="457" y="6202"/>
                  </a:cubicBezTo>
                  <a:cubicBezTo>
                    <a:pt x="700" y="5563"/>
                    <a:pt x="1034" y="4682"/>
                    <a:pt x="1338" y="3679"/>
                  </a:cubicBezTo>
                  <a:cubicBezTo>
                    <a:pt x="1672" y="2645"/>
                    <a:pt x="1916" y="1764"/>
                    <a:pt x="2067" y="1095"/>
                  </a:cubicBezTo>
                  <a:cubicBezTo>
                    <a:pt x="2189" y="730"/>
                    <a:pt x="2250" y="366"/>
                    <a:pt x="228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3681175" y="2389375"/>
              <a:ext cx="91225" cy="85450"/>
            </a:xfrm>
            <a:custGeom>
              <a:avLst/>
              <a:gdLst/>
              <a:ahLst/>
              <a:cxnLst/>
              <a:rect l="l" t="t" r="r" b="b"/>
              <a:pathLst>
                <a:path w="3649" h="3418" extrusionOk="0">
                  <a:moveTo>
                    <a:pt x="3436" y="1"/>
                  </a:moveTo>
                  <a:cubicBezTo>
                    <a:pt x="3436" y="1"/>
                    <a:pt x="3466" y="122"/>
                    <a:pt x="3496" y="335"/>
                  </a:cubicBezTo>
                  <a:cubicBezTo>
                    <a:pt x="3527" y="639"/>
                    <a:pt x="3496" y="943"/>
                    <a:pt x="3405" y="1247"/>
                  </a:cubicBezTo>
                  <a:cubicBezTo>
                    <a:pt x="3314" y="1703"/>
                    <a:pt x="3192" y="2129"/>
                    <a:pt x="2980" y="2554"/>
                  </a:cubicBezTo>
                  <a:cubicBezTo>
                    <a:pt x="2785" y="2943"/>
                    <a:pt x="2396" y="3177"/>
                    <a:pt x="1968" y="3177"/>
                  </a:cubicBezTo>
                  <a:cubicBezTo>
                    <a:pt x="1861" y="3177"/>
                    <a:pt x="1752" y="3162"/>
                    <a:pt x="1642" y="3132"/>
                  </a:cubicBezTo>
                  <a:cubicBezTo>
                    <a:pt x="1399" y="3071"/>
                    <a:pt x="1186" y="2858"/>
                    <a:pt x="1126" y="2615"/>
                  </a:cubicBezTo>
                  <a:cubicBezTo>
                    <a:pt x="1065" y="2372"/>
                    <a:pt x="1095" y="2098"/>
                    <a:pt x="1247" y="1885"/>
                  </a:cubicBezTo>
                  <a:cubicBezTo>
                    <a:pt x="1338" y="1673"/>
                    <a:pt x="1430" y="1429"/>
                    <a:pt x="1490" y="1156"/>
                  </a:cubicBezTo>
                  <a:cubicBezTo>
                    <a:pt x="1551" y="913"/>
                    <a:pt x="1460" y="670"/>
                    <a:pt x="1278" y="487"/>
                  </a:cubicBezTo>
                  <a:cubicBezTo>
                    <a:pt x="1107" y="338"/>
                    <a:pt x="878" y="264"/>
                    <a:pt x="640" y="264"/>
                  </a:cubicBezTo>
                  <a:cubicBezTo>
                    <a:pt x="539" y="264"/>
                    <a:pt x="436" y="277"/>
                    <a:pt x="335" y="305"/>
                  </a:cubicBezTo>
                  <a:cubicBezTo>
                    <a:pt x="214" y="305"/>
                    <a:pt x="123" y="335"/>
                    <a:pt x="1" y="396"/>
                  </a:cubicBezTo>
                  <a:lnTo>
                    <a:pt x="366" y="396"/>
                  </a:lnTo>
                  <a:cubicBezTo>
                    <a:pt x="439" y="381"/>
                    <a:pt x="513" y="374"/>
                    <a:pt x="586" y="374"/>
                  </a:cubicBezTo>
                  <a:cubicBezTo>
                    <a:pt x="812" y="374"/>
                    <a:pt x="1025" y="448"/>
                    <a:pt x="1186" y="609"/>
                  </a:cubicBezTo>
                  <a:cubicBezTo>
                    <a:pt x="1338" y="730"/>
                    <a:pt x="1369" y="943"/>
                    <a:pt x="1338" y="1125"/>
                  </a:cubicBezTo>
                  <a:cubicBezTo>
                    <a:pt x="1247" y="1369"/>
                    <a:pt x="1156" y="1581"/>
                    <a:pt x="1065" y="1794"/>
                  </a:cubicBezTo>
                  <a:cubicBezTo>
                    <a:pt x="913" y="2068"/>
                    <a:pt x="852" y="2372"/>
                    <a:pt x="913" y="2676"/>
                  </a:cubicBezTo>
                  <a:cubicBezTo>
                    <a:pt x="1004" y="3010"/>
                    <a:pt x="1278" y="3253"/>
                    <a:pt x="1582" y="3344"/>
                  </a:cubicBezTo>
                  <a:cubicBezTo>
                    <a:pt x="1715" y="3393"/>
                    <a:pt x="1849" y="3417"/>
                    <a:pt x="1979" y="3417"/>
                  </a:cubicBezTo>
                  <a:cubicBezTo>
                    <a:pt x="2174" y="3417"/>
                    <a:pt x="2360" y="3363"/>
                    <a:pt x="2524" y="3253"/>
                  </a:cubicBezTo>
                  <a:cubicBezTo>
                    <a:pt x="2797" y="3132"/>
                    <a:pt x="3010" y="2919"/>
                    <a:pt x="3162" y="2645"/>
                  </a:cubicBezTo>
                  <a:cubicBezTo>
                    <a:pt x="3375" y="2220"/>
                    <a:pt x="3496" y="1764"/>
                    <a:pt x="3588" y="1277"/>
                  </a:cubicBezTo>
                  <a:cubicBezTo>
                    <a:pt x="3648" y="973"/>
                    <a:pt x="3648" y="639"/>
                    <a:pt x="3588" y="335"/>
                  </a:cubicBezTo>
                  <a:cubicBezTo>
                    <a:pt x="3557" y="214"/>
                    <a:pt x="3527" y="92"/>
                    <a:pt x="343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3741975" y="2382550"/>
              <a:ext cx="71450" cy="113425"/>
            </a:xfrm>
            <a:custGeom>
              <a:avLst/>
              <a:gdLst/>
              <a:ahLst/>
              <a:cxnLst/>
              <a:rect l="l" t="t" r="r" b="b"/>
              <a:pathLst>
                <a:path w="2858" h="4537" extrusionOk="0">
                  <a:moveTo>
                    <a:pt x="943" y="0"/>
                  </a:moveTo>
                  <a:cubicBezTo>
                    <a:pt x="1277" y="152"/>
                    <a:pt x="1581" y="365"/>
                    <a:pt x="1885" y="608"/>
                  </a:cubicBezTo>
                  <a:cubicBezTo>
                    <a:pt x="2523" y="1246"/>
                    <a:pt x="2767" y="2189"/>
                    <a:pt x="2493" y="3070"/>
                  </a:cubicBezTo>
                  <a:cubicBezTo>
                    <a:pt x="2341" y="3526"/>
                    <a:pt x="2037" y="3921"/>
                    <a:pt x="1612" y="4195"/>
                  </a:cubicBezTo>
                  <a:cubicBezTo>
                    <a:pt x="1431" y="4294"/>
                    <a:pt x="1232" y="4348"/>
                    <a:pt x="1030" y="4348"/>
                  </a:cubicBezTo>
                  <a:cubicBezTo>
                    <a:pt x="858" y="4348"/>
                    <a:pt x="685" y="4309"/>
                    <a:pt x="517" y="4225"/>
                  </a:cubicBezTo>
                  <a:cubicBezTo>
                    <a:pt x="305" y="4073"/>
                    <a:pt x="122" y="3861"/>
                    <a:pt x="92" y="3587"/>
                  </a:cubicBezTo>
                  <a:cubicBezTo>
                    <a:pt x="61" y="3435"/>
                    <a:pt x="92" y="3313"/>
                    <a:pt x="61" y="3313"/>
                  </a:cubicBezTo>
                  <a:cubicBezTo>
                    <a:pt x="61" y="3313"/>
                    <a:pt x="1" y="3405"/>
                    <a:pt x="1" y="3617"/>
                  </a:cubicBezTo>
                  <a:cubicBezTo>
                    <a:pt x="31" y="3921"/>
                    <a:pt x="183" y="4195"/>
                    <a:pt x="457" y="4377"/>
                  </a:cubicBezTo>
                  <a:cubicBezTo>
                    <a:pt x="654" y="4484"/>
                    <a:pt x="874" y="4537"/>
                    <a:pt x="1095" y="4537"/>
                  </a:cubicBezTo>
                  <a:cubicBezTo>
                    <a:pt x="1315" y="4537"/>
                    <a:pt x="1536" y="4484"/>
                    <a:pt x="1733" y="4377"/>
                  </a:cubicBezTo>
                  <a:cubicBezTo>
                    <a:pt x="2189" y="4104"/>
                    <a:pt x="2523" y="3648"/>
                    <a:pt x="2675" y="3131"/>
                  </a:cubicBezTo>
                  <a:cubicBezTo>
                    <a:pt x="2858" y="2614"/>
                    <a:pt x="2858" y="2067"/>
                    <a:pt x="2675" y="1581"/>
                  </a:cubicBezTo>
                  <a:cubicBezTo>
                    <a:pt x="2554" y="1155"/>
                    <a:pt x="2311" y="791"/>
                    <a:pt x="1976" y="517"/>
                  </a:cubicBezTo>
                  <a:cubicBezTo>
                    <a:pt x="1764" y="304"/>
                    <a:pt x="1520" y="152"/>
                    <a:pt x="1247" y="61"/>
                  </a:cubicBezTo>
                  <a:cubicBezTo>
                    <a:pt x="1156" y="31"/>
                    <a:pt x="1064" y="0"/>
                    <a:pt x="9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3575550" y="2448650"/>
              <a:ext cx="47900" cy="88175"/>
            </a:xfrm>
            <a:custGeom>
              <a:avLst/>
              <a:gdLst/>
              <a:ahLst/>
              <a:cxnLst/>
              <a:rect l="l" t="t" r="r" b="b"/>
              <a:pathLst>
                <a:path w="1916" h="3527" extrusionOk="0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23" y="852"/>
                    <a:pt x="183" y="1703"/>
                    <a:pt x="153" y="2554"/>
                  </a:cubicBezTo>
                  <a:cubicBezTo>
                    <a:pt x="123" y="2797"/>
                    <a:pt x="92" y="3040"/>
                    <a:pt x="62" y="3283"/>
                  </a:cubicBezTo>
                  <a:lnTo>
                    <a:pt x="1" y="3527"/>
                  </a:lnTo>
                  <a:lnTo>
                    <a:pt x="214" y="3375"/>
                  </a:lnTo>
                  <a:cubicBezTo>
                    <a:pt x="578" y="3131"/>
                    <a:pt x="1004" y="3010"/>
                    <a:pt x="1430" y="3010"/>
                  </a:cubicBezTo>
                  <a:cubicBezTo>
                    <a:pt x="1733" y="3040"/>
                    <a:pt x="1916" y="3071"/>
                    <a:pt x="1916" y="3071"/>
                  </a:cubicBezTo>
                  <a:cubicBezTo>
                    <a:pt x="1764" y="2949"/>
                    <a:pt x="1612" y="2888"/>
                    <a:pt x="1430" y="2888"/>
                  </a:cubicBezTo>
                  <a:cubicBezTo>
                    <a:pt x="1380" y="2885"/>
                    <a:pt x="1332" y="2884"/>
                    <a:pt x="1283" y="2884"/>
                  </a:cubicBezTo>
                  <a:cubicBezTo>
                    <a:pt x="934" y="2884"/>
                    <a:pt x="602" y="2963"/>
                    <a:pt x="300" y="3109"/>
                  </a:cubicBezTo>
                  <a:lnTo>
                    <a:pt x="300" y="3109"/>
                  </a:lnTo>
                  <a:cubicBezTo>
                    <a:pt x="322" y="2932"/>
                    <a:pt x="344" y="2751"/>
                    <a:pt x="366" y="2554"/>
                  </a:cubicBezTo>
                  <a:cubicBezTo>
                    <a:pt x="486" y="1114"/>
                    <a:pt x="43" y="0"/>
                    <a:pt x="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697150" y="2299675"/>
              <a:ext cx="33450" cy="28800"/>
            </a:xfrm>
            <a:custGeom>
              <a:avLst/>
              <a:gdLst/>
              <a:ahLst/>
              <a:cxnLst/>
              <a:rect l="l" t="t" r="r" b="b"/>
              <a:pathLst>
                <a:path w="1338" h="1152" extrusionOk="0">
                  <a:moveTo>
                    <a:pt x="69" y="0"/>
                  </a:moveTo>
                  <a:cubicBezTo>
                    <a:pt x="66" y="0"/>
                    <a:pt x="63" y="1"/>
                    <a:pt x="61" y="2"/>
                  </a:cubicBezTo>
                  <a:cubicBezTo>
                    <a:pt x="0" y="2"/>
                    <a:pt x="91" y="458"/>
                    <a:pt x="487" y="823"/>
                  </a:cubicBezTo>
                  <a:cubicBezTo>
                    <a:pt x="780" y="1071"/>
                    <a:pt x="1108" y="1152"/>
                    <a:pt x="1256" y="1152"/>
                  </a:cubicBezTo>
                  <a:cubicBezTo>
                    <a:pt x="1308" y="1152"/>
                    <a:pt x="1338" y="1142"/>
                    <a:pt x="1338" y="1127"/>
                  </a:cubicBezTo>
                  <a:cubicBezTo>
                    <a:pt x="1338" y="1066"/>
                    <a:pt x="973" y="944"/>
                    <a:pt x="639" y="640"/>
                  </a:cubicBezTo>
                  <a:cubicBezTo>
                    <a:pt x="288" y="348"/>
                    <a:pt x="134" y="0"/>
                    <a:pt x="6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574775" y="2490450"/>
              <a:ext cx="1057800" cy="1182400"/>
            </a:xfrm>
            <a:custGeom>
              <a:avLst/>
              <a:gdLst/>
              <a:ahLst/>
              <a:cxnLst/>
              <a:rect l="l" t="t" r="r" b="b"/>
              <a:pathLst>
                <a:path w="42312" h="47296" extrusionOk="0">
                  <a:moveTo>
                    <a:pt x="1186" y="0"/>
                  </a:moveTo>
                  <a:lnTo>
                    <a:pt x="1004" y="20305"/>
                  </a:lnTo>
                  <a:lnTo>
                    <a:pt x="1" y="47144"/>
                  </a:lnTo>
                  <a:lnTo>
                    <a:pt x="15077" y="47296"/>
                  </a:lnTo>
                  <a:lnTo>
                    <a:pt x="12554" y="36384"/>
                  </a:lnTo>
                  <a:lnTo>
                    <a:pt x="12554" y="36384"/>
                  </a:lnTo>
                  <a:lnTo>
                    <a:pt x="13375" y="38451"/>
                  </a:lnTo>
                  <a:cubicBezTo>
                    <a:pt x="14986" y="42341"/>
                    <a:pt x="18785" y="44864"/>
                    <a:pt x="22980" y="44864"/>
                  </a:cubicBezTo>
                  <a:cubicBezTo>
                    <a:pt x="27752" y="44864"/>
                    <a:pt x="31035" y="41338"/>
                    <a:pt x="33071" y="37022"/>
                  </a:cubicBezTo>
                  <a:cubicBezTo>
                    <a:pt x="37783" y="26931"/>
                    <a:pt x="42312" y="10669"/>
                    <a:pt x="42312" y="10669"/>
                  </a:cubicBezTo>
                  <a:lnTo>
                    <a:pt x="33132" y="2614"/>
                  </a:lnTo>
                  <a:cubicBezTo>
                    <a:pt x="26475" y="15168"/>
                    <a:pt x="20244" y="26110"/>
                    <a:pt x="20244" y="26110"/>
                  </a:cubicBezTo>
                  <a:cubicBezTo>
                    <a:pt x="20244" y="26110"/>
                    <a:pt x="18421" y="20609"/>
                    <a:pt x="17022" y="15715"/>
                  </a:cubicBezTo>
                  <a:cubicBezTo>
                    <a:pt x="15624" y="10821"/>
                    <a:pt x="15655" y="8268"/>
                    <a:pt x="13527" y="5836"/>
                  </a:cubicBezTo>
                  <a:cubicBezTo>
                    <a:pt x="10214" y="2067"/>
                    <a:pt x="5533" y="1125"/>
                    <a:pt x="1186" y="0"/>
                  </a:cubicBezTo>
                  <a:close/>
                </a:path>
              </a:pathLst>
            </a:custGeom>
            <a:solidFill>
              <a:srgbClr val="436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593075" y="2473725"/>
              <a:ext cx="1269725" cy="1214350"/>
            </a:xfrm>
            <a:custGeom>
              <a:avLst/>
              <a:gdLst/>
              <a:ahLst/>
              <a:cxnLst/>
              <a:rect l="l" t="t" r="r" b="b"/>
              <a:pathLst>
                <a:path w="50789" h="48574" extrusionOk="0">
                  <a:moveTo>
                    <a:pt x="20636" y="1"/>
                  </a:moveTo>
                  <a:cubicBezTo>
                    <a:pt x="14436" y="274"/>
                    <a:pt x="7353" y="5381"/>
                    <a:pt x="5256" y="9393"/>
                  </a:cubicBezTo>
                  <a:cubicBezTo>
                    <a:pt x="3767" y="12159"/>
                    <a:pt x="2520" y="15381"/>
                    <a:pt x="2125" y="18512"/>
                  </a:cubicBezTo>
                  <a:cubicBezTo>
                    <a:pt x="1639" y="22493"/>
                    <a:pt x="970" y="31977"/>
                    <a:pt x="362" y="39637"/>
                  </a:cubicBezTo>
                  <a:cubicBezTo>
                    <a:pt x="0" y="44465"/>
                    <a:pt x="3802" y="48574"/>
                    <a:pt x="8645" y="48574"/>
                  </a:cubicBezTo>
                  <a:cubicBezTo>
                    <a:pt x="8680" y="48574"/>
                    <a:pt x="8716" y="48573"/>
                    <a:pt x="8752" y="48573"/>
                  </a:cubicBezTo>
                  <a:lnTo>
                    <a:pt x="50789" y="48573"/>
                  </a:lnTo>
                  <a:lnTo>
                    <a:pt x="49451" y="38056"/>
                  </a:lnTo>
                  <a:lnTo>
                    <a:pt x="22034" y="32737"/>
                  </a:lnTo>
                  <a:lnTo>
                    <a:pt x="21822" y="26141"/>
                  </a:lnTo>
                  <a:lnTo>
                    <a:pt x="20636" y="1"/>
                  </a:lnTo>
                  <a:close/>
                </a:path>
              </a:pathLst>
            </a:custGeom>
            <a:solidFill>
              <a:srgbClr val="436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2574775" y="2490450"/>
              <a:ext cx="1057800" cy="1182400"/>
            </a:xfrm>
            <a:custGeom>
              <a:avLst/>
              <a:gdLst/>
              <a:ahLst/>
              <a:cxnLst/>
              <a:rect l="l" t="t" r="r" b="b"/>
              <a:pathLst>
                <a:path w="42312" h="47296" extrusionOk="0">
                  <a:moveTo>
                    <a:pt x="1186" y="0"/>
                  </a:moveTo>
                  <a:lnTo>
                    <a:pt x="1004" y="20305"/>
                  </a:lnTo>
                  <a:lnTo>
                    <a:pt x="1" y="47144"/>
                  </a:lnTo>
                  <a:lnTo>
                    <a:pt x="15077" y="47296"/>
                  </a:lnTo>
                  <a:lnTo>
                    <a:pt x="12554" y="36384"/>
                  </a:lnTo>
                  <a:lnTo>
                    <a:pt x="12554" y="36384"/>
                  </a:lnTo>
                  <a:lnTo>
                    <a:pt x="13375" y="38451"/>
                  </a:lnTo>
                  <a:cubicBezTo>
                    <a:pt x="14986" y="42341"/>
                    <a:pt x="18785" y="44864"/>
                    <a:pt x="22980" y="44864"/>
                  </a:cubicBezTo>
                  <a:cubicBezTo>
                    <a:pt x="27752" y="44864"/>
                    <a:pt x="31035" y="41338"/>
                    <a:pt x="33071" y="37022"/>
                  </a:cubicBezTo>
                  <a:cubicBezTo>
                    <a:pt x="37783" y="26931"/>
                    <a:pt x="42312" y="10669"/>
                    <a:pt x="42312" y="10669"/>
                  </a:cubicBezTo>
                  <a:lnTo>
                    <a:pt x="33132" y="2614"/>
                  </a:lnTo>
                  <a:cubicBezTo>
                    <a:pt x="26475" y="15168"/>
                    <a:pt x="20244" y="26110"/>
                    <a:pt x="20244" y="26110"/>
                  </a:cubicBezTo>
                  <a:cubicBezTo>
                    <a:pt x="20244" y="26110"/>
                    <a:pt x="18421" y="20609"/>
                    <a:pt x="17022" y="15715"/>
                  </a:cubicBezTo>
                  <a:cubicBezTo>
                    <a:pt x="15624" y="10821"/>
                    <a:pt x="15655" y="8268"/>
                    <a:pt x="13527" y="5836"/>
                  </a:cubicBezTo>
                  <a:cubicBezTo>
                    <a:pt x="10214" y="2067"/>
                    <a:pt x="5533" y="1125"/>
                    <a:pt x="1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593075" y="2474500"/>
              <a:ext cx="1269725" cy="1214325"/>
            </a:xfrm>
            <a:custGeom>
              <a:avLst/>
              <a:gdLst/>
              <a:ahLst/>
              <a:cxnLst/>
              <a:rect l="l" t="t" r="r" b="b"/>
              <a:pathLst>
                <a:path w="50789" h="48573" extrusionOk="0">
                  <a:moveTo>
                    <a:pt x="20636" y="0"/>
                  </a:moveTo>
                  <a:cubicBezTo>
                    <a:pt x="14436" y="243"/>
                    <a:pt x="7353" y="5380"/>
                    <a:pt x="5256" y="9362"/>
                  </a:cubicBezTo>
                  <a:cubicBezTo>
                    <a:pt x="3767" y="12158"/>
                    <a:pt x="2520" y="15380"/>
                    <a:pt x="2125" y="18481"/>
                  </a:cubicBezTo>
                  <a:cubicBezTo>
                    <a:pt x="1639" y="22493"/>
                    <a:pt x="970" y="31946"/>
                    <a:pt x="362" y="39636"/>
                  </a:cubicBezTo>
                  <a:cubicBezTo>
                    <a:pt x="0" y="44464"/>
                    <a:pt x="3802" y="48573"/>
                    <a:pt x="8645" y="48573"/>
                  </a:cubicBezTo>
                  <a:cubicBezTo>
                    <a:pt x="8680" y="48573"/>
                    <a:pt x="8716" y="48573"/>
                    <a:pt x="8752" y="48572"/>
                  </a:cubicBezTo>
                  <a:lnTo>
                    <a:pt x="50789" y="48572"/>
                  </a:lnTo>
                  <a:lnTo>
                    <a:pt x="48843" y="39241"/>
                  </a:lnTo>
                  <a:cubicBezTo>
                    <a:pt x="48631" y="38207"/>
                    <a:pt x="47810" y="37417"/>
                    <a:pt x="46777" y="37235"/>
                  </a:cubicBezTo>
                  <a:lnTo>
                    <a:pt x="22034" y="32706"/>
                  </a:lnTo>
                  <a:lnTo>
                    <a:pt x="21822" y="26110"/>
                  </a:lnTo>
                  <a:lnTo>
                    <a:pt x="20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8750" y="2674350"/>
              <a:ext cx="79050" cy="598050"/>
            </a:xfrm>
            <a:custGeom>
              <a:avLst/>
              <a:gdLst/>
              <a:ahLst/>
              <a:cxnLst/>
              <a:rect l="l" t="t" r="r" b="b"/>
              <a:pathLst>
                <a:path w="3162" h="23922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213"/>
                    <a:pt x="457" y="426"/>
                    <a:pt x="700" y="638"/>
                  </a:cubicBezTo>
                  <a:cubicBezTo>
                    <a:pt x="1277" y="1307"/>
                    <a:pt x="1672" y="2067"/>
                    <a:pt x="1916" y="2918"/>
                  </a:cubicBezTo>
                  <a:cubicBezTo>
                    <a:pt x="2219" y="4195"/>
                    <a:pt x="2402" y="5471"/>
                    <a:pt x="2463" y="6778"/>
                  </a:cubicBezTo>
                  <a:cubicBezTo>
                    <a:pt x="2584" y="8237"/>
                    <a:pt x="2675" y="9879"/>
                    <a:pt x="2767" y="11581"/>
                  </a:cubicBezTo>
                  <a:cubicBezTo>
                    <a:pt x="2949" y="14955"/>
                    <a:pt x="2979" y="18055"/>
                    <a:pt x="2979" y="20274"/>
                  </a:cubicBezTo>
                  <a:lnTo>
                    <a:pt x="2979" y="22949"/>
                  </a:lnTo>
                  <a:lnTo>
                    <a:pt x="2979" y="23648"/>
                  </a:lnTo>
                  <a:cubicBezTo>
                    <a:pt x="2979" y="23739"/>
                    <a:pt x="2979" y="23830"/>
                    <a:pt x="2979" y="23921"/>
                  </a:cubicBezTo>
                  <a:cubicBezTo>
                    <a:pt x="3010" y="23830"/>
                    <a:pt x="3010" y="23770"/>
                    <a:pt x="3010" y="23709"/>
                  </a:cubicBezTo>
                  <a:lnTo>
                    <a:pt x="3040" y="22979"/>
                  </a:lnTo>
                  <a:cubicBezTo>
                    <a:pt x="3071" y="22341"/>
                    <a:pt x="3101" y="21429"/>
                    <a:pt x="3131" y="20304"/>
                  </a:cubicBezTo>
                  <a:cubicBezTo>
                    <a:pt x="3162" y="18086"/>
                    <a:pt x="3162" y="14985"/>
                    <a:pt x="2979" y="11581"/>
                  </a:cubicBezTo>
                  <a:cubicBezTo>
                    <a:pt x="2888" y="9879"/>
                    <a:pt x="2767" y="8268"/>
                    <a:pt x="2645" y="6778"/>
                  </a:cubicBezTo>
                  <a:cubicBezTo>
                    <a:pt x="2584" y="5471"/>
                    <a:pt x="2371" y="4164"/>
                    <a:pt x="2067" y="2888"/>
                  </a:cubicBezTo>
                  <a:cubicBezTo>
                    <a:pt x="1824" y="2037"/>
                    <a:pt x="1368" y="1216"/>
                    <a:pt x="760" y="578"/>
                  </a:cubicBezTo>
                  <a:cubicBezTo>
                    <a:pt x="548" y="335"/>
                    <a:pt x="274" y="15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225" y="3272375"/>
              <a:ext cx="803225" cy="171750"/>
            </a:xfrm>
            <a:custGeom>
              <a:avLst/>
              <a:gdLst/>
              <a:ahLst/>
              <a:cxnLst/>
              <a:rect l="l" t="t" r="r" b="b"/>
              <a:pathLst>
                <a:path w="32129" h="6870" extrusionOk="0">
                  <a:moveTo>
                    <a:pt x="0" y="0"/>
                  </a:moveTo>
                  <a:cubicBezTo>
                    <a:pt x="122" y="31"/>
                    <a:pt x="213" y="61"/>
                    <a:pt x="335" y="61"/>
                  </a:cubicBezTo>
                  <a:lnTo>
                    <a:pt x="1277" y="213"/>
                  </a:lnTo>
                  <a:lnTo>
                    <a:pt x="4772" y="791"/>
                  </a:lnTo>
                  <a:cubicBezTo>
                    <a:pt x="7721" y="1247"/>
                    <a:pt x="11824" y="1915"/>
                    <a:pt x="16292" y="2766"/>
                  </a:cubicBezTo>
                  <a:cubicBezTo>
                    <a:pt x="20791" y="3618"/>
                    <a:pt x="24834" y="4438"/>
                    <a:pt x="27752" y="5046"/>
                  </a:cubicBezTo>
                  <a:cubicBezTo>
                    <a:pt x="28481" y="5198"/>
                    <a:pt x="29150" y="5320"/>
                    <a:pt x="29727" y="5472"/>
                  </a:cubicBezTo>
                  <a:cubicBezTo>
                    <a:pt x="30214" y="5624"/>
                    <a:pt x="30670" y="5806"/>
                    <a:pt x="31126" y="6049"/>
                  </a:cubicBezTo>
                  <a:cubicBezTo>
                    <a:pt x="31490" y="6262"/>
                    <a:pt x="31825" y="6536"/>
                    <a:pt x="32129" y="6870"/>
                  </a:cubicBezTo>
                  <a:cubicBezTo>
                    <a:pt x="32129" y="6870"/>
                    <a:pt x="32098" y="6809"/>
                    <a:pt x="32068" y="6779"/>
                  </a:cubicBezTo>
                  <a:cubicBezTo>
                    <a:pt x="32037" y="6688"/>
                    <a:pt x="31977" y="6627"/>
                    <a:pt x="31916" y="6566"/>
                  </a:cubicBezTo>
                  <a:cubicBezTo>
                    <a:pt x="31703" y="6323"/>
                    <a:pt x="31460" y="6140"/>
                    <a:pt x="31156" y="5958"/>
                  </a:cubicBezTo>
                  <a:cubicBezTo>
                    <a:pt x="30730" y="5715"/>
                    <a:pt x="30244" y="5502"/>
                    <a:pt x="29758" y="5381"/>
                  </a:cubicBezTo>
                  <a:cubicBezTo>
                    <a:pt x="29180" y="5198"/>
                    <a:pt x="28512" y="5046"/>
                    <a:pt x="27782" y="4894"/>
                  </a:cubicBezTo>
                  <a:cubicBezTo>
                    <a:pt x="24864" y="4256"/>
                    <a:pt x="20821" y="3405"/>
                    <a:pt x="16323" y="2584"/>
                  </a:cubicBezTo>
                  <a:cubicBezTo>
                    <a:pt x="11855" y="1733"/>
                    <a:pt x="7751" y="1095"/>
                    <a:pt x="4803" y="639"/>
                  </a:cubicBezTo>
                  <a:cubicBezTo>
                    <a:pt x="3313" y="426"/>
                    <a:pt x="2128" y="244"/>
                    <a:pt x="1277" y="152"/>
                  </a:cubicBezTo>
                  <a:lnTo>
                    <a:pt x="335" y="31"/>
                  </a:lnTo>
                  <a:cubicBezTo>
                    <a:pt x="213" y="0"/>
                    <a:pt x="122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1842250" y="3272375"/>
              <a:ext cx="173275" cy="145200"/>
            </a:xfrm>
            <a:custGeom>
              <a:avLst/>
              <a:gdLst/>
              <a:ahLst/>
              <a:cxnLst/>
              <a:rect l="l" t="t" r="r" b="b"/>
              <a:pathLst>
                <a:path w="6931" h="5808" extrusionOk="0">
                  <a:moveTo>
                    <a:pt x="6931" y="0"/>
                  </a:moveTo>
                  <a:cubicBezTo>
                    <a:pt x="6809" y="0"/>
                    <a:pt x="6687" y="0"/>
                    <a:pt x="6566" y="61"/>
                  </a:cubicBezTo>
                  <a:cubicBezTo>
                    <a:pt x="6231" y="122"/>
                    <a:pt x="5927" y="213"/>
                    <a:pt x="5593" y="335"/>
                  </a:cubicBezTo>
                  <a:cubicBezTo>
                    <a:pt x="5137" y="487"/>
                    <a:pt x="4681" y="700"/>
                    <a:pt x="4225" y="973"/>
                  </a:cubicBezTo>
                  <a:cubicBezTo>
                    <a:pt x="3161" y="1551"/>
                    <a:pt x="2219" y="2371"/>
                    <a:pt x="1429" y="3314"/>
                  </a:cubicBezTo>
                  <a:cubicBezTo>
                    <a:pt x="1095" y="3709"/>
                    <a:pt x="821" y="4134"/>
                    <a:pt x="578" y="4560"/>
                  </a:cubicBezTo>
                  <a:cubicBezTo>
                    <a:pt x="395" y="4864"/>
                    <a:pt x="243" y="5137"/>
                    <a:pt x="122" y="5472"/>
                  </a:cubicBezTo>
                  <a:cubicBezTo>
                    <a:pt x="61" y="5563"/>
                    <a:pt x="31" y="5684"/>
                    <a:pt x="0" y="5806"/>
                  </a:cubicBezTo>
                  <a:cubicBezTo>
                    <a:pt x="1" y="5807"/>
                    <a:pt x="2" y="5807"/>
                    <a:pt x="4" y="5807"/>
                  </a:cubicBezTo>
                  <a:cubicBezTo>
                    <a:pt x="44" y="5807"/>
                    <a:pt x="257" y="5328"/>
                    <a:pt x="699" y="4621"/>
                  </a:cubicBezTo>
                  <a:cubicBezTo>
                    <a:pt x="943" y="4225"/>
                    <a:pt x="1247" y="3800"/>
                    <a:pt x="1581" y="3435"/>
                  </a:cubicBezTo>
                  <a:cubicBezTo>
                    <a:pt x="1946" y="2979"/>
                    <a:pt x="2371" y="2554"/>
                    <a:pt x="2827" y="2159"/>
                  </a:cubicBezTo>
                  <a:cubicBezTo>
                    <a:pt x="3283" y="1763"/>
                    <a:pt x="3800" y="1429"/>
                    <a:pt x="4317" y="1125"/>
                  </a:cubicBezTo>
                  <a:cubicBezTo>
                    <a:pt x="4742" y="882"/>
                    <a:pt x="5168" y="639"/>
                    <a:pt x="5624" y="456"/>
                  </a:cubicBezTo>
                  <a:cubicBezTo>
                    <a:pt x="6414" y="152"/>
                    <a:pt x="6931" y="31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2842275" y="2783000"/>
              <a:ext cx="58525" cy="653525"/>
            </a:xfrm>
            <a:custGeom>
              <a:avLst/>
              <a:gdLst/>
              <a:ahLst/>
              <a:cxnLst/>
              <a:rect l="l" t="t" r="r" b="b"/>
              <a:pathLst>
                <a:path w="2341" h="26141" extrusionOk="0">
                  <a:moveTo>
                    <a:pt x="0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34"/>
                  </a:lnTo>
                  <a:cubicBezTo>
                    <a:pt x="30" y="1703"/>
                    <a:pt x="61" y="2676"/>
                    <a:pt x="91" y="3861"/>
                  </a:cubicBezTo>
                  <a:cubicBezTo>
                    <a:pt x="213" y="6232"/>
                    <a:pt x="395" y="9484"/>
                    <a:pt x="730" y="13101"/>
                  </a:cubicBezTo>
                  <a:cubicBezTo>
                    <a:pt x="1064" y="16718"/>
                    <a:pt x="1429" y="19971"/>
                    <a:pt x="1763" y="22341"/>
                  </a:cubicBezTo>
                  <a:cubicBezTo>
                    <a:pt x="1915" y="23497"/>
                    <a:pt x="2067" y="24469"/>
                    <a:pt x="2158" y="25107"/>
                  </a:cubicBezTo>
                  <a:cubicBezTo>
                    <a:pt x="2219" y="25442"/>
                    <a:pt x="2249" y="25685"/>
                    <a:pt x="2280" y="25867"/>
                  </a:cubicBezTo>
                  <a:cubicBezTo>
                    <a:pt x="2310" y="25959"/>
                    <a:pt x="2310" y="26050"/>
                    <a:pt x="2341" y="26141"/>
                  </a:cubicBezTo>
                  <a:cubicBezTo>
                    <a:pt x="2341" y="26050"/>
                    <a:pt x="2341" y="25959"/>
                    <a:pt x="2341" y="25867"/>
                  </a:cubicBezTo>
                  <a:cubicBezTo>
                    <a:pt x="2310" y="25655"/>
                    <a:pt x="2280" y="25411"/>
                    <a:pt x="2249" y="25107"/>
                  </a:cubicBezTo>
                  <a:cubicBezTo>
                    <a:pt x="2158" y="24408"/>
                    <a:pt x="2037" y="23466"/>
                    <a:pt x="1915" y="22311"/>
                  </a:cubicBezTo>
                  <a:cubicBezTo>
                    <a:pt x="1611" y="19940"/>
                    <a:pt x="1246" y="16688"/>
                    <a:pt x="942" y="13101"/>
                  </a:cubicBezTo>
                  <a:cubicBezTo>
                    <a:pt x="608" y="9484"/>
                    <a:pt x="395" y="6201"/>
                    <a:pt x="243" y="3831"/>
                  </a:cubicBezTo>
                  <a:cubicBezTo>
                    <a:pt x="182" y="2676"/>
                    <a:pt x="122" y="1733"/>
                    <a:pt x="91" y="1034"/>
                  </a:cubicBezTo>
                  <a:lnTo>
                    <a:pt x="30" y="274"/>
                  </a:lnTo>
                  <a:cubicBezTo>
                    <a:pt x="30" y="183"/>
                    <a:pt x="30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072500" y="3134075"/>
              <a:ext cx="56275" cy="199875"/>
            </a:xfrm>
            <a:custGeom>
              <a:avLst/>
              <a:gdLst/>
              <a:ahLst/>
              <a:cxnLst/>
              <a:rect l="l" t="t" r="r" b="b"/>
              <a:pathLst>
                <a:path w="2251" h="7995" extrusionOk="0">
                  <a:moveTo>
                    <a:pt x="366" y="0"/>
                  </a:moveTo>
                  <a:lnTo>
                    <a:pt x="366" y="0"/>
                  </a:lnTo>
                  <a:cubicBezTo>
                    <a:pt x="305" y="122"/>
                    <a:pt x="305" y="213"/>
                    <a:pt x="275" y="335"/>
                  </a:cubicBezTo>
                  <a:cubicBezTo>
                    <a:pt x="214" y="639"/>
                    <a:pt x="183" y="943"/>
                    <a:pt x="153" y="1247"/>
                  </a:cubicBezTo>
                  <a:cubicBezTo>
                    <a:pt x="1" y="3253"/>
                    <a:pt x="487" y="5259"/>
                    <a:pt x="1521" y="6991"/>
                  </a:cubicBezTo>
                  <a:cubicBezTo>
                    <a:pt x="1673" y="7265"/>
                    <a:pt x="1825" y="7508"/>
                    <a:pt x="2007" y="7751"/>
                  </a:cubicBezTo>
                  <a:cubicBezTo>
                    <a:pt x="2129" y="7934"/>
                    <a:pt x="2220" y="7995"/>
                    <a:pt x="2220" y="7995"/>
                  </a:cubicBezTo>
                  <a:cubicBezTo>
                    <a:pt x="2250" y="7995"/>
                    <a:pt x="1977" y="7599"/>
                    <a:pt x="1642" y="6931"/>
                  </a:cubicBezTo>
                  <a:cubicBezTo>
                    <a:pt x="700" y="5198"/>
                    <a:pt x="244" y="3222"/>
                    <a:pt x="305" y="1247"/>
                  </a:cubicBezTo>
                  <a:cubicBezTo>
                    <a:pt x="335" y="487"/>
                    <a:pt x="396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673550" y="2830875"/>
              <a:ext cx="336650" cy="90450"/>
            </a:xfrm>
            <a:custGeom>
              <a:avLst/>
              <a:gdLst/>
              <a:ahLst/>
              <a:cxnLst/>
              <a:rect l="l" t="t" r="r" b="b"/>
              <a:pathLst>
                <a:path w="13466" h="3618" extrusionOk="0">
                  <a:moveTo>
                    <a:pt x="2007" y="1"/>
                  </a:moveTo>
                  <a:cubicBezTo>
                    <a:pt x="1520" y="1"/>
                    <a:pt x="1004" y="61"/>
                    <a:pt x="487" y="183"/>
                  </a:cubicBezTo>
                  <a:cubicBezTo>
                    <a:pt x="365" y="213"/>
                    <a:pt x="244" y="274"/>
                    <a:pt x="122" y="335"/>
                  </a:cubicBezTo>
                  <a:cubicBezTo>
                    <a:pt x="61" y="335"/>
                    <a:pt x="31" y="365"/>
                    <a:pt x="0" y="396"/>
                  </a:cubicBezTo>
                  <a:cubicBezTo>
                    <a:pt x="584" y="237"/>
                    <a:pt x="1168" y="147"/>
                    <a:pt x="1772" y="147"/>
                  </a:cubicBezTo>
                  <a:cubicBezTo>
                    <a:pt x="1860" y="147"/>
                    <a:pt x="1948" y="149"/>
                    <a:pt x="2037" y="153"/>
                  </a:cubicBezTo>
                  <a:cubicBezTo>
                    <a:pt x="2766" y="183"/>
                    <a:pt x="3496" y="335"/>
                    <a:pt x="4195" y="578"/>
                  </a:cubicBezTo>
                  <a:cubicBezTo>
                    <a:pt x="5077" y="852"/>
                    <a:pt x="5928" y="1216"/>
                    <a:pt x="6748" y="1612"/>
                  </a:cubicBezTo>
                  <a:cubicBezTo>
                    <a:pt x="7630" y="2037"/>
                    <a:pt x="8450" y="2493"/>
                    <a:pt x="9241" y="2797"/>
                  </a:cubicBezTo>
                  <a:cubicBezTo>
                    <a:pt x="9940" y="3101"/>
                    <a:pt x="10669" y="3344"/>
                    <a:pt x="11399" y="3496"/>
                  </a:cubicBezTo>
                  <a:cubicBezTo>
                    <a:pt x="11916" y="3587"/>
                    <a:pt x="12402" y="3618"/>
                    <a:pt x="12919" y="3618"/>
                  </a:cubicBezTo>
                  <a:cubicBezTo>
                    <a:pt x="13071" y="3587"/>
                    <a:pt x="13192" y="3587"/>
                    <a:pt x="13344" y="3557"/>
                  </a:cubicBezTo>
                  <a:cubicBezTo>
                    <a:pt x="13435" y="3557"/>
                    <a:pt x="13466" y="3527"/>
                    <a:pt x="13466" y="3527"/>
                  </a:cubicBezTo>
                  <a:lnTo>
                    <a:pt x="13466" y="3527"/>
                  </a:lnTo>
                  <a:cubicBezTo>
                    <a:pt x="13354" y="3532"/>
                    <a:pt x="13242" y="3534"/>
                    <a:pt x="13129" y="3534"/>
                  </a:cubicBezTo>
                  <a:cubicBezTo>
                    <a:pt x="12565" y="3534"/>
                    <a:pt x="11987" y="3471"/>
                    <a:pt x="11429" y="3344"/>
                  </a:cubicBezTo>
                  <a:cubicBezTo>
                    <a:pt x="10700" y="3192"/>
                    <a:pt x="9970" y="2949"/>
                    <a:pt x="9302" y="2645"/>
                  </a:cubicBezTo>
                  <a:cubicBezTo>
                    <a:pt x="8511" y="2311"/>
                    <a:pt x="7691" y="1885"/>
                    <a:pt x="6809" y="1460"/>
                  </a:cubicBezTo>
                  <a:cubicBezTo>
                    <a:pt x="5988" y="1034"/>
                    <a:pt x="5137" y="669"/>
                    <a:pt x="4256" y="396"/>
                  </a:cubicBezTo>
                  <a:cubicBezTo>
                    <a:pt x="3526" y="153"/>
                    <a:pt x="2766" y="31"/>
                    <a:pt x="20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2015500" y="2896225"/>
              <a:ext cx="113250" cy="19025"/>
            </a:xfrm>
            <a:custGeom>
              <a:avLst/>
              <a:gdLst/>
              <a:ahLst/>
              <a:cxnLst/>
              <a:rect l="l" t="t" r="r" b="b"/>
              <a:pathLst>
                <a:path w="4530" h="761" extrusionOk="0">
                  <a:moveTo>
                    <a:pt x="4530" y="1"/>
                  </a:moveTo>
                  <a:lnTo>
                    <a:pt x="4530" y="1"/>
                  </a:lnTo>
                  <a:cubicBezTo>
                    <a:pt x="3739" y="31"/>
                    <a:pt x="2979" y="122"/>
                    <a:pt x="2250" y="274"/>
                  </a:cubicBezTo>
                  <a:cubicBezTo>
                    <a:pt x="1490" y="365"/>
                    <a:pt x="730" y="548"/>
                    <a:pt x="1" y="761"/>
                  </a:cubicBezTo>
                  <a:cubicBezTo>
                    <a:pt x="760" y="730"/>
                    <a:pt x="1520" y="639"/>
                    <a:pt x="2280" y="487"/>
                  </a:cubicBezTo>
                  <a:cubicBezTo>
                    <a:pt x="3040" y="365"/>
                    <a:pt x="3770" y="213"/>
                    <a:pt x="45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635550" y="3099875"/>
              <a:ext cx="370850" cy="64650"/>
            </a:xfrm>
            <a:custGeom>
              <a:avLst/>
              <a:gdLst/>
              <a:ahLst/>
              <a:cxnLst/>
              <a:rect l="l" t="t" r="r" b="b"/>
              <a:pathLst>
                <a:path w="14834" h="2586" extrusionOk="0">
                  <a:moveTo>
                    <a:pt x="14834" y="1"/>
                  </a:moveTo>
                  <a:lnTo>
                    <a:pt x="14834" y="1"/>
                  </a:lnTo>
                  <a:cubicBezTo>
                    <a:pt x="14621" y="31"/>
                    <a:pt x="14439" y="92"/>
                    <a:pt x="14256" y="183"/>
                  </a:cubicBezTo>
                  <a:cubicBezTo>
                    <a:pt x="13892" y="274"/>
                    <a:pt x="13344" y="457"/>
                    <a:pt x="12676" y="669"/>
                  </a:cubicBezTo>
                  <a:cubicBezTo>
                    <a:pt x="10974" y="1156"/>
                    <a:pt x="9211" y="1581"/>
                    <a:pt x="7448" y="1885"/>
                  </a:cubicBezTo>
                  <a:cubicBezTo>
                    <a:pt x="6414" y="2068"/>
                    <a:pt x="5411" y="2220"/>
                    <a:pt x="4499" y="2311"/>
                  </a:cubicBezTo>
                  <a:cubicBezTo>
                    <a:pt x="3896" y="2404"/>
                    <a:pt x="3274" y="2443"/>
                    <a:pt x="2662" y="2443"/>
                  </a:cubicBezTo>
                  <a:cubicBezTo>
                    <a:pt x="2473" y="2443"/>
                    <a:pt x="2285" y="2440"/>
                    <a:pt x="2098" y="2432"/>
                  </a:cubicBezTo>
                  <a:cubicBezTo>
                    <a:pt x="1551" y="2402"/>
                    <a:pt x="1034" y="2250"/>
                    <a:pt x="548" y="2037"/>
                  </a:cubicBezTo>
                  <a:cubicBezTo>
                    <a:pt x="183" y="1885"/>
                    <a:pt x="1" y="1764"/>
                    <a:pt x="1" y="1764"/>
                  </a:cubicBezTo>
                  <a:lnTo>
                    <a:pt x="1" y="1764"/>
                  </a:lnTo>
                  <a:cubicBezTo>
                    <a:pt x="31" y="1794"/>
                    <a:pt x="92" y="1824"/>
                    <a:pt x="122" y="1855"/>
                  </a:cubicBezTo>
                  <a:cubicBezTo>
                    <a:pt x="244" y="1946"/>
                    <a:pt x="365" y="2037"/>
                    <a:pt x="517" y="2098"/>
                  </a:cubicBezTo>
                  <a:cubicBezTo>
                    <a:pt x="1004" y="2372"/>
                    <a:pt x="1520" y="2524"/>
                    <a:pt x="2098" y="2554"/>
                  </a:cubicBezTo>
                  <a:cubicBezTo>
                    <a:pt x="2378" y="2575"/>
                    <a:pt x="2662" y="2586"/>
                    <a:pt x="2948" y="2586"/>
                  </a:cubicBezTo>
                  <a:cubicBezTo>
                    <a:pt x="3470" y="2586"/>
                    <a:pt x="4000" y="2552"/>
                    <a:pt x="4530" y="2493"/>
                  </a:cubicBezTo>
                  <a:cubicBezTo>
                    <a:pt x="5442" y="2402"/>
                    <a:pt x="6445" y="2280"/>
                    <a:pt x="7478" y="2098"/>
                  </a:cubicBezTo>
                  <a:cubicBezTo>
                    <a:pt x="9241" y="1764"/>
                    <a:pt x="11004" y="1338"/>
                    <a:pt x="12737" y="791"/>
                  </a:cubicBezTo>
                  <a:cubicBezTo>
                    <a:pt x="13375" y="578"/>
                    <a:pt x="13922" y="396"/>
                    <a:pt x="14287" y="244"/>
                  </a:cubicBezTo>
                  <a:cubicBezTo>
                    <a:pt x="14469" y="183"/>
                    <a:pt x="14651" y="92"/>
                    <a:pt x="148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2021575" y="3147725"/>
              <a:ext cx="103375" cy="6175"/>
            </a:xfrm>
            <a:custGeom>
              <a:avLst/>
              <a:gdLst/>
              <a:ahLst/>
              <a:cxnLst/>
              <a:rect l="l" t="t" r="r" b="b"/>
              <a:pathLst>
                <a:path w="4135" h="247" extrusionOk="0">
                  <a:moveTo>
                    <a:pt x="2809" y="0"/>
                  </a:moveTo>
                  <a:cubicBezTo>
                    <a:pt x="2563" y="0"/>
                    <a:pt x="2315" y="10"/>
                    <a:pt x="2068" y="32"/>
                  </a:cubicBezTo>
                  <a:cubicBezTo>
                    <a:pt x="1944" y="27"/>
                    <a:pt x="1821" y="24"/>
                    <a:pt x="1699" y="24"/>
                  </a:cubicBezTo>
                  <a:cubicBezTo>
                    <a:pt x="1131" y="24"/>
                    <a:pt x="576" y="79"/>
                    <a:pt x="1" y="154"/>
                  </a:cubicBezTo>
                  <a:cubicBezTo>
                    <a:pt x="452" y="212"/>
                    <a:pt x="904" y="246"/>
                    <a:pt x="1347" y="246"/>
                  </a:cubicBezTo>
                  <a:cubicBezTo>
                    <a:pt x="1590" y="246"/>
                    <a:pt x="1831" y="236"/>
                    <a:pt x="2068" y="214"/>
                  </a:cubicBezTo>
                  <a:cubicBezTo>
                    <a:pt x="2233" y="222"/>
                    <a:pt x="2398" y="225"/>
                    <a:pt x="2562" y="225"/>
                  </a:cubicBezTo>
                  <a:cubicBezTo>
                    <a:pt x="3095" y="225"/>
                    <a:pt x="3624" y="186"/>
                    <a:pt x="4135" y="93"/>
                  </a:cubicBezTo>
                  <a:cubicBezTo>
                    <a:pt x="3703" y="34"/>
                    <a:pt x="3258" y="0"/>
                    <a:pt x="28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1636325" y="3270100"/>
              <a:ext cx="359450" cy="313100"/>
            </a:xfrm>
            <a:custGeom>
              <a:avLst/>
              <a:gdLst/>
              <a:ahLst/>
              <a:cxnLst/>
              <a:rect l="l" t="t" r="r" b="b"/>
              <a:pathLst>
                <a:path w="14378" h="12524" extrusionOk="0">
                  <a:moveTo>
                    <a:pt x="14195" y="0"/>
                  </a:moveTo>
                  <a:lnTo>
                    <a:pt x="13587" y="91"/>
                  </a:lnTo>
                  <a:lnTo>
                    <a:pt x="13161" y="152"/>
                  </a:lnTo>
                  <a:cubicBezTo>
                    <a:pt x="13009" y="152"/>
                    <a:pt x="12857" y="213"/>
                    <a:pt x="12675" y="243"/>
                  </a:cubicBezTo>
                  <a:cubicBezTo>
                    <a:pt x="12280" y="335"/>
                    <a:pt x="11885" y="426"/>
                    <a:pt x="11490" y="547"/>
                  </a:cubicBezTo>
                  <a:lnTo>
                    <a:pt x="10791" y="760"/>
                  </a:lnTo>
                  <a:cubicBezTo>
                    <a:pt x="10547" y="851"/>
                    <a:pt x="10304" y="943"/>
                    <a:pt x="10061" y="1064"/>
                  </a:cubicBezTo>
                  <a:cubicBezTo>
                    <a:pt x="9514" y="1277"/>
                    <a:pt x="8997" y="1520"/>
                    <a:pt x="8511" y="1763"/>
                  </a:cubicBezTo>
                  <a:cubicBezTo>
                    <a:pt x="6170" y="3009"/>
                    <a:pt x="4134" y="4772"/>
                    <a:pt x="2584" y="6930"/>
                  </a:cubicBezTo>
                  <a:cubicBezTo>
                    <a:pt x="2249" y="7386"/>
                    <a:pt x="1945" y="7873"/>
                    <a:pt x="1641" y="8389"/>
                  </a:cubicBezTo>
                  <a:cubicBezTo>
                    <a:pt x="1520" y="8602"/>
                    <a:pt x="1368" y="8815"/>
                    <a:pt x="1277" y="9058"/>
                  </a:cubicBezTo>
                  <a:lnTo>
                    <a:pt x="973" y="9696"/>
                  </a:lnTo>
                  <a:cubicBezTo>
                    <a:pt x="790" y="10092"/>
                    <a:pt x="608" y="10456"/>
                    <a:pt x="486" y="10852"/>
                  </a:cubicBezTo>
                  <a:cubicBezTo>
                    <a:pt x="426" y="11004"/>
                    <a:pt x="365" y="11186"/>
                    <a:pt x="304" y="11338"/>
                  </a:cubicBezTo>
                  <a:lnTo>
                    <a:pt x="213" y="11733"/>
                  </a:lnTo>
                  <a:cubicBezTo>
                    <a:pt x="152" y="11976"/>
                    <a:pt x="91" y="12159"/>
                    <a:pt x="61" y="12311"/>
                  </a:cubicBezTo>
                  <a:cubicBezTo>
                    <a:pt x="30" y="12371"/>
                    <a:pt x="0" y="12432"/>
                    <a:pt x="0" y="12523"/>
                  </a:cubicBezTo>
                  <a:cubicBezTo>
                    <a:pt x="30" y="12462"/>
                    <a:pt x="61" y="12402"/>
                    <a:pt x="91" y="12341"/>
                  </a:cubicBezTo>
                  <a:lnTo>
                    <a:pt x="274" y="11794"/>
                  </a:lnTo>
                  <a:lnTo>
                    <a:pt x="395" y="11399"/>
                  </a:lnTo>
                  <a:cubicBezTo>
                    <a:pt x="456" y="11247"/>
                    <a:pt x="517" y="11095"/>
                    <a:pt x="578" y="10912"/>
                  </a:cubicBezTo>
                  <a:cubicBezTo>
                    <a:pt x="730" y="10578"/>
                    <a:pt x="851" y="10183"/>
                    <a:pt x="1064" y="9788"/>
                  </a:cubicBezTo>
                  <a:lnTo>
                    <a:pt x="1398" y="9149"/>
                  </a:lnTo>
                  <a:cubicBezTo>
                    <a:pt x="1489" y="8906"/>
                    <a:pt x="1641" y="8693"/>
                    <a:pt x="1763" y="8481"/>
                  </a:cubicBezTo>
                  <a:cubicBezTo>
                    <a:pt x="2037" y="7994"/>
                    <a:pt x="2371" y="7538"/>
                    <a:pt x="2705" y="7052"/>
                  </a:cubicBezTo>
                  <a:cubicBezTo>
                    <a:pt x="3496" y="5988"/>
                    <a:pt x="4407" y="5046"/>
                    <a:pt x="5380" y="4164"/>
                  </a:cubicBezTo>
                  <a:cubicBezTo>
                    <a:pt x="6353" y="3313"/>
                    <a:pt x="7447" y="2584"/>
                    <a:pt x="8572" y="1946"/>
                  </a:cubicBezTo>
                  <a:cubicBezTo>
                    <a:pt x="9088" y="1672"/>
                    <a:pt x="9605" y="1429"/>
                    <a:pt x="10122" y="1216"/>
                  </a:cubicBezTo>
                  <a:cubicBezTo>
                    <a:pt x="10365" y="1125"/>
                    <a:pt x="10608" y="1003"/>
                    <a:pt x="10851" y="943"/>
                  </a:cubicBezTo>
                  <a:lnTo>
                    <a:pt x="11520" y="699"/>
                  </a:lnTo>
                  <a:cubicBezTo>
                    <a:pt x="11946" y="547"/>
                    <a:pt x="12341" y="456"/>
                    <a:pt x="12706" y="365"/>
                  </a:cubicBezTo>
                  <a:lnTo>
                    <a:pt x="13192" y="243"/>
                  </a:lnTo>
                  <a:lnTo>
                    <a:pt x="13617" y="183"/>
                  </a:lnTo>
                  <a:lnTo>
                    <a:pt x="14195" y="61"/>
                  </a:lnTo>
                  <a:cubicBezTo>
                    <a:pt x="14256" y="61"/>
                    <a:pt x="14316" y="31"/>
                    <a:pt x="143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1966875" y="3291375"/>
              <a:ext cx="145925" cy="392875"/>
            </a:xfrm>
            <a:custGeom>
              <a:avLst/>
              <a:gdLst/>
              <a:ahLst/>
              <a:cxnLst/>
              <a:rect l="l" t="t" r="r" b="b"/>
              <a:pathLst>
                <a:path w="5837" h="15715" extrusionOk="0">
                  <a:moveTo>
                    <a:pt x="5836" y="0"/>
                  </a:moveTo>
                  <a:cubicBezTo>
                    <a:pt x="5775" y="0"/>
                    <a:pt x="5745" y="31"/>
                    <a:pt x="5684" y="92"/>
                  </a:cubicBezTo>
                  <a:cubicBezTo>
                    <a:pt x="5563" y="183"/>
                    <a:pt x="5441" y="274"/>
                    <a:pt x="5319" y="396"/>
                  </a:cubicBezTo>
                  <a:cubicBezTo>
                    <a:pt x="4864" y="821"/>
                    <a:pt x="4468" y="1338"/>
                    <a:pt x="4164" y="1885"/>
                  </a:cubicBezTo>
                  <a:cubicBezTo>
                    <a:pt x="3739" y="2706"/>
                    <a:pt x="3435" y="3587"/>
                    <a:pt x="3253" y="4499"/>
                  </a:cubicBezTo>
                  <a:cubicBezTo>
                    <a:pt x="3040" y="5593"/>
                    <a:pt x="2918" y="6718"/>
                    <a:pt x="2857" y="7842"/>
                  </a:cubicBezTo>
                  <a:cubicBezTo>
                    <a:pt x="2827" y="8967"/>
                    <a:pt x="2675" y="10092"/>
                    <a:pt x="2493" y="11186"/>
                  </a:cubicBezTo>
                  <a:cubicBezTo>
                    <a:pt x="2310" y="12098"/>
                    <a:pt x="2006" y="12949"/>
                    <a:pt x="1581" y="13770"/>
                  </a:cubicBezTo>
                  <a:cubicBezTo>
                    <a:pt x="1186" y="14499"/>
                    <a:pt x="639" y="15168"/>
                    <a:pt x="0" y="15715"/>
                  </a:cubicBezTo>
                  <a:cubicBezTo>
                    <a:pt x="0" y="15715"/>
                    <a:pt x="61" y="15684"/>
                    <a:pt x="152" y="15624"/>
                  </a:cubicBezTo>
                  <a:cubicBezTo>
                    <a:pt x="304" y="15502"/>
                    <a:pt x="426" y="15411"/>
                    <a:pt x="547" y="15289"/>
                  </a:cubicBezTo>
                  <a:cubicBezTo>
                    <a:pt x="1003" y="14864"/>
                    <a:pt x="1398" y="14377"/>
                    <a:pt x="1702" y="13830"/>
                  </a:cubicBezTo>
                  <a:cubicBezTo>
                    <a:pt x="2128" y="13010"/>
                    <a:pt x="2462" y="12128"/>
                    <a:pt x="2645" y="11216"/>
                  </a:cubicBezTo>
                  <a:cubicBezTo>
                    <a:pt x="2857" y="10122"/>
                    <a:pt x="2979" y="8997"/>
                    <a:pt x="3040" y="7873"/>
                  </a:cubicBezTo>
                  <a:cubicBezTo>
                    <a:pt x="3070" y="6748"/>
                    <a:pt x="3222" y="5624"/>
                    <a:pt x="3405" y="4529"/>
                  </a:cubicBezTo>
                  <a:cubicBezTo>
                    <a:pt x="3557" y="3617"/>
                    <a:pt x="3860" y="2766"/>
                    <a:pt x="4286" y="1946"/>
                  </a:cubicBezTo>
                  <a:cubicBezTo>
                    <a:pt x="4681" y="1216"/>
                    <a:pt x="5198" y="548"/>
                    <a:pt x="58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2273875" y="3324800"/>
              <a:ext cx="14450" cy="364775"/>
            </a:xfrm>
            <a:custGeom>
              <a:avLst/>
              <a:gdLst/>
              <a:ahLst/>
              <a:cxnLst/>
              <a:rect l="l" t="t" r="r" b="b"/>
              <a:pathLst>
                <a:path w="578" h="14591" extrusionOk="0">
                  <a:moveTo>
                    <a:pt x="517" y="1"/>
                  </a:moveTo>
                  <a:cubicBezTo>
                    <a:pt x="456" y="1"/>
                    <a:pt x="334" y="3253"/>
                    <a:pt x="182" y="7296"/>
                  </a:cubicBezTo>
                  <a:cubicBezTo>
                    <a:pt x="30" y="11338"/>
                    <a:pt x="0" y="14591"/>
                    <a:pt x="30" y="14591"/>
                  </a:cubicBezTo>
                  <a:cubicBezTo>
                    <a:pt x="31" y="14591"/>
                    <a:pt x="31" y="14591"/>
                    <a:pt x="31" y="14591"/>
                  </a:cubicBezTo>
                  <a:cubicBezTo>
                    <a:pt x="93" y="14591"/>
                    <a:pt x="244" y="11320"/>
                    <a:pt x="395" y="7296"/>
                  </a:cubicBezTo>
                  <a:cubicBezTo>
                    <a:pt x="517" y="3253"/>
                    <a:pt x="578" y="1"/>
                    <a:pt x="5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2514750" y="3370400"/>
              <a:ext cx="66125" cy="305500"/>
            </a:xfrm>
            <a:custGeom>
              <a:avLst/>
              <a:gdLst/>
              <a:ahLst/>
              <a:cxnLst/>
              <a:rect l="l" t="t" r="r" b="b"/>
              <a:pathLst>
                <a:path w="2645" h="12220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93" y="122"/>
                    <a:pt x="2371" y="274"/>
                    <a:pt x="2311" y="396"/>
                  </a:cubicBezTo>
                  <a:cubicBezTo>
                    <a:pt x="2189" y="578"/>
                    <a:pt x="2067" y="730"/>
                    <a:pt x="1976" y="912"/>
                  </a:cubicBezTo>
                  <a:cubicBezTo>
                    <a:pt x="1855" y="1095"/>
                    <a:pt x="1733" y="1338"/>
                    <a:pt x="1612" y="1581"/>
                  </a:cubicBezTo>
                  <a:cubicBezTo>
                    <a:pt x="1277" y="2189"/>
                    <a:pt x="1004" y="2827"/>
                    <a:pt x="791" y="3466"/>
                  </a:cubicBezTo>
                  <a:cubicBezTo>
                    <a:pt x="244" y="5046"/>
                    <a:pt x="1" y="6718"/>
                    <a:pt x="31" y="8390"/>
                  </a:cubicBezTo>
                  <a:cubicBezTo>
                    <a:pt x="61" y="9058"/>
                    <a:pt x="122" y="9727"/>
                    <a:pt x="244" y="10426"/>
                  </a:cubicBezTo>
                  <a:cubicBezTo>
                    <a:pt x="274" y="10700"/>
                    <a:pt x="335" y="10943"/>
                    <a:pt x="396" y="11186"/>
                  </a:cubicBezTo>
                  <a:cubicBezTo>
                    <a:pt x="426" y="11368"/>
                    <a:pt x="487" y="11551"/>
                    <a:pt x="548" y="11733"/>
                  </a:cubicBezTo>
                  <a:cubicBezTo>
                    <a:pt x="578" y="11916"/>
                    <a:pt x="639" y="12068"/>
                    <a:pt x="730" y="12220"/>
                  </a:cubicBezTo>
                  <a:cubicBezTo>
                    <a:pt x="760" y="12220"/>
                    <a:pt x="548" y="11520"/>
                    <a:pt x="365" y="10396"/>
                  </a:cubicBezTo>
                  <a:cubicBezTo>
                    <a:pt x="244" y="9727"/>
                    <a:pt x="213" y="9058"/>
                    <a:pt x="213" y="8390"/>
                  </a:cubicBezTo>
                  <a:cubicBezTo>
                    <a:pt x="183" y="6718"/>
                    <a:pt x="426" y="5077"/>
                    <a:pt x="973" y="3526"/>
                  </a:cubicBezTo>
                  <a:cubicBezTo>
                    <a:pt x="1156" y="2888"/>
                    <a:pt x="1429" y="2250"/>
                    <a:pt x="1733" y="1642"/>
                  </a:cubicBezTo>
                  <a:cubicBezTo>
                    <a:pt x="2219" y="608"/>
                    <a:pt x="2645" y="31"/>
                    <a:pt x="25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1814125" y="2585675"/>
              <a:ext cx="281200" cy="40125"/>
            </a:xfrm>
            <a:custGeom>
              <a:avLst/>
              <a:gdLst/>
              <a:ahLst/>
              <a:cxnLst/>
              <a:rect l="l" t="t" r="r" b="b"/>
              <a:pathLst>
                <a:path w="11248" h="1605" extrusionOk="0">
                  <a:moveTo>
                    <a:pt x="4235" y="1"/>
                  </a:moveTo>
                  <a:cubicBezTo>
                    <a:pt x="3370" y="1"/>
                    <a:pt x="2503" y="68"/>
                    <a:pt x="1642" y="204"/>
                  </a:cubicBezTo>
                  <a:cubicBezTo>
                    <a:pt x="1247" y="295"/>
                    <a:pt x="821" y="386"/>
                    <a:pt x="426" y="477"/>
                  </a:cubicBezTo>
                  <a:cubicBezTo>
                    <a:pt x="274" y="508"/>
                    <a:pt x="153" y="568"/>
                    <a:pt x="1" y="629"/>
                  </a:cubicBezTo>
                  <a:cubicBezTo>
                    <a:pt x="1" y="632"/>
                    <a:pt x="6" y="633"/>
                    <a:pt x="15" y="633"/>
                  </a:cubicBezTo>
                  <a:cubicBezTo>
                    <a:pt x="115" y="633"/>
                    <a:pt x="729" y="494"/>
                    <a:pt x="1672" y="356"/>
                  </a:cubicBezTo>
                  <a:cubicBezTo>
                    <a:pt x="2481" y="245"/>
                    <a:pt x="3295" y="191"/>
                    <a:pt x="4108" y="191"/>
                  </a:cubicBezTo>
                  <a:cubicBezTo>
                    <a:pt x="5984" y="191"/>
                    <a:pt x="7855" y="482"/>
                    <a:pt x="9636" y="1055"/>
                  </a:cubicBezTo>
                  <a:cubicBezTo>
                    <a:pt x="10582" y="1370"/>
                    <a:pt x="11177" y="1604"/>
                    <a:pt x="11241" y="1604"/>
                  </a:cubicBezTo>
                  <a:cubicBezTo>
                    <a:pt x="11245" y="1604"/>
                    <a:pt x="11247" y="1604"/>
                    <a:pt x="11247" y="1602"/>
                  </a:cubicBezTo>
                  <a:cubicBezTo>
                    <a:pt x="11095" y="1511"/>
                    <a:pt x="10974" y="1450"/>
                    <a:pt x="10822" y="1389"/>
                  </a:cubicBezTo>
                  <a:cubicBezTo>
                    <a:pt x="10457" y="1237"/>
                    <a:pt x="10062" y="1055"/>
                    <a:pt x="9697" y="933"/>
                  </a:cubicBezTo>
                  <a:cubicBezTo>
                    <a:pt x="7935" y="311"/>
                    <a:pt x="6089" y="1"/>
                    <a:pt x="4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2605175" y="3017250"/>
              <a:ext cx="240150" cy="8950"/>
            </a:xfrm>
            <a:custGeom>
              <a:avLst/>
              <a:gdLst/>
              <a:ahLst/>
              <a:cxnLst/>
              <a:rect l="l" t="t" r="r" b="b"/>
              <a:pathLst>
                <a:path w="9606" h="358" extrusionOk="0">
                  <a:moveTo>
                    <a:pt x="2930" y="0"/>
                  </a:moveTo>
                  <a:cubicBezTo>
                    <a:pt x="2356" y="0"/>
                    <a:pt x="1840" y="8"/>
                    <a:pt x="1399" y="23"/>
                  </a:cubicBezTo>
                  <a:cubicBezTo>
                    <a:pt x="973" y="23"/>
                    <a:pt x="609" y="53"/>
                    <a:pt x="365" y="53"/>
                  </a:cubicBezTo>
                  <a:cubicBezTo>
                    <a:pt x="244" y="53"/>
                    <a:pt x="122" y="84"/>
                    <a:pt x="1" y="114"/>
                  </a:cubicBezTo>
                  <a:cubicBezTo>
                    <a:pt x="323" y="136"/>
                    <a:pt x="661" y="157"/>
                    <a:pt x="992" y="157"/>
                  </a:cubicBezTo>
                  <a:cubicBezTo>
                    <a:pt x="1129" y="157"/>
                    <a:pt x="1265" y="153"/>
                    <a:pt x="1399" y="145"/>
                  </a:cubicBezTo>
                  <a:cubicBezTo>
                    <a:pt x="2280" y="175"/>
                    <a:pt x="3466" y="175"/>
                    <a:pt x="4803" y="205"/>
                  </a:cubicBezTo>
                  <a:cubicBezTo>
                    <a:pt x="6141" y="236"/>
                    <a:pt x="7326" y="297"/>
                    <a:pt x="8207" y="327"/>
                  </a:cubicBezTo>
                  <a:cubicBezTo>
                    <a:pt x="8663" y="357"/>
                    <a:pt x="9150" y="357"/>
                    <a:pt x="9606" y="357"/>
                  </a:cubicBezTo>
                  <a:cubicBezTo>
                    <a:pt x="9484" y="297"/>
                    <a:pt x="9362" y="297"/>
                    <a:pt x="9241" y="266"/>
                  </a:cubicBezTo>
                  <a:cubicBezTo>
                    <a:pt x="8998" y="266"/>
                    <a:pt x="8663" y="205"/>
                    <a:pt x="8238" y="175"/>
                  </a:cubicBezTo>
                  <a:cubicBezTo>
                    <a:pt x="7326" y="114"/>
                    <a:pt x="6141" y="53"/>
                    <a:pt x="4803" y="23"/>
                  </a:cubicBezTo>
                  <a:cubicBezTo>
                    <a:pt x="4134" y="8"/>
                    <a:pt x="3504" y="0"/>
                    <a:pt x="29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2866575" y="2989700"/>
              <a:ext cx="166450" cy="148225"/>
            </a:xfrm>
            <a:custGeom>
              <a:avLst/>
              <a:gdLst/>
              <a:ahLst/>
              <a:cxnLst/>
              <a:rect l="l" t="t" r="r" b="b"/>
              <a:pathLst>
                <a:path w="6658" h="5929" extrusionOk="0">
                  <a:moveTo>
                    <a:pt x="6657" y="0"/>
                  </a:moveTo>
                  <a:cubicBezTo>
                    <a:pt x="6536" y="0"/>
                    <a:pt x="6414" y="31"/>
                    <a:pt x="6293" y="92"/>
                  </a:cubicBezTo>
                  <a:cubicBezTo>
                    <a:pt x="5989" y="183"/>
                    <a:pt x="5685" y="304"/>
                    <a:pt x="5381" y="426"/>
                  </a:cubicBezTo>
                  <a:cubicBezTo>
                    <a:pt x="4378" y="882"/>
                    <a:pt x="3466" y="1490"/>
                    <a:pt x="2645" y="2219"/>
                  </a:cubicBezTo>
                  <a:cubicBezTo>
                    <a:pt x="1824" y="2918"/>
                    <a:pt x="1125" y="3769"/>
                    <a:pt x="578" y="4712"/>
                  </a:cubicBezTo>
                  <a:cubicBezTo>
                    <a:pt x="396" y="5016"/>
                    <a:pt x="244" y="5289"/>
                    <a:pt x="122" y="5593"/>
                  </a:cubicBezTo>
                  <a:cubicBezTo>
                    <a:pt x="62" y="5715"/>
                    <a:pt x="1" y="5806"/>
                    <a:pt x="1" y="5927"/>
                  </a:cubicBezTo>
                  <a:cubicBezTo>
                    <a:pt x="2" y="5928"/>
                    <a:pt x="3" y="5929"/>
                    <a:pt x="4" y="5929"/>
                  </a:cubicBezTo>
                  <a:cubicBezTo>
                    <a:pt x="45" y="5929"/>
                    <a:pt x="258" y="5480"/>
                    <a:pt x="700" y="4803"/>
                  </a:cubicBezTo>
                  <a:cubicBezTo>
                    <a:pt x="1855" y="2979"/>
                    <a:pt x="3496" y="1520"/>
                    <a:pt x="5442" y="578"/>
                  </a:cubicBezTo>
                  <a:cubicBezTo>
                    <a:pt x="6171" y="213"/>
                    <a:pt x="6657" y="31"/>
                    <a:pt x="6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2616575" y="2683450"/>
              <a:ext cx="323750" cy="69200"/>
            </a:xfrm>
            <a:custGeom>
              <a:avLst/>
              <a:gdLst/>
              <a:ahLst/>
              <a:cxnLst/>
              <a:rect l="l" t="t" r="r" b="b"/>
              <a:pathLst>
                <a:path w="12950" h="2768" extrusionOk="0">
                  <a:moveTo>
                    <a:pt x="12402" y="1"/>
                  </a:moveTo>
                  <a:cubicBezTo>
                    <a:pt x="11916" y="1"/>
                    <a:pt x="11429" y="62"/>
                    <a:pt x="10973" y="214"/>
                  </a:cubicBezTo>
                  <a:cubicBezTo>
                    <a:pt x="10274" y="426"/>
                    <a:pt x="9606" y="700"/>
                    <a:pt x="8967" y="1065"/>
                  </a:cubicBezTo>
                  <a:cubicBezTo>
                    <a:pt x="8207" y="1460"/>
                    <a:pt x="7417" y="1825"/>
                    <a:pt x="6596" y="2098"/>
                  </a:cubicBezTo>
                  <a:cubicBezTo>
                    <a:pt x="5583" y="2422"/>
                    <a:pt x="4530" y="2585"/>
                    <a:pt x="3480" y="2585"/>
                  </a:cubicBezTo>
                  <a:cubicBezTo>
                    <a:pt x="2956" y="2585"/>
                    <a:pt x="2432" y="2544"/>
                    <a:pt x="1915" y="2463"/>
                  </a:cubicBezTo>
                  <a:cubicBezTo>
                    <a:pt x="786" y="2289"/>
                    <a:pt x="70" y="2005"/>
                    <a:pt x="5" y="2005"/>
                  </a:cubicBezTo>
                  <a:cubicBezTo>
                    <a:pt x="2" y="2005"/>
                    <a:pt x="1" y="2006"/>
                    <a:pt x="1" y="2007"/>
                  </a:cubicBezTo>
                  <a:cubicBezTo>
                    <a:pt x="153" y="2098"/>
                    <a:pt x="335" y="2159"/>
                    <a:pt x="487" y="2220"/>
                  </a:cubicBezTo>
                  <a:cubicBezTo>
                    <a:pt x="943" y="2402"/>
                    <a:pt x="1429" y="2524"/>
                    <a:pt x="1915" y="2615"/>
                  </a:cubicBezTo>
                  <a:cubicBezTo>
                    <a:pt x="2499" y="2716"/>
                    <a:pt x="3091" y="2767"/>
                    <a:pt x="3682" y="2767"/>
                  </a:cubicBezTo>
                  <a:cubicBezTo>
                    <a:pt x="4692" y="2767"/>
                    <a:pt x="5699" y="2618"/>
                    <a:pt x="6657" y="2311"/>
                  </a:cubicBezTo>
                  <a:cubicBezTo>
                    <a:pt x="7478" y="2007"/>
                    <a:pt x="8299" y="1642"/>
                    <a:pt x="9058" y="1217"/>
                  </a:cubicBezTo>
                  <a:cubicBezTo>
                    <a:pt x="9697" y="882"/>
                    <a:pt x="10335" y="578"/>
                    <a:pt x="11034" y="335"/>
                  </a:cubicBezTo>
                  <a:cubicBezTo>
                    <a:pt x="11565" y="176"/>
                    <a:pt x="12119" y="86"/>
                    <a:pt x="12696" y="86"/>
                  </a:cubicBezTo>
                  <a:cubicBezTo>
                    <a:pt x="12780" y="86"/>
                    <a:pt x="12864" y="88"/>
                    <a:pt x="12949" y="92"/>
                  </a:cubicBezTo>
                  <a:cubicBezTo>
                    <a:pt x="12949" y="62"/>
                    <a:pt x="12919" y="62"/>
                    <a:pt x="12797" y="31"/>
                  </a:cubicBezTo>
                  <a:cubicBezTo>
                    <a:pt x="12645" y="31"/>
                    <a:pt x="12524" y="1"/>
                    <a:pt x="124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2592250" y="3312600"/>
              <a:ext cx="300950" cy="38825"/>
            </a:xfrm>
            <a:custGeom>
              <a:avLst/>
              <a:gdLst/>
              <a:ahLst/>
              <a:cxnLst/>
              <a:rect l="l" t="t" r="r" b="b"/>
              <a:pathLst>
                <a:path w="12038" h="1553" extrusionOk="0">
                  <a:moveTo>
                    <a:pt x="5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53" y="94"/>
                    <a:pt x="274" y="185"/>
                    <a:pt x="426" y="246"/>
                  </a:cubicBezTo>
                  <a:cubicBezTo>
                    <a:pt x="578" y="306"/>
                    <a:pt x="761" y="398"/>
                    <a:pt x="974" y="489"/>
                  </a:cubicBezTo>
                  <a:cubicBezTo>
                    <a:pt x="1156" y="580"/>
                    <a:pt x="1399" y="671"/>
                    <a:pt x="1673" y="762"/>
                  </a:cubicBezTo>
                  <a:cubicBezTo>
                    <a:pt x="2281" y="975"/>
                    <a:pt x="2919" y="1127"/>
                    <a:pt x="3557" y="1279"/>
                  </a:cubicBezTo>
                  <a:cubicBezTo>
                    <a:pt x="4347" y="1431"/>
                    <a:pt x="5168" y="1522"/>
                    <a:pt x="5958" y="1553"/>
                  </a:cubicBezTo>
                  <a:cubicBezTo>
                    <a:pt x="6779" y="1553"/>
                    <a:pt x="7600" y="1522"/>
                    <a:pt x="8390" y="1431"/>
                  </a:cubicBezTo>
                  <a:cubicBezTo>
                    <a:pt x="9059" y="1340"/>
                    <a:pt x="9697" y="1188"/>
                    <a:pt x="10335" y="1006"/>
                  </a:cubicBezTo>
                  <a:cubicBezTo>
                    <a:pt x="10609" y="945"/>
                    <a:pt x="10822" y="854"/>
                    <a:pt x="11035" y="793"/>
                  </a:cubicBezTo>
                  <a:cubicBezTo>
                    <a:pt x="11247" y="732"/>
                    <a:pt x="11430" y="641"/>
                    <a:pt x="11582" y="580"/>
                  </a:cubicBezTo>
                  <a:cubicBezTo>
                    <a:pt x="11734" y="519"/>
                    <a:pt x="11886" y="458"/>
                    <a:pt x="12038" y="367"/>
                  </a:cubicBezTo>
                  <a:cubicBezTo>
                    <a:pt x="12036" y="366"/>
                    <a:pt x="12033" y="365"/>
                    <a:pt x="12028" y="365"/>
                  </a:cubicBezTo>
                  <a:cubicBezTo>
                    <a:pt x="11941" y="365"/>
                    <a:pt x="11314" y="624"/>
                    <a:pt x="10305" y="884"/>
                  </a:cubicBezTo>
                  <a:cubicBezTo>
                    <a:pt x="9667" y="1036"/>
                    <a:pt x="9028" y="1157"/>
                    <a:pt x="8390" y="1249"/>
                  </a:cubicBezTo>
                  <a:cubicBezTo>
                    <a:pt x="7771" y="1319"/>
                    <a:pt x="7157" y="1353"/>
                    <a:pt x="6545" y="1353"/>
                  </a:cubicBezTo>
                  <a:cubicBezTo>
                    <a:pt x="5565" y="1353"/>
                    <a:pt x="4591" y="1265"/>
                    <a:pt x="3618" y="1097"/>
                  </a:cubicBezTo>
                  <a:cubicBezTo>
                    <a:pt x="2980" y="975"/>
                    <a:pt x="2341" y="823"/>
                    <a:pt x="1703" y="610"/>
                  </a:cubicBezTo>
                  <a:cubicBezTo>
                    <a:pt x="689" y="292"/>
                    <a:pt x="61" y="0"/>
                    <a:pt x="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025400" y="3161425"/>
              <a:ext cx="85900" cy="441525"/>
            </a:xfrm>
            <a:custGeom>
              <a:avLst/>
              <a:gdLst/>
              <a:ahLst/>
              <a:cxnLst/>
              <a:rect l="l" t="t" r="r" b="b"/>
              <a:pathLst>
                <a:path w="3436" h="17661" extrusionOk="0">
                  <a:moveTo>
                    <a:pt x="1611" y="1"/>
                  </a:moveTo>
                  <a:lnTo>
                    <a:pt x="1611" y="1"/>
                  </a:lnTo>
                  <a:cubicBezTo>
                    <a:pt x="1611" y="1"/>
                    <a:pt x="1581" y="31"/>
                    <a:pt x="1551" y="183"/>
                  </a:cubicBezTo>
                  <a:cubicBezTo>
                    <a:pt x="1520" y="305"/>
                    <a:pt x="1459" y="487"/>
                    <a:pt x="1399" y="700"/>
                  </a:cubicBezTo>
                  <a:cubicBezTo>
                    <a:pt x="1247" y="1156"/>
                    <a:pt x="1064" y="1794"/>
                    <a:pt x="882" y="2645"/>
                  </a:cubicBezTo>
                  <a:cubicBezTo>
                    <a:pt x="304" y="4773"/>
                    <a:pt x="0" y="6961"/>
                    <a:pt x="0" y="9180"/>
                  </a:cubicBezTo>
                  <a:cubicBezTo>
                    <a:pt x="31" y="11429"/>
                    <a:pt x="608" y="13618"/>
                    <a:pt x="1703" y="15563"/>
                  </a:cubicBezTo>
                  <a:cubicBezTo>
                    <a:pt x="2037" y="16141"/>
                    <a:pt x="2432" y="16688"/>
                    <a:pt x="2918" y="17174"/>
                  </a:cubicBezTo>
                  <a:cubicBezTo>
                    <a:pt x="3040" y="17326"/>
                    <a:pt x="3192" y="17448"/>
                    <a:pt x="3283" y="17539"/>
                  </a:cubicBezTo>
                  <a:cubicBezTo>
                    <a:pt x="3314" y="17600"/>
                    <a:pt x="3374" y="17630"/>
                    <a:pt x="3435" y="17661"/>
                  </a:cubicBezTo>
                  <a:cubicBezTo>
                    <a:pt x="3435" y="17661"/>
                    <a:pt x="3253" y="17478"/>
                    <a:pt x="2949" y="17113"/>
                  </a:cubicBezTo>
                  <a:cubicBezTo>
                    <a:pt x="2523" y="16597"/>
                    <a:pt x="2128" y="16050"/>
                    <a:pt x="1824" y="15472"/>
                  </a:cubicBezTo>
                  <a:cubicBezTo>
                    <a:pt x="760" y="13527"/>
                    <a:pt x="213" y="11369"/>
                    <a:pt x="213" y="9180"/>
                  </a:cubicBezTo>
                  <a:cubicBezTo>
                    <a:pt x="213" y="6992"/>
                    <a:pt x="487" y="4803"/>
                    <a:pt x="1003" y="2676"/>
                  </a:cubicBezTo>
                  <a:cubicBezTo>
                    <a:pt x="1186" y="1855"/>
                    <a:pt x="1368" y="1217"/>
                    <a:pt x="1459" y="700"/>
                  </a:cubicBezTo>
                  <a:cubicBezTo>
                    <a:pt x="1520" y="487"/>
                    <a:pt x="1551" y="335"/>
                    <a:pt x="1581" y="183"/>
                  </a:cubicBezTo>
                  <a:cubicBezTo>
                    <a:pt x="1611" y="122"/>
                    <a:pt x="1611" y="62"/>
                    <a:pt x="16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112025" y="3101400"/>
              <a:ext cx="345025" cy="179350"/>
            </a:xfrm>
            <a:custGeom>
              <a:avLst/>
              <a:gdLst/>
              <a:ahLst/>
              <a:cxnLst/>
              <a:rect l="l" t="t" r="r" b="b"/>
              <a:pathLst>
                <a:path w="13801" h="7174" extrusionOk="0">
                  <a:moveTo>
                    <a:pt x="1" y="0"/>
                  </a:moveTo>
                  <a:cubicBezTo>
                    <a:pt x="1" y="1"/>
                    <a:pt x="31" y="61"/>
                    <a:pt x="92" y="152"/>
                  </a:cubicBezTo>
                  <a:cubicBezTo>
                    <a:pt x="153" y="244"/>
                    <a:pt x="244" y="365"/>
                    <a:pt x="365" y="517"/>
                  </a:cubicBezTo>
                  <a:cubicBezTo>
                    <a:pt x="700" y="973"/>
                    <a:pt x="1095" y="1399"/>
                    <a:pt x="1490" y="1794"/>
                  </a:cubicBezTo>
                  <a:cubicBezTo>
                    <a:pt x="2858" y="3131"/>
                    <a:pt x="4499" y="4104"/>
                    <a:pt x="6323" y="4712"/>
                  </a:cubicBezTo>
                  <a:cubicBezTo>
                    <a:pt x="7296" y="4985"/>
                    <a:pt x="8329" y="5229"/>
                    <a:pt x="9362" y="5381"/>
                  </a:cubicBezTo>
                  <a:cubicBezTo>
                    <a:pt x="10183" y="5532"/>
                    <a:pt x="11004" y="5745"/>
                    <a:pt x="11794" y="6019"/>
                  </a:cubicBezTo>
                  <a:cubicBezTo>
                    <a:pt x="12493" y="6292"/>
                    <a:pt x="13192" y="6688"/>
                    <a:pt x="13800" y="7174"/>
                  </a:cubicBezTo>
                  <a:cubicBezTo>
                    <a:pt x="13800" y="7174"/>
                    <a:pt x="13770" y="7113"/>
                    <a:pt x="13679" y="7052"/>
                  </a:cubicBezTo>
                  <a:cubicBezTo>
                    <a:pt x="13557" y="6931"/>
                    <a:pt x="13435" y="6809"/>
                    <a:pt x="13314" y="6718"/>
                  </a:cubicBezTo>
                  <a:cubicBezTo>
                    <a:pt x="12858" y="6384"/>
                    <a:pt x="12372" y="6110"/>
                    <a:pt x="11824" y="5897"/>
                  </a:cubicBezTo>
                  <a:cubicBezTo>
                    <a:pt x="11034" y="5593"/>
                    <a:pt x="10214" y="5381"/>
                    <a:pt x="9362" y="5229"/>
                  </a:cubicBezTo>
                  <a:cubicBezTo>
                    <a:pt x="8359" y="5016"/>
                    <a:pt x="7356" y="4803"/>
                    <a:pt x="6384" y="4499"/>
                  </a:cubicBezTo>
                  <a:cubicBezTo>
                    <a:pt x="4590" y="3922"/>
                    <a:pt x="2949" y="2979"/>
                    <a:pt x="1581" y="1703"/>
                  </a:cubicBezTo>
                  <a:cubicBezTo>
                    <a:pt x="1186" y="1307"/>
                    <a:pt x="791" y="912"/>
                    <a:pt x="426" y="487"/>
                  </a:cubicBezTo>
                  <a:cubicBezTo>
                    <a:pt x="305" y="304"/>
                    <a:pt x="153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259450" y="2831825"/>
              <a:ext cx="306250" cy="132050"/>
            </a:xfrm>
            <a:custGeom>
              <a:avLst/>
              <a:gdLst/>
              <a:ahLst/>
              <a:cxnLst/>
              <a:rect l="l" t="t" r="r" b="b"/>
              <a:pathLst>
                <a:path w="12250" h="5282" extrusionOk="0">
                  <a:moveTo>
                    <a:pt x="274" y="1"/>
                  </a:moveTo>
                  <a:cubicBezTo>
                    <a:pt x="183" y="1"/>
                    <a:pt x="92" y="8"/>
                    <a:pt x="0" y="23"/>
                  </a:cubicBezTo>
                  <a:cubicBezTo>
                    <a:pt x="183" y="54"/>
                    <a:pt x="365" y="84"/>
                    <a:pt x="547" y="84"/>
                  </a:cubicBezTo>
                  <a:cubicBezTo>
                    <a:pt x="730" y="84"/>
                    <a:pt x="943" y="115"/>
                    <a:pt x="1186" y="145"/>
                  </a:cubicBezTo>
                  <a:cubicBezTo>
                    <a:pt x="1429" y="145"/>
                    <a:pt x="1702" y="175"/>
                    <a:pt x="2006" y="236"/>
                  </a:cubicBezTo>
                  <a:cubicBezTo>
                    <a:pt x="2706" y="327"/>
                    <a:pt x="3405" y="449"/>
                    <a:pt x="4134" y="631"/>
                  </a:cubicBezTo>
                  <a:cubicBezTo>
                    <a:pt x="5836" y="1087"/>
                    <a:pt x="7478" y="1786"/>
                    <a:pt x="8967" y="2729"/>
                  </a:cubicBezTo>
                  <a:cubicBezTo>
                    <a:pt x="9575" y="3093"/>
                    <a:pt x="10183" y="3519"/>
                    <a:pt x="10730" y="3975"/>
                  </a:cubicBezTo>
                  <a:cubicBezTo>
                    <a:pt x="11004" y="4157"/>
                    <a:pt x="11186" y="4340"/>
                    <a:pt x="11368" y="4492"/>
                  </a:cubicBezTo>
                  <a:cubicBezTo>
                    <a:pt x="11551" y="4644"/>
                    <a:pt x="11703" y="4796"/>
                    <a:pt x="11824" y="4917"/>
                  </a:cubicBezTo>
                  <a:cubicBezTo>
                    <a:pt x="11946" y="5039"/>
                    <a:pt x="12098" y="5160"/>
                    <a:pt x="12250" y="5282"/>
                  </a:cubicBezTo>
                  <a:cubicBezTo>
                    <a:pt x="12128" y="5130"/>
                    <a:pt x="12007" y="4978"/>
                    <a:pt x="11885" y="4856"/>
                  </a:cubicBezTo>
                  <a:cubicBezTo>
                    <a:pt x="11763" y="4704"/>
                    <a:pt x="11611" y="4552"/>
                    <a:pt x="11460" y="4400"/>
                  </a:cubicBezTo>
                  <a:cubicBezTo>
                    <a:pt x="11277" y="4218"/>
                    <a:pt x="11064" y="4036"/>
                    <a:pt x="10821" y="3853"/>
                  </a:cubicBezTo>
                  <a:cubicBezTo>
                    <a:pt x="10274" y="3367"/>
                    <a:pt x="9666" y="2941"/>
                    <a:pt x="9058" y="2546"/>
                  </a:cubicBezTo>
                  <a:cubicBezTo>
                    <a:pt x="8298" y="2060"/>
                    <a:pt x="7508" y="1665"/>
                    <a:pt x="6687" y="1300"/>
                  </a:cubicBezTo>
                  <a:cubicBezTo>
                    <a:pt x="5867" y="966"/>
                    <a:pt x="5016" y="662"/>
                    <a:pt x="4165" y="449"/>
                  </a:cubicBezTo>
                  <a:cubicBezTo>
                    <a:pt x="3465" y="267"/>
                    <a:pt x="2736" y="145"/>
                    <a:pt x="2006" y="84"/>
                  </a:cubicBezTo>
                  <a:cubicBezTo>
                    <a:pt x="1702" y="23"/>
                    <a:pt x="1429" y="23"/>
                    <a:pt x="1186" y="23"/>
                  </a:cubicBezTo>
                  <a:cubicBezTo>
                    <a:pt x="1079" y="8"/>
                    <a:pt x="973" y="1"/>
                    <a:pt x="867" y="1"/>
                  </a:cubicBezTo>
                  <a:cubicBezTo>
                    <a:pt x="760" y="1"/>
                    <a:pt x="654" y="8"/>
                    <a:pt x="547" y="23"/>
                  </a:cubicBezTo>
                  <a:cubicBezTo>
                    <a:pt x="456" y="8"/>
                    <a:pt x="36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2602900" y="2527525"/>
              <a:ext cx="131475" cy="31150"/>
            </a:xfrm>
            <a:custGeom>
              <a:avLst/>
              <a:gdLst/>
              <a:ahLst/>
              <a:cxnLst/>
              <a:rect l="l" t="t" r="r" b="b"/>
              <a:pathLst>
                <a:path w="5259" h="1246" extrusionOk="0">
                  <a:moveTo>
                    <a:pt x="5239" y="1"/>
                  </a:moveTo>
                  <a:cubicBezTo>
                    <a:pt x="5081" y="1"/>
                    <a:pt x="4009" y="393"/>
                    <a:pt x="2645" y="706"/>
                  </a:cubicBezTo>
                  <a:cubicBezTo>
                    <a:pt x="1216" y="1071"/>
                    <a:pt x="0" y="1162"/>
                    <a:pt x="0" y="1223"/>
                  </a:cubicBezTo>
                  <a:cubicBezTo>
                    <a:pt x="137" y="1238"/>
                    <a:pt x="266" y="1245"/>
                    <a:pt x="396" y="1245"/>
                  </a:cubicBezTo>
                  <a:cubicBezTo>
                    <a:pt x="525" y="1245"/>
                    <a:pt x="654" y="1238"/>
                    <a:pt x="791" y="1223"/>
                  </a:cubicBezTo>
                  <a:cubicBezTo>
                    <a:pt x="1429" y="1162"/>
                    <a:pt x="2067" y="1071"/>
                    <a:pt x="2706" y="919"/>
                  </a:cubicBezTo>
                  <a:cubicBezTo>
                    <a:pt x="3314" y="767"/>
                    <a:pt x="3952" y="584"/>
                    <a:pt x="4529" y="341"/>
                  </a:cubicBezTo>
                  <a:cubicBezTo>
                    <a:pt x="4803" y="280"/>
                    <a:pt x="5046" y="159"/>
                    <a:pt x="5259" y="7"/>
                  </a:cubicBezTo>
                  <a:cubicBezTo>
                    <a:pt x="5257" y="3"/>
                    <a:pt x="5250" y="1"/>
                    <a:pt x="52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2748800" y="3446400"/>
              <a:ext cx="452150" cy="452500"/>
            </a:xfrm>
            <a:custGeom>
              <a:avLst/>
              <a:gdLst/>
              <a:ahLst/>
              <a:cxnLst/>
              <a:rect l="l" t="t" r="r" b="b"/>
              <a:pathLst>
                <a:path w="18086" h="18100" extrusionOk="0">
                  <a:moveTo>
                    <a:pt x="2493" y="0"/>
                  </a:moveTo>
                  <a:lnTo>
                    <a:pt x="0" y="8906"/>
                  </a:lnTo>
                  <a:lnTo>
                    <a:pt x="4134" y="11946"/>
                  </a:lnTo>
                  <a:lnTo>
                    <a:pt x="6353" y="15411"/>
                  </a:lnTo>
                  <a:cubicBezTo>
                    <a:pt x="6748" y="16003"/>
                    <a:pt x="7430" y="16359"/>
                    <a:pt x="8134" y="16359"/>
                  </a:cubicBezTo>
                  <a:cubicBezTo>
                    <a:pt x="8188" y="16359"/>
                    <a:pt x="8243" y="16357"/>
                    <a:pt x="8298" y="16353"/>
                  </a:cubicBezTo>
                  <a:cubicBezTo>
                    <a:pt x="8450" y="16718"/>
                    <a:pt x="8876" y="17447"/>
                    <a:pt x="9362" y="17447"/>
                  </a:cubicBezTo>
                  <a:cubicBezTo>
                    <a:pt x="9411" y="17453"/>
                    <a:pt x="9459" y="17456"/>
                    <a:pt x="9507" y="17456"/>
                  </a:cubicBezTo>
                  <a:cubicBezTo>
                    <a:pt x="10110" y="17456"/>
                    <a:pt x="10587" y="16994"/>
                    <a:pt x="10622" y="16403"/>
                  </a:cubicBezTo>
                  <a:lnTo>
                    <a:pt x="10622" y="16403"/>
                  </a:lnTo>
                  <a:lnTo>
                    <a:pt x="10882" y="17326"/>
                  </a:lnTo>
                  <a:cubicBezTo>
                    <a:pt x="10973" y="17751"/>
                    <a:pt x="11338" y="18055"/>
                    <a:pt x="11733" y="18085"/>
                  </a:cubicBezTo>
                  <a:cubicBezTo>
                    <a:pt x="11792" y="18095"/>
                    <a:pt x="11849" y="18099"/>
                    <a:pt x="11905" y="18099"/>
                  </a:cubicBezTo>
                  <a:cubicBezTo>
                    <a:pt x="12582" y="18099"/>
                    <a:pt x="13085" y="17450"/>
                    <a:pt x="12888" y="16748"/>
                  </a:cubicBezTo>
                  <a:lnTo>
                    <a:pt x="12888" y="16718"/>
                  </a:lnTo>
                  <a:lnTo>
                    <a:pt x="11125" y="8876"/>
                  </a:lnTo>
                  <a:lnTo>
                    <a:pt x="11125" y="8876"/>
                  </a:lnTo>
                  <a:cubicBezTo>
                    <a:pt x="11126" y="8876"/>
                    <a:pt x="15077" y="11550"/>
                    <a:pt x="15989" y="11915"/>
                  </a:cubicBezTo>
                  <a:cubicBezTo>
                    <a:pt x="16438" y="12101"/>
                    <a:pt x="16809" y="12200"/>
                    <a:pt x="17148" y="12200"/>
                  </a:cubicBezTo>
                  <a:cubicBezTo>
                    <a:pt x="17475" y="12200"/>
                    <a:pt x="17773" y="12109"/>
                    <a:pt x="18086" y="11915"/>
                  </a:cubicBezTo>
                  <a:lnTo>
                    <a:pt x="12341" y="6626"/>
                  </a:lnTo>
                  <a:cubicBezTo>
                    <a:pt x="11794" y="6110"/>
                    <a:pt x="11733" y="6018"/>
                    <a:pt x="11399" y="5745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2881025" y="3681950"/>
              <a:ext cx="76775" cy="174050"/>
            </a:xfrm>
            <a:custGeom>
              <a:avLst/>
              <a:gdLst/>
              <a:ahLst/>
              <a:cxnLst/>
              <a:rect l="l" t="t" r="r" b="b"/>
              <a:pathLst>
                <a:path w="3071" h="6962" extrusionOk="0">
                  <a:moveTo>
                    <a:pt x="0" y="1"/>
                  </a:moveTo>
                  <a:cubicBezTo>
                    <a:pt x="0" y="1"/>
                    <a:pt x="91" y="92"/>
                    <a:pt x="243" y="213"/>
                  </a:cubicBezTo>
                  <a:lnTo>
                    <a:pt x="517" y="457"/>
                  </a:lnTo>
                  <a:cubicBezTo>
                    <a:pt x="639" y="548"/>
                    <a:pt x="730" y="639"/>
                    <a:pt x="851" y="761"/>
                  </a:cubicBezTo>
                  <a:cubicBezTo>
                    <a:pt x="943" y="913"/>
                    <a:pt x="1034" y="1065"/>
                    <a:pt x="1095" y="1247"/>
                  </a:cubicBezTo>
                  <a:cubicBezTo>
                    <a:pt x="1155" y="1460"/>
                    <a:pt x="1216" y="1642"/>
                    <a:pt x="1277" y="1885"/>
                  </a:cubicBezTo>
                  <a:cubicBezTo>
                    <a:pt x="1429" y="2311"/>
                    <a:pt x="1611" y="2797"/>
                    <a:pt x="1763" y="3314"/>
                  </a:cubicBezTo>
                  <a:cubicBezTo>
                    <a:pt x="2098" y="4317"/>
                    <a:pt x="2432" y="5229"/>
                    <a:pt x="2645" y="5897"/>
                  </a:cubicBezTo>
                  <a:cubicBezTo>
                    <a:pt x="2766" y="6262"/>
                    <a:pt x="2918" y="6597"/>
                    <a:pt x="3070" y="6961"/>
                  </a:cubicBezTo>
                  <a:cubicBezTo>
                    <a:pt x="3009" y="6566"/>
                    <a:pt x="2918" y="6201"/>
                    <a:pt x="2797" y="5867"/>
                  </a:cubicBezTo>
                  <a:cubicBezTo>
                    <a:pt x="2584" y="5168"/>
                    <a:pt x="2280" y="4256"/>
                    <a:pt x="1946" y="3253"/>
                  </a:cubicBezTo>
                  <a:lnTo>
                    <a:pt x="1459" y="1824"/>
                  </a:lnTo>
                  <a:cubicBezTo>
                    <a:pt x="1398" y="1612"/>
                    <a:pt x="1307" y="1399"/>
                    <a:pt x="1246" y="1186"/>
                  </a:cubicBezTo>
                  <a:cubicBezTo>
                    <a:pt x="1186" y="1004"/>
                    <a:pt x="1064" y="821"/>
                    <a:pt x="943" y="669"/>
                  </a:cubicBezTo>
                  <a:cubicBezTo>
                    <a:pt x="821" y="548"/>
                    <a:pt x="699" y="457"/>
                    <a:pt x="578" y="365"/>
                  </a:cubicBezTo>
                  <a:lnTo>
                    <a:pt x="274" y="153"/>
                  </a:lnTo>
                  <a:cubicBezTo>
                    <a:pt x="122" y="3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2919025" y="3634850"/>
              <a:ext cx="95750" cy="220375"/>
            </a:xfrm>
            <a:custGeom>
              <a:avLst/>
              <a:gdLst/>
              <a:ahLst/>
              <a:cxnLst/>
              <a:rect l="l" t="t" r="r" b="b"/>
              <a:pathLst>
                <a:path w="3830" h="8815" extrusionOk="0">
                  <a:moveTo>
                    <a:pt x="0" y="0"/>
                  </a:moveTo>
                  <a:cubicBezTo>
                    <a:pt x="0" y="31"/>
                    <a:pt x="152" y="61"/>
                    <a:pt x="334" y="183"/>
                  </a:cubicBezTo>
                  <a:cubicBezTo>
                    <a:pt x="638" y="365"/>
                    <a:pt x="882" y="608"/>
                    <a:pt x="1064" y="912"/>
                  </a:cubicBezTo>
                  <a:cubicBezTo>
                    <a:pt x="1611" y="1611"/>
                    <a:pt x="2037" y="2766"/>
                    <a:pt x="2432" y="4073"/>
                  </a:cubicBezTo>
                  <a:cubicBezTo>
                    <a:pt x="2857" y="5380"/>
                    <a:pt x="3192" y="6566"/>
                    <a:pt x="3435" y="7417"/>
                  </a:cubicBezTo>
                  <a:lnTo>
                    <a:pt x="3708" y="8450"/>
                  </a:lnTo>
                  <a:cubicBezTo>
                    <a:pt x="3739" y="8572"/>
                    <a:pt x="3769" y="8693"/>
                    <a:pt x="3830" y="8815"/>
                  </a:cubicBezTo>
                  <a:cubicBezTo>
                    <a:pt x="3830" y="8693"/>
                    <a:pt x="3830" y="8541"/>
                    <a:pt x="3800" y="8420"/>
                  </a:cubicBezTo>
                  <a:cubicBezTo>
                    <a:pt x="3739" y="8177"/>
                    <a:pt x="3648" y="7812"/>
                    <a:pt x="3556" y="7386"/>
                  </a:cubicBezTo>
                  <a:cubicBezTo>
                    <a:pt x="3344" y="6505"/>
                    <a:pt x="3040" y="5289"/>
                    <a:pt x="2644" y="4012"/>
                  </a:cubicBezTo>
                  <a:cubicBezTo>
                    <a:pt x="2219" y="2736"/>
                    <a:pt x="1763" y="1550"/>
                    <a:pt x="1185" y="821"/>
                  </a:cubicBezTo>
                  <a:cubicBezTo>
                    <a:pt x="973" y="547"/>
                    <a:pt x="699" y="304"/>
                    <a:pt x="395" y="122"/>
                  </a:cubicBezTo>
                  <a:cubicBezTo>
                    <a:pt x="304" y="61"/>
                    <a:pt x="213" y="31"/>
                    <a:pt x="12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2981325" y="3618875"/>
              <a:ext cx="91200" cy="250050"/>
            </a:xfrm>
            <a:custGeom>
              <a:avLst/>
              <a:gdLst/>
              <a:ahLst/>
              <a:cxnLst/>
              <a:rect l="l" t="t" r="r" b="b"/>
              <a:pathLst>
                <a:path w="3648" h="10002" extrusionOk="0">
                  <a:moveTo>
                    <a:pt x="0" y="1"/>
                  </a:moveTo>
                  <a:cubicBezTo>
                    <a:pt x="152" y="62"/>
                    <a:pt x="274" y="122"/>
                    <a:pt x="396" y="214"/>
                  </a:cubicBezTo>
                  <a:cubicBezTo>
                    <a:pt x="700" y="426"/>
                    <a:pt x="912" y="761"/>
                    <a:pt x="1004" y="1126"/>
                  </a:cubicBezTo>
                  <a:cubicBezTo>
                    <a:pt x="1277" y="2098"/>
                    <a:pt x="1611" y="3375"/>
                    <a:pt x="2037" y="4803"/>
                  </a:cubicBezTo>
                  <a:cubicBezTo>
                    <a:pt x="2463" y="6262"/>
                    <a:pt x="2827" y="7539"/>
                    <a:pt x="3131" y="8481"/>
                  </a:cubicBezTo>
                  <a:cubicBezTo>
                    <a:pt x="3253" y="8937"/>
                    <a:pt x="3374" y="9302"/>
                    <a:pt x="3466" y="9606"/>
                  </a:cubicBezTo>
                  <a:cubicBezTo>
                    <a:pt x="3526" y="9727"/>
                    <a:pt x="3557" y="9879"/>
                    <a:pt x="3648" y="10001"/>
                  </a:cubicBezTo>
                  <a:cubicBezTo>
                    <a:pt x="3618" y="9849"/>
                    <a:pt x="3587" y="9727"/>
                    <a:pt x="3526" y="9575"/>
                  </a:cubicBezTo>
                  <a:cubicBezTo>
                    <a:pt x="3466" y="9272"/>
                    <a:pt x="3374" y="8876"/>
                    <a:pt x="3253" y="8451"/>
                  </a:cubicBezTo>
                  <a:cubicBezTo>
                    <a:pt x="3010" y="7509"/>
                    <a:pt x="2645" y="6171"/>
                    <a:pt x="2219" y="4743"/>
                  </a:cubicBezTo>
                  <a:cubicBezTo>
                    <a:pt x="1794" y="3314"/>
                    <a:pt x="1429" y="2007"/>
                    <a:pt x="1125" y="1065"/>
                  </a:cubicBezTo>
                  <a:cubicBezTo>
                    <a:pt x="1004" y="700"/>
                    <a:pt x="760" y="366"/>
                    <a:pt x="426" y="122"/>
                  </a:cubicBezTo>
                  <a:cubicBezTo>
                    <a:pt x="335" y="62"/>
                    <a:pt x="244" y="31"/>
                    <a:pt x="12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245;p37">
            <a:extLst>
              <a:ext uri="{FF2B5EF4-FFF2-40B4-BE49-F238E27FC236}">
                <a16:creationId xmlns:a16="http://schemas.microsoft.com/office/drawing/2014/main" id="{0A999954-7450-4BC6-AC41-A80DB99233E7}"/>
              </a:ext>
            </a:extLst>
          </p:cNvPr>
          <p:cNvGrpSpPr/>
          <p:nvPr/>
        </p:nvGrpSpPr>
        <p:grpSpPr>
          <a:xfrm>
            <a:off x="4890235" y="1424836"/>
            <a:ext cx="1511636" cy="1656212"/>
            <a:chOff x="1593075" y="1444525"/>
            <a:chExt cx="2240125" cy="2454375"/>
          </a:xfrm>
        </p:grpSpPr>
        <p:sp>
          <p:nvSpPr>
            <p:cNvPr id="131" name="Google Shape;1246;p37">
              <a:extLst>
                <a:ext uri="{FF2B5EF4-FFF2-40B4-BE49-F238E27FC236}">
                  <a16:creationId xmlns:a16="http://schemas.microsoft.com/office/drawing/2014/main" id="{844A9ECB-A961-4B03-911A-5E68C3138AA0}"/>
                </a:ext>
              </a:extLst>
            </p:cNvPr>
            <p:cNvSpPr/>
            <p:nvPr/>
          </p:nvSpPr>
          <p:spPr>
            <a:xfrm>
              <a:off x="2543625" y="1592250"/>
              <a:ext cx="228000" cy="612600"/>
            </a:xfrm>
            <a:custGeom>
              <a:avLst/>
              <a:gdLst/>
              <a:ahLst/>
              <a:cxnLst/>
              <a:rect l="l" t="t" r="r" b="b"/>
              <a:pathLst>
                <a:path w="9120" h="24504" extrusionOk="0">
                  <a:moveTo>
                    <a:pt x="852" y="1"/>
                  </a:moveTo>
                  <a:cubicBezTo>
                    <a:pt x="1" y="7661"/>
                    <a:pt x="1" y="15381"/>
                    <a:pt x="852" y="23041"/>
                  </a:cubicBezTo>
                  <a:cubicBezTo>
                    <a:pt x="882" y="23405"/>
                    <a:pt x="973" y="23770"/>
                    <a:pt x="1216" y="24074"/>
                  </a:cubicBezTo>
                  <a:cubicBezTo>
                    <a:pt x="1495" y="24353"/>
                    <a:pt x="1875" y="24504"/>
                    <a:pt x="2264" y="24504"/>
                  </a:cubicBezTo>
                  <a:cubicBezTo>
                    <a:pt x="2300" y="24504"/>
                    <a:pt x="2336" y="24502"/>
                    <a:pt x="2371" y="24500"/>
                  </a:cubicBezTo>
                  <a:cubicBezTo>
                    <a:pt x="3922" y="24469"/>
                    <a:pt x="5381" y="23770"/>
                    <a:pt x="6353" y="22615"/>
                  </a:cubicBezTo>
                  <a:cubicBezTo>
                    <a:pt x="7326" y="21430"/>
                    <a:pt x="8025" y="20062"/>
                    <a:pt x="8390" y="18573"/>
                  </a:cubicBezTo>
                  <a:cubicBezTo>
                    <a:pt x="8907" y="16779"/>
                    <a:pt x="9119" y="14864"/>
                    <a:pt x="8572" y="13101"/>
                  </a:cubicBezTo>
                  <a:cubicBezTo>
                    <a:pt x="8268" y="12129"/>
                    <a:pt x="7691" y="11186"/>
                    <a:pt x="7630" y="10183"/>
                  </a:cubicBezTo>
                  <a:cubicBezTo>
                    <a:pt x="7539" y="9211"/>
                    <a:pt x="7873" y="8177"/>
                    <a:pt x="7660" y="7205"/>
                  </a:cubicBezTo>
                  <a:cubicBezTo>
                    <a:pt x="7417" y="6050"/>
                    <a:pt x="6414" y="5229"/>
                    <a:pt x="5593" y="4378"/>
                  </a:cubicBezTo>
                  <a:cubicBezTo>
                    <a:pt x="4742" y="3527"/>
                    <a:pt x="4013" y="2311"/>
                    <a:pt x="4438" y="1186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47;p37">
              <a:extLst>
                <a:ext uri="{FF2B5EF4-FFF2-40B4-BE49-F238E27FC236}">
                  <a16:creationId xmlns:a16="http://schemas.microsoft.com/office/drawing/2014/main" id="{77D1B9AB-A071-4B32-978C-1D81A4E69D0A}"/>
                </a:ext>
              </a:extLst>
            </p:cNvPr>
            <p:cNvSpPr/>
            <p:nvPr/>
          </p:nvSpPr>
          <p:spPr>
            <a:xfrm>
              <a:off x="2428125" y="2224475"/>
              <a:ext cx="501550" cy="772850"/>
            </a:xfrm>
            <a:custGeom>
              <a:avLst/>
              <a:gdLst/>
              <a:ahLst/>
              <a:cxnLst/>
              <a:rect l="l" t="t" r="r" b="b"/>
              <a:pathLst>
                <a:path w="20062" h="30914" extrusionOk="0">
                  <a:moveTo>
                    <a:pt x="4408" y="1"/>
                  </a:moveTo>
                  <a:cubicBezTo>
                    <a:pt x="2736" y="548"/>
                    <a:pt x="1368" y="1825"/>
                    <a:pt x="669" y="3466"/>
                  </a:cubicBezTo>
                  <a:cubicBezTo>
                    <a:pt x="0" y="5138"/>
                    <a:pt x="335" y="7022"/>
                    <a:pt x="1520" y="8360"/>
                  </a:cubicBezTo>
                  <a:cubicBezTo>
                    <a:pt x="2706" y="9576"/>
                    <a:pt x="4438" y="9971"/>
                    <a:pt x="5897" y="10791"/>
                  </a:cubicBezTo>
                  <a:cubicBezTo>
                    <a:pt x="8542" y="12250"/>
                    <a:pt x="10122" y="15138"/>
                    <a:pt x="10943" y="18056"/>
                  </a:cubicBezTo>
                  <a:cubicBezTo>
                    <a:pt x="11764" y="20944"/>
                    <a:pt x="11946" y="24013"/>
                    <a:pt x="12523" y="26992"/>
                  </a:cubicBezTo>
                  <a:cubicBezTo>
                    <a:pt x="12645" y="27904"/>
                    <a:pt x="12979" y="28786"/>
                    <a:pt x="13435" y="29576"/>
                  </a:cubicBezTo>
                  <a:cubicBezTo>
                    <a:pt x="13922" y="30366"/>
                    <a:pt x="14773" y="30883"/>
                    <a:pt x="15715" y="30913"/>
                  </a:cubicBezTo>
                  <a:cubicBezTo>
                    <a:pt x="17083" y="30883"/>
                    <a:pt x="18055" y="29576"/>
                    <a:pt x="18572" y="28330"/>
                  </a:cubicBezTo>
                  <a:cubicBezTo>
                    <a:pt x="19423" y="26232"/>
                    <a:pt x="19666" y="23953"/>
                    <a:pt x="19241" y="21734"/>
                  </a:cubicBezTo>
                  <a:cubicBezTo>
                    <a:pt x="19028" y="20518"/>
                    <a:pt x="18572" y="19302"/>
                    <a:pt x="18633" y="18056"/>
                  </a:cubicBezTo>
                  <a:cubicBezTo>
                    <a:pt x="18694" y="16931"/>
                    <a:pt x="19211" y="15867"/>
                    <a:pt x="19423" y="14743"/>
                  </a:cubicBezTo>
                  <a:cubicBezTo>
                    <a:pt x="20062" y="11369"/>
                    <a:pt x="17721" y="7691"/>
                    <a:pt x="14347" y="6870"/>
                  </a:cubicBezTo>
                  <a:cubicBezTo>
                    <a:pt x="14614" y="3663"/>
                    <a:pt x="11719" y="543"/>
                    <a:pt x="8496" y="543"/>
                  </a:cubicBezTo>
                  <a:cubicBezTo>
                    <a:pt x="8420" y="543"/>
                    <a:pt x="8344" y="545"/>
                    <a:pt x="8268" y="548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48;p37">
              <a:extLst>
                <a:ext uri="{FF2B5EF4-FFF2-40B4-BE49-F238E27FC236}">
                  <a16:creationId xmlns:a16="http://schemas.microsoft.com/office/drawing/2014/main" id="{AA450E31-4FB6-45E6-B68D-0D0DF8EB6CFC}"/>
                </a:ext>
              </a:extLst>
            </p:cNvPr>
            <p:cNvSpPr/>
            <p:nvPr/>
          </p:nvSpPr>
          <p:spPr>
            <a:xfrm>
              <a:off x="2051225" y="1444525"/>
              <a:ext cx="618575" cy="501575"/>
            </a:xfrm>
            <a:custGeom>
              <a:avLst/>
              <a:gdLst/>
              <a:ahLst/>
              <a:cxnLst/>
              <a:rect l="l" t="t" r="r" b="b"/>
              <a:pathLst>
                <a:path w="24743" h="20063" extrusionOk="0">
                  <a:moveTo>
                    <a:pt x="15750" y="1"/>
                  </a:moveTo>
                  <a:cubicBezTo>
                    <a:pt x="13564" y="1"/>
                    <a:pt x="11348" y="820"/>
                    <a:pt x="9605" y="2597"/>
                  </a:cubicBezTo>
                  <a:cubicBezTo>
                    <a:pt x="8724" y="3478"/>
                    <a:pt x="8025" y="4572"/>
                    <a:pt x="6991" y="5272"/>
                  </a:cubicBezTo>
                  <a:cubicBezTo>
                    <a:pt x="5806" y="6062"/>
                    <a:pt x="4347" y="6244"/>
                    <a:pt x="3040" y="6791"/>
                  </a:cubicBezTo>
                  <a:cubicBezTo>
                    <a:pt x="1733" y="7308"/>
                    <a:pt x="426" y="8402"/>
                    <a:pt x="456" y="9831"/>
                  </a:cubicBezTo>
                  <a:lnTo>
                    <a:pt x="0" y="18129"/>
                  </a:lnTo>
                  <a:cubicBezTo>
                    <a:pt x="25" y="19302"/>
                    <a:pt x="1248" y="20063"/>
                    <a:pt x="2438" y="20063"/>
                  </a:cubicBezTo>
                  <a:cubicBezTo>
                    <a:pt x="2727" y="20063"/>
                    <a:pt x="3015" y="20017"/>
                    <a:pt x="3283" y="19922"/>
                  </a:cubicBezTo>
                  <a:cubicBezTo>
                    <a:pt x="4651" y="19466"/>
                    <a:pt x="5563" y="18190"/>
                    <a:pt x="6292" y="16913"/>
                  </a:cubicBezTo>
                  <a:cubicBezTo>
                    <a:pt x="7022" y="15667"/>
                    <a:pt x="7690" y="14299"/>
                    <a:pt x="8876" y="13478"/>
                  </a:cubicBezTo>
                  <a:cubicBezTo>
                    <a:pt x="9848" y="12790"/>
                    <a:pt x="10982" y="12559"/>
                    <a:pt x="12165" y="12559"/>
                  </a:cubicBezTo>
                  <a:cubicBezTo>
                    <a:pt x="13387" y="12559"/>
                    <a:pt x="14662" y="12806"/>
                    <a:pt x="15867" y="13053"/>
                  </a:cubicBezTo>
                  <a:cubicBezTo>
                    <a:pt x="16940" y="13259"/>
                    <a:pt x="18087" y="13447"/>
                    <a:pt x="19191" y="13447"/>
                  </a:cubicBezTo>
                  <a:cubicBezTo>
                    <a:pt x="20527" y="13447"/>
                    <a:pt x="21798" y="13172"/>
                    <a:pt x="22797" y="12323"/>
                  </a:cubicBezTo>
                  <a:cubicBezTo>
                    <a:pt x="24378" y="10986"/>
                    <a:pt x="24742" y="8615"/>
                    <a:pt x="24226" y="6579"/>
                  </a:cubicBezTo>
                  <a:cubicBezTo>
                    <a:pt x="23188" y="2427"/>
                    <a:pt x="19511" y="1"/>
                    <a:pt x="15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49;p37">
              <a:extLst>
                <a:ext uri="{FF2B5EF4-FFF2-40B4-BE49-F238E27FC236}">
                  <a16:creationId xmlns:a16="http://schemas.microsoft.com/office/drawing/2014/main" id="{24FBFAD6-3E6D-4B37-B772-719E9D6C2CB5}"/>
                </a:ext>
              </a:extLst>
            </p:cNvPr>
            <p:cNvSpPr/>
            <p:nvPr/>
          </p:nvSpPr>
          <p:spPr>
            <a:xfrm>
              <a:off x="2148475" y="1616600"/>
              <a:ext cx="552475" cy="1083675"/>
            </a:xfrm>
            <a:custGeom>
              <a:avLst/>
              <a:gdLst/>
              <a:ahLst/>
              <a:cxnLst/>
              <a:rect l="l" t="t" r="r" b="b"/>
              <a:pathLst>
                <a:path w="22099" h="43347" extrusionOk="0">
                  <a:moveTo>
                    <a:pt x="15195" y="1"/>
                  </a:moveTo>
                  <a:cubicBezTo>
                    <a:pt x="15026" y="1"/>
                    <a:pt x="14855" y="10"/>
                    <a:pt x="14682" y="30"/>
                  </a:cubicBezTo>
                  <a:lnTo>
                    <a:pt x="2128" y="3221"/>
                  </a:lnTo>
                  <a:cubicBezTo>
                    <a:pt x="913" y="3343"/>
                    <a:pt x="1" y="4407"/>
                    <a:pt x="31" y="5623"/>
                  </a:cubicBezTo>
                  <a:lnTo>
                    <a:pt x="1429" y="37538"/>
                  </a:lnTo>
                  <a:cubicBezTo>
                    <a:pt x="1489" y="41229"/>
                    <a:pt x="6797" y="43346"/>
                    <a:pt x="10785" y="43346"/>
                  </a:cubicBezTo>
                  <a:cubicBezTo>
                    <a:pt x="10868" y="43346"/>
                    <a:pt x="10952" y="43345"/>
                    <a:pt x="11034" y="43344"/>
                  </a:cubicBezTo>
                  <a:cubicBezTo>
                    <a:pt x="15107" y="43252"/>
                    <a:pt x="15259" y="41246"/>
                    <a:pt x="15290" y="37660"/>
                  </a:cubicBezTo>
                  <a:cubicBezTo>
                    <a:pt x="15380" y="31712"/>
                    <a:pt x="15381" y="29453"/>
                    <a:pt x="15381" y="29453"/>
                  </a:cubicBezTo>
                  <a:cubicBezTo>
                    <a:pt x="15381" y="29453"/>
                    <a:pt x="15381" y="29453"/>
                    <a:pt x="15381" y="29453"/>
                  </a:cubicBezTo>
                  <a:cubicBezTo>
                    <a:pt x="15381" y="29453"/>
                    <a:pt x="15382" y="29454"/>
                    <a:pt x="15385" y="29454"/>
                  </a:cubicBezTo>
                  <a:cubicBezTo>
                    <a:pt x="15539" y="29454"/>
                    <a:pt x="20534" y="28467"/>
                    <a:pt x="21582" y="21854"/>
                  </a:cubicBezTo>
                  <a:cubicBezTo>
                    <a:pt x="22098" y="18510"/>
                    <a:pt x="21916" y="13039"/>
                    <a:pt x="21643" y="8541"/>
                  </a:cubicBezTo>
                  <a:cubicBezTo>
                    <a:pt x="21381" y="4702"/>
                    <a:pt x="18921" y="1"/>
                    <a:pt x="151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50;p37">
              <a:extLst>
                <a:ext uri="{FF2B5EF4-FFF2-40B4-BE49-F238E27FC236}">
                  <a16:creationId xmlns:a16="http://schemas.microsoft.com/office/drawing/2014/main" id="{DF9EC04B-1F82-4AB7-88BC-A7AF3CED8551}"/>
                </a:ext>
              </a:extLst>
            </p:cNvPr>
            <p:cNvSpPr/>
            <p:nvPr/>
          </p:nvSpPr>
          <p:spPr>
            <a:xfrm>
              <a:off x="2617325" y="1917325"/>
              <a:ext cx="43350" cy="40625"/>
            </a:xfrm>
            <a:custGeom>
              <a:avLst/>
              <a:gdLst/>
              <a:ahLst/>
              <a:cxnLst/>
              <a:rect l="l" t="t" r="r" b="b"/>
              <a:pathLst>
                <a:path w="1734" h="1625" extrusionOk="0">
                  <a:moveTo>
                    <a:pt x="921" y="1"/>
                  </a:moveTo>
                  <a:cubicBezTo>
                    <a:pt x="888" y="1"/>
                    <a:pt x="855" y="3"/>
                    <a:pt x="822" y="7"/>
                  </a:cubicBezTo>
                  <a:cubicBezTo>
                    <a:pt x="366" y="7"/>
                    <a:pt x="1" y="402"/>
                    <a:pt x="1" y="858"/>
                  </a:cubicBezTo>
                  <a:cubicBezTo>
                    <a:pt x="29" y="1281"/>
                    <a:pt x="370" y="1625"/>
                    <a:pt x="783" y="1625"/>
                  </a:cubicBezTo>
                  <a:cubicBezTo>
                    <a:pt x="816" y="1625"/>
                    <a:pt x="849" y="1623"/>
                    <a:pt x="882" y="1618"/>
                  </a:cubicBezTo>
                  <a:cubicBezTo>
                    <a:pt x="1369" y="1618"/>
                    <a:pt x="1734" y="1223"/>
                    <a:pt x="1734" y="767"/>
                  </a:cubicBezTo>
                  <a:cubicBezTo>
                    <a:pt x="1677" y="345"/>
                    <a:pt x="1334" y="1"/>
                    <a:pt x="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51;p37">
              <a:extLst>
                <a:ext uri="{FF2B5EF4-FFF2-40B4-BE49-F238E27FC236}">
                  <a16:creationId xmlns:a16="http://schemas.microsoft.com/office/drawing/2014/main" id="{5CB8D634-5338-479D-B104-78B1BD8D9FD6}"/>
                </a:ext>
              </a:extLst>
            </p:cNvPr>
            <p:cNvSpPr/>
            <p:nvPr/>
          </p:nvSpPr>
          <p:spPr>
            <a:xfrm>
              <a:off x="2573250" y="1878750"/>
              <a:ext cx="88175" cy="23850"/>
            </a:xfrm>
            <a:custGeom>
              <a:avLst/>
              <a:gdLst/>
              <a:ahLst/>
              <a:cxnLst/>
              <a:rect l="l" t="t" r="r" b="b"/>
              <a:pathLst>
                <a:path w="3527" h="954" extrusionOk="0">
                  <a:moveTo>
                    <a:pt x="1794" y="0"/>
                  </a:moveTo>
                  <a:cubicBezTo>
                    <a:pt x="1308" y="0"/>
                    <a:pt x="822" y="152"/>
                    <a:pt x="427" y="426"/>
                  </a:cubicBezTo>
                  <a:cubicBezTo>
                    <a:pt x="123" y="669"/>
                    <a:pt x="1" y="851"/>
                    <a:pt x="62" y="912"/>
                  </a:cubicBezTo>
                  <a:cubicBezTo>
                    <a:pt x="72" y="925"/>
                    <a:pt x="90" y="931"/>
                    <a:pt x="114" y="931"/>
                  </a:cubicBezTo>
                  <a:cubicBezTo>
                    <a:pt x="311" y="931"/>
                    <a:pt x="953" y="547"/>
                    <a:pt x="1764" y="547"/>
                  </a:cubicBezTo>
                  <a:cubicBezTo>
                    <a:pt x="2625" y="547"/>
                    <a:pt x="3233" y="954"/>
                    <a:pt x="3424" y="954"/>
                  </a:cubicBezTo>
                  <a:cubicBezTo>
                    <a:pt x="3441" y="954"/>
                    <a:pt x="3456" y="950"/>
                    <a:pt x="3466" y="942"/>
                  </a:cubicBezTo>
                  <a:cubicBezTo>
                    <a:pt x="3527" y="881"/>
                    <a:pt x="3405" y="669"/>
                    <a:pt x="3132" y="456"/>
                  </a:cubicBezTo>
                  <a:cubicBezTo>
                    <a:pt x="2737" y="152"/>
                    <a:pt x="2250" y="0"/>
                    <a:pt x="17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52;p37">
              <a:extLst>
                <a:ext uri="{FF2B5EF4-FFF2-40B4-BE49-F238E27FC236}">
                  <a16:creationId xmlns:a16="http://schemas.microsoft.com/office/drawing/2014/main" id="{AE5EEA2B-A4F4-4AB2-9EBB-2512E696F29D}"/>
                </a:ext>
              </a:extLst>
            </p:cNvPr>
            <p:cNvSpPr/>
            <p:nvPr/>
          </p:nvSpPr>
          <p:spPr>
            <a:xfrm>
              <a:off x="2394700" y="1917325"/>
              <a:ext cx="43325" cy="40625"/>
            </a:xfrm>
            <a:custGeom>
              <a:avLst/>
              <a:gdLst/>
              <a:ahLst/>
              <a:cxnLst/>
              <a:rect l="l" t="t" r="r" b="b"/>
              <a:pathLst>
                <a:path w="1733" h="1625" extrusionOk="0">
                  <a:moveTo>
                    <a:pt x="920" y="1"/>
                  </a:moveTo>
                  <a:cubicBezTo>
                    <a:pt x="887" y="1"/>
                    <a:pt x="854" y="3"/>
                    <a:pt x="821" y="7"/>
                  </a:cubicBezTo>
                  <a:cubicBezTo>
                    <a:pt x="365" y="7"/>
                    <a:pt x="0" y="402"/>
                    <a:pt x="0" y="858"/>
                  </a:cubicBezTo>
                  <a:cubicBezTo>
                    <a:pt x="28" y="1281"/>
                    <a:pt x="369" y="1625"/>
                    <a:pt x="782" y="1625"/>
                  </a:cubicBezTo>
                  <a:cubicBezTo>
                    <a:pt x="815" y="1625"/>
                    <a:pt x="848" y="1623"/>
                    <a:pt x="881" y="1618"/>
                  </a:cubicBezTo>
                  <a:cubicBezTo>
                    <a:pt x="1337" y="1618"/>
                    <a:pt x="1733" y="1223"/>
                    <a:pt x="1702" y="767"/>
                  </a:cubicBezTo>
                  <a:cubicBezTo>
                    <a:pt x="1674" y="345"/>
                    <a:pt x="1333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53;p37">
              <a:extLst>
                <a:ext uri="{FF2B5EF4-FFF2-40B4-BE49-F238E27FC236}">
                  <a16:creationId xmlns:a16="http://schemas.microsoft.com/office/drawing/2014/main" id="{E4D0AEB4-7C90-49C2-8D29-711104FCDC7C}"/>
                </a:ext>
              </a:extLst>
            </p:cNvPr>
            <p:cNvSpPr/>
            <p:nvPr/>
          </p:nvSpPr>
          <p:spPr>
            <a:xfrm>
              <a:off x="2346050" y="1884050"/>
              <a:ext cx="87425" cy="23300"/>
            </a:xfrm>
            <a:custGeom>
              <a:avLst/>
              <a:gdLst/>
              <a:ahLst/>
              <a:cxnLst/>
              <a:rect l="l" t="t" r="r" b="b"/>
              <a:pathLst>
                <a:path w="3497" h="932" extrusionOk="0">
                  <a:moveTo>
                    <a:pt x="1764" y="1"/>
                  </a:moveTo>
                  <a:cubicBezTo>
                    <a:pt x="1277" y="1"/>
                    <a:pt x="821" y="153"/>
                    <a:pt x="426" y="426"/>
                  </a:cubicBezTo>
                  <a:cubicBezTo>
                    <a:pt x="122" y="639"/>
                    <a:pt x="1" y="852"/>
                    <a:pt x="61" y="882"/>
                  </a:cubicBezTo>
                  <a:cubicBezTo>
                    <a:pt x="72" y="896"/>
                    <a:pt x="89" y="902"/>
                    <a:pt x="114" y="902"/>
                  </a:cubicBezTo>
                  <a:cubicBezTo>
                    <a:pt x="311" y="902"/>
                    <a:pt x="953" y="517"/>
                    <a:pt x="1764" y="517"/>
                  </a:cubicBezTo>
                  <a:cubicBezTo>
                    <a:pt x="2607" y="517"/>
                    <a:pt x="3206" y="931"/>
                    <a:pt x="3410" y="931"/>
                  </a:cubicBezTo>
                  <a:cubicBezTo>
                    <a:pt x="3434" y="931"/>
                    <a:pt x="3453" y="925"/>
                    <a:pt x="3466" y="913"/>
                  </a:cubicBezTo>
                  <a:cubicBezTo>
                    <a:pt x="3496" y="852"/>
                    <a:pt x="3375" y="669"/>
                    <a:pt x="3131" y="426"/>
                  </a:cubicBezTo>
                  <a:cubicBezTo>
                    <a:pt x="2736" y="153"/>
                    <a:pt x="2250" y="1"/>
                    <a:pt x="17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54;p37">
              <a:extLst>
                <a:ext uri="{FF2B5EF4-FFF2-40B4-BE49-F238E27FC236}">
                  <a16:creationId xmlns:a16="http://schemas.microsoft.com/office/drawing/2014/main" id="{21D98829-439C-4609-A200-AC289D487E19}"/>
                </a:ext>
              </a:extLst>
            </p:cNvPr>
            <p:cNvSpPr/>
            <p:nvPr/>
          </p:nvSpPr>
          <p:spPr>
            <a:xfrm>
              <a:off x="2503350" y="1885575"/>
              <a:ext cx="72975" cy="194100"/>
            </a:xfrm>
            <a:custGeom>
              <a:avLst/>
              <a:gdLst/>
              <a:ahLst/>
              <a:cxnLst/>
              <a:rect l="l" t="t" r="r" b="b"/>
              <a:pathLst>
                <a:path w="2919" h="7764" extrusionOk="0">
                  <a:moveTo>
                    <a:pt x="95" y="0"/>
                  </a:moveTo>
                  <a:cubicBezTo>
                    <a:pt x="94" y="0"/>
                    <a:pt x="93" y="0"/>
                    <a:pt x="92" y="1"/>
                  </a:cubicBezTo>
                  <a:cubicBezTo>
                    <a:pt x="1" y="31"/>
                    <a:pt x="700" y="2159"/>
                    <a:pt x="1672" y="4712"/>
                  </a:cubicBezTo>
                  <a:lnTo>
                    <a:pt x="2371" y="6505"/>
                  </a:lnTo>
                  <a:cubicBezTo>
                    <a:pt x="2493" y="6718"/>
                    <a:pt x="2554" y="6961"/>
                    <a:pt x="2554" y="7204"/>
                  </a:cubicBezTo>
                  <a:cubicBezTo>
                    <a:pt x="2493" y="7387"/>
                    <a:pt x="2280" y="7417"/>
                    <a:pt x="2037" y="7447"/>
                  </a:cubicBezTo>
                  <a:cubicBezTo>
                    <a:pt x="1095" y="7569"/>
                    <a:pt x="517" y="7660"/>
                    <a:pt x="517" y="7721"/>
                  </a:cubicBezTo>
                  <a:cubicBezTo>
                    <a:pt x="517" y="7748"/>
                    <a:pt x="634" y="7763"/>
                    <a:pt x="854" y="7763"/>
                  </a:cubicBezTo>
                  <a:cubicBezTo>
                    <a:pt x="1122" y="7763"/>
                    <a:pt x="1546" y="7741"/>
                    <a:pt x="2098" y="7691"/>
                  </a:cubicBezTo>
                  <a:cubicBezTo>
                    <a:pt x="2219" y="7691"/>
                    <a:pt x="2341" y="7691"/>
                    <a:pt x="2463" y="7660"/>
                  </a:cubicBezTo>
                  <a:cubicBezTo>
                    <a:pt x="2645" y="7599"/>
                    <a:pt x="2797" y="7478"/>
                    <a:pt x="2858" y="7296"/>
                  </a:cubicBezTo>
                  <a:cubicBezTo>
                    <a:pt x="2919" y="6992"/>
                    <a:pt x="2888" y="6657"/>
                    <a:pt x="2736" y="6384"/>
                  </a:cubicBezTo>
                  <a:lnTo>
                    <a:pt x="2068" y="4560"/>
                  </a:lnTo>
                  <a:cubicBezTo>
                    <a:pt x="1072" y="2025"/>
                    <a:pt x="22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55;p37">
              <a:extLst>
                <a:ext uri="{FF2B5EF4-FFF2-40B4-BE49-F238E27FC236}">
                  <a16:creationId xmlns:a16="http://schemas.microsoft.com/office/drawing/2014/main" id="{56CB0D0E-E3BE-4853-9CFC-44C746D1FE31}"/>
                </a:ext>
              </a:extLst>
            </p:cNvPr>
            <p:cNvSpPr/>
            <p:nvPr/>
          </p:nvSpPr>
          <p:spPr>
            <a:xfrm>
              <a:off x="2308050" y="2293625"/>
              <a:ext cx="224975" cy="100350"/>
            </a:xfrm>
            <a:custGeom>
              <a:avLst/>
              <a:gdLst/>
              <a:ahLst/>
              <a:cxnLst/>
              <a:rect l="l" t="t" r="r" b="b"/>
              <a:pathLst>
                <a:path w="8999" h="4014" extrusionOk="0">
                  <a:moveTo>
                    <a:pt x="1" y="1"/>
                  </a:moveTo>
                  <a:cubicBezTo>
                    <a:pt x="1" y="1"/>
                    <a:pt x="1914" y="4013"/>
                    <a:pt x="7653" y="4013"/>
                  </a:cubicBezTo>
                  <a:cubicBezTo>
                    <a:pt x="8053" y="4013"/>
                    <a:pt x="8470" y="3994"/>
                    <a:pt x="8907" y="3952"/>
                  </a:cubicBezTo>
                  <a:lnTo>
                    <a:pt x="8998" y="2372"/>
                  </a:lnTo>
                  <a:lnTo>
                    <a:pt x="8998" y="2372"/>
                  </a:lnTo>
                  <a:cubicBezTo>
                    <a:pt x="8889" y="2374"/>
                    <a:pt x="8780" y="2375"/>
                    <a:pt x="8671" y="2375"/>
                  </a:cubicBezTo>
                  <a:cubicBezTo>
                    <a:pt x="5621" y="2375"/>
                    <a:pt x="2613" y="155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56;p37">
              <a:extLst>
                <a:ext uri="{FF2B5EF4-FFF2-40B4-BE49-F238E27FC236}">
                  <a16:creationId xmlns:a16="http://schemas.microsoft.com/office/drawing/2014/main" id="{E350EC8B-97FC-4646-9B26-C0A75460A8DA}"/>
                </a:ext>
              </a:extLst>
            </p:cNvPr>
            <p:cNvSpPr/>
            <p:nvPr/>
          </p:nvSpPr>
          <p:spPr>
            <a:xfrm>
              <a:off x="2435725" y="2118600"/>
              <a:ext cx="72975" cy="51300"/>
            </a:xfrm>
            <a:custGeom>
              <a:avLst/>
              <a:gdLst/>
              <a:ahLst/>
              <a:cxnLst/>
              <a:rect l="l" t="t" r="r" b="b"/>
              <a:pathLst>
                <a:path w="2919" h="2052" extrusionOk="0">
                  <a:moveTo>
                    <a:pt x="1500" y="1"/>
                  </a:moveTo>
                  <a:cubicBezTo>
                    <a:pt x="1436" y="1"/>
                    <a:pt x="1372" y="4"/>
                    <a:pt x="1307" y="11"/>
                  </a:cubicBezTo>
                  <a:cubicBezTo>
                    <a:pt x="912" y="41"/>
                    <a:pt x="517" y="254"/>
                    <a:pt x="274" y="589"/>
                  </a:cubicBezTo>
                  <a:cubicBezTo>
                    <a:pt x="0" y="892"/>
                    <a:pt x="0" y="1348"/>
                    <a:pt x="213" y="1683"/>
                  </a:cubicBezTo>
                  <a:cubicBezTo>
                    <a:pt x="430" y="1921"/>
                    <a:pt x="724" y="2051"/>
                    <a:pt x="1040" y="2051"/>
                  </a:cubicBezTo>
                  <a:cubicBezTo>
                    <a:pt x="1167" y="2051"/>
                    <a:pt x="1298" y="2030"/>
                    <a:pt x="1429" y="1987"/>
                  </a:cubicBezTo>
                  <a:cubicBezTo>
                    <a:pt x="1855" y="1835"/>
                    <a:pt x="2250" y="1592"/>
                    <a:pt x="2584" y="1288"/>
                  </a:cubicBezTo>
                  <a:cubicBezTo>
                    <a:pt x="2706" y="1196"/>
                    <a:pt x="2797" y="1105"/>
                    <a:pt x="2858" y="1014"/>
                  </a:cubicBezTo>
                  <a:cubicBezTo>
                    <a:pt x="2918" y="892"/>
                    <a:pt x="2918" y="771"/>
                    <a:pt x="2858" y="680"/>
                  </a:cubicBezTo>
                  <a:lnTo>
                    <a:pt x="2827" y="649"/>
                  </a:lnTo>
                  <a:cubicBezTo>
                    <a:pt x="2503" y="217"/>
                    <a:pt x="2011" y="1"/>
                    <a:pt x="150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57;p37">
              <a:extLst>
                <a:ext uri="{FF2B5EF4-FFF2-40B4-BE49-F238E27FC236}">
                  <a16:creationId xmlns:a16="http://schemas.microsoft.com/office/drawing/2014/main" id="{E39123CE-3EDB-4684-A40D-A6DEA565918A}"/>
                </a:ext>
              </a:extLst>
            </p:cNvPr>
            <p:cNvSpPr/>
            <p:nvPr/>
          </p:nvSpPr>
          <p:spPr>
            <a:xfrm>
              <a:off x="2443325" y="2095300"/>
              <a:ext cx="79050" cy="66900"/>
            </a:xfrm>
            <a:custGeom>
              <a:avLst/>
              <a:gdLst/>
              <a:ahLst/>
              <a:cxnLst/>
              <a:rect l="l" t="t" r="r" b="b"/>
              <a:pathLst>
                <a:path w="3162" h="2676" extrusionOk="0">
                  <a:moveTo>
                    <a:pt x="183" y="1"/>
                  </a:moveTo>
                  <a:cubicBezTo>
                    <a:pt x="122" y="1"/>
                    <a:pt x="0" y="214"/>
                    <a:pt x="61" y="669"/>
                  </a:cubicBezTo>
                  <a:cubicBezTo>
                    <a:pt x="122" y="1247"/>
                    <a:pt x="395" y="1733"/>
                    <a:pt x="851" y="2098"/>
                  </a:cubicBezTo>
                  <a:cubicBezTo>
                    <a:pt x="1307" y="2463"/>
                    <a:pt x="1885" y="2676"/>
                    <a:pt x="2462" y="2676"/>
                  </a:cubicBezTo>
                  <a:cubicBezTo>
                    <a:pt x="2918" y="2645"/>
                    <a:pt x="3161" y="2524"/>
                    <a:pt x="3161" y="2463"/>
                  </a:cubicBezTo>
                  <a:cubicBezTo>
                    <a:pt x="3161" y="2311"/>
                    <a:pt x="2067" y="2402"/>
                    <a:pt x="1216" y="1703"/>
                  </a:cubicBezTo>
                  <a:cubicBezTo>
                    <a:pt x="365" y="973"/>
                    <a:pt x="33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58;p37">
              <a:extLst>
                <a:ext uri="{FF2B5EF4-FFF2-40B4-BE49-F238E27FC236}">
                  <a16:creationId xmlns:a16="http://schemas.microsoft.com/office/drawing/2014/main" id="{82CA2754-0903-4E46-A09C-C295F763BB28}"/>
                </a:ext>
              </a:extLst>
            </p:cNvPr>
            <p:cNvSpPr/>
            <p:nvPr/>
          </p:nvSpPr>
          <p:spPr>
            <a:xfrm>
              <a:off x="2334650" y="1848775"/>
              <a:ext cx="108700" cy="31500"/>
            </a:xfrm>
            <a:custGeom>
              <a:avLst/>
              <a:gdLst/>
              <a:ahLst/>
              <a:cxnLst/>
              <a:rect l="l" t="t" r="r" b="b"/>
              <a:pathLst>
                <a:path w="4348" h="1260" extrusionOk="0">
                  <a:moveTo>
                    <a:pt x="2536" y="0"/>
                  </a:moveTo>
                  <a:cubicBezTo>
                    <a:pt x="1822" y="0"/>
                    <a:pt x="1120" y="202"/>
                    <a:pt x="517" y="591"/>
                  </a:cubicBezTo>
                  <a:cubicBezTo>
                    <a:pt x="153" y="834"/>
                    <a:pt x="1" y="1077"/>
                    <a:pt x="62" y="1169"/>
                  </a:cubicBezTo>
                  <a:cubicBezTo>
                    <a:pt x="102" y="1234"/>
                    <a:pt x="196" y="1260"/>
                    <a:pt x="331" y="1260"/>
                  </a:cubicBezTo>
                  <a:cubicBezTo>
                    <a:pt x="702" y="1260"/>
                    <a:pt x="1388" y="1067"/>
                    <a:pt x="2189" y="956"/>
                  </a:cubicBezTo>
                  <a:cubicBezTo>
                    <a:pt x="3283" y="834"/>
                    <a:pt x="4195" y="956"/>
                    <a:pt x="4287" y="682"/>
                  </a:cubicBezTo>
                  <a:cubicBezTo>
                    <a:pt x="4347" y="591"/>
                    <a:pt x="4135" y="378"/>
                    <a:pt x="3739" y="196"/>
                  </a:cubicBezTo>
                  <a:cubicBezTo>
                    <a:pt x="3345" y="64"/>
                    <a:pt x="2938" y="0"/>
                    <a:pt x="2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59;p37">
              <a:extLst>
                <a:ext uri="{FF2B5EF4-FFF2-40B4-BE49-F238E27FC236}">
                  <a16:creationId xmlns:a16="http://schemas.microsoft.com/office/drawing/2014/main" id="{9728C538-41B8-4B25-8F69-53E9FAE71C16}"/>
                </a:ext>
              </a:extLst>
            </p:cNvPr>
            <p:cNvSpPr/>
            <p:nvPr/>
          </p:nvSpPr>
          <p:spPr>
            <a:xfrm>
              <a:off x="2570975" y="1811575"/>
              <a:ext cx="82100" cy="25475"/>
            </a:xfrm>
            <a:custGeom>
              <a:avLst/>
              <a:gdLst/>
              <a:ahLst/>
              <a:cxnLst/>
              <a:rect l="l" t="t" r="r" b="b"/>
              <a:pathLst>
                <a:path w="3284" h="1019" extrusionOk="0">
                  <a:moveTo>
                    <a:pt x="1590" y="0"/>
                  </a:moveTo>
                  <a:cubicBezTo>
                    <a:pt x="1168" y="0"/>
                    <a:pt x="743" y="114"/>
                    <a:pt x="366" y="347"/>
                  </a:cubicBezTo>
                  <a:cubicBezTo>
                    <a:pt x="92" y="559"/>
                    <a:pt x="1" y="742"/>
                    <a:pt x="62" y="863"/>
                  </a:cubicBezTo>
                  <a:cubicBezTo>
                    <a:pt x="124" y="951"/>
                    <a:pt x="269" y="977"/>
                    <a:pt x="471" y="977"/>
                  </a:cubicBezTo>
                  <a:cubicBezTo>
                    <a:pt x="760" y="977"/>
                    <a:pt x="1165" y="924"/>
                    <a:pt x="1612" y="924"/>
                  </a:cubicBezTo>
                  <a:cubicBezTo>
                    <a:pt x="2139" y="924"/>
                    <a:pt x="2598" y="1019"/>
                    <a:pt x="2891" y="1019"/>
                  </a:cubicBezTo>
                  <a:cubicBezTo>
                    <a:pt x="3037" y="1019"/>
                    <a:pt x="3142" y="995"/>
                    <a:pt x="3192" y="924"/>
                  </a:cubicBezTo>
                  <a:cubicBezTo>
                    <a:pt x="3284" y="833"/>
                    <a:pt x="3192" y="620"/>
                    <a:pt x="2888" y="407"/>
                  </a:cubicBezTo>
                  <a:cubicBezTo>
                    <a:pt x="2507" y="137"/>
                    <a:pt x="2051" y="0"/>
                    <a:pt x="15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60;p37">
              <a:extLst>
                <a:ext uri="{FF2B5EF4-FFF2-40B4-BE49-F238E27FC236}">
                  <a16:creationId xmlns:a16="http://schemas.microsoft.com/office/drawing/2014/main" id="{7C54643B-893F-4327-BD6C-27C4CDD31513}"/>
                </a:ext>
              </a:extLst>
            </p:cNvPr>
            <p:cNvSpPr/>
            <p:nvPr/>
          </p:nvSpPr>
          <p:spPr>
            <a:xfrm>
              <a:off x="2077800" y="1580850"/>
              <a:ext cx="485600" cy="671850"/>
            </a:xfrm>
            <a:custGeom>
              <a:avLst/>
              <a:gdLst/>
              <a:ahLst/>
              <a:cxnLst/>
              <a:rect l="l" t="t" r="r" b="b"/>
              <a:pathLst>
                <a:path w="19424" h="26874" extrusionOk="0">
                  <a:moveTo>
                    <a:pt x="18786" y="1"/>
                  </a:moveTo>
                  <a:cubicBezTo>
                    <a:pt x="13770" y="609"/>
                    <a:pt x="8846" y="1825"/>
                    <a:pt x="4135" y="3588"/>
                  </a:cubicBezTo>
                  <a:cubicBezTo>
                    <a:pt x="3010" y="3983"/>
                    <a:pt x="1886" y="4499"/>
                    <a:pt x="1217" y="5472"/>
                  </a:cubicBezTo>
                  <a:cubicBezTo>
                    <a:pt x="548" y="6506"/>
                    <a:pt x="579" y="7813"/>
                    <a:pt x="639" y="9059"/>
                  </a:cubicBezTo>
                  <a:cubicBezTo>
                    <a:pt x="913" y="15108"/>
                    <a:pt x="1" y="20761"/>
                    <a:pt x="275" y="26779"/>
                  </a:cubicBezTo>
                  <a:lnTo>
                    <a:pt x="275" y="26749"/>
                  </a:lnTo>
                  <a:cubicBezTo>
                    <a:pt x="684" y="26834"/>
                    <a:pt x="1091" y="26874"/>
                    <a:pt x="1489" y="26874"/>
                  </a:cubicBezTo>
                  <a:cubicBezTo>
                    <a:pt x="4957" y="26874"/>
                    <a:pt x="7820" y="23810"/>
                    <a:pt x="7357" y="20184"/>
                  </a:cubicBezTo>
                  <a:cubicBezTo>
                    <a:pt x="7174" y="18542"/>
                    <a:pt x="6263" y="16870"/>
                    <a:pt x="6840" y="15290"/>
                  </a:cubicBezTo>
                  <a:cubicBezTo>
                    <a:pt x="7600" y="13223"/>
                    <a:pt x="10488" y="12585"/>
                    <a:pt x="11278" y="10518"/>
                  </a:cubicBezTo>
                  <a:cubicBezTo>
                    <a:pt x="11703" y="9332"/>
                    <a:pt x="11308" y="7934"/>
                    <a:pt x="11825" y="6749"/>
                  </a:cubicBezTo>
                  <a:cubicBezTo>
                    <a:pt x="12281" y="5655"/>
                    <a:pt x="13466" y="5016"/>
                    <a:pt x="14591" y="4621"/>
                  </a:cubicBezTo>
                  <a:cubicBezTo>
                    <a:pt x="15716" y="4196"/>
                    <a:pt x="16931" y="3922"/>
                    <a:pt x="17874" y="3192"/>
                  </a:cubicBezTo>
                  <a:cubicBezTo>
                    <a:pt x="18816" y="2433"/>
                    <a:pt x="19424" y="1065"/>
                    <a:pt x="18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61;p37">
              <a:extLst>
                <a:ext uri="{FF2B5EF4-FFF2-40B4-BE49-F238E27FC236}">
                  <a16:creationId xmlns:a16="http://schemas.microsoft.com/office/drawing/2014/main" id="{767C847C-169A-4EA6-A9E5-D6B0082F29FD}"/>
                </a:ext>
              </a:extLst>
            </p:cNvPr>
            <p:cNvSpPr/>
            <p:nvPr/>
          </p:nvSpPr>
          <p:spPr>
            <a:xfrm>
              <a:off x="2004100" y="1511525"/>
              <a:ext cx="551700" cy="690950"/>
            </a:xfrm>
            <a:custGeom>
              <a:avLst/>
              <a:gdLst/>
              <a:ahLst/>
              <a:cxnLst/>
              <a:rect l="l" t="t" r="r" b="b"/>
              <a:pathLst>
                <a:path w="22068" h="27638" extrusionOk="0">
                  <a:moveTo>
                    <a:pt x="17985" y="0"/>
                  </a:moveTo>
                  <a:cubicBezTo>
                    <a:pt x="16956" y="0"/>
                    <a:pt x="15940" y="302"/>
                    <a:pt x="15077" y="859"/>
                  </a:cubicBezTo>
                  <a:cubicBezTo>
                    <a:pt x="13983" y="1558"/>
                    <a:pt x="13132" y="2531"/>
                    <a:pt x="12554" y="3686"/>
                  </a:cubicBezTo>
                  <a:cubicBezTo>
                    <a:pt x="12220" y="4294"/>
                    <a:pt x="11977" y="4932"/>
                    <a:pt x="11794" y="5570"/>
                  </a:cubicBezTo>
                  <a:cubicBezTo>
                    <a:pt x="11612" y="6269"/>
                    <a:pt x="11369" y="6908"/>
                    <a:pt x="11065" y="7546"/>
                  </a:cubicBezTo>
                  <a:cubicBezTo>
                    <a:pt x="10730" y="8215"/>
                    <a:pt x="10183" y="8701"/>
                    <a:pt x="9484" y="8975"/>
                  </a:cubicBezTo>
                  <a:cubicBezTo>
                    <a:pt x="8785" y="9187"/>
                    <a:pt x="8025" y="9309"/>
                    <a:pt x="7265" y="9339"/>
                  </a:cubicBezTo>
                  <a:cubicBezTo>
                    <a:pt x="6505" y="9370"/>
                    <a:pt x="5745" y="9613"/>
                    <a:pt x="5077" y="9978"/>
                  </a:cubicBezTo>
                  <a:cubicBezTo>
                    <a:pt x="3770" y="10768"/>
                    <a:pt x="2949" y="12136"/>
                    <a:pt x="2888" y="13656"/>
                  </a:cubicBezTo>
                  <a:cubicBezTo>
                    <a:pt x="2888" y="14324"/>
                    <a:pt x="3010" y="15023"/>
                    <a:pt x="3283" y="15662"/>
                  </a:cubicBezTo>
                  <a:cubicBezTo>
                    <a:pt x="3496" y="16270"/>
                    <a:pt x="3648" y="16908"/>
                    <a:pt x="3648" y="17546"/>
                  </a:cubicBezTo>
                  <a:cubicBezTo>
                    <a:pt x="3648" y="18154"/>
                    <a:pt x="3496" y="18732"/>
                    <a:pt x="3223" y="19279"/>
                  </a:cubicBezTo>
                  <a:cubicBezTo>
                    <a:pt x="2706" y="20343"/>
                    <a:pt x="1946" y="21163"/>
                    <a:pt x="1368" y="21984"/>
                  </a:cubicBezTo>
                  <a:cubicBezTo>
                    <a:pt x="791" y="22713"/>
                    <a:pt x="365" y="23534"/>
                    <a:pt x="153" y="24416"/>
                  </a:cubicBezTo>
                  <a:cubicBezTo>
                    <a:pt x="1" y="25115"/>
                    <a:pt x="92" y="25814"/>
                    <a:pt x="365" y="26482"/>
                  </a:cubicBezTo>
                  <a:cubicBezTo>
                    <a:pt x="548" y="26878"/>
                    <a:pt x="821" y="27212"/>
                    <a:pt x="1216" y="27455"/>
                  </a:cubicBezTo>
                  <a:cubicBezTo>
                    <a:pt x="852" y="27212"/>
                    <a:pt x="578" y="26878"/>
                    <a:pt x="426" y="26482"/>
                  </a:cubicBezTo>
                  <a:cubicBezTo>
                    <a:pt x="153" y="25844"/>
                    <a:pt x="92" y="25145"/>
                    <a:pt x="244" y="24476"/>
                  </a:cubicBezTo>
                  <a:cubicBezTo>
                    <a:pt x="487" y="23625"/>
                    <a:pt x="882" y="22805"/>
                    <a:pt x="1460" y="22106"/>
                  </a:cubicBezTo>
                  <a:cubicBezTo>
                    <a:pt x="2068" y="21285"/>
                    <a:pt x="2827" y="20464"/>
                    <a:pt x="3344" y="19370"/>
                  </a:cubicBezTo>
                  <a:cubicBezTo>
                    <a:pt x="3618" y="18823"/>
                    <a:pt x="3800" y="18215"/>
                    <a:pt x="3830" y="17577"/>
                  </a:cubicBezTo>
                  <a:cubicBezTo>
                    <a:pt x="3800" y="16908"/>
                    <a:pt x="3648" y="16270"/>
                    <a:pt x="3435" y="15662"/>
                  </a:cubicBezTo>
                  <a:cubicBezTo>
                    <a:pt x="3162" y="15023"/>
                    <a:pt x="3040" y="14355"/>
                    <a:pt x="3040" y="13686"/>
                  </a:cubicBezTo>
                  <a:cubicBezTo>
                    <a:pt x="3101" y="12227"/>
                    <a:pt x="3891" y="10920"/>
                    <a:pt x="5137" y="10190"/>
                  </a:cubicBezTo>
                  <a:cubicBezTo>
                    <a:pt x="5806" y="9826"/>
                    <a:pt x="6536" y="9613"/>
                    <a:pt x="7265" y="9583"/>
                  </a:cubicBezTo>
                  <a:cubicBezTo>
                    <a:pt x="8055" y="9522"/>
                    <a:pt x="8815" y="9400"/>
                    <a:pt x="9545" y="9157"/>
                  </a:cubicBezTo>
                  <a:cubicBezTo>
                    <a:pt x="9910" y="9035"/>
                    <a:pt x="10244" y="8823"/>
                    <a:pt x="10518" y="8579"/>
                  </a:cubicBezTo>
                  <a:cubicBezTo>
                    <a:pt x="10791" y="8306"/>
                    <a:pt x="11034" y="8002"/>
                    <a:pt x="11217" y="7668"/>
                  </a:cubicBezTo>
                  <a:cubicBezTo>
                    <a:pt x="11521" y="7029"/>
                    <a:pt x="11794" y="6361"/>
                    <a:pt x="11977" y="5662"/>
                  </a:cubicBezTo>
                  <a:cubicBezTo>
                    <a:pt x="12159" y="4993"/>
                    <a:pt x="12402" y="4355"/>
                    <a:pt x="12706" y="3747"/>
                  </a:cubicBezTo>
                  <a:cubicBezTo>
                    <a:pt x="13253" y="2622"/>
                    <a:pt x="14104" y="1680"/>
                    <a:pt x="15168" y="981"/>
                  </a:cubicBezTo>
                  <a:cubicBezTo>
                    <a:pt x="16003" y="452"/>
                    <a:pt x="16966" y="152"/>
                    <a:pt x="17962" y="152"/>
                  </a:cubicBezTo>
                  <a:cubicBezTo>
                    <a:pt x="18054" y="152"/>
                    <a:pt x="18146" y="155"/>
                    <a:pt x="18238" y="160"/>
                  </a:cubicBezTo>
                  <a:cubicBezTo>
                    <a:pt x="19849" y="221"/>
                    <a:pt x="21278" y="1254"/>
                    <a:pt x="21825" y="2804"/>
                  </a:cubicBezTo>
                  <a:cubicBezTo>
                    <a:pt x="21946" y="3199"/>
                    <a:pt x="22007" y="3625"/>
                    <a:pt x="22007" y="4051"/>
                  </a:cubicBezTo>
                  <a:cubicBezTo>
                    <a:pt x="22007" y="4355"/>
                    <a:pt x="21977" y="4506"/>
                    <a:pt x="21977" y="4506"/>
                  </a:cubicBezTo>
                  <a:cubicBezTo>
                    <a:pt x="22007" y="4355"/>
                    <a:pt x="22038" y="4203"/>
                    <a:pt x="22038" y="4051"/>
                  </a:cubicBezTo>
                  <a:cubicBezTo>
                    <a:pt x="22068" y="3625"/>
                    <a:pt x="22038" y="3199"/>
                    <a:pt x="21886" y="2774"/>
                  </a:cubicBezTo>
                  <a:cubicBezTo>
                    <a:pt x="21673" y="2105"/>
                    <a:pt x="21278" y="1497"/>
                    <a:pt x="20761" y="1041"/>
                  </a:cubicBezTo>
                  <a:cubicBezTo>
                    <a:pt x="20062" y="433"/>
                    <a:pt x="19180" y="69"/>
                    <a:pt x="18268" y="8"/>
                  </a:cubicBezTo>
                  <a:cubicBezTo>
                    <a:pt x="18174" y="3"/>
                    <a:pt x="18080" y="0"/>
                    <a:pt x="17985" y="0"/>
                  </a:cubicBezTo>
                  <a:close/>
                  <a:moveTo>
                    <a:pt x="1216" y="27455"/>
                  </a:moveTo>
                  <a:cubicBezTo>
                    <a:pt x="1308" y="27516"/>
                    <a:pt x="1399" y="27577"/>
                    <a:pt x="1520" y="27607"/>
                  </a:cubicBezTo>
                  <a:cubicBezTo>
                    <a:pt x="1551" y="27638"/>
                    <a:pt x="1581" y="27638"/>
                    <a:pt x="1612" y="27638"/>
                  </a:cubicBezTo>
                  <a:cubicBezTo>
                    <a:pt x="1612" y="27638"/>
                    <a:pt x="1460" y="27577"/>
                    <a:pt x="1216" y="2745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62;p37">
              <a:extLst>
                <a:ext uri="{FF2B5EF4-FFF2-40B4-BE49-F238E27FC236}">
                  <a16:creationId xmlns:a16="http://schemas.microsoft.com/office/drawing/2014/main" id="{B172A393-2D7E-451D-A05F-858BB84F6D2B}"/>
                </a:ext>
              </a:extLst>
            </p:cNvPr>
            <p:cNvSpPr/>
            <p:nvPr/>
          </p:nvSpPr>
          <p:spPr>
            <a:xfrm>
              <a:off x="2533000" y="1469925"/>
              <a:ext cx="63850" cy="140600"/>
            </a:xfrm>
            <a:custGeom>
              <a:avLst/>
              <a:gdLst/>
              <a:ahLst/>
              <a:cxnLst/>
              <a:rect l="l" t="t" r="r" b="b"/>
              <a:pathLst>
                <a:path w="2554" h="5624" extrusionOk="0">
                  <a:moveTo>
                    <a:pt x="0" y="0"/>
                  </a:moveTo>
                  <a:cubicBezTo>
                    <a:pt x="274" y="183"/>
                    <a:pt x="547" y="395"/>
                    <a:pt x="790" y="608"/>
                  </a:cubicBezTo>
                  <a:cubicBezTo>
                    <a:pt x="2037" y="1642"/>
                    <a:pt x="2310" y="3465"/>
                    <a:pt x="1429" y="4863"/>
                  </a:cubicBezTo>
                  <a:cubicBezTo>
                    <a:pt x="1246" y="5137"/>
                    <a:pt x="1033" y="5380"/>
                    <a:pt x="821" y="5623"/>
                  </a:cubicBezTo>
                  <a:cubicBezTo>
                    <a:pt x="821" y="5623"/>
                    <a:pt x="912" y="5593"/>
                    <a:pt x="1064" y="5471"/>
                  </a:cubicBezTo>
                  <a:cubicBezTo>
                    <a:pt x="1246" y="5319"/>
                    <a:pt x="1398" y="5107"/>
                    <a:pt x="1550" y="4924"/>
                  </a:cubicBezTo>
                  <a:cubicBezTo>
                    <a:pt x="2553" y="3496"/>
                    <a:pt x="2249" y="1520"/>
                    <a:pt x="882" y="456"/>
                  </a:cubicBezTo>
                  <a:cubicBezTo>
                    <a:pt x="699" y="304"/>
                    <a:pt x="486" y="183"/>
                    <a:pt x="243" y="91"/>
                  </a:cubicBezTo>
                  <a:cubicBezTo>
                    <a:pt x="182" y="31"/>
                    <a:pt x="91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63;p37">
              <a:extLst>
                <a:ext uri="{FF2B5EF4-FFF2-40B4-BE49-F238E27FC236}">
                  <a16:creationId xmlns:a16="http://schemas.microsoft.com/office/drawing/2014/main" id="{509946B8-37D1-4774-9A1A-AF2C42D485B2}"/>
                </a:ext>
              </a:extLst>
            </p:cNvPr>
            <p:cNvSpPr/>
            <p:nvPr/>
          </p:nvSpPr>
          <p:spPr>
            <a:xfrm>
              <a:off x="2618100" y="2315675"/>
              <a:ext cx="296375" cy="307025"/>
            </a:xfrm>
            <a:custGeom>
              <a:avLst/>
              <a:gdLst/>
              <a:ahLst/>
              <a:cxnLst/>
              <a:rect l="l" t="t" r="r" b="b"/>
              <a:pathLst>
                <a:path w="11855" h="12281" extrusionOk="0">
                  <a:moveTo>
                    <a:pt x="0" y="0"/>
                  </a:moveTo>
                  <a:cubicBezTo>
                    <a:pt x="0" y="31"/>
                    <a:pt x="274" y="31"/>
                    <a:pt x="699" y="152"/>
                  </a:cubicBezTo>
                  <a:cubicBezTo>
                    <a:pt x="1338" y="365"/>
                    <a:pt x="1915" y="760"/>
                    <a:pt x="2341" y="1277"/>
                  </a:cubicBezTo>
                  <a:cubicBezTo>
                    <a:pt x="2645" y="1611"/>
                    <a:pt x="2827" y="2037"/>
                    <a:pt x="2949" y="2493"/>
                  </a:cubicBezTo>
                  <a:cubicBezTo>
                    <a:pt x="3070" y="2949"/>
                    <a:pt x="3101" y="3496"/>
                    <a:pt x="3222" y="4073"/>
                  </a:cubicBezTo>
                  <a:cubicBezTo>
                    <a:pt x="3313" y="4681"/>
                    <a:pt x="3587" y="5228"/>
                    <a:pt x="4013" y="5684"/>
                  </a:cubicBezTo>
                  <a:cubicBezTo>
                    <a:pt x="4499" y="6110"/>
                    <a:pt x="5076" y="6414"/>
                    <a:pt x="5715" y="6596"/>
                  </a:cubicBezTo>
                  <a:cubicBezTo>
                    <a:pt x="6353" y="6809"/>
                    <a:pt x="6961" y="6931"/>
                    <a:pt x="7569" y="7083"/>
                  </a:cubicBezTo>
                  <a:cubicBezTo>
                    <a:pt x="8116" y="7235"/>
                    <a:pt x="8694" y="7417"/>
                    <a:pt x="9210" y="7660"/>
                  </a:cubicBezTo>
                  <a:cubicBezTo>
                    <a:pt x="10122" y="8086"/>
                    <a:pt x="10852" y="8754"/>
                    <a:pt x="11338" y="9636"/>
                  </a:cubicBezTo>
                  <a:cubicBezTo>
                    <a:pt x="11642" y="10244"/>
                    <a:pt x="11763" y="10912"/>
                    <a:pt x="11672" y="11581"/>
                  </a:cubicBezTo>
                  <a:cubicBezTo>
                    <a:pt x="11612" y="11824"/>
                    <a:pt x="11551" y="12068"/>
                    <a:pt x="11460" y="12280"/>
                  </a:cubicBezTo>
                  <a:cubicBezTo>
                    <a:pt x="11520" y="12250"/>
                    <a:pt x="11551" y="12189"/>
                    <a:pt x="11551" y="12128"/>
                  </a:cubicBezTo>
                  <a:cubicBezTo>
                    <a:pt x="11642" y="11946"/>
                    <a:pt x="11703" y="11764"/>
                    <a:pt x="11733" y="11612"/>
                  </a:cubicBezTo>
                  <a:cubicBezTo>
                    <a:pt x="11855" y="10912"/>
                    <a:pt x="11763" y="10213"/>
                    <a:pt x="11460" y="9575"/>
                  </a:cubicBezTo>
                  <a:cubicBezTo>
                    <a:pt x="10973" y="8663"/>
                    <a:pt x="10213" y="7934"/>
                    <a:pt x="9301" y="7508"/>
                  </a:cubicBezTo>
                  <a:cubicBezTo>
                    <a:pt x="8754" y="7265"/>
                    <a:pt x="8177" y="7052"/>
                    <a:pt x="7599" y="6900"/>
                  </a:cubicBezTo>
                  <a:cubicBezTo>
                    <a:pt x="7022" y="6748"/>
                    <a:pt x="6383" y="6627"/>
                    <a:pt x="5776" y="6414"/>
                  </a:cubicBezTo>
                  <a:cubicBezTo>
                    <a:pt x="5168" y="6262"/>
                    <a:pt x="4620" y="5958"/>
                    <a:pt x="4165" y="5563"/>
                  </a:cubicBezTo>
                  <a:cubicBezTo>
                    <a:pt x="3739" y="5137"/>
                    <a:pt x="3465" y="4590"/>
                    <a:pt x="3405" y="4043"/>
                  </a:cubicBezTo>
                  <a:cubicBezTo>
                    <a:pt x="3283" y="3496"/>
                    <a:pt x="3253" y="2949"/>
                    <a:pt x="3101" y="2432"/>
                  </a:cubicBezTo>
                  <a:cubicBezTo>
                    <a:pt x="2979" y="1976"/>
                    <a:pt x="2766" y="1551"/>
                    <a:pt x="2432" y="1186"/>
                  </a:cubicBezTo>
                  <a:cubicBezTo>
                    <a:pt x="2006" y="669"/>
                    <a:pt x="1399" y="274"/>
                    <a:pt x="730" y="92"/>
                  </a:cubicBezTo>
                  <a:cubicBezTo>
                    <a:pt x="547" y="61"/>
                    <a:pt x="365" y="31"/>
                    <a:pt x="1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64;p37">
              <a:extLst>
                <a:ext uri="{FF2B5EF4-FFF2-40B4-BE49-F238E27FC236}">
                  <a16:creationId xmlns:a16="http://schemas.microsoft.com/office/drawing/2014/main" id="{8E67CCBA-00EE-4ACF-8515-518767CAA225}"/>
                </a:ext>
              </a:extLst>
            </p:cNvPr>
            <p:cNvSpPr/>
            <p:nvPr/>
          </p:nvSpPr>
          <p:spPr>
            <a:xfrm>
              <a:off x="1956225" y="1590575"/>
              <a:ext cx="294875" cy="735000"/>
            </a:xfrm>
            <a:custGeom>
              <a:avLst/>
              <a:gdLst/>
              <a:ahLst/>
              <a:cxnLst/>
              <a:rect l="l" t="t" r="r" b="b"/>
              <a:pathLst>
                <a:path w="11795" h="29400" extrusionOk="0">
                  <a:moveTo>
                    <a:pt x="11356" y="0"/>
                  </a:moveTo>
                  <a:cubicBezTo>
                    <a:pt x="7752" y="0"/>
                    <a:pt x="5100" y="1456"/>
                    <a:pt x="2645" y="4232"/>
                  </a:cubicBezTo>
                  <a:cubicBezTo>
                    <a:pt x="973" y="6147"/>
                    <a:pt x="517" y="8852"/>
                    <a:pt x="305" y="11375"/>
                  </a:cubicBezTo>
                  <a:cubicBezTo>
                    <a:pt x="1" y="14901"/>
                    <a:pt x="1" y="18518"/>
                    <a:pt x="1186" y="21831"/>
                  </a:cubicBezTo>
                  <a:cubicBezTo>
                    <a:pt x="2372" y="25144"/>
                    <a:pt x="5290" y="28488"/>
                    <a:pt x="8724" y="29400"/>
                  </a:cubicBezTo>
                  <a:lnTo>
                    <a:pt x="11794" y="7"/>
                  </a:lnTo>
                  <a:cubicBezTo>
                    <a:pt x="11647" y="2"/>
                    <a:pt x="11501" y="0"/>
                    <a:pt x="113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65;p37">
              <a:extLst>
                <a:ext uri="{FF2B5EF4-FFF2-40B4-BE49-F238E27FC236}">
                  <a16:creationId xmlns:a16="http://schemas.microsoft.com/office/drawing/2014/main" id="{78C7F5F2-26AC-41B8-9F5E-4044AEAB772F}"/>
                </a:ext>
              </a:extLst>
            </p:cNvPr>
            <p:cNvSpPr/>
            <p:nvPr/>
          </p:nvSpPr>
          <p:spPr>
            <a:xfrm>
              <a:off x="1963825" y="2349475"/>
              <a:ext cx="774350" cy="1175200"/>
            </a:xfrm>
            <a:custGeom>
              <a:avLst/>
              <a:gdLst/>
              <a:ahLst/>
              <a:cxnLst/>
              <a:rect l="l" t="t" r="r" b="b"/>
              <a:pathLst>
                <a:path w="30974" h="47008" extrusionOk="0">
                  <a:moveTo>
                    <a:pt x="8684" y="0"/>
                  </a:moveTo>
                  <a:cubicBezTo>
                    <a:pt x="8217" y="0"/>
                    <a:pt x="7821" y="287"/>
                    <a:pt x="7660" y="715"/>
                  </a:cubicBezTo>
                  <a:cubicBezTo>
                    <a:pt x="7022" y="2357"/>
                    <a:pt x="6992" y="3694"/>
                    <a:pt x="7600" y="4758"/>
                  </a:cubicBezTo>
                  <a:lnTo>
                    <a:pt x="7508" y="4758"/>
                  </a:lnTo>
                  <a:lnTo>
                    <a:pt x="4742" y="5305"/>
                  </a:lnTo>
                  <a:lnTo>
                    <a:pt x="1" y="47008"/>
                  </a:lnTo>
                  <a:lnTo>
                    <a:pt x="1" y="47008"/>
                  </a:lnTo>
                  <a:lnTo>
                    <a:pt x="30974" y="45549"/>
                  </a:lnTo>
                  <a:lnTo>
                    <a:pt x="28299" y="6460"/>
                  </a:lnTo>
                  <a:lnTo>
                    <a:pt x="25107" y="5639"/>
                  </a:lnTo>
                  <a:cubicBezTo>
                    <a:pt x="25837" y="5153"/>
                    <a:pt x="26080" y="4241"/>
                    <a:pt x="25746" y="3451"/>
                  </a:cubicBezTo>
                  <a:cubicBezTo>
                    <a:pt x="25351" y="2448"/>
                    <a:pt x="24408" y="1749"/>
                    <a:pt x="23314" y="1658"/>
                  </a:cubicBezTo>
                  <a:lnTo>
                    <a:pt x="8876" y="16"/>
                  </a:lnTo>
                  <a:cubicBezTo>
                    <a:pt x="8811" y="5"/>
                    <a:pt x="8747" y="0"/>
                    <a:pt x="86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266;p37">
              <a:extLst>
                <a:ext uri="{FF2B5EF4-FFF2-40B4-BE49-F238E27FC236}">
                  <a16:creationId xmlns:a16="http://schemas.microsoft.com/office/drawing/2014/main" id="{5514B4B9-269C-4A64-8114-F7FAEC21612D}"/>
                </a:ext>
              </a:extLst>
            </p:cNvPr>
            <p:cNvSpPr/>
            <p:nvPr/>
          </p:nvSpPr>
          <p:spPr>
            <a:xfrm>
              <a:off x="2184200" y="2476000"/>
              <a:ext cx="373125" cy="30700"/>
            </a:xfrm>
            <a:custGeom>
              <a:avLst/>
              <a:gdLst/>
              <a:ahLst/>
              <a:cxnLst/>
              <a:rect l="l" t="t" r="r" b="b"/>
              <a:pathLst>
                <a:path w="14925" h="1228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92"/>
                    <a:pt x="365" y="153"/>
                    <a:pt x="578" y="183"/>
                  </a:cubicBezTo>
                  <a:cubicBezTo>
                    <a:pt x="943" y="274"/>
                    <a:pt x="1490" y="396"/>
                    <a:pt x="2158" y="518"/>
                  </a:cubicBezTo>
                  <a:cubicBezTo>
                    <a:pt x="4503" y="991"/>
                    <a:pt x="6902" y="1227"/>
                    <a:pt x="9301" y="1227"/>
                  </a:cubicBezTo>
                  <a:cubicBezTo>
                    <a:pt x="10448" y="1227"/>
                    <a:pt x="11595" y="1173"/>
                    <a:pt x="12736" y="1065"/>
                  </a:cubicBezTo>
                  <a:cubicBezTo>
                    <a:pt x="13405" y="1004"/>
                    <a:pt x="13952" y="913"/>
                    <a:pt x="14347" y="852"/>
                  </a:cubicBezTo>
                  <a:cubicBezTo>
                    <a:pt x="14530" y="852"/>
                    <a:pt x="14742" y="791"/>
                    <a:pt x="14925" y="761"/>
                  </a:cubicBezTo>
                  <a:cubicBezTo>
                    <a:pt x="14862" y="752"/>
                    <a:pt x="14803" y="748"/>
                    <a:pt x="14744" y="748"/>
                  </a:cubicBezTo>
                  <a:cubicBezTo>
                    <a:pt x="14602" y="748"/>
                    <a:pt x="14467" y="770"/>
                    <a:pt x="14317" y="791"/>
                  </a:cubicBezTo>
                  <a:cubicBezTo>
                    <a:pt x="13952" y="822"/>
                    <a:pt x="13405" y="882"/>
                    <a:pt x="12736" y="913"/>
                  </a:cubicBezTo>
                  <a:cubicBezTo>
                    <a:pt x="11676" y="986"/>
                    <a:pt x="10613" y="1023"/>
                    <a:pt x="9549" y="1023"/>
                  </a:cubicBezTo>
                  <a:cubicBezTo>
                    <a:pt x="7077" y="1023"/>
                    <a:pt x="4603" y="821"/>
                    <a:pt x="2158" y="396"/>
                  </a:cubicBezTo>
                  <a:cubicBezTo>
                    <a:pt x="1490" y="274"/>
                    <a:pt x="973" y="183"/>
                    <a:pt x="578" y="92"/>
                  </a:cubicBezTo>
                  <a:cubicBezTo>
                    <a:pt x="396" y="62"/>
                    <a:pt x="213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67;p37">
              <a:extLst>
                <a:ext uri="{FF2B5EF4-FFF2-40B4-BE49-F238E27FC236}">
                  <a16:creationId xmlns:a16="http://schemas.microsoft.com/office/drawing/2014/main" id="{CA061FE5-6882-4378-A608-6F15569704E9}"/>
                </a:ext>
              </a:extLst>
            </p:cNvPr>
            <p:cNvSpPr/>
            <p:nvPr/>
          </p:nvSpPr>
          <p:spPr>
            <a:xfrm>
              <a:off x="2207750" y="2573275"/>
              <a:ext cx="57775" cy="87425"/>
            </a:xfrm>
            <a:custGeom>
              <a:avLst/>
              <a:gdLst/>
              <a:ahLst/>
              <a:cxnLst/>
              <a:rect l="l" t="t" r="r" b="b"/>
              <a:pathLst>
                <a:path w="2311" h="3497" extrusionOk="0">
                  <a:moveTo>
                    <a:pt x="2311" y="1"/>
                  </a:moveTo>
                  <a:cubicBezTo>
                    <a:pt x="1855" y="517"/>
                    <a:pt x="1429" y="1095"/>
                    <a:pt x="1065" y="1672"/>
                  </a:cubicBezTo>
                  <a:cubicBezTo>
                    <a:pt x="639" y="2250"/>
                    <a:pt x="305" y="2858"/>
                    <a:pt x="1" y="3496"/>
                  </a:cubicBezTo>
                  <a:cubicBezTo>
                    <a:pt x="457" y="2949"/>
                    <a:pt x="882" y="2402"/>
                    <a:pt x="1216" y="1794"/>
                  </a:cubicBezTo>
                  <a:cubicBezTo>
                    <a:pt x="1642" y="1216"/>
                    <a:pt x="2007" y="639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68;p37">
              <a:extLst>
                <a:ext uri="{FF2B5EF4-FFF2-40B4-BE49-F238E27FC236}">
                  <a16:creationId xmlns:a16="http://schemas.microsoft.com/office/drawing/2014/main" id="{401CDD7A-EF5A-4DD1-84E5-8A9938A8A54E}"/>
                </a:ext>
              </a:extLst>
            </p:cNvPr>
            <p:cNvSpPr/>
            <p:nvPr/>
          </p:nvSpPr>
          <p:spPr>
            <a:xfrm>
              <a:off x="2391650" y="2597600"/>
              <a:ext cx="65375" cy="80575"/>
            </a:xfrm>
            <a:custGeom>
              <a:avLst/>
              <a:gdLst/>
              <a:ahLst/>
              <a:cxnLst/>
              <a:rect l="l" t="t" r="r" b="b"/>
              <a:pathLst>
                <a:path w="2615" h="3223" extrusionOk="0">
                  <a:moveTo>
                    <a:pt x="0" y="0"/>
                  </a:moveTo>
                  <a:lnTo>
                    <a:pt x="0" y="0"/>
                  </a:lnTo>
                  <a:cubicBezTo>
                    <a:pt x="760" y="1155"/>
                    <a:pt x="1642" y="2219"/>
                    <a:pt x="2614" y="3222"/>
                  </a:cubicBezTo>
                  <a:cubicBezTo>
                    <a:pt x="2250" y="2614"/>
                    <a:pt x="1855" y="2067"/>
                    <a:pt x="1399" y="1550"/>
                  </a:cubicBezTo>
                  <a:cubicBezTo>
                    <a:pt x="973" y="973"/>
                    <a:pt x="517" y="456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69;p37">
              <a:extLst>
                <a:ext uri="{FF2B5EF4-FFF2-40B4-BE49-F238E27FC236}">
                  <a16:creationId xmlns:a16="http://schemas.microsoft.com/office/drawing/2014/main" id="{5C3AE8D3-9FDD-4B4E-AA27-EAC3D22D0F13}"/>
                </a:ext>
              </a:extLst>
            </p:cNvPr>
            <p:cNvSpPr/>
            <p:nvPr/>
          </p:nvSpPr>
          <p:spPr>
            <a:xfrm>
              <a:off x="2322500" y="2706250"/>
              <a:ext cx="18250" cy="104125"/>
            </a:xfrm>
            <a:custGeom>
              <a:avLst/>
              <a:gdLst/>
              <a:ahLst/>
              <a:cxnLst/>
              <a:rect l="l" t="t" r="r" b="b"/>
              <a:pathLst>
                <a:path w="730" h="4165" extrusionOk="0">
                  <a:moveTo>
                    <a:pt x="0" y="1"/>
                  </a:moveTo>
                  <a:cubicBezTo>
                    <a:pt x="31" y="700"/>
                    <a:pt x="122" y="1399"/>
                    <a:pt x="274" y="2098"/>
                  </a:cubicBezTo>
                  <a:cubicBezTo>
                    <a:pt x="365" y="2797"/>
                    <a:pt x="517" y="3496"/>
                    <a:pt x="730" y="4165"/>
                  </a:cubicBezTo>
                  <a:cubicBezTo>
                    <a:pt x="700" y="3466"/>
                    <a:pt x="608" y="2767"/>
                    <a:pt x="456" y="2068"/>
                  </a:cubicBezTo>
                  <a:cubicBezTo>
                    <a:pt x="365" y="1369"/>
                    <a:pt x="213" y="669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70;p37">
              <a:extLst>
                <a:ext uri="{FF2B5EF4-FFF2-40B4-BE49-F238E27FC236}">
                  <a16:creationId xmlns:a16="http://schemas.microsoft.com/office/drawing/2014/main" id="{471372D2-2912-4B20-AA82-B6AC8B9354E6}"/>
                </a:ext>
              </a:extLst>
            </p:cNvPr>
            <p:cNvSpPr/>
            <p:nvPr/>
          </p:nvSpPr>
          <p:spPr>
            <a:xfrm>
              <a:off x="2440275" y="2818725"/>
              <a:ext cx="91225" cy="89675"/>
            </a:xfrm>
            <a:custGeom>
              <a:avLst/>
              <a:gdLst/>
              <a:ahLst/>
              <a:cxnLst/>
              <a:rect l="l" t="t" r="r" b="b"/>
              <a:pathLst>
                <a:path w="3649" h="3587" extrusionOk="0">
                  <a:moveTo>
                    <a:pt x="3648" y="0"/>
                  </a:moveTo>
                  <a:lnTo>
                    <a:pt x="3648" y="0"/>
                  </a:lnTo>
                  <a:cubicBezTo>
                    <a:pt x="2980" y="517"/>
                    <a:pt x="2341" y="1095"/>
                    <a:pt x="1733" y="1733"/>
                  </a:cubicBezTo>
                  <a:cubicBezTo>
                    <a:pt x="1125" y="2310"/>
                    <a:pt x="517" y="2918"/>
                    <a:pt x="1" y="3587"/>
                  </a:cubicBezTo>
                  <a:cubicBezTo>
                    <a:pt x="669" y="3070"/>
                    <a:pt x="1308" y="2493"/>
                    <a:pt x="1885" y="1854"/>
                  </a:cubicBezTo>
                  <a:cubicBezTo>
                    <a:pt x="2524" y="1307"/>
                    <a:pt x="3101" y="669"/>
                    <a:pt x="36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71;p37">
              <a:extLst>
                <a:ext uri="{FF2B5EF4-FFF2-40B4-BE49-F238E27FC236}">
                  <a16:creationId xmlns:a16="http://schemas.microsoft.com/office/drawing/2014/main" id="{2F06255E-2897-49BC-8F35-5052A0AA522A}"/>
                </a:ext>
              </a:extLst>
            </p:cNvPr>
            <p:cNvSpPr/>
            <p:nvPr/>
          </p:nvSpPr>
          <p:spPr>
            <a:xfrm>
              <a:off x="2193325" y="2909125"/>
              <a:ext cx="83600" cy="87425"/>
            </a:xfrm>
            <a:custGeom>
              <a:avLst/>
              <a:gdLst/>
              <a:ahLst/>
              <a:cxnLst/>
              <a:rect l="l" t="t" r="r" b="b"/>
              <a:pathLst>
                <a:path w="3344" h="3497" extrusionOk="0">
                  <a:moveTo>
                    <a:pt x="4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760" y="1430"/>
                    <a:pt x="1915" y="2646"/>
                    <a:pt x="3313" y="3497"/>
                  </a:cubicBezTo>
                  <a:cubicBezTo>
                    <a:pt x="3344" y="3436"/>
                    <a:pt x="2493" y="2798"/>
                    <a:pt x="1550" y="1825"/>
                  </a:cubicBezTo>
                  <a:cubicBezTo>
                    <a:pt x="653" y="898"/>
                    <a:pt x="80" y="1"/>
                    <a:pt x="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72;p37">
              <a:extLst>
                <a:ext uri="{FF2B5EF4-FFF2-40B4-BE49-F238E27FC236}">
                  <a16:creationId xmlns:a16="http://schemas.microsoft.com/office/drawing/2014/main" id="{8D1CF628-969E-49DC-86F8-09585A126710}"/>
                </a:ext>
              </a:extLst>
            </p:cNvPr>
            <p:cNvSpPr/>
            <p:nvPr/>
          </p:nvSpPr>
          <p:spPr>
            <a:xfrm>
              <a:off x="2267025" y="3133325"/>
              <a:ext cx="91225" cy="48000"/>
            </a:xfrm>
            <a:custGeom>
              <a:avLst/>
              <a:gdLst/>
              <a:ahLst/>
              <a:cxnLst/>
              <a:rect l="l" t="t" r="r" b="b"/>
              <a:pathLst>
                <a:path w="3649" h="1920" extrusionOk="0">
                  <a:moveTo>
                    <a:pt x="3648" y="0"/>
                  </a:moveTo>
                  <a:lnTo>
                    <a:pt x="3648" y="0"/>
                  </a:lnTo>
                  <a:cubicBezTo>
                    <a:pt x="2949" y="122"/>
                    <a:pt x="2280" y="334"/>
                    <a:pt x="1672" y="699"/>
                  </a:cubicBezTo>
                  <a:cubicBezTo>
                    <a:pt x="1034" y="1003"/>
                    <a:pt x="487" y="1429"/>
                    <a:pt x="1" y="1915"/>
                  </a:cubicBezTo>
                  <a:cubicBezTo>
                    <a:pt x="2" y="1918"/>
                    <a:pt x="5" y="1920"/>
                    <a:pt x="11" y="1920"/>
                  </a:cubicBezTo>
                  <a:cubicBezTo>
                    <a:pt x="107" y="1920"/>
                    <a:pt x="812" y="1401"/>
                    <a:pt x="1763" y="882"/>
                  </a:cubicBezTo>
                  <a:cubicBezTo>
                    <a:pt x="2767" y="334"/>
                    <a:pt x="3648" y="61"/>
                    <a:pt x="36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3;p37">
              <a:extLst>
                <a:ext uri="{FF2B5EF4-FFF2-40B4-BE49-F238E27FC236}">
                  <a16:creationId xmlns:a16="http://schemas.microsoft.com/office/drawing/2014/main" id="{99739A59-4137-4C9E-9F01-A7C8BDD5EB02}"/>
                </a:ext>
              </a:extLst>
            </p:cNvPr>
            <p:cNvSpPr/>
            <p:nvPr/>
          </p:nvSpPr>
          <p:spPr>
            <a:xfrm>
              <a:off x="2403800" y="3019325"/>
              <a:ext cx="87425" cy="123125"/>
            </a:xfrm>
            <a:custGeom>
              <a:avLst/>
              <a:gdLst/>
              <a:ahLst/>
              <a:cxnLst/>
              <a:rect l="l" t="t" r="r" b="b"/>
              <a:pathLst>
                <a:path w="3497" h="4925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74"/>
                    <a:pt x="244" y="548"/>
                    <a:pt x="426" y="791"/>
                  </a:cubicBezTo>
                  <a:cubicBezTo>
                    <a:pt x="700" y="1277"/>
                    <a:pt x="1125" y="1885"/>
                    <a:pt x="1612" y="2584"/>
                  </a:cubicBezTo>
                  <a:cubicBezTo>
                    <a:pt x="2098" y="3253"/>
                    <a:pt x="2554" y="3861"/>
                    <a:pt x="2919" y="4287"/>
                  </a:cubicBezTo>
                  <a:cubicBezTo>
                    <a:pt x="3071" y="4499"/>
                    <a:pt x="3283" y="4742"/>
                    <a:pt x="3496" y="4925"/>
                  </a:cubicBezTo>
                  <a:cubicBezTo>
                    <a:pt x="3375" y="4651"/>
                    <a:pt x="3192" y="4408"/>
                    <a:pt x="3010" y="4195"/>
                  </a:cubicBezTo>
                  <a:lnTo>
                    <a:pt x="1764" y="2463"/>
                  </a:lnTo>
                  <a:lnTo>
                    <a:pt x="548" y="730"/>
                  </a:lnTo>
                  <a:cubicBezTo>
                    <a:pt x="396" y="457"/>
                    <a:pt x="214" y="21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4;p37">
              <a:extLst>
                <a:ext uri="{FF2B5EF4-FFF2-40B4-BE49-F238E27FC236}">
                  <a16:creationId xmlns:a16="http://schemas.microsoft.com/office/drawing/2014/main" id="{51F40C26-450D-4010-95C8-AEFC36178C6C}"/>
                </a:ext>
              </a:extLst>
            </p:cNvPr>
            <p:cNvSpPr/>
            <p:nvPr/>
          </p:nvSpPr>
          <p:spPr>
            <a:xfrm>
              <a:off x="2389375" y="3259450"/>
              <a:ext cx="115525" cy="19025"/>
            </a:xfrm>
            <a:custGeom>
              <a:avLst/>
              <a:gdLst/>
              <a:ahLst/>
              <a:cxnLst/>
              <a:rect l="l" t="t" r="r" b="b"/>
              <a:pathLst>
                <a:path w="4621" h="761" extrusionOk="0">
                  <a:moveTo>
                    <a:pt x="4620" y="1"/>
                  </a:moveTo>
                  <a:lnTo>
                    <a:pt x="4620" y="1"/>
                  </a:lnTo>
                  <a:cubicBezTo>
                    <a:pt x="3830" y="62"/>
                    <a:pt x="3070" y="183"/>
                    <a:pt x="2310" y="335"/>
                  </a:cubicBezTo>
                  <a:cubicBezTo>
                    <a:pt x="1520" y="426"/>
                    <a:pt x="760" y="578"/>
                    <a:pt x="0" y="761"/>
                  </a:cubicBezTo>
                  <a:cubicBezTo>
                    <a:pt x="791" y="761"/>
                    <a:pt x="1581" y="700"/>
                    <a:pt x="2341" y="517"/>
                  </a:cubicBezTo>
                  <a:cubicBezTo>
                    <a:pt x="3131" y="426"/>
                    <a:pt x="3891" y="244"/>
                    <a:pt x="4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5;p37">
              <a:extLst>
                <a:ext uri="{FF2B5EF4-FFF2-40B4-BE49-F238E27FC236}">
                  <a16:creationId xmlns:a16="http://schemas.microsoft.com/office/drawing/2014/main" id="{6C5744E7-70DF-40E4-AF3E-63926900BD48}"/>
                </a:ext>
              </a:extLst>
            </p:cNvPr>
            <p:cNvSpPr/>
            <p:nvPr/>
          </p:nvSpPr>
          <p:spPr>
            <a:xfrm>
              <a:off x="2282225" y="2365825"/>
              <a:ext cx="25850" cy="114000"/>
            </a:xfrm>
            <a:custGeom>
              <a:avLst/>
              <a:gdLst/>
              <a:ahLst/>
              <a:cxnLst/>
              <a:rect l="l" t="t" r="r" b="b"/>
              <a:pathLst>
                <a:path w="1034" h="4560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244"/>
                    <a:pt x="152" y="457"/>
                    <a:pt x="244" y="669"/>
                  </a:cubicBezTo>
                  <a:cubicBezTo>
                    <a:pt x="487" y="1186"/>
                    <a:pt x="639" y="1733"/>
                    <a:pt x="730" y="2280"/>
                  </a:cubicBezTo>
                  <a:cubicBezTo>
                    <a:pt x="821" y="2858"/>
                    <a:pt x="760" y="3405"/>
                    <a:pt x="578" y="3952"/>
                  </a:cubicBezTo>
                  <a:cubicBezTo>
                    <a:pt x="426" y="4347"/>
                    <a:pt x="244" y="4560"/>
                    <a:pt x="274" y="4560"/>
                  </a:cubicBezTo>
                  <a:cubicBezTo>
                    <a:pt x="456" y="4438"/>
                    <a:pt x="608" y="4226"/>
                    <a:pt x="700" y="3982"/>
                  </a:cubicBezTo>
                  <a:cubicBezTo>
                    <a:pt x="943" y="3435"/>
                    <a:pt x="1034" y="2858"/>
                    <a:pt x="943" y="2250"/>
                  </a:cubicBezTo>
                  <a:cubicBezTo>
                    <a:pt x="852" y="1672"/>
                    <a:pt x="639" y="1125"/>
                    <a:pt x="365" y="608"/>
                  </a:cubicBezTo>
                  <a:cubicBezTo>
                    <a:pt x="274" y="396"/>
                    <a:pt x="152" y="183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76;p37">
              <a:extLst>
                <a:ext uri="{FF2B5EF4-FFF2-40B4-BE49-F238E27FC236}">
                  <a16:creationId xmlns:a16="http://schemas.microsoft.com/office/drawing/2014/main" id="{5A921218-07FF-403E-A53F-9CCA622AFEAB}"/>
                </a:ext>
              </a:extLst>
            </p:cNvPr>
            <p:cNvSpPr/>
            <p:nvPr/>
          </p:nvSpPr>
          <p:spPr>
            <a:xfrm>
              <a:off x="2432675" y="2402300"/>
              <a:ext cx="19800" cy="65375"/>
            </a:xfrm>
            <a:custGeom>
              <a:avLst/>
              <a:gdLst/>
              <a:ahLst/>
              <a:cxnLst/>
              <a:rect l="l" t="t" r="r" b="b"/>
              <a:pathLst>
                <a:path w="792" h="2615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244" y="548"/>
                    <a:pt x="396" y="1277"/>
                  </a:cubicBezTo>
                  <a:cubicBezTo>
                    <a:pt x="578" y="2007"/>
                    <a:pt x="578" y="2615"/>
                    <a:pt x="639" y="2615"/>
                  </a:cubicBezTo>
                  <a:cubicBezTo>
                    <a:pt x="791" y="1672"/>
                    <a:pt x="578" y="730"/>
                    <a:pt x="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77;p37">
              <a:extLst>
                <a:ext uri="{FF2B5EF4-FFF2-40B4-BE49-F238E27FC236}">
                  <a16:creationId xmlns:a16="http://schemas.microsoft.com/office/drawing/2014/main" id="{7725B98E-566E-4476-B540-AB7BA133AE9F}"/>
                </a:ext>
              </a:extLst>
            </p:cNvPr>
            <p:cNvSpPr/>
            <p:nvPr/>
          </p:nvSpPr>
          <p:spPr>
            <a:xfrm>
              <a:off x="3033000" y="2108325"/>
              <a:ext cx="800200" cy="1297825"/>
            </a:xfrm>
            <a:custGeom>
              <a:avLst/>
              <a:gdLst/>
              <a:ahLst/>
              <a:cxnLst/>
              <a:rect l="l" t="t" r="r" b="b"/>
              <a:pathLst>
                <a:path w="32008" h="51913" extrusionOk="0">
                  <a:moveTo>
                    <a:pt x="24136" y="1"/>
                  </a:moveTo>
                  <a:cubicBezTo>
                    <a:pt x="23767" y="1"/>
                    <a:pt x="23322" y="253"/>
                    <a:pt x="23040" y="1121"/>
                  </a:cubicBezTo>
                  <a:cubicBezTo>
                    <a:pt x="22736" y="2124"/>
                    <a:pt x="18238" y="11760"/>
                    <a:pt x="18238" y="11760"/>
                  </a:cubicBezTo>
                  <a:lnTo>
                    <a:pt x="16505" y="16167"/>
                  </a:lnTo>
                  <a:lnTo>
                    <a:pt x="2098" y="41456"/>
                  </a:lnTo>
                  <a:cubicBezTo>
                    <a:pt x="0" y="45164"/>
                    <a:pt x="1642" y="49845"/>
                    <a:pt x="5624" y="51426"/>
                  </a:cubicBezTo>
                  <a:cubicBezTo>
                    <a:pt x="6461" y="51756"/>
                    <a:pt x="7324" y="51913"/>
                    <a:pt x="8173" y="51913"/>
                  </a:cubicBezTo>
                  <a:cubicBezTo>
                    <a:pt x="10995" y="51913"/>
                    <a:pt x="13668" y="50187"/>
                    <a:pt x="14742" y="47383"/>
                  </a:cubicBezTo>
                  <a:lnTo>
                    <a:pt x="24651" y="20939"/>
                  </a:lnTo>
                  <a:cubicBezTo>
                    <a:pt x="25411" y="19419"/>
                    <a:pt x="27509" y="16106"/>
                    <a:pt x="27509" y="16106"/>
                  </a:cubicBezTo>
                  <a:lnTo>
                    <a:pt x="28390" y="14586"/>
                  </a:lnTo>
                  <a:cubicBezTo>
                    <a:pt x="28451" y="14678"/>
                    <a:pt x="28512" y="14769"/>
                    <a:pt x="28603" y="14860"/>
                  </a:cubicBezTo>
                  <a:cubicBezTo>
                    <a:pt x="28694" y="15073"/>
                    <a:pt x="28846" y="15225"/>
                    <a:pt x="29028" y="15377"/>
                  </a:cubicBezTo>
                  <a:cubicBezTo>
                    <a:pt x="29142" y="15420"/>
                    <a:pt x="29260" y="15441"/>
                    <a:pt x="29378" y="15441"/>
                  </a:cubicBezTo>
                  <a:cubicBezTo>
                    <a:pt x="29670" y="15441"/>
                    <a:pt x="29958" y="15311"/>
                    <a:pt x="30153" y="15073"/>
                  </a:cubicBezTo>
                  <a:cubicBezTo>
                    <a:pt x="31551" y="13796"/>
                    <a:pt x="31034" y="11456"/>
                    <a:pt x="29241" y="10878"/>
                  </a:cubicBezTo>
                  <a:cubicBezTo>
                    <a:pt x="29119" y="10665"/>
                    <a:pt x="28968" y="10483"/>
                    <a:pt x="28755" y="10331"/>
                  </a:cubicBezTo>
                  <a:cubicBezTo>
                    <a:pt x="28225" y="9902"/>
                    <a:pt x="27524" y="9777"/>
                    <a:pt x="26883" y="9777"/>
                  </a:cubicBezTo>
                  <a:cubicBezTo>
                    <a:pt x="25980" y="9777"/>
                    <a:pt x="25198" y="10027"/>
                    <a:pt x="25198" y="10027"/>
                  </a:cubicBezTo>
                  <a:lnTo>
                    <a:pt x="25442" y="9449"/>
                  </a:lnTo>
                  <a:cubicBezTo>
                    <a:pt x="25442" y="9449"/>
                    <a:pt x="26146" y="8729"/>
                    <a:pt x="27683" y="8729"/>
                  </a:cubicBezTo>
                  <a:cubicBezTo>
                    <a:pt x="28264" y="8729"/>
                    <a:pt x="28963" y="8832"/>
                    <a:pt x="29788" y="9115"/>
                  </a:cubicBezTo>
                  <a:cubicBezTo>
                    <a:pt x="29997" y="9199"/>
                    <a:pt x="30213" y="9238"/>
                    <a:pt x="30429" y="9238"/>
                  </a:cubicBezTo>
                  <a:cubicBezTo>
                    <a:pt x="30684" y="9238"/>
                    <a:pt x="30940" y="9183"/>
                    <a:pt x="31186" y="9085"/>
                  </a:cubicBezTo>
                  <a:cubicBezTo>
                    <a:pt x="31460" y="8994"/>
                    <a:pt x="31673" y="8781"/>
                    <a:pt x="31764" y="8507"/>
                  </a:cubicBezTo>
                  <a:cubicBezTo>
                    <a:pt x="32007" y="7747"/>
                    <a:pt x="31521" y="7413"/>
                    <a:pt x="29667" y="6744"/>
                  </a:cubicBezTo>
                  <a:cubicBezTo>
                    <a:pt x="28714" y="6406"/>
                    <a:pt x="27723" y="6224"/>
                    <a:pt x="26835" y="6224"/>
                  </a:cubicBezTo>
                  <a:cubicBezTo>
                    <a:pt x="25965" y="6224"/>
                    <a:pt x="25193" y="6399"/>
                    <a:pt x="24651" y="6775"/>
                  </a:cubicBezTo>
                  <a:cubicBezTo>
                    <a:pt x="24135" y="7109"/>
                    <a:pt x="23618" y="7474"/>
                    <a:pt x="23162" y="7899"/>
                  </a:cubicBezTo>
                  <a:cubicBezTo>
                    <a:pt x="23162" y="7899"/>
                    <a:pt x="24894" y="2580"/>
                    <a:pt x="25016" y="2246"/>
                  </a:cubicBezTo>
                  <a:cubicBezTo>
                    <a:pt x="25290" y="1273"/>
                    <a:pt x="25077" y="300"/>
                    <a:pt x="24439" y="57"/>
                  </a:cubicBezTo>
                  <a:cubicBezTo>
                    <a:pt x="24348" y="23"/>
                    <a:pt x="24246" y="1"/>
                    <a:pt x="2413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78;p37">
              <a:extLst>
                <a:ext uri="{FF2B5EF4-FFF2-40B4-BE49-F238E27FC236}">
                  <a16:creationId xmlns:a16="http://schemas.microsoft.com/office/drawing/2014/main" id="{7E9A81D4-1825-4F44-A136-5B219A852640}"/>
                </a:ext>
              </a:extLst>
            </p:cNvPr>
            <p:cNvSpPr/>
            <p:nvPr/>
          </p:nvSpPr>
          <p:spPr>
            <a:xfrm>
              <a:off x="3469925" y="2379150"/>
              <a:ext cx="196100" cy="135025"/>
            </a:xfrm>
            <a:custGeom>
              <a:avLst/>
              <a:gdLst/>
              <a:ahLst/>
              <a:cxnLst/>
              <a:rect l="l" t="t" r="r" b="b"/>
              <a:pathLst>
                <a:path w="7844" h="5401" extrusionOk="0">
                  <a:moveTo>
                    <a:pt x="7346" y="0"/>
                  </a:moveTo>
                  <a:cubicBezTo>
                    <a:pt x="7252" y="0"/>
                    <a:pt x="7153" y="20"/>
                    <a:pt x="7053" y="45"/>
                  </a:cubicBezTo>
                  <a:lnTo>
                    <a:pt x="1156" y="1200"/>
                  </a:lnTo>
                  <a:lnTo>
                    <a:pt x="1" y="5243"/>
                  </a:lnTo>
                  <a:cubicBezTo>
                    <a:pt x="171" y="5353"/>
                    <a:pt x="361" y="5400"/>
                    <a:pt x="556" y="5400"/>
                  </a:cubicBezTo>
                  <a:cubicBezTo>
                    <a:pt x="952" y="5400"/>
                    <a:pt x="1367" y="5204"/>
                    <a:pt x="1673" y="4939"/>
                  </a:cubicBezTo>
                  <a:cubicBezTo>
                    <a:pt x="2129" y="4544"/>
                    <a:pt x="2433" y="4027"/>
                    <a:pt x="2889" y="3571"/>
                  </a:cubicBezTo>
                  <a:cubicBezTo>
                    <a:pt x="4165" y="2294"/>
                    <a:pt x="6293" y="2173"/>
                    <a:pt x="7539" y="835"/>
                  </a:cubicBezTo>
                  <a:cubicBezTo>
                    <a:pt x="7691" y="653"/>
                    <a:pt x="7843" y="379"/>
                    <a:pt x="7691" y="167"/>
                  </a:cubicBezTo>
                  <a:cubicBezTo>
                    <a:pt x="7601" y="41"/>
                    <a:pt x="7480" y="0"/>
                    <a:pt x="73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79;p37">
              <a:extLst>
                <a:ext uri="{FF2B5EF4-FFF2-40B4-BE49-F238E27FC236}">
                  <a16:creationId xmlns:a16="http://schemas.microsoft.com/office/drawing/2014/main" id="{B8E2B61F-0469-440A-96F1-182EB3591CE3}"/>
                </a:ext>
              </a:extLst>
            </p:cNvPr>
            <p:cNvSpPr/>
            <p:nvPr/>
          </p:nvSpPr>
          <p:spPr>
            <a:xfrm>
              <a:off x="3469925" y="2375800"/>
              <a:ext cx="199875" cy="140500"/>
            </a:xfrm>
            <a:custGeom>
              <a:avLst/>
              <a:gdLst/>
              <a:ahLst/>
              <a:cxnLst/>
              <a:rect l="l" t="t" r="r" b="b"/>
              <a:pathLst>
                <a:path w="7995" h="5620" extrusionOk="0">
                  <a:moveTo>
                    <a:pt x="7270" y="0"/>
                  </a:moveTo>
                  <a:cubicBezTo>
                    <a:pt x="7127" y="0"/>
                    <a:pt x="6983" y="30"/>
                    <a:pt x="6840" y="88"/>
                  </a:cubicBezTo>
                  <a:lnTo>
                    <a:pt x="6080" y="240"/>
                  </a:lnTo>
                  <a:lnTo>
                    <a:pt x="3527" y="787"/>
                  </a:lnTo>
                  <a:cubicBezTo>
                    <a:pt x="2797" y="909"/>
                    <a:pt x="2189" y="1061"/>
                    <a:pt x="1794" y="1152"/>
                  </a:cubicBezTo>
                  <a:cubicBezTo>
                    <a:pt x="1582" y="1182"/>
                    <a:pt x="1369" y="1243"/>
                    <a:pt x="1156" y="1334"/>
                  </a:cubicBezTo>
                  <a:cubicBezTo>
                    <a:pt x="1218" y="1343"/>
                    <a:pt x="1283" y="1347"/>
                    <a:pt x="1349" y="1347"/>
                  </a:cubicBezTo>
                  <a:cubicBezTo>
                    <a:pt x="1509" y="1347"/>
                    <a:pt x="1674" y="1325"/>
                    <a:pt x="1825" y="1304"/>
                  </a:cubicBezTo>
                  <a:cubicBezTo>
                    <a:pt x="2220" y="1243"/>
                    <a:pt x="2828" y="1152"/>
                    <a:pt x="3557" y="1000"/>
                  </a:cubicBezTo>
                  <a:lnTo>
                    <a:pt x="6141" y="544"/>
                  </a:lnTo>
                  <a:lnTo>
                    <a:pt x="6901" y="392"/>
                  </a:lnTo>
                  <a:cubicBezTo>
                    <a:pt x="7070" y="354"/>
                    <a:pt x="7227" y="328"/>
                    <a:pt x="7352" y="328"/>
                  </a:cubicBezTo>
                  <a:cubicBezTo>
                    <a:pt x="7428" y="328"/>
                    <a:pt x="7493" y="338"/>
                    <a:pt x="7539" y="361"/>
                  </a:cubicBezTo>
                  <a:cubicBezTo>
                    <a:pt x="7661" y="453"/>
                    <a:pt x="7600" y="665"/>
                    <a:pt x="7448" y="848"/>
                  </a:cubicBezTo>
                  <a:cubicBezTo>
                    <a:pt x="7266" y="1030"/>
                    <a:pt x="7053" y="1213"/>
                    <a:pt x="6840" y="1365"/>
                  </a:cubicBezTo>
                  <a:cubicBezTo>
                    <a:pt x="5928" y="2033"/>
                    <a:pt x="4864" y="2307"/>
                    <a:pt x="3983" y="2793"/>
                  </a:cubicBezTo>
                  <a:cubicBezTo>
                    <a:pt x="3557" y="3006"/>
                    <a:pt x="3162" y="3279"/>
                    <a:pt x="2797" y="3614"/>
                  </a:cubicBezTo>
                  <a:cubicBezTo>
                    <a:pt x="2524" y="3918"/>
                    <a:pt x="2281" y="4252"/>
                    <a:pt x="2037" y="4586"/>
                  </a:cubicBezTo>
                  <a:cubicBezTo>
                    <a:pt x="1703" y="5073"/>
                    <a:pt x="1217" y="5377"/>
                    <a:pt x="639" y="5498"/>
                  </a:cubicBezTo>
                  <a:cubicBezTo>
                    <a:pt x="426" y="5498"/>
                    <a:pt x="214" y="5468"/>
                    <a:pt x="31" y="5377"/>
                  </a:cubicBezTo>
                  <a:lnTo>
                    <a:pt x="31" y="5377"/>
                  </a:lnTo>
                  <a:cubicBezTo>
                    <a:pt x="1" y="5407"/>
                    <a:pt x="214" y="5620"/>
                    <a:pt x="639" y="5620"/>
                  </a:cubicBezTo>
                  <a:cubicBezTo>
                    <a:pt x="1278" y="5559"/>
                    <a:pt x="1855" y="5255"/>
                    <a:pt x="2220" y="4738"/>
                  </a:cubicBezTo>
                  <a:cubicBezTo>
                    <a:pt x="2463" y="4465"/>
                    <a:pt x="2706" y="4131"/>
                    <a:pt x="3010" y="3827"/>
                  </a:cubicBezTo>
                  <a:cubicBezTo>
                    <a:pt x="3344" y="3523"/>
                    <a:pt x="3709" y="3249"/>
                    <a:pt x="4135" y="3067"/>
                  </a:cubicBezTo>
                  <a:cubicBezTo>
                    <a:pt x="4986" y="2611"/>
                    <a:pt x="6050" y="2337"/>
                    <a:pt x="7053" y="1668"/>
                  </a:cubicBezTo>
                  <a:cubicBezTo>
                    <a:pt x="7296" y="1486"/>
                    <a:pt x="7509" y="1304"/>
                    <a:pt x="7691" y="1061"/>
                  </a:cubicBezTo>
                  <a:cubicBezTo>
                    <a:pt x="7813" y="939"/>
                    <a:pt x="7904" y="787"/>
                    <a:pt x="7934" y="635"/>
                  </a:cubicBezTo>
                  <a:cubicBezTo>
                    <a:pt x="7995" y="453"/>
                    <a:pt x="7904" y="240"/>
                    <a:pt x="7752" y="118"/>
                  </a:cubicBezTo>
                  <a:cubicBezTo>
                    <a:pt x="7591" y="38"/>
                    <a:pt x="7431" y="0"/>
                    <a:pt x="727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80;p37">
              <a:extLst>
                <a:ext uri="{FF2B5EF4-FFF2-40B4-BE49-F238E27FC236}">
                  <a16:creationId xmlns:a16="http://schemas.microsoft.com/office/drawing/2014/main" id="{05CA8EA4-4A51-41BB-ADC5-1F95F64AC253}"/>
                </a:ext>
              </a:extLst>
            </p:cNvPr>
            <p:cNvSpPr/>
            <p:nvPr/>
          </p:nvSpPr>
          <p:spPr>
            <a:xfrm>
              <a:off x="3660675" y="2311875"/>
              <a:ext cx="169475" cy="47125"/>
            </a:xfrm>
            <a:custGeom>
              <a:avLst/>
              <a:gdLst/>
              <a:ahLst/>
              <a:cxnLst/>
              <a:rect l="l" t="t" r="r" b="b"/>
              <a:pathLst>
                <a:path w="6779" h="1885" extrusionOk="0">
                  <a:moveTo>
                    <a:pt x="6748" y="0"/>
                  </a:moveTo>
                  <a:cubicBezTo>
                    <a:pt x="6718" y="0"/>
                    <a:pt x="6718" y="92"/>
                    <a:pt x="6657" y="304"/>
                  </a:cubicBezTo>
                  <a:cubicBezTo>
                    <a:pt x="6566" y="548"/>
                    <a:pt x="6383" y="760"/>
                    <a:pt x="6140" y="852"/>
                  </a:cubicBezTo>
                  <a:cubicBezTo>
                    <a:pt x="5847" y="964"/>
                    <a:pt x="5537" y="1027"/>
                    <a:pt x="5236" y="1027"/>
                  </a:cubicBezTo>
                  <a:cubicBezTo>
                    <a:pt x="5131" y="1027"/>
                    <a:pt x="5026" y="1019"/>
                    <a:pt x="4924" y="1004"/>
                  </a:cubicBezTo>
                  <a:cubicBezTo>
                    <a:pt x="4408" y="912"/>
                    <a:pt x="3891" y="791"/>
                    <a:pt x="3435" y="608"/>
                  </a:cubicBezTo>
                  <a:cubicBezTo>
                    <a:pt x="2918" y="456"/>
                    <a:pt x="2371" y="365"/>
                    <a:pt x="1854" y="365"/>
                  </a:cubicBezTo>
                  <a:cubicBezTo>
                    <a:pt x="1398" y="396"/>
                    <a:pt x="973" y="548"/>
                    <a:pt x="608" y="821"/>
                  </a:cubicBezTo>
                  <a:cubicBezTo>
                    <a:pt x="395" y="1034"/>
                    <a:pt x="213" y="1277"/>
                    <a:pt x="122" y="1551"/>
                  </a:cubicBezTo>
                  <a:cubicBezTo>
                    <a:pt x="0" y="1763"/>
                    <a:pt x="0" y="1885"/>
                    <a:pt x="31" y="1885"/>
                  </a:cubicBezTo>
                  <a:cubicBezTo>
                    <a:pt x="183" y="1551"/>
                    <a:pt x="395" y="1216"/>
                    <a:pt x="699" y="973"/>
                  </a:cubicBezTo>
                  <a:cubicBezTo>
                    <a:pt x="1034" y="730"/>
                    <a:pt x="1429" y="608"/>
                    <a:pt x="1824" y="608"/>
                  </a:cubicBezTo>
                  <a:cubicBezTo>
                    <a:pt x="2341" y="608"/>
                    <a:pt x="2857" y="700"/>
                    <a:pt x="3344" y="852"/>
                  </a:cubicBezTo>
                  <a:cubicBezTo>
                    <a:pt x="3861" y="1034"/>
                    <a:pt x="4377" y="1125"/>
                    <a:pt x="4894" y="1186"/>
                  </a:cubicBezTo>
                  <a:cubicBezTo>
                    <a:pt x="5008" y="1201"/>
                    <a:pt x="5120" y="1209"/>
                    <a:pt x="5231" y="1209"/>
                  </a:cubicBezTo>
                  <a:cubicBezTo>
                    <a:pt x="5563" y="1209"/>
                    <a:pt x="5882" y="1140"/>
                    <a:pt x="6201" y="1004"/>
                  </a:cubicBezTo>
                  <a:cubicBezTo>
                    <a:pt x="6475" y="882"/>
                    <a:pt x="6687" y="608"/>
                    <a:pt x="6748" y="304"/>
                  </a:cubicBezTo>
                  <a:cubicBezTo>
                    <a:pt x="6778" y="213"/>
                    <a:pt x="6778" y="92"/>
                    <a:pt x="67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81;p37">
              <a:extLst>
                <a:ext uri="{FF2B5EF4-FFF2-40B4-BE49-F238E27FC236}">
                  <a16:creationId xmlns:a16="http://schemas.microsoft.com/office/drawing/2014/main" id="{CA5D653C-521A-4E95-B1C0-86C139E7B95D}"/>
                </a:ext>
              </a:extLst>
            </p:cNvPr>
            <p:cNvSpPr/>
            <p:nvPr/>
          </p:nvSpPr>
          <p:spPr>
            <a:xfrm>
              <a:off x="3603675" y="2155325"/>
              <a:ext cx="57025" cy="180125"/>
            </a:xfrm>
            <a:custGeom>
              <a:avLst/>
              <a:gdLst/>
              <a:ahLst/>
              <a:cxnLst/>
              <a:rect l="l" t="t" r="r" b="b"/>
              <a:pathLst>
                <a:path w="2281" h="7205" extrusionOk="0">
                  <a:moveTo>
                    <a:pt x="2280" y="1"/>
                  </a:moveTo>
                  <a:cubicBezTo>
                    <a:pt x="2128" y="335"/>
                    <a:pt x="2007" y="670"/>
                    <a:pt x="1916" y="1034"/>
                  </a:cubicBezTo>
                  <a:cubicBezTo>
                    <a:pt x="1703" y="1764"/>
                    <a:pt x="1429" y="2645"/>
                    <a:pt x="1125" y="3588"/>
                  </a:cubicBezTo>
                  <a:cubicBezTo>
                    <a:pt x="852" y="4560"/>
                    <a:pt x="548" y="5411"/>
                    <a:pt x="305" y="6141"/>
                  </a:cubicBezTo>
                  <a:cubicBezTo>
                    <a:pt x="183" y="6475"/>
                    <a:pt x="61" y="6840"/>
                    <a:pt x="1" y="7205"/>
                  </a:cubicBezTo>
                  <a:cubicBezTo>
                    <a:pt x="183" y="6870"/>
                    <a:pt x="335" y="6536"/>
                    <a:pt x="457" y="6202"/>
                  </a:cubicBezTo>
                  <a:cubicBezTo>
                    <a:pt x="700" y="5563"/>
                    <a:pt x="1034" y="4682"/>
                    <a:pt x="1338" y="3679"/>
                  </a:cubicBezTo>
                  <a:cubicBezTo>
                    <a:pt x="1672" y="2645"/>
                    <a:pt x="1916" y="1764"/>
                    <a:pt x="2067" y="1095"/>
                  </a:cubicBezTo>
                  <a:cubicBezTo>
                    <a:pt x="2189" y="730"/>
                    <a:pt x="2250" y="366"/>
                    <a:pt x="228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82;p37">
              <a:extLst>
                <a:ext uri="{FF2B5EF4-FFF2-40B4-BE49-F238E27FC236}">
                  <a16:creationId xmlns:a16="http://schemas.microsoft.com/office/drawing/2014/main" id="{AA69C559-CC66-4B0B-9BD9-23B460DA23CC}"/>
                </a:ext>
              </a:extLst>
            </p:cNvPr>
            <p:cNvSpPr/>
            <p:nvPr/>
          </p:nvSpPr>
          <p:spPr>
            <a:xfrm>
              <a:off x="3681175" y="2389375"/>
              <a:ext cx="91225" cy="85450"/>
            </a:xfrm>
            <a:custGeom>
              <a:avLst/>
              <a:gdLst/>
              <a:ahLst/>
              <a:cxnLst/>
              <a:rect l="l" t="t" r="r" b="b"/>
              <a:pathLst>
                <a:path w="3649" h="3418" extrusionOk="0">
                  <a:moveTo>
                    <a:pt x="3436" y="1"/>
                  </a:moveTo>
                  <a:cubicBezTo>
                    <a:pt x="3436" y="1"/>
                    <a:pt x="3466" y="122"/>
                    <a:pt x="3496" y="335"/>
                  </a:cubicBezTo>
                  <a:cubicBezTo>
                    <a:pt x="3527" y="639"/>
                    <a:pt x="3496" y="943"/>
                    <a:pt x="3405" y="1247"/>
                  </a:cubicBezTo>
                  <a:cubicBezTo>
                    <a:pt x="3314" y="1703"/>
                    <a:pt x="3192" y="2129"/>
                    <a:pt x="2980" y="2554"/>
                  </a:cubicBezTo>
                  <a:cubicBezTo>
                    <a:pt x="2785" y="2943"/>
                    <a:pt x="2396" y="3177"/>
                    <a:pt x="1968" y="3177"/>
                  </a:cubicBezTo>
                  <a:cubicBezTo>
                    <a:pt x="1861" y="3177"/>
                    <a:pt x="1752" y="3162"/>
                    <a:pt x="1642" y="3132"/>
                  </a:cubicBezTo>
                  <a:cubicBezTo>
                    <a:pt x="1399" y="3071"/>
                    <a:pt x="1186" y="2858"/>
                    <a:pt x="1126" y="2615"/>
                  </a:cubicBezTo>
                  <a:cubicBezTo>
                    <a:pt x="1065" y="2372"/>
                    <a:pt x="1095" y="2098"/>
                    <a:pt x="1247" y="1885"/>
                  </a:cubicBezTo>
                  <a:cubicBezTo>
                    <a:pt x="1338" y="1673"/>
                    <a:pt x="1430" y="1429"/>
                    <a:pt x="1490" y="1156"/>
                  </a:cubicBezTo>
                  <a:cubicBezTo>
                    <a:pt x="1551" y="913"/>
                    <a:pt x="1460" y="670"/>
                    <a:pt x="1278" y="487"/>
                  </a:cubicBezTo>
                  <a:cubicBezTo>
                    <a:pt x="1107" y="338"/>
                    <a:pt x="878" y="264"/>
                    <a:pt x="640" y="264"/>
                  </a:cubicBezTo>
                  <a:cubicBezTo>
                    <a:pt x="539" y="264"/>
                    <a:pt x="436" y="277"/>
                    <a:pt x="335" y="305"/>
                  </a:cubicBezTo>
                  <a:cubicBezTo>
                    <a:pt x="214" y="305"/>
                    <a:pt x="123" y="335"/>
                    <a:pt x="1" y="396"/>
                  </a:cubicBezTo>
                  <a:lnTo>
                    <a:pt x="366" y="396"/>
                  </a:lnTo>
                  <a:cubicBezTo>
                    <a:pt x="439" y="381"/>
                    <a:pt x="513" y="374"/>
                    <a:pt x="586" y="374"/>
                  </a:cubicBezTo>
                  <a:cubicBezTo>
                    <a:pt x="812" y="374"/>
                    <a:pt x="1025" y="448"/>
                    <a:pt x="1186" y="609"/>
                  </a:cubicBezTo>
                  <a:cubicBezTo>
                    <a:pt x="1338" y="730"/>
                    <a:pt x="1369" y="943"/>
                    <a:pt x="1338" y="1125"/>
                  </a:cubicBezTo>
                  <a:cubicBezTo>
                    <a:pt x="1247" y="1369"/>
                    <a:pt x="1156" y="1581"/>
                    <a:pt x="1065" y="1794"/>
                  </a:cubicBezTo>
                  <a:cubicBezTo>
                    <a:pt x="913" y="2068"/>
                    <a:pt x="852" y="2372"/>
                    <a:pt x="913" y="2676"/>
                  </a:cubicBezTo>
                  <a:cubicBezTo>
                    <a:pt x="1004" y="3010"/>
                    <a:pt x="1278" y="3253"/>
                    <a:pt x="1582" y="3344"/>
                  </a:cubicBezTo>
                  <a:cubicBezTo>
                    <a:pt x="1715" y="3393"/>
                    <a:pt x="1849" y="3417"/>
                    <a:pt x="1979" y="3417"/>
                  </a:cubicBezTo>
                  <a:cubicBezTo>
                    <a:pt x="2174" y="3417"/>
                    <a:pt x="2360" y="3363"/>
                    <a:pt x="2524" y="3253"/>
                  </a:cubicBezTo>
                  <a:cubicBezTo>
                    <a:pt x="2797" y="3132"/>
                    <a:pt x="3010" y="2919"/>
                    <a:pt x="3162" y="2645"/>
                  </a:cubicBezTo>
                  <a:cubicBezTo>
                    <a:pt x="3375" y="2220"/>
                    <a:pt x="3496" y="1764"/>
                    <a:pt x="3588" y="1277"/>
                  </a:cubicBezTo>
                  <a:cubicBezTo>
                    <a:pt x="3648" y="973"/>
                    <a:pt x="3648" y="639"/>
                    <a:pt x="3588" y="335"/>
                  </a:cubicBezTo>
                  <a:cubicBezTo>
                    <a:pt x="3557" y="214"/>
                    <a:pt x="3527" y="92"/>
                    <a:pt x="343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83;p37">
              <a:extLst>
                <a:ext uri="{FF2B5EF4-FFF2-40B4-BE49-F238E27FC236}">
                  <a16:creationId xmlns:a16="http://schemas.microsoft.com/office/drawing/2014/main" id="{09EF6663-47B0-4F19-93FE-3167E3FA9E6C}"/>
                </a:ext>
              </a:extLst>
            </p:cNvPr>
            <p:cNvSpPr/>
            <p:nvPr/>
          </p:nvSpPr>
          <p:spPr>
            <a:xfrm>
              <a:off x="3741975" y="2382550"/>
              <a:ext cx="71450" cy="113425"/>
            </a:xfrm>
            <a:custGeom>
              <a:avLst/>
              <a:gdLst/>
              <a:ahLst/>
              <a:cxnLst/>
              <a:rect l="l" t="t" r="r" b="b"/>
              <a:pathLst>
                <a:path w="2858" h="4537" extrusionOk="0">
                  <a:moveTo>
                    <a:pt x="943" y="0"/>
                  </a:moveTo>
                  <a:cubicBezTo>
                    <a:pt x="1277" y="152"/>
                    <a:pt x="1581" y="365"/>
                    <a:pt x="1885" y="608"/>
                  </a:cubicBezTo>
                  <a:cubicBezTo>
                    <a:pt x="2523" y="1246"/>
                    <a:pt x="2767" y="2189"/>
                    <a:pt x="2493" y="3070"/>
                  </a:cubicBezTo>
                  <a:cubicBezTo>
                    <a:pt x="2341" y="3526"/>
                    <a:pt x="2037" y="3921"/>
                    <a:pt x="1612" y="4195"/>
                  </a:cubicBezTo>
                  <a:cubicBezTo>
                    <a:pt x="1431" y="4294"/>
                    <a:pt x="1232" y="4348"/>
                    <a:pt x="1030" y="4348"/>
                  </a:cubicBezTo>
                  <a:cubicBezTo>
                    <a:pt x="858" y="4348"/>
                    <a:pt x="685" y="4309"/>
                    <a:pt x="517" y="4225"/>
                  </a:cubicBezTo>
                  <a:cubicBezTo>
                    <a:pt x="305" y="4073"/>
                    <a:pt x="122" y="3861"/>
                    <a:pt x="92" y="3587"/>
                  </a:cubicBezTo>
                  <a:cubicBezTo>
                    <a:pt x="61" y="3435"/>
                    <a:pt x="92" y="3313"/>
                    <a:pt x="61" y="3313"/>
                  </a:cubicBezTo>
                  <a:cubicBezTo>
                    <a:pt x="61" y="3313"/>
                    <a:pt x="1" y="3405"/>
                    <a:pt x="1" y="3617"/>
                  </a:cubicBezTo>
                  <a:cubicBezTo>
                    <a:pt x="31" y="3921"/>
                    <a:pt x="183" y="4195"/>
                    <a:pt x="457" y="4377"/>
                  </a:cubicBezTo>
                  <a:cubicBezTo>
                    <a:pt x="654" y="4484"/>
                    <a:pt x="874" y="4537"/>
                    <a:pt x="1095" y="4537"/>
                  </a:cubicBezTo>
                  <a:cubicBezTo>
                    <a:pt x="1315" y="4537"/>
                    <a:pt x="1536" y="4484"/>
                    <a:pt x="1733" y="4377"/>
                  </a:cubicBezTo>
                  <a:cubicBezTo>
                    <a:pt x="2189" y="4104"/>
                    <a:pt x="2523" y="3648"/>
                    <a:pt x="2675" y="3131"/>
                  </a:cubicBezTo>
                  <a:cubicBezTo>
                    <a:pt x="2858" y="2614"/>
                    <a:pt x="2858" y="2067"/>
                    <a:pt x="2675" y="1581"/>
                  </a:cubicBezTo>
                  <a:cubicBezTo>
                    <a:pt x="2554" y="1155"/>
                    <a:pt x="2311" y="791"/>
                    <a:pt x="1976" y="517"/>
                  </a:cubicBezTo>
                  <a:cubicBezTo>
                    <a:pt x="1764" y="304"/>
                    <a:pt x="1520" y="152"/>
                    <a:pt x="1247" y="61"/>
                  </a:cubicBezTo>
                  <a:cubicBezTo>
                    <a:pt x="1156" y="31"/>
                    <a:pt x="1064" y="0"/>
                    <a:pt x="9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84;p37">
              <a:extLst>
                <a:ext uri="{FF2B5EF4-FFF2-40B4-BE49-F238E27FC236}">
                  <a16:creationId xmlns:a16="http://schemas.microsoft.com/office/drawing/2014/main" id="{6E1161B6-D9E2-44F4-97FD-54CF3F0C2B8D}"/>
                </a:ext>
              </a:extLst>
            </p:cNvPr>
            <p:cNvSpPr/>
            <p:nvPr/>
          </p:nvSpPr>
          <p:spPr>
            <a:xfrm>
              <a:off x="3575550" y="2448650"/>
              <a:ext cx="47900" cy="88175"/>
            </a:xfrm>
            <a:custGeom>
              <a:avLst/>
              <a:gdLst/>
              <a:ahLst/>
              <a:cxnLst/>
              <a:rect l="l" t="t" r="r" b="b"/>
              <a:pathLst>
                <a:path w="1916" h="3527" extrusionOk="0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23" y="852"/>
                    <a:pt x="183" y="1703"/>
                    <a:pt x="153" y="2554"/>
                  </a:cubicBezTo>
                  <a:cubicBezTo>
                    <a:pt x="123" y="2797"/>
                    <a:pt x="92" y="3040"/>
                    <a:pt x="62" y="3283"/>
                  </a:cubicBezTo>
                  <a:lnTo>
                    <a:pt x="1" y="3527"/>
                  </a:lnTo>
                  <a:lnTo>
                    <a:pt x="214" y="3375"/>
                  </a:lnTo>
                  <a:cubicBezTo>
                    <a:pt x="578" y="3131"/>
                    <a:pt x="1004" y="3010"/>
                    <a:pt x="1430" y="3010"/>
                  </a:cubicBezTo>
                  <a:cubicBezTo>
                    <a:pt x="1733" y="3040"/>
                    <a:pt x="1916" y="3071"/>
                    <a:pt x="1916" y="3071"/>
                  </a:cubicBezTo>
                  <a:cubicBezTo>
                    <a:pt x="1764" y="2949"/>
                    <a:pt x="1612" y="2888"/>
                    <a:pt x="1430" y="2888"/>
                  </a:cubicBezTo>
                  <a:cubicBezTo>
                    <a:pt x="1380" y="2885"/>
                    <a:pt x="1332" y="2884"/>
                    <a:pt x="1283" y="2884"/>
                  </a:cubicBezTo>
                  <a:cubicBezTo>
                    <a:pt x="934" y="2884"/>
                    <a:pt x="602" y="2963"/>
                    <a:pt x="300" y="3109"/>
                  </a:cubicBezTo>
                  <a:lnTo>
                    <a:pt x="300" y="3109"/>
                  </a:lnTo>
                  <a:cubicBezTo>
                    <a:pt x="322" y="2932"/>
                    <a:pt x="344" y="2751"/>
                    <a:pt x="366" y="2554"/>
                  </a:cubicBezTo>
                  <a:cubicBezTo>
                    <a:pt x="486" y="1114"/>
                    <a:pt x="43" y="0"/>
                    <a:pt x="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85;p37">
              <a:extLst>
                <a:ext uri="{FF2B5EF4-FFF2-40B4-BE49-F238E27FC236}">
                  <a16:creationId xmlns:a16="http://schemas.microsoft.com/office/drawing/2014/main" id="{EC7AE48E-BAB3-475A-A1BA-52339ED9B5E4}"/>
                </a:ext>
              </a:extLst>
            </p:cNvPr>
            <p:cNvSpPr/>
            <p:nvPr/>
          </p:nvSpPr>
          <p:spPr>
            <a:xfrm>
              <a:off x="3697150" y="2299675"/>
              <a:ext cx="33450" cy="28800"/>
            </a:xfrm>
            <a:custGeom>
              <a:avLst/>
              <a:gdLst/>
              <a:ahLst/>
              <a:cxnLst/>
              <a:rect l="l" t="t" r="r" b="b"/>
              <a:pathLst>
                <a:path w="1338" h="1152" extrusionOk="0">
                  <a:moveTo>
                    <a:pt x="69" y="0"/>
                  </a:moveTo>
                  <a:cubicBezTo>
                    <a:pt x="66" y="0"/>
                    <a:pt x="63" y="1"/>
                    <a:pt x="61" y="2"/>
                  </a:cubicBezTo>
                  <a:cubicBezTo>
                    <a:pt x="0" y="2"/>
                    <a:pt x="91" y="458"/>
                    <a:pt x="487" y="823"/>
                  </a:cubicBezTo>
                  <a:cubicBezTo>
                    <a:pt x="780" y="1071"/>
                    <a:pt x="1108" y="1152"/>
                    <a:pt x="1256" y="1152"/>
                  </a:cubicBezTo>
                  <a:cubicBezTo>
                    <a:pt x="1308" y="1152"/>
                    <a:pt x="1338" y="1142"/>
                    <a:pt x="1338" y="1127"/>
                  </a:cubicBezTo>
                  <a:cubicBezTo>
                    <a:pt x="1338" y="1066"/>
                    <a:pt x="973" y="944"/>
                    <a:pt x="639" y="640"/>
                  </a:cubicBezTo>
                  <a:cubicBezTo>
                    <a:pt x="288" y="348"/>
                    <a:pt x="134" y="0"/>
                    <a:pt x="6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86;p37">
              <a:extLst>
                <a:ext uri="{FF2B5EF4-FFF2-40B4-BE49-F238E27FC236}">
                  <a16:creationId xmlns:a16="http://schemas.microsoft.com/office/drawing/2014/main" id="{263E3C76-A5BF-43A2-A98A-95BC4B9D0DE0}"/>
                </a:ext>
              </a:extLst>
            </p:cNvPr>
            <p:cNvSpPr/>
            <p:nvPr/>
          </p:nvSpPr>
          <p:spPr>
            <a:xfrm>
              <a:off x="2574775" y="2490450"/>
              <a:ext cx="1057800" cy="1182400"/>
            </a:xfrm>
            <a:custGeom>
              <a:avLst/>
              <a:gdLst/>
              <a:ahLst/>
              <a:cxnLst/>
              <a:rect l="l" t="t" r="r" b="b"/>
              <a:pathLst>
                <a:path w="42312" h="47296" extrusionOk="0">
                  <a:moveTo>
                    <a:pt x="1186" y="0"/>
                  </a:moveTo>
                  <a:lnTo>
                    <a:pt x="1004" y="20305"/>
                  </a:lnTo>
                  <a:lnTo>
                    <a:pt x="1" y="47144"/>
                  </a:lnTo>
                  <a:lnTo>
                    <a:pt x="15077" y="47296"/>
                  </a:lnTo>
                  <a:lnTo>
                    <a:pt x="12554" y="36384"/>
                  </a:lnTo>
                  <a:lnTo>
                    <a:pt x="12554" y="36384"/>
                  </a:lnTo>
                  <a:lnTo>
                    <a:pt x="13375" y="38451"/>
                  </a:lnTo>
                  <a:cubicBezTo>
                    <a:pt x="14986" y="42341"/>
                    <a:pt x="18785" y="44864"/>
                    <a:pt x="22980" y="44864"/>
                  </a:cubicBezTo>
                  <a:cubicBezTo>
                    <a:pt x="27752" y="44864"/>
                    <a:pt x="31035" y="41338"/>
                    <a:pt x="33071" y="37022"/>
                  </a:cubicBezTo>
                  <a:cubicBezTo>
                    <a:pt x="37783" y="26931"/>
                    <a:pt x="42312" y="10669"/>
                    <a:pt x="42312" y="10669"/>
                  </a:cubicBezTo>
                  <a:lnTo>
                    <a:pt x="33132" y="2614"/>
                  </a:lnTo>
                  <a:cubicBezTo>
                    <a:pt x="26475" y="15168"/>
                    <a:pt x="20244" y="26110"/>
                    <a:pt x="20244" y="26110"/>
                  </a:cubicBezTo>
                  <a:cubicBezTo>
                    <a:pt x="20244" y="26110"/>
                    <a:pt x="18421" y="20609"/>
                    <a:pt x="17022" y="15715"/>
                  </a:cubicBezTo>
                  <a:cubicBezTo>
                    <a:pt x="15624" y="10821"/>
                    <a:pt x="15655" y="8268"/>
                    <a:pt x="13527" y="5836"/>
                  </a:cubicBezTo>
                  <a:cubicBezTo>
                    <a:pt x="10214" y="2067"/>
                    <a:pt x="5533" y="1125"/>
                    <a:pt x="1186" y="0"/>
                  </a:cubicBezTo>
                  <a:close/>
                </a:path>
              </a:pathLst>
            </a:custGeom>
            <a:solidFill>
              <a:srgbClr val="436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87;p37">
              <a:extLst>
                <a:ext uri="{FF2B5EF4-FFF2-40B4-BE49-F238E27FC236}">
                  <a16:creationId xmlns:a16="http://schemas.microsoft.com/office/drawing/2014/main" id="{8FBB4B24-C123-488E-B9C6-EF4624119B6F}"/>
                </a:ext>
              </a:extLst>
            </p:cNvPr>
            <p:cNvSpPr/>
            <p:nvPr/>
          </p:nvSpPr>
          <p:spPr>
            <a:xfrm>
              <a:off x="1593075" y="2473725"/>
              <a:ext cx="1269725" cy="1214350"/>
            </a:xfrm>
            <a:custGeom>
              <a:avLst/>
              <a:gdLst/>
              <a:ahLst/>
              <a:cxnLst/>
              <a:rect l="l" t="t" r="r" b="b"/>
              <a:pathLst>
                <a:path w="50789" h="48574" extrusionOk="0">
                  <a:moveTo>
                    <a:pt x="20636" y="1"/>
                  </a:moveTo>
                  <a:cubicBezTo>
                    <a:pt x="14436" y="274"/>
                    <a:pt x="7353" y="5381"/>
                    <a:pt x="5256" y="9393"/>
                  </a:cubicBezTo>
                  <a:cubicBezTo>
                    <a:pt x="3767" y="12159"/>
                    <a:pt x="2520" y="15381"/>
                    <a:pt x="2125" y="18512"/>
                  </a:cubicBezTo>
                  <a:cubicBezTo>
                    <a:pt x="1639" y="22493"/>
                    <a:pt x="970" y="31977"/>
                    <a:pt x="362" y="39637"/>
                  </a:cubicBezTo>
                  <a:cubicBezTo>
                    <a:pt x="0" y="44465"/>
                    <a:pt x="3802" y="48574"/>
                    <a:pt x="8645" y="48574"/>
                  </a:cubicBezTo>
                  <a:cubicBezTo>
                    <a:pt x="8680" y="48574"/>
                    <a:pt x="8716" y="48573"/>
                    <a:pt x="8752" y="48573"/>
                  </a:cubicBezTo>
                  <a:lnTo>
                    <a:pt x="50789" y="48573"/>
                  </a:lnTo>
                  <a:lnTo>
                    <a:pt x="49451" y="38056"/>
                  </a:lnTo>
                  <a:lnTo>
                    <a:pt x="22034" y="32737"/>
                  </a:lnTo>
                  <a:lnTo>
                    <a:pt x="21822" y="26141"/>
                  </a:lnTo>
                  <a:lnTo>
                    <a:pt x="20636" y="1"/>
                  </a:lnTo>
                  <a:close/>
                </a:path>
              </a:pathLst>
            </a:custGeom>
            <a:solidFill>
              <a:srgbClr val="436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88;p37">
              <a:extLst>
                <a:ext uri="{FF2B5EF4-FFF2-40B4-BE49-F238E27FC236}">
                  <a16:creationId xmlns:a16="http://schemas.microsoft.com/office/drawing/2014/main" id="{FFBFCE41-9D6F-4901-A886-AED114A1A74B}"/>
                </a:ext>
              </a:extLst>
            </p:cNvPr>
            <p:cNvSpPr/>
            <p:nvPr/>
          </p:nvSpPr>
          <p:spPr>
            <a:xfrm>
              <a:off x="2574775" y="2490450"/>
              <a:ext cx="1057800" cy="1182400"/>
            </a:xfrm>
            <a:custGeom>
              <a:avLst/>
              <a:gdLst/>
              <a:ahLst/>
              <a:cxnLst/>
              <a:rect l="l" t="t" r="r" b="b"/>
              <a:pathLst>
                <a:path w="42312" h="47296" extrusionOk="0">
                  <a:moveTo>
                    <a:pt x="1186" y="0"/>
                  </a:moveTo>
                  <a:lnTo>
                    <a:pt x="1004" y="20305"/>
                  </a:lnTo>
                  <a:lnTo>
                    <a:pt x="1" y="47144"/>
                  </a:lnTo>
                  <a:lnTo>
                    <a:pt x="15077" y="47296"/>
                  </a:lnTo>
                  <a:lnTo>
                    <a:pt x="12554" y="36384"/>
                  </a:lnTo>
                  <a:lnTo>
                    <a:pt x="12554" y="36384"/>
                  </a:lnTo>
                  <a:lnTo>
                    <a:pt x="13375" y="38451"/>
                  </a:lnTo>
                  <a:cubicBezTo>
                    <a:pt x="14986" y="42341"/>
                    <a:pt x="18785" y="44864"/>
                    <a:pt x="22980" y="44864"/>
                  </a:cubicBezTo>
                  <a:cubicBezTo>
                    <a:pt x="27752" y="44864"/>
                    <a:pt x="31035" y="41338"/>
                    <a:pt x="33071" y="37022"/>
                  </a:cubicBezTo>
                  <a:cubicBezTo>
                    <a:pt x="37783" y="26931"/>
                    <a:pt x="42312" y="10669"/>
                    <a:pt x="42312" y="10669"/>
                  </a:cubicBezTo>
                  <a:lnTo>
                    <a:pt x="33132" y="2614"/>
                  </a:lnTo>
                  <a:cubicBezTo>
                    <a:pt x="26475" y="15168"/>
                    <a:pt x="20244" y="26110"/>
                    <a:pt x="20244" y="26110"/>
                  </a:cubicBezTo>
                  <a:cubicBezTo>
                    <a:pt x="20244" y="26110"/>
                    <a:pt x="18421" y="20609"/>
                    <a:pt x="17022" y="15715"/>
                  </a:cubicBezTo>
                  <a:cubicBezTo>
                    <a:pt x="15624" y="10821"/>
                    <a:pt x="15655" y="8268"/>
                    <a:pt x="13527" y="5836"/>
                  </a:cubicBezTo>
                  <a:cubicBezTo>
                    <a:pt x="10214" y="2067"/>
                    <a:pt x="5533" y="1125"/>
                    <a:pt x="1186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289;p37">
              <a:extLst>
                <a:ext uri="{FF2B5EF4-FFF2-40B4-BE49-F238E27FC236}">
                  <a16:creationId xmlns:a16="http://schemas.microsoft.com/office/drawing/2014/main" id="{C9DA8075-D501-4C76-BDEB-5297A05FA5D8}"/>
                </a:ext>
              </a:extLst>
            </p:cNvPr>
            <p:cNvSpPr/>
            <p:nvPr/>
          </p:nvSpPr>
          <p:spPr>
            <a:xfrm>
              <a:off x="1593075" y="2474500"/>
              <a:ext cx="1269725" cy="1214324"/>
            </a:xfrm>
            <a:custGeom>
              <a:avLst/>
              <a:gdLst/>
              <a:ahLst/>
              <a:cxnLst/>
              <a:rect l="l" t="t" r="r" b="b"/>
              <a:pathLst>
                <a:path w="50789" h="48573" extrusionOk="0">
                  <a:moveTo>
                    <a:pt x="20636" y="0"/>
                  </a:moveTo>
                  <a:cubicBezTo>
                    <a:pt x="14436" y="243"/>
                    <a:pt x="7353" y="5380"/>
                    <a:pt x="5256" y="9362"/>
                  </a:cubicBezTo>
                  <a:cubicBezTo>
                    <a:pt x="3767" y="12158"/>
                    <a:pt x="2520" y="15380"/>
                    <a:pt x="2125" y="18481"/>
                  </a:cubicBezTo>
                  <a:cubicBezTo>
                    <a:pt x="1639" y="22493"/>
                    <a:pt x="970" y="31946"/>
                    <a:pt x="362" y="39636"/>
                  </a:cubicBezTo>
                  <a:cubicBezTo>
                    <a:pt x="0" y="44464"/>
                    <a:pt x="3802" y="48573"/>
                    <a:pt x="8645" y="48573"/>
                  </a:cubicBezTo>
                  <a:cubicBezTo>
                    <a:pt x="8680" y="48573"/>
                    <a:pt x="8716" y="48573"/>
                    <a:pt x="8752" y="48572"/>
                  </a:cubicBezTo>
                  <a:lnTo>
                    <a:pt x="50789" y="48572"/>
                  </a:lnTo>
                  <a:lnTo>
                    <a:pt x="48843" y="39241"/>
                  </a:lnTo>
                  <a:cubicBezTo>
                    <a:pt x="48631" y="38207"/>
                    <a:pt x="47810" y="37417"/>
                    <a:pt x="46777" y="37235"/>
                  </a:cubicBezTo>
                  <a:lnTo>
                    <a:pt x="22034" y="32706"/>
                  </a:lnTo>
                  <a:lnTo>
                    <a:pt x="21822" y="26110"/>
                  </a:lnTo>
                  <a:lnTo>
                    <a:pt x="2063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90;p37">
              <a:extLst>
                <a:ext uri="{FF2B5EF4-FFF2-40B4-BE49-F238E27FC236}">
                  <a16:creationId xmlns:a16="http://schemas.microsoft.com/office/drawing/2014/main" id="{28D713AC-5901-4472-B154-9A34C434B736}"/>
                </a:ext>
              </a:extLst>
            </p:cNvPr>
            <p:cNvSpPr/>
            <p:nvPr/>
          </p:nvSpPr>
          <p:spPr>
            <a:xfrm>
              <a:off x="1938750" y="2674350"/>
              <a:ext cx="79050" cy="598050"/>
            </a:xfrm>
            <a:custGeom>
              <a:avLst/>
              <a:gdLst/>
              <a:ahLst/>
              <a:cxnLst/>
              <a:rect l="l" t="t" r="r" b="b"/>
              <a:pathLst>
                <a:path w="3162" h="23922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213"/>
                    <a:pt x="457" y="426"/>
                    <a:pt x="700" y="638"/>
                  </a:cubicBezTo>
                  <a:cubicBezTo>
                    <a:pt x="1277" y="1307"/>
                    <a:pt x="1672" y="2067"/>
                    <a:pt x="1916" y="2918"/>
                  </a:cubicBezTo>
                  <a:cubicBezTo>
                    <a:pt x="2219" y="4195"/>
                    <a:pt x="2402" y="5471"/>
                    <a:pt x="2463" y="6778"/>
                  </a:cubicBezTo>
                  <a:cubicBezTo>
                    <a:pt x="2584" y="8237"/>
                    <a:pt x="2675" y="9879"/>
                    <a:pt x="2767" y="11581"/>
                  </a:cubicBezTo>
                  <a:cubicBezTo>
                    <a:pt x="2949" y="14955"/>
                    <a:pt x="2979" y="18055"/>
                    <a:pt x="2979" y="20274"/>
                  </a:cubicBezTo>
                  <a:lnTo>
                    <a:pt x="2979" y="22949"/>
                  </a:lnTo>
                  <a:lnTo>
                    <a:pt x="2979" y="23648"/>
                  </a:lnTo>
                  <a:cubicBezTo>
                    <a:pt x="2979" y="23739"/>
                    <a:pt x="2979" y="23830"/>
                    <a:pt x="2979" y="23921"/>
                  </a:cubicBezTo>
                  <a:cubicBezTo>
                    <a:pt x="3010" y="23830"/>
                    <a:pt x="3010" y="23770"/>
                    <a:pt x="3010" y="23709"/>
                  </a:cubicBezTo>
                  <a:lnTo>
                    <a:pt x="3040" y="22979"/>
                  </a:lnTo>
                  <a:cubicBezTo>
                    <a:pt x="3071" y="22341"/>
                    <a:pt x="3101" y="21429"/>
                    <a:pt x="3131" y="20304"/>
                  </a:cubicBezTo>
                  <a:cubicBezTo>
                    <a:pt x="3162" y="18086"/>
                    <a:pt x="3162" y="14985"/>
                    <a:pt x="2979" y="11581"/>
                  </a:cubicBezTo>
                  <a:cubicBezTo>
                    <a:pt x="2888" y="9879"/>
                    <a:pt x="2767" y="8268"/>
                    <a:pt x="2645" y="6778"/>
                  </a:cubicBezTo>
                  <a:cubicBezTo>
                    <a:pt x="2584" y="5471"/>
                    <a:pt x="2371" y="4164"/>
                    <a:pt x="2067" y="2888"/>
                  </a:cubicBezTo>
                  <a:cubicBezTo>
                    <a:pt x="1824" y="2037"/>
                    <a:pt x="1368" y="1216"/>
                    <a:pt x="760" y="578"/>
                  </a:cubicBezTo>
                  <a:cubicBezTo>
                    <a:pt x="548" y="335"/>
                    <a:pt x="274" y="15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91;p37">
              <a:extLst>
                <a:ext uri="{FF2B5EF4-FFF2-40B4-BE49-F238E27FC236}">
                  <a16:creationId xmlns:a16="http://schemas.microsoft.com/office/drawing/2014/main" id="{D4457524-7851-4C80-9A20-AB299C233D90}"/>
                </a:ext>
              </a:extLst>
            </p:cNvPr>
            <p:cNvSpPr/>
            <p:nvPr/>
          </p:nvSpPr>
          <p:spPr>
            <a:xfrm>
              <a:off x="2013225" y="3272375"/>
              <a:ext cx="803225" cy="171750"/>
            </a:xfrm>
            <a:custGeom>
              <a:avLst/>
              <a:gdLst/>
              <a:ahLst/>
              <a:cxnLst/>
              <a:rect l="l" t="t" r="r" b="b"/>
              <a:pathLst>
                <a:path w="32129" h="6870" extrusionOk="0">
                  <a:moveTo>
                    <a:pt x="0" y="0"/>
                  </a:moveTo>
                  <a:cubicBezTo>
                    <a:pt x="122" y="31"/>
                    <a:pt x="213" y="61"/>
                    <a:pt x="335" y="61"/>
                  </a:cubicBezTo>
                  <a:lnTo>
                    <a:pt x="1277" y="213"/>
                  </a:lnTo>
                  <a:lnTo>
                    <a:pt x="4772" y="791"/>
                  </a:lnTo>
                  <a:cubicBezTo>
                    <a:pt x="7721" y="1247"/>
                    <a:pt x="11824" y="1915"/>
                    <a:pt x="16292" y="2766"/>
                  </a:cubicBezTo>
                  <a:cubicBezTo>
                    <a:pt x="20791" y="3618"/>
                    <a:pt x="24834" y="4438"/>
                    <a:pt x="27752" y="5046"/>
                  </a:cubicBezTo>
                  <a:cubicBezTo>
                    <a:pt x="28481" y="5198"/>
                    <a:pt x="29150" y="5320"/>
                    <a:pt x="29727" y="5472"/>
                  </a:cubicBezTo>
                  <a:cubicBezTo>
                    <a:pt x="30214" y="5624"/>
                    <a:pt x="30670" y="5806"/>
                    <a:pt x="31126" y="6049"/>
                  </a:cubicBezTo>
                  <a:cubicBezTo>
                    <a:pt x="31490" y="6262"/>
                    <a:pt x="31825" y="6536"/>
                    <a:pt x="32129" y="6870"/>
                  </a:cubicBezTo>
                  <a:cubicBezTo>
                    <a:pt x="32129" y="6870"/>
                    <a:pt x="32098" y="6809"/>
                    <a:pt x="32068" y="6779"/>
                  </a:cubicBezTo>
                  <a:cubicBezTo>
                    <a:pt x="32037" y="6688"/>
                    <a:pt x="31977" y="6627"/>
                    <a:pt x="31916" y="6566"/>
                  </a:cubicBezTo>
                  <a:cubicBezTo>
                    <a:pt x="31703" y="6323"/>
                    <a:pt x="31460" y="6140"/>
                    <a:pt x="31156" y="5958"/>
                  </a:cubicBezTo>
                  <a:cubicBezTo>
                    <a:pt x="30730" y="5715"/>
                    <a:pt x="30244" y="5502"/>
                    <a:pt x="29758" y="5381"/>
                  </a:cubicBezTo>
                  <a:cubicBezTo>
                    <a:pt x="29180" y="5198"/>
                    <a:pt x="28512" y="5046"/>
                    <a:pt x="27782" y="4894"/>
                  </a:cubicBezTo>
                  <a:cubicBezTo>
                    <a:pt x="24864" y="4256"/>
                    <a:pt x="20821" y="3405"/>
                    <a:pt x="16323" y="2584"/>
                  </a:cubicBezTo>
                  <a:cubicBezTo>
                    <a:pt x="11855" y="1733"/>
                    <a:pt x="7751" y="1095"/>
                    <a:pt x="4803" y="639"/>
                  </a:cubicBezTo>
                  <a:cubicBezTo>
                    <a:pt x="3313" y="426"/>
                    <a:pt x="2128" y="244"/>
                    <a:pt x="1277" y="152"/>
                  </a:cubicBezTo>
                  <a:lnTo>
                    <a:pt x="335" y="31"/>
                  </a:lnTo>
                  <a:cubicBezTo>
                    <a:pt x="213" y="0"/>
                    <a:pt x="122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92;p37">
              <a:extLst>
                <a:ext uri="{FF2B5EF4-FFF2-40B4-BE49-F238E27FC236}">
                  <a16:creationId xmlns:a16="http://schemas.microsoft.com/office/drawing/2014/main" id="{B6FC0995-68A6-40AB-B3A5-EFDFA2D5E68D}"/>
                </a:ext>
              </a:extLst>
            </p:cNvPr>
            <p:cNvSpPr/>
            <p:nvPr/>
          </p:nvSpPr>
          <p:spPr>
            <a:xfrm>
              <a:off x="1842250" y="3272375"/>
              <a:ext cx="173275" cy="145200"/>
            </a:xfrm>
            <a:custGeom>
              <a:avLst/>
              <a:gdLst/>
              <a:ahLst/>
              <a:cxnLst/>
              <a:rect l="l" t="t" r="r" b="b"/>
              <a:pathLst>
                <a:path w="6931" h="5808" extrusionOk="0">
                  <a:moveTo>
                    <a:pt x="6931" y="0"/>
                  </a:moveTo>
                  <a:cubicBezTo>
                    <a:pt x="6809" y="0"/>
                    <a:pt x="6687" y="0"/>
                    <a:pt x="6566" y="61"/>
                  </a:cubicBezTo>
                  <a:cubicBezTo>
                    <a:pt x="6231" y="122"/>
                    <a:pt x="5927" y="213"/>
                    <a:pt x="5593" y="335"/>
                  </a:cubicBezTo>
                  <a:cubicBezTo>
                    <a:pt x="5137" y="487"/>
                    <a:pt x="4681" y="700"/>
                    <a:pt x="4225" y="973"/>
                  </a:cubicBezTo>
                  <a:cubicBezTo>
                    <a:pt x="3161" y="1551"/>
                    <a:pt x="2219" y="2371"/>
                    <a:pt x="1429" y="3314"/>
                  </a:cubicBezTo>
                  <a:cubicBezTo>
                    <a:pt x="1095" y="3709"/>
                    <a:pt x="821" y="4134"/>
                    <a:pt x="578" y="4560"/>
                  </a:cubicBezTo>
                  <a:cubicBezTo>
                    <a:pt x="395" y="4864"/>
                    <a:pt x="243" y="5137"/>
                    <a:pt x="122" y="5472"/>
                  </a:cubicBezTo>
                  <a:cubicBezTo>
                    <a:pt x="61" y="5563"/>
                    <a:pt x="31" y="5684"/>
                    <a:pt x="0" y="5806"/>
                  </a:cubicBezTo>
                  <a:cubicBezTo>
                    <a:pt x="1" y="5807"/>
                    <a:pt x="2" y="5807"/>
                    <a:pt x="4" y="5807"/>
                  </a:cubicBezTo>
                  <a:cubicBezTo>
                    <a:pt x="44" y="5807"/>
                    <a:pt x="257" y="5328"/>
                    <a:pt x="699" y="4621"/>
                  </a:cubicBezTo>
                  <a:cubicBezTo>
                    <a:pt x="943" y="4225"/>
                    <a:pt x="1247" y="3800"/>
                    <a:pt x="1581" y="3435"/>
                  </a:cubicBezTo>
                  <a:cubicBezTo>
                    <a:pt x="1946" y="2979"/>
                    <a:pt x="2371" y="2554"/>
                    <a:pt x="2827" y="2159"/>
                  </a:cubicBezTo>
                  <a:cubicBezTo>
                    <a:pt x="3283" y="1763"/>
                    <a:pt x="3800" y="1429"/>
                    <a:pt x="4317" y="1125"/>
                  </a:cubicBezTo>
                  <a:cubicBezTo>
                    <a:pt x="4742" y="882"/>
                    <a:pt x="5168" y="639"/>
                    <a:pt x="5624" y="456"/>
                  </a:cubicBezTo>
                  <a:cubicBezTo>
                    <a:pt x="6414" y="152"/>
                    <a:pt x="6931" y="31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93;p37">
              <a:extLst>
                <a:ext uri="{FF2B5EF4-FFF2-40B4-BE49-F238E27FC236}">
                  <a16:creationId xmlns:a16="http://schemas.microsoft.com/office/drawing/2014/main" id="{A428A36E-06C9-41AC-AF48-FCCC54151DF7}"/>
                </a:ext>
              </a:extLst>
            </p:cNvPr>
            <p:cNvSpPr/>
            <p:nvPr/>
          </p:nvSpPr>
          <p:spPr>
            <a:xfrm>
              <a:off x="2842275" y="2783000"/>
              <a:ext cx="58525" cy="653525"/>
            </a:xfrm>
            <a:custGeom>
              <a:avLst/>
              <a:gdLst/>
              <a:ahLst/>
              <a:cxnLst/>
              <a:rect l="l" t="t" r="r" b="b"/>
              <a:pathLst>
                <a:path w="2341" h="26141" extrusionOk="0">
                  <a:moveTo>
                    <a:pt x="0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34"/>
                  </a:lnTo>
                  <a:cubicBezTo>
                    <a:pt x="30" y="1703"/>
                    <a:pt x="61" y="2676"/>
                    <a:pt x="91" y="3861"/>
                  </a:cubicBezTo>
                  <a:cubicBezTo>
                    <a:pt x="213" y="6232"/>
                    <a:pt x="395" y="9484"/>
                    <a:pt x="730" y="13101"/>
                  </a:cubicBezTo>
                  <a:cubicBezTo>
                    <a:pt x="1064" y="16718"/>
                    <a:pt x="1429" y="19971"/>
                    <a:pt x="1763" y="22341"/>
                  </a:cubicBezTo>
                  <a:cubicBezTo>
                    <a:pt x="1915" y="23497"/>
                    <a:pt x="2067" y="24469"/>
                    <a:pt x="2158" y="25107"/>
                  </a:cubicBezTo>
                  <a:cubicBezTo>
                    <a:pt x="2219" y="25442"/>
                    <a:pt x="2249" y="25685"/>
                    <a:pt x="2280" y="25867"/>
                  </a:cubicBezTo>
                  <a:cubicBezTo>
                    <a:pt x="2310" y="25959"/>
                    <a:pt x="2310" y="26050"/>
                    <a:pt x="2341" y="26141"/>
                  </a:cubicBezTo>
                  <a:cubicBezTo>
                    <a:pt x="2341" y="26050"/>
                    <a:pt x="2341" y="25959"/>
                    <a:pt x="2341" y="25867"/>
                  </a:cubicBezTo>
                  <a:cubicBezTo>
                    <a:pt x="2310" y="25655"/>
                    <a:pt x="2280" y="25411"/>
                    <a:pt x="2249" y="25107"/>
                  </a:cubicBezTo>
                  <a:cubicBezTo>
                    <a:pt x="2158" y="24408"/>
                    <a:pt x="2037" y="23466"/>
                    <a:pt x="1915" y="22311"/>
                  </a:cubicBezTo>
                  <a:cubicBezTo>
                    <a:pt x="1611" y="19940"/>
                    <a:pt x="1246" y="16688"/>
                    <a:pt x="942" y="13101"/>
                  </a:cubicBezTo>
                  <a:cubicBezTo>
                    <a:pt x="608" y="9484"/>
                    <a:pt x="395" y="6201"/>
                    <a:pt x="243" y="3831"/>
                  </a:cubicBezTo>
                  <a:cubicBezTo>
                    <a:pt x="182" y="2676"/>
                    <a:pt x="122" y="1733"/>
                    <a:pt x="91" y="1034"/>
                  </a:cubicBezTo>
                  <a:lnTo>
                    <a:pt x="30" y="274"/>
                  </a:lnTo>
                  <a:cubicBezTo>
                    <a:pt x="30" y="183"/>
                    <a:pt x="30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94;p37">
              <a:extLst>
                <a:ext uri="{FF2B5EF4-FFF2-40B4-BE49-F238E27FC236}">
                  <a16:creationId xmlns:a16="http://schemas.microsoft.com/office/drawing/2014/main" id="{DB84CE12-76B1-4B06-8572-9637A49ECA4D}"/>
                </a:ext>
              </a:extLst>
            </p:cNvPr>
            <p:cNvSpPr/>
            <p:nvPr/>
          </p:nvSpPr>
          <p:spPr>
            <a:xfrm>
              <a:off x="3072500" y="3134075"/>
              <a:ext cx="56275" cy="199875"/>
            </a:xfrm>
            <a:custGeom>
              <a:avLst/>
              <a:gdLst/>
              <a:ahLst/>
              <a:cxnLst/>
              <a:rect l="l" t="t" r="r" b="b"/>
              <a:pathLst>
                <a:path w="2251" h="7995" extrusionOk="0">
                  <a:moveTo>
                    <a:pt x="366" y="0"/>
                  </a:moveTo>
                  <a:lnTo>
                    <a:pt x="366" y="0"/>
                  </a:lnTo>
                  <a:cubicBezTo>
                    <a:pt x="305" y="122"/>
                    <a:pt x="305" y="213"/>
                    <a:pt x="275" y="335"/>
                  </a:cubicBezTo>
                  <a:cubicBezTo>
                    <a:pt x="214" y="639"/>
                    <a:pt x="183" y="943"/>
                    <a:pt x="153" y="1247"/>
                  </a:cubicBezTo>
                  <a:cubicBezTo>
                    <a:pt x="1" y="3253"/>
                    <a:pt x="487" y="5259"/>
                    <a:pt x="1521" y="6991"/>
                  </a:cubicBezTo>
                  <a:cubicBezTo>
                    <a:pt x="1673" y="7265"/>
                    <a:pt x="1825" y="7508"/>
                    <a:pt x="2007" y="7751"/>
                  </a:cubicBezTo>
                  <a:cubicBezTo>
                    <a:pt x="2129" y="7934"/>
                    <a:pt x="2220" y="7995"/>
                    <a:pt x="2220" y="7995"/>
                  </a:cubicBezTo>
                  <a:cubicBezTo>
                    <a:pt x="2250" y="7995"/>
                    <a:pt x="1977" y="7599"/>
                    <a:pt x="1642" y="6931"/>
                  </a:cubicBezTo>
                  <a:cubicBezTo>
                    <a:pt x="700" y="5198"/>
                    <a:pt x="244" y="3222"/>
                    <a:pt x="305" y="1247"/>
                  </a:cubicBezTo>
                  <a:cubicBezTo>
                    <a:pt x="335" y="487"/>
                    <a:pt x="396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95;p37">
              <a:extLst>
                <a:ext uri="{FF2B5EF4-FFF2-40B4-BE49-F238E27FC236}">
                  <a16:creationId xmlns:a16="http://schemas.microsoft.com/office/drawing/2014/main" id="{F08FE1AF-6436-4E81-B80C-261A56D95354}"/>
                </a:ext>
              </a:extLst>
            </p:cNvPr>
            <p:cNvSpPr/>
            <p:nvPr/>
          </p:nvSpPr>
          <p:spPr>
            <a:xfrm>
              <a:off x="1673550" y="2830875"/>
              <a:ext cx="336650" cy="90450"/>
            </a:xfrm>
            <a:custGeom>
              <a:avLst/>
              <a:gdLst/>
              <a:ahLst/>
              <a:cxnLst/>
              <a:rect l="l" t="t" r="r" b="b"/>
              <a:pathLst>
                <a:path w="13466" h="3618" extrusionOk="0">
                  <a:moveTo>
                    <a:pt x="2007" y="1"/>
                  </a:moveTo>
                  <a:cubicBezTo>
                    <a:pt x="1520" y="1"/>
                    <a:pt x="1004" y="61"/>
                    <a:pt x="487" y="183"/>
                  </a:cubicBezTo>
                  <a:cubicBezTo>
                    <a:pt x="365" y="213"/>
                    <a:pt x="244" y="274"/>
                    <a:pt x="122" y="335"/>
                  </a:cubicBezTo>
                  <a:cubicBezTo>
                    <a:pt x="61" y="335"/>
                    <a:pt x="31" y="365"/>
                    <a:pt x="0" y="396"/>
                  </a:cubicBezTo>
                  <a:cubicBezTo>
                    <a:pt x="584" y="237"/>
                    <a:pt x="1168" y="147"/>
                    <a:pt x="1772" y="147"/>
                  </a:cubicBezTo>
                  <a:cubicBezTo>
                    <a:pt x="1860" y="147"/>
                    <a:pt x="1948" y="149"/>
                    <a:pt x="2037" y="153"/>
                  </a:cubicBezTo>
                  <a:cubicBezTo>
                    <a:pt x="2766" y="183"/>
                    <a:pt x="3496" y="335"/>
                    <a:pt x="4195" y="578"/>
                  </a:cubicBezTo>
                  <a:cubicBezTo>
                    <a:pt x="5077" y="852"/>
                    <a:pt x="5928" y="1216"/>
                    <a:pt x="6748" y="1612"/>
                  </a:cubicBezTo>
                  <a:cubicBezTo>
                    <a:pt x="7630" y="2037"/>
                    <a:pt x="8450" y="2493"/>
                    <a:pt x="9241" y="2797"/>
                  </a:cubicBezTo>
                  <a:cubicBezTo>
                    <a:pt x="9940" y="3101"/>
                    <a:pt x="10669" y="3344"/>
                    <a:pt x="11399" y="3496"/>
                  </a:cubicBezTo>
                  <a:cubicBezTo>
                    <a:pt x="11916" y="3587"/>
                    <a:pt x="12402" y="3618"/>
                    <a:pt x="12919" y="3618"/>
                  </a:cubicBezTo>
                  <a:cubicBezTo>
                    <a:pt x="13071" y="3587"/>
                    <a:pt x="13192" y="3587"/>
                    <a:pt x="13344" y="3557"/>
                  </a:cubicBezTo>
                  <a:cubicBezTo>
                    <a:pt x="13435" y="3557"/>
                    <a:pt x="13466" y="3527"/>
                    <a:pt x="13466" y="3527"/>
                  </a:cubicBezTo>
                  <a:lnTo>
                    <a:pt x="13466" y="3527"/>
                  </a:lnTo>
                  <a:cubicBezTo>
                    <a:pt x="13354" y="3532"/>
                    <a:pt x="13242" y="3534"/>
                    <a:pt x="13129" y="3534"/>
                  </a:cubicBezTo>
                  <a:cubicBezTo>
                    <a:pt x="12565" y="3534"/>
                    <a:pt x="11987" y="3471"/>
                    <a:pt x="11429" y="3344"/>
                  </a:cubicBezTo>
                  <a:cubicBezTo>
                    <a:pt x="10700" y="3192"/>
                    <a:pt x="9970" y="2949"/>
                    <a:pt x="9302" y="2645"/>
                  </a:cubicBezTo>
                  <a:cubicBezTo>
                    <a:pt x="8511" y="2311"/>
                    <a:pt x="7691" y="1885"/>
                    <a:pt x="6809" y="1460"/>
                  </a:cubicBezTo>
                  <a:cubicBezTo>
                    <a:pt x="5988" y="1034"/>
                    <a:pt x="5137" y="669"/>
                    <a:pt x="4256" y="396"/>
                  </a:cubicBezTo>
                  <a:cubicBezTo>
                    <a:pt x="3526" y="153"/>
                    <a:pt x="2766" y="31"/>
                    <a:pt x="20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96;p37">
              <a:extLst>
                <a:ext uri="{FF2B5EF4-FFF2-40B4-BE49-F238E27FC236}">
                  <a16:creationId xmlns:a16="http://schemas.microsoft.com/office/drawing/2014/main" id="{14E2A5C1-3292-4C3A-B5F3-B7F739519809}"/>
                </a:ext>
              </a:extLst>
            </p:cNvPr>
            <p:cNvSpPr/>
            <p:nvPr/>
          </p:nvSpPr>
          <p:spPr>
            <a:xfrm>
              <a:off x="2015500" y="2896225"/>
              <a:ext cx="113250" cy="19025"/>
            </a:xfrm>
            <a:custGeom>
              <a:avLst/>
              <a:gdLst/>
              <a:ahLst/>
              <a:cxnLst/>
              <a:rect l="l" t="t" r="r" b="b"/>
              <a:pathLst>
                <a:path w="4530" h="761" extrusionOk="0">
                  <a:moveTo>
                    <a:pt x="4530" y="1"/>
                  </a:moveTo>
                  <a:lnTo>
                    <a:pt x="4530" y="1"/>
                  </a:lnTo>
                  <a:cubicBezTo>
                    <a:pt x="3739" y="31"/>
                    <a:pt x="2979" y="122"/>
                    <a:pt x="2250" y="274"/>
                  </a:cubicBezTo>
                  <a:cubicBezTo>
                    <a:pt x="1490" y="365"/>
                    <a:pt x="730" y="548"/>
                    <a:pt x="1" y="761"/>
                  </a:cubicBezTo>
                  <a:cubicBezTo>
                    <a:pt x="760" y="730"/>
                    <a:pt x="1520" y="639"/>
                    <a:pt x="2280" y="487"/>
                  </a:cubicBezTo>
                  <a:cubicBezTo>
                    <a:pt x="3040" y="365"/>
                    <a:pt x="3770" y="213"/>
                    <a:pt x="45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97;p37">
              <a:extLst>
                <a:ext uri="{FF2B5EF4-FFF2-40B4-BE49-F238E27FC236}">
                  <a16:creationId xmlns:a16="http://schemas.microsoft.com/office/drawing/2014/main" id="{A4847DFB-F170-40DA-806C-699E82FE69EA}"/>
                </a:ext>
              </a:extLst>
            </p:cNvPr>
            <p:cNvSpPr/>
            <p:nvPr/>
          </p:nvSpPr>
          <p:spPr>
            <a:xfrm>
              <a:off x="1635550" y="3099875"/>
              <a:ext cx="370850" cy="64650"/>
            </a:xfrm>
            <a:custGeom>
              <a:avLst/>
              <a:gdLst/>
              <a:ahLst/>
              <a:cxnLst/>
              <a:rect l="l" t="t" r="r" b="b"/>
              <a:pathLst>
                <a:path w="14834" h="2586" extrusionOk="0">
                  <a:moveTo>
                    <a:pt x="14834" y="1"/>
                  </a:moveTo>
                  <a:lnTo>
                    <a:pt x="14834" y="1"/>
                  </a:lnTo>
                  <a:cubicBezTo>
                    <a:pt x="14621" y="31"/>
                    <a:pt x="14439" y="92"/>
                    <a:pt x="14256" y="183"/>
                  </a:cubicBezTo>
                  <a:cubicBezTo>
                    <a:pt x="13892" y="274"/>
                    <a:pt x="13344" y="457"/>
                    <a:pt x="12676" y="669"/>
                  </a:cubicBezTo>
                  <a:cubicBezTo>
                    <a:pt x="10974" y="1156"/>
                    <a:pt x="9211" y="1581"/>
                    <a:pt x="7448" y="1885"/>
                  </a:cubicBezTo>
                  <a:cubicBezTo>
                    <a:pt x="6414" y="2068"/>
                    <a:pt x="5411" y="2220"/>
                    <a:pt x="4499" y="2311"/>
                  </a:cubicBezTo>
                  <a:cubicBezTo>
                    <a:pt x="3896" y="2404"/>
                    <a:pt x="3274" y="2443"/>
                    <a:pt x="2662" y="2443"/>
                  </a:cubicBezTo>
                  <a:cubicBezTo>
                    <a:pt x="2473" y="2443"/>
                    <a:pt x="2285" y="2440"/>
                    <a:pt x="2098" y="2432"/>
                  </a:cubicBezTo>
                  <a:cubicBezTo>
                    <a:pt x="1551" y="2402"/>
                    <a:pt x="1034" y="2250"/>
                    <a:pt x="548" y="2037"/>
                  </a:cubicBezTo>
                  <a:cubicBezTo>
                    <a:pt x="183" y="1885"/>
                    <a:pt x="1" y="1764"/>
                    <a:pt x="1" y="1764"/>
                  </a:cubicBezTo>
                  <a:lnTo>
                    <a:pt x="1" y="1764"/>
                  </a:lnTo>
                  <a:cubicBezTo>
                    <a:pt x="31" y="1794"/>
                    <a:pt x="92" y="1824"/>
                    <a:pt x="122" y="1855"/>
                  </a:cubicBezTo>
                  <a:cubicBezTo>
                    <a:pt x="244" y="1946"/>
                    <a:pt x="365" y="2037"/>
                    <a:pt x="517" y="2098"/>
                  </a:cubicBezTo>
                  <a:cubicBezTo>
                    <a:pt x="1004" y="2372"/>
                    <a:pt x="1520" y="2524"/>
                    <a:pt x="2098" y="2554"/>
                  </a:cubicBezTo>
                  <a:cubicBezTo>
                    <a:pt x="2378" y="2575"/>
                    <a:pt x="2662" y="2586"/>
                    <a:pt x="2948" y="2586"/>
                  </a:cubicBezTo>
                  <a:cubicBezTo>
                    <a:pt x="3470" y="2586"/>
                    <a:pt x="4000" y="2552"/>
                    <a:pt x="4530" y="2493"/>
                  </a:cubicBezTo>
                  <a:cubicBezTo>
                    <a:pt x="5442" y="2402"/>
                    <a:pt x="6445" y="2280"/>
                    <a:pt x="7478" y="2098"/>
                  </a:cubicBezTo>
                  <a:cubicBezTo>
                    <a:pt x="9241" y="1764"/>
                    <a:pt x="11004" y="1338"/>
                    <a:pt x="12737" y="791"/>
                  </a:cubicBezTo>
                  <a:cubicBezTo>
                    <a:pt x="13375" y="578"/>
                    <a:pt x="13922" y="396"/>
                    <a:pt x="14287" y="244"/>
                  </a:cubicBezTo>
                  <a:cubicBezTo>
                    <a:pt x="14469" y="183"/>
                    <a:pt x="14651" y="92"/>
                    <a:pt x="148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98;p37">
              <a:extLst>
                <a:ext uri="{FF2B5EF4-FFF2-40B4-BE49-F238E27FC236}">
                  <a16:creationId xmlns:a16="http://schemas.microsoft.com/office/drawing/2014/main" id="{AA2F2D46-FFE5-43F5-8DB5-C7A3C3386ACB}"/>
                </a:ext>
              </a:extLst>
            </p:cNvPr>
            <p:cNvSpPr/>
            <p:nvPr/>
          </p:nvSpPr>
          <p:spPr>
            <a:xfrm>
              <a:off x="2021575" y="3147725"/>
              <a:ext cx="103375" cy="6175"/>
            </a:xfrm>
            <a:custGeom>
              <a:avLst/>
              <a:gdLst/>
              <a:ahLst/>
              <a:cxnLst/>
              <a:rect l="l" t="t" r="r" b="b"/>
              <a:pathLst>
                <a:path w="4135" h="247" extrusionOk="0">
                  <a:moveTo>
                    <a:pt x="2809" y="0"/>
                  </a:moveTo>
                  <a:cubicBezTo>
                    <a:pt x="2563" y="0"/>
                    <a:pt x="2315" y="10"/>
                    <a:pt x="2068" y="32"/>
                  </a:cubicBezTo>
                  <a:cubicBezTo>
                    <a:pt x="1944" y="27"/>
                    <a:pt x="1821" y="24"/>
                    <a:pt x="1699" y="24"/>
                  </a:cubicBezTo>
                  <a:cubicBezTo>
                    <a:pt x="1131" y="24"/>
                    <a:pt x="576" y="79"/>
                    <a:pt x="1" y="154"/>
                  </a:cubicBezTo>
                  <a:cubicBezTo>
                    <a:pt x="452" y="212"/>
                    <a:pt x="904" y="246"/>
                    <a:pt x="1347" y="246"/>
                  </a:cubicBezTo>
                  <a:cubicBezTo>
                    <a:pt x="1590" y="246"/>
                    <a:pt x="1831" y="236"/>
                    <a:pt x="2068" y="214"/>
                  </a:cubicBezTo>
                  <a:cubicBezTo>
                    <a:pt x="2233" y="222"/>
                    <a:pt x="2398" y="225"/>
                    <a:pt x="2562" y="225"/>
                  </a:cubicBezTo>
                  <a:cubicBezTo>
                    <a:pt x="3095" y="225"/>
                    <a:pt x="3624" y="186"/>
                    <a:pt x="4135" y="93"/>
                  </a:cubicBezTo>
                  <a:cubicBezTo>
                    <a:pt x="3703" y="34"/>
                    <a:pt x="3258" y="0"/>
                    <a:pt x="28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99;p37">
              <a:extLst>
                <a:ext uri="{FF2B5EF4-FFF2-40B4-BE49-F238E27FC236}">
                  <a16:creationId xmlns:a16="http://schemas.microsoft.com/office/drawing/2014/main" id="{8A058115-BBC8-4AF0-8AAC-FCEEFDBB4132}"/>
                </a:ext>
              </a:extLst>
            </p:cNvPr>
            <p:cNvSpPr/>
            <p:nvPr/>
          </p:nvSpPr>
          <p:spPr>
            <a:xfrm>
              <a:off x="1636325" y="3270100"/>
              <a:ext cx="359450" cy="313100"/>
            </a:xfrm>
            <a:custGeom>
              <a:avLst/>
              <a:gdLst/>
              <a:ahLst/>
              <a:cxnLst/>
              <a:rect l="l" t="t" r="r" b="b"/>
              <a:pathLst>
                <a:path w="14378" h="12524" extrusionOk="0">
                  <a:moveTo>
                    <a:pt x="14195" y="0"/>
                  </a:moveTo>
                  <a:lnTo>
                    <a:pt x="13587" y="91"/>
                  </a:lnTo>
                  <a:lnTo>
                    <a:pt x="13161" y="152"/>
                  </a:lnTo>
                  <a:cubicBezTo>
                    <a:pt x="13009" y="152"/>
                    <a:pt x="12857" y="213"/>
                    <a:pt x="12675" y="243"/>
                  </a:cubicBezTo>
                  <a:cubicBezTo>
                    <a:pt x="12280" y="335"/>
                    <a:pt x="11885" y="426"/>
                    <a:pt x="11490" y="547"/>
                  </a:cubicBezTo>
                  <a:lnTo>
                    <a:pt x="10791" y="760"/>
                  </a:lnTo>
                  <a:cubicBezTo>
                    <a:pt x="10547" y="851"/>
                    <a:pt x="10304" y="943"/>
                    <a:pt x="10061" y="1064"/>
                  </a:cubicBezTo>
                  <a:cubicBezTo>
                    <a:pt x="9514" y="1277"/>
                    <a:pt x="8997" y="1520"/>
                    <a:pt x="8511" y="1763"/>
                  </a:cubicBezTo>
                  <a:cubicBezTo>
                    <a:pt x="6170" y="3009"/>
                    <a:pt x="4134" y="4772"/>
                    <a:pt x="2584" y="6930"/>
                  </a:cubicBezTo>
                  <a:cubicBezTo>
                    <a:pt x="2249" y="7386"/>
                    <a:pt x="1945" y="7873"/>
                    <a:pt x="1641" y="8389"/>
                  </a:cubicBezTo>
                  <a:cubicBezTo>
                    <a:pt x="1520" y="8602"/>
                    <a:pt x="1368" y="8815"/>
                    <a:pt x="1277" y="9058"/>
                  </a:cubicBezTo>
                  <a:lnTo>
                    <a:pt x="973" y="9696"/>
                  </a:lnTo>
                  <a:cubicBezTo>
                    <a:pt x="790" y="10092"/>
                    <a:pt x="608" y="10456"/>
                    <a:pt x="486" y="10852"/>
                  </a:cubicBezTo>
                  <a:cubicBezTo>
                    <a:pt x="426" y="11004"/>
                    <a:pt x="365" y="11186"/>
                    <a:pt x="304" y="11338"/>
                  </a:cubicBezTo>
                  <a:lnTo>
                    <a:pt x="213" y="11733"/>
                  </a:lnTo>
                  <a:cubicBezTo>
                    <a:pt x="152" y="11976"/>
                    <a:pt x="91" y="12159"/>
                    <a:pt x="61" y="12311"/>
                  </a:cubicBezTo>
                  <a:cubicBezTo>
                    <a:pt x="30" y="12371"/>
                    <a:pt x="0" y="12432"/>
                    <a:pt x="0" y="12523"/>
                  </a:cubicBezTo>
                  <a:cubicBezTo>
                    <a:pt x="30" y="12462"/>
                    <a:pt x="61" y="12402"/>
                    <a:pt x="91" y="12341"/>
                  </a:cubicBezTo>
                  <a:lnTo>
                    <a:pt x="274" y="11794"/>
                  </a:lnTo>
                  <a:lnTo>
                    <a:pt x="395" y="11399"/>
                  </a:lnTo>
                  <a:cubicBezTo>
                    <a:pt x="456" y="11247"/>
                    <a:pt x="517" y="11095"/>
                    <a:pt x="578" y="10912"/>
                  </a:cubicBezTo>
                  <a:cubicBezTo>
                    <a:pt x="730" y="10578"/>
                    <a:pt x="851" y="10183"/>
                    <a:pt x="1064" y="9788"/>
                  </a:cubicBezTo>
                  <a:lnTo>
                    <a:pt x="1398" y="9149"/>
                  </a:lnTo>
                  <a:cubicBezTo>
                    <a:pt x="1489" y="8906"/>
                    <a:pt x="1641" y="8693"/>
                    <a:pt x="1763" y="8481"/>
                  </a:cubicBezTo>
                  <a:cubicBezTo>
                    <a:pt x="2037" y="7994"/>
                    <a:pt x="2371" y="7538"/>
                    <a:pt x="2705" y="7052"/>
                  </a:cubicBezTo>
                  <a:cubicBezTo>
                    <a:pt x="3496" y="5988"/>
                    <a:pt x="4407" y="5046"/>
                    <a:pt x="5380" y="4164"/>
                  </a:cubicBezTo>
                  <a:cubicBezTo>
                    <a:pt x="6353" y="3313"/>
                    <a:pt x="7447" y="2584"/>
                    <a:pt x="8572" y="1946"/>
                  </a:cubicBezTo>
                  <a:cubicBezTo>
                    <a:pt x="9088" y="1672"/>
                    <a:pt x="9605" y="1429"/>
                    <a:pt x="10122" y="1216"/>
                  </a:cubicBezTo>
                  <a:cubicBezTo>
                    <a:pt x="10365" y="1125"/>
                    <a:pt x="10608" y="1003"/>
                    <a:pt x="10851" y="943"/>
                  </a:cubicBezTo>
                  <a:lnTo>
                    <a:pt x="11520" y="699"/>
                  </a:lnTo>
                  <a:cubicBezTo>
                    <a:pt x="11946" y="547"/>
                    <a:pt x="12341" y="456"/>
                    <a:pt x="12706" y="365"/>
                  </a:cubicBezTo>
                  <a:lnTo>
                    <a:pt x="13192" y="243"/>
                  </a:lnTo>
                  <a:lnTo>
                    <a:pt x="13617" y="183"/>
                  </a:lnTo>
                  <a:lnTo>
                    <a:pt x="14195" y="61"/>
                  </a:lnTo>
                  <a:cubicBezTo>
                    <a:pt x="14256" y="61"/>
                    <a:pt x="14316" y="31"/>
                    <a:pt x="143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00;p37">
              <a:extLst>
                <a:ext uri="{FF2B5EF4-FFF2-40B4-BE49-F238E27FC236}">
                  <a16:creationId xmlns:a16="http://schemas.microsoft.com/office/drawing/2014/main" id="{D87128B9-8BA4-4267-BE0C-2121FC1C93F6}"/>
                </a:ext>
              </a:extLst>
            </p:cNvPr>
            <p:cNvSpPr/>
            <p:nvPr/>
          </p:nvSpPr>
          <p:spPr>
            <a:xfrm>
              <a:off x="1966875" y="3291375"/>
              <a:ext cx="145925" cy="392875"/>
            </a:xfrm>
            <a:custGeom>
              <a:avLst/>
              <a:gdLst/>
              <a:ahLst/>
              <a:cxnLst/>
              <a:rect l="l" t="t" r="r" b="b"/>
              <a:pathLst>
                <a:path w="5837" h="15715" extrusionOk="0">
                  <a:moveTo>
                    <a:pt x="5836" y="0"/>
                  </a:moveTo>
                  <a:cubicBezTo>
                    <a:pt x="5775" y="0"/>
                    <a:pt x="5745" y="31"/>
                    <a:pt x="5684" y="92"/>
                  </a:cubicBezTo>
                  <a:cubicBezTo>
                    <a:pt x="5563" y="183"/>
                    <a:pt x="5441" y="274"/>
                    <a:pt x="5319" y="396"/>
                  </a:cubicBezTo>
                  <a:cubicBezTo>
                    <a:pt x="4864" y="821"/>
                    <a:pt x="4468" y="1338"/>
                    <a:pt x="4164" y="1885"/>
                  </a:cubicBezTo>
                  <a:cubicBezTo>
                    <a:pt x="3739" y="2706"/>
                    <a:pt x="3435" y="3587"/>
                    <a:pt x="3253" y="4499"/>
                  </a:cubicBezTo>
                  <a:cubicBezTo>
                    <a:pt x="3040" y="5593"/>
                    <a:pt x="2918" y="6718"/>
                    <a:pt x="2857" y="7842"/>
                  </a:cubicBezTo>
                  <a:cubicBezTo>
                    <a:pt x="2827" y="8967"/>
                    <a:pt x="2675" y="10092"/>
                    <a:pt x="2493" y="11186"/>
                  </a:cubicBezTo>
                  <a:cubicBezTo>
                    <a:pt x="2310" y="12098"/>
                    <a:pt x="2006" y="12949"/>
                    <a:pt x="1581" y="13770"/>
                  </a:cubicBezTo>
                  <a:cubicBezTo>
                    <a:pt x="1186" y="14499"/>
                    <a:pt x="639" y="15168"/>
                    <a:pt x="0" y="15715"/>
                  </a:cubicBezTo>
                  <a:cubicBezTo>
                    <a:pt x="0" y="15715"/>
                    <a:pt x="61" y="15684"/>
                    <a:pt x="152" y="15624"/>
                  </a:cubicBezTo>
                  <a:cubicBezTo>
                    <a:pt x="304" y="15502"/>
                    <a:pt x="426" y="15411"/>
                    <a:pt x="547" y="15289"/>
                  </a:cubicBezTo>
                  <a:cubicBezTo>
                    <a:pt x="1003" y="14864"/>
                    <a:pt x="1398" y="14377"/>
                    <a:pt x="1702" y="13830"/>
                  </a:cubicBezTo>
                  <a:cubicBezTo>
                    <a:pt x="2128" y="13010"/>
                    <a:pt x="2462" y="12128"/>
                    <a:pt x="2645" y="11216"/>
                  </a:cubicBezTo>
                  <a:cubicBezTo>
                    <a:pt x="2857" y="10122"/>
                    <a:pt x="2979" y="8997"/>
                    <a:pt x="3040" y="7873"/>
                  </a:cubicBezTo>
                  <a:cubicBezTo>
                    <a:pt x="3070" y="6748"/>
                    <a:pt x="3222" y="5624"/>
                    <a:pt x="3405" y="4529"/>
                  </a:cubicBezTo>
                  <a:cubicBezTo>
                    <a:pt x="3557" y="3617"/>
                    <a:pt x="3860" y="2766"/>
                    <a:pt x="4286" y="1946"/>
                  </a:cubicBezTo>
                  <a:cubicBezTo>
                    <a:pt x="4681" y="1216"/>
                    <a:pt x="5198" y="548"/>
                    <a:pt x="58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01;p37">
              <a:extLst>
                <a:ext uri="{FF2B5EF4-FFF2-40B4-BE49-F238E27FC236}">
                  <a16:creationId xmlns:a16="http://schemas.microsoft.com/office/drawing/2014/main" id="{9DDE6D00-894E-4A98-8C70-45A67C0FF54C}"/>
                </a:ext>
              </a:extLst>
            </p:cNvPr>
            <p:cNvSpPr/>
            <p:nvPr/>
          </p:nvSpPr>
          <p:spPr>
            <a:xfrm>
              <a:off x="2273875" y="3324800"/>
              <a:ext cx="14450" cy="364775"/>
            </a:xfrm>
            <a:custGeom>
              <a:avLst/>
              <a:gdLst/>
              <a:ahLst/>
              <a:cxnLst/>
              <a:rect l="l" t="t" r="r" b="b"/>
              <a:pathLst>
                <a:path w="578" h="14591" extrusionOk="0">
                  <a:moveTo>
                    <a:pt x="517" y="1"/>
                  </a:moveTo>
                  <a:cubicBezTo>
                    <a:pt x="456" y="1"/>
                    <a:pt x="334" y="3253"/>
                    <a:pt x="182" y="7296"/>
                  </a:cubicBezTo>
                  <a:cubicBezTo>
                    <a:pt x="30" y="11338"/>
                    <a:pt x="0" y="14591"/>
                    <a:pt x="30" y="14591"/>
                  </a:cubicBezTo>
                  <a:cubicBezTo>
                    <a:pt x="31" y="14591"/>
                    <a:pt x="31" y="14591"/>
                    <a:pt x="31" y="14591"/>
                  </a:cubicBezTo>
                  <a:cubicBezTo>
                    <a:pt x="93" y="14591"/>
                    <a:pt x="244" y="11320"/>
                    <a:pt x="395" y="7296"/>
                  </a:cubicBezTo>
                  <a:cubicBezTo>
                    <a:pt x="517" y="3253"/>
                    <a:pt x="578" y="1"/>
                    <a:pt x="5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02;p37">
              <a:extLst>
                <a:ext uri="{FF2B5EF4-FFF2-40B4-BE49-F238E27FC236}">
                  <a16:creationId xmlns:a16="http://schemas.microsoft.com/office/drawing/2014/main" id="{DD5156E9-E9F6-41CC-8F55-C00D691CC2BD}"/>
                </a:ext>
              </a:extLst>
            </p:cNvPr>
            <p:cNvSpPr/>
            <p:nvPr/>
          </p:nvSpPr>
          <p:spPr>
            <a:xfrm>
              <a:off x="2514750" y="3370400"/>
              <a:ext cx="66125" cy="305500"/>
            </a:xfrm>
            <a:custGeom>
              <a:avLst/>
              <a:gdLst/>
              <a:ahLst/>
              <a:cxnLst/>
              <a:rect l="l" t="t" r="r" b="b"/>
              <a:pathLst>
                <a:path w="2645" h="12220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93" y="122"/>
                    <a:pt x="2371" y="274"/>
                    <a:pt x="2311" y="396"/>
                  </a:cubicBezTo>
                  <a:cubicBezTo>
                    <a:pt x="2189" y="578"/>
                    <a:pt x="2067" y="730"/>
                    <a:pt x="1976" y="912"/>
                  </a:cubicBezTo>
                  <a:cubicBezTo>
                    <a:pt x="1855" y="1095"/>
                    <a:pt x="1733" y="1338"/>
                    <a:pt x="1612" y="1581"/>
                  </a:cubicBezTo>
                  <a:cubicBezTo>
                    <a:pt x="1277" y="2189"/>
                    <a:pt x="1004" y="2827"/>
                    <a:pt x="791" y="3466"/>
                  </a:cubicBezTo>
                  <a:cubicBezTo>
                    <a:pt x="244" y="5046"/>
                    <a:pt x="1" y="6718"/>
                    <a:pt x="31" y="8390"/>
                  </a:cubicBezTo>
                  <a:cubicBezTo>
                    <a:pt x="61" y="9058"/>
                    <a:pt x="122" y="9727"/>
                    <a:pt x="244" y="10426"/>
                  </a:cubicBezTo>
                  <a:cubicBezTo>
                    <a:pt x="274" y="10700"/>
                    <a:pt x="335" y="10943"/>
                    <a:pt x="396" y="11186"/>
                  </a:cubicBezTo>
                  <a:cubicBezTo>
                    <a:pt x="426" y="11368"/>
                    <a:pt x="487" y="11551"/>
                    <a:pt x="548" y="11733"/>
                  </a:cubicBezTo>
                  <a:cubicBezTo>
                    <a:pt x="578" y="11916"/>
                    <a:pt x="639" y="12068"/>
                    <a:pt x="730" y="12220"/>
                  </a:cubicBezTo>
                  <a:cubicBezTo>
                    <a:pt x="760" y="12220"/>
                    <a:pt x="548" y="11520"/>
                    <a:pt x="365" y="10396"/>
                  </a:cubicBezTo>
                  <a:cubicBezTo>
                    <a:pt x="244" y="9727"/>
                    <a:pt x="213" y="9058"/>
                    <a:pt x="213" y="8390"/>
                  </a:cubicBezTo>
                  <a:cubicBezTo>
                    <a:pt x="183" y="6718"/>
                    <a:pt x="426" y="5077"/>
                    <a:pt x="973" y="3526"/>
                  </a:cubicBezTo>
                  <a:cubicBezTo>
                    <a:pt x="1156" y="2888"/>
                    <a:pt x="1429" y="2250"/>
                    <a:pt x="1733" y="1642"/>
                  </a:cubicBezTo>
                  <a:cubicBezTo>
                    <a:pt x="2219" y="608"/>
                    <a:pt x="2645" y="31"/>
                    <a:pt x="25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03;p37">
              <a:extLst>
                <a:ext uri="{FF2B5EF4-FFF2-40B4-BE49-F238E27FC236}">
                  <a16:creationId xmlns:a16="http://schemas.microsoft.com/office/drawing/2014/main" id="{9C936F97-6B1A-41F0-841D-A7BDA204A46D}"/>
                </a:ext>
              </a:extLst>
            </p:cNvPr>
            <p:cNvSpPr/>
            <p:nvPr/>
          </p:nvSpPr>
          <p:spPr>
            <a:xfrm>
              <a:off x="1814125" y="2585675"/>
              <a:ext cx="281200" cy="40125"/>
            </a:xfrm>
            <a:custGeom>
              <a:avLst/>
              <a:gdLst/>
              <a:ahLst/>
              <a:cxnLst/>
              <a:rect l="l" t="t" r="r" b="b"/>
              <a:pathLst>
                <a:path w="11248" h="1605" extrusionOk="0">
                  <a:moveTo>
                    <a:pt x="4235" y="1"/>
                  </a:moveTo>
                  <a:cubicBezTo>
                    <a:pt x="3370" y="1"/>
                    <a:pt x="2503" y="68"/>
                    <a:pt x="1642" y="204"/>
                  </a:cubicBezTo>
                  <a:cubicBezTo>
                    <a:pt x="1247" y="295"/>
                    <a:pt x="821" y="386"/>
                    <a:pt x="426" y="477"/>
                  </a:cubicBezTo>
                  <a:cubicBezTo>
                    <a:pt x="274" y="508"/>
                    <a:pt x="153" y="568"/>
                    <a:pt x="1" y="629"/>
                  </a:cubicBezTo>
                  <a:cubicBezTo>
                    <a:pt x="1" y="632"/>
                    <a:pt x="6" y="633"/>
                    <a:pt x="15" y="633"/>
                  </a:cubicBezTo>
                  <a:cubicBezTo>
                    <a:pt x="115" y="633"/>
                    <a:pt x="729" y="494"/>
                    <a:pt x="1672" y="356"/>
                  </a:cubicBezTo>
                  <a:cubicBezTo>
                    <a:pt x="2481" y="245"/>
                    <a:pt x="3295" y="191"/>
                    <a:pt x="4108" y="191"/>
                  </a:cubicBezTo>
                  <a:cubicBezTo>
                    <a:pt x="5984" y="191"/>
                    <a:pt x="7855" y="482"/>
                    <a:pt x="9636" y="1055"/>
                  </a:cubicBezTo>
                  <a:cubicBezTo>
                    <a:pt x="10582" y="1370"/>
                    <a:pt x="11177" y="1604"/>
                    <a:pt x="11241" y="1604"/>
                  </a:cubicBezTo>
                  <a:cubicBezTo>
                    <a:pt x="11245" y="1604"/>
                    <a:pt x="11247" y="1604"/>
                    <a:pt x="11247" y="1602"/>
                  </a:cubicBezTo>
                  <a:cubicBezTo>
                    <a:pt x="11095" y="1511"/>
                    <a:pt x="10974" y="1450"/>
                    <a:pt x="10822" y="1389"/>
                  </a:cubicBezTo>
                  <a:cubicBezTo>
                    <a:pt x="10457" y="1237"/>
                    <a:pt x="10062" y="1055"/>
                    <a:pt x="9697" y="933"/>
                  </a:cubicBezTo>
                  <a:cubicBezTo>
                    <a:pt x="7935" y="311"/>
                    <a:pt x="6089" y="1"/>
                    <a:pt x="4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04;p37">
              <a:extLst>
                <a:ext uri="{FF2B5EF4-FFF2-40B4-BE49-F238E27FC236}">
                  <a16:creationId xmlns:a16="http://schemas.microsoft.com/office/drawing/2014/main" id="{44B82DFA-641A-4614-89A1-2AAF13E9F075}"/>
                </a:ext>
              </a:extLst>
            </p:cNvPr>
            <p:cNvSpPr/>
            <p:nvPr/>
          </p:nvSpPr>
          <p:spPr>
            <a:xfrm>
              <a:off x="2605175" y="3017250"/>
              <a:ext cx="240150" cy="8950"/>
            </a:xfrm>
            <a:custGeom>
              <a:avLst/>
              <a:gdLst/>
              <a:ahLst/>
              <a:cxnLst/>
              <a:rect l="l" t="t" r="r" b="b"/>
              <a:pathLst>
                <a:path w="9606" h="358" extrusionOk="0">
                  <a:moveTo>
                    <a:pt x="2930" y="0"/>
                  </a:moveTo>
                  <a:cubicBezTo>
                    <a:pt x="2356" y="0"/>
                    <a:pt x="1840" y="8"/>
                    <a:pt x="1399" y="23"/>
                  </a:cubicBezTo>
                  <a:cubicBezTo>
                    <a:pt x="973" y="23"/>
                    <a:pt x="609" y="53"/>
                    <a:pt x="365" y="53"/>
                  </a:cubicBezTo>
                  <a:cubicBezTo>
                    <a:pt x="244" y="53"/>
                    <a:pt x="122" y="84"/>
                    <a:pt x="1" y="114"/>
                  </a:cubicBezTo>
                  <a:cubicBezTo>
                    <a:pt x="323" y="136"/>
                    <a:pt x="661" y="157"/>
                    <a:pt x="992" y="157"/>
                  </a:cubicBezTo>
                  <a:cubicBezTo>
                    <a:pt x="1129" y="157"/>
                    <a:pt x="1265" y="153"/>
                    <a:pt x="1399" y="145"/>
                  </a:cubicBezTo>
                  <a:cubicBezTo>
                    <a:pt x="2280" y="175"/>
                    <a:pt x="3466" y="175"/>
                    <a:pt x="4803" y="205"/>
                  </a:cubicBezTo>
                  <a:cubicBezTo>
                    <a:pt x="6141" y="236"/>
                    <a:pt x="7326" y="297"/>
                    <a:pt x="8207" y="327"/>
                  </a:cubicBezTo>
                  <a:cubicBezTo>
                    <a:pt x="8663" y="357"/>
                    <a:pt x="9150" y="357"/>
                    <a:pt x="9606" y="357"/>
                  </a:cubicBezTo>
                  <a:cubicBezTo>
                    <a:pt x="9484" y="297"/>
                    <a:pt x="9362" y="297"/>
                    <a:pt x="9241" y="266"/>
                  </a:cubicBezTo>
                  <a:cubicBezTo>
                    <a:pt x="8998" y="266"/>
                    <a:pt x="8663" y="205"/>
                    <a:pt x="8238" y="175"/>
                  </a:cubicBezTo>
                  <a:cubicBezTo>
                    <a:pt x="7326" y="114"/>
                    <a:pt x="6141" y="53"/>
                    <a:pt x="4803" y="23"/>
                  </a:cubicBezTo>
                  <a:cubicBezTo>
                    <a:pt x="4134" y="8"/>
                    <a:pt x="3504" y="0"/>
                    <a:pt x="29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05;p37">
              <a:extLst>
                <a:ext uri="{FF2B5EF4-FFF2-40B4-BE49-F238E27FC236}">
                  <a16:creationId xmlns:a16="http://schemas.microsoft.com/office/drawing/2014/main" id="{89F2AB5D-864A-4B18-8ED5-ACC4F601BEC1}"/>
                </a:ext>
              </a:extLst>
            </p:cNvPr>
            <p:cNvSpPr/>
            <p:nvPr/>
          </p:nvSpPr>
          <p:spPr>
            <a:xfrm>
              <a:off x="2866575" y="2989700"/>
              <a:ext cx="166450" cy="148225"/>
            </a:xfrm>
            <a:custGeom>
              <a:avLst/>
              <a:gdLst/>
              <a:ahLst/>
              <a:cxnLst/>
              <a:rect l="l" t="t" r="r" b="b"/>
              <a:pathLst>
                <a:path w="6658" h="5929" extrusionOk="0">
                  <a:moveTo>
                    <a:pt x="6657" y="0"/>
                  </a:moveTo>
                  <a:cubicBezTo>
                    <a:pt x="6536" y="0"/>
                    <a:pt x="6414" y="31"/>
                    <a:pt x="6293" y="92"/>
                  </a:cubicBezTo>
                  <a:cubicBezTo>
                    <a:pt x="5989" y="183"/>
                    <a:pt x="5685" y="304"/>
                    <a:pt x="5381" y="426"/>
                  </a:cubicBezTo>
                  <a:cubicBezTo>
                    <a:pt x="4378" y="882"/>
                    <a:pt x="3466" y="1490"/>
                    <a:pt x="2645" y="2219"/>
                  </a:cubicBezTo>
                  <a:cubicBezTo>
                    <a:pt x="1824" y="2918"/>
                    <a:pt x="1125" y="3769"/>
                    <a:pt x="578" y="4712"/>
                  </a:cubicBezTo>
                  <a:cubicBezTo>
                    <a:pt x="396" y="5016"/>
                    <a:pt x="244" y="5289"/>
                    <a:pt x="122" y="5593"/>
                  </a:cubicBezTo>
                  <a:cubicBezTo>
                    <a:pt x="62" y="5715"/>
                    <a:pt x="1" y="5806"/>
                    <a:pt x="1" y="5927"/>
                  </a:cubicBezTo>
                  <a:cubicBezTo>
                    <a:pt x="2" y="5928"/>
                    <a:pt x="3" y="5929"/>
                    <a:pt x="4" y="5929"/>
                  </a:cubicBezTo>
                  <a:cubicBezTo>
                    <a:pt x="45" y="5929"/>
                    <a:pt x="258" y="5480"/>
                    <a:pt x="700" y="4803"/>
                  </a:cubicBezTo>
                  <a:cubicBezTo>
                    <a:pt x="1855" y="2979"/>
                    <a:pt x="3496" y="1520"/>
                    <a:pt x="5442" y="578"/>
                  </a:cubicBezTo>
                  <a:cubicBezTo>
                    <a:pt x="6171" y="213"/>
                    <a:pt x="6657" y="31"/>
                    <a:pt x="6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06;p37">
              <a:extLst>
                <a:ext uri="{FF2B5EF4-FFF2-40B4-BE49-F238E27FC236}">
                  <a16:creationId xmlns:a16="http://schemas.microsoft.com/office/drawing/2014/main" id="{07D539D2-9921-4504-9A09-F1F8489194F3}"/>
                </a:ext>
              </a:extLst>
            </p:cNvPr>
            <p:cNvSpPr/>
            <p:nvPr/>
          </p:nvSpPr>
          <p:spPr>
            <a:xfrm>
              <a:off x="2616575" y="2683450"/>
              <a:ext cx="323750" cy="69200"/>
            </a:xfrm>
            <a:custGeom>
              <a:avLst/>
              <a:gdLst/>
              <a:ahLst/>
              <a:cxnLst/>
              <a:rect l="l" t="t" r="r" b="b"/>
              <a:pathLst>
                <a:path w="12950" h="2768" extrusionOk="0">
                  <a:moveTo>
                    <a:pt x="12402" y="1"/>
                  </a:moveTo>
                  <a:cubicBezTo>
                    <a:pt x="11916" y="1"/>
                    <a:pt x="11429" y="62"/>
                    <a:pt x="10973" y="214"/>
                  </a:cubicBezTo>
                  <a:cubicBezTo>
                    <a:pt x="10274" y="426"/>
                    <a:pt x="9606" y="700"/>
                    <a:pt x="8967" y="1065"/>
                  </a:cubicBezTo>
                  <a:cubicBezTo>
                    <a:pt x="8207" y="1460"/>
                    <a:pt x="7417" y="1825"/>
                    <a:pt x="6596" y="2098"/>
                  </a:cubicBezTo>
                  <a:cubicBezTo>
                    <a:pt x="5583" y="2422"/>
                    <a:pt x="4530" y="2585"/>
                    <a:pt x="3480" y="2585"/>
                  </a:cubicBezTo>
                  <a:cubicBezTo>
                    <a:pt x="2956" y="2585"/>
                    <a:pt x="2432" y="2544"/>
                    <a:pt x="1915" y="2463"/>
                  </a:cubicBezTo>
                  <a:cubicBezTo>
                    <a:pt x="786" y="2289"/>
                    <a:pt x="70" y="2005"/>
                    <a:pt x="5" y="2005"/>
                  </a:cubicBezTo>
                  <a:cubicBezTo>
                    <a:pt x="2" y="2005"/>
                    <a:pt x="1" y="2006"/>
                    <a:pt x="1" y="2007"/>
                  </a:cubicBezTo>
                  <a:cubicBezTo>
                    <a:pt x="153" y="2098"/>
                    <a:pt x="335" y="2159"/>
                    <a:pt x="487" y="2220"/>
                  </a:cubicBezTo>
                  <a:cubicBezTo>
                    <a:pt x="943" y="2402"/>
                    <a:pt x="1429" y="2524"/>
                    <a:pt x="1915" y="2615"/>
                  </a:cubicBezTo>
                  <a:cubicBezTo>
                    <a:pt x="2499" y="2716"/>
                    <a:pt x="3091" y="2767"/>
                    <a:pt x="3682" y="2767"/>
                  </a:cubicBezTo>
                  <a:cubicBezTo>
                    <a:pt x="4692" y="2767"/>
                    <a:pt x="5699" y="2618"/>
                    <a:pt x="6657" y="2311"/>
                  </a:cubicBezTo>
                  <a:cubicBezTo>
                    <a:pt x="7478" y="2007"/>
                    <a:pt x="8299" y="1642"/>
                    <a:pt x="9058" y="1217"/>
                  </a:cubicBezTo>
                  <a:cubicBezTo>
                    <a:pt x="9697" y="882"/>
                    <a:pt x="10335" y="578"/>
                    <a:pt x="11034" y="335"/>
                  </a:cubicBezTo>
                  <a:cubicBezTo>
                    <a:pt x="11565" y="176"/>
                    <a:pt x="12119" y="86"/>
                    <a:pt x="12696" y="86"/>
                  </a:cubicBezTo>
                  <a:cubicBezTo>
                    <a:pt x="12780" y="86"/>
                    <a:pt x="12864" y="88"/>
                    <a:pt x="12949" y="92"/>
                  </a:cubicBezTo>
                  <a:cubicBezTo>
                    <a:pt x="12949" y="62"/>
                    <a:pt x="12919" y="62"/>
                    <a:pt x="12797" y="31"/>
                  </a:cubicBezTo>
                  <a:cubicBezTo>
                    <a:pt x="12645" y="31"/>
                    <a:pt x="12524" y="1"/>
                    <a:pt x="124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07;p37">
              <a:extLst>
                <a:ext uri="{FF2B5EF4-FFF2-40B4-BE49-F238E27FC236}">
                  <a16:creationId xmlns:a16="http://schemas.microsoft.com/office/drawing/2014/main" id="{7D465408-E836-4A38-A42A-24B29BF8D83F}"/>
                </a:ext>
              </a:extLst>
            </p:cNvPr>
            <p:cNvSpPr/>
            <p:nvPr/>
          </p:nvSpPr>
          <p:spPr>
            <a:xfrm>
              <a:off x="2592250" y="3312600"/>
              <a:ext cx="300950" cy="38825"/>
            </a:xfrm>
            <a:custGeom>
              <a:avLst/>
              <a:gdLst/>
              <a:ahLst/>
              <a:cxnLst/>
              <a:rect l="l" t="t" r="r" b="b"/>
              <a:pathLst>
                <a:path w="12038" h="1553" extrusionOk="0">
                  <a:moveTo>
                    <a:pt x="5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53" y="94"/>
                    <a:pt x="274" y="185"/>
                    <a:pt x="426" y="246"/>
                  </a:cubicBezTo>
                  <a:cubicBezTo>
                    <a:pt x="578" y="306"/>
                    <a:pt x="761" y="398"/>
                    <a:pt x="974" y="489"/>
                  </a:cubicBezTo>
                  <a:cubicBezTo>
                    <a:pt x="1156" y="580"/>
                    <a:pt x="1399" y="671"/>
                    <a:pt x="1673" y="762"/>
                  </a:cubicBezTo>
                  <a:cubicBezTo>
                    <a:pt x="2281" y="975"/>
                    <a:pt x="2919" y="1127"/>
                    <a:pt x="3557" y="1279"/>
                  </a:cubicBezTo>
                  <a:cubicBezTo>
                    <a:pt x="4347" y="1431"/>
                    <a:pt x="5168" y="1522"/>
                    <a:pt x="5958" y="1553"/>
                  </a:cubicBezTo>
                  <a:cubicBezTo>
                    <a:pt x="6779" y="1553"/>
                    <a:pt x="7600" y="1522"/>
                    <a:pt x="8390" y="1431"/>
                  </a:cubicBezTo>
                  <a:cubicBezTo>
                    <a:pt x="9059" y="1340"/>
                    <a:pt x="9697" y="1188"/>
                    <a:pt x="10335" y="1006"/>
                  </a:cubicBezTo>
                  <a:cubicBezTo>
                    <a:pt x="10609" y="945"/>
                    <a:pt x="10822" y="854"/>
                    <a:pt x="11035" y="793"/>
                  </a:cubicBezTo>
                  <a:cubicBezTo>
                    <a:pt x="11247" y="732"/>
                    <a:pt x="11430" y="641"/>
                    <a:pt x="11582" y="580"/>
                  </a:cubicBezTo>
                  <a:cubicBezTo>
                    <a:pt x="11734" y="519"/>
                    <a:pt x="11886" y="458"/>
                    <a:pt x="12038" y="367"/>
                  </a:cubicBezTo>
                  <a:cubicBezTo>
                    <a:pt x="12036" y="366"/>
                    <a:pt x="12033" y="365"/>
                    <a:pt x="12028" y="365"/>
                  </a:cubicBezTo>
                  <a:cubicBezTo>
                    <a:pt x="11941" y="365"/>
                    <a:pt x="11314" y="624"/>
                    <a:pt x="10305" y="884"/>
                  </a:cubicBezTo>
                  <a:cubicBezTo>
                    <a:pt x="9667" y="1036"/>
                    <a:pt x="9028" y="1157"/>
                    <a:pt x="8390" y="1249"/>
                  </a:cubicBezTo>
                  <a:cubicBezTo>
                    <a:pt x="7771" y="1319"/>
                    <a:pt x="7157" y="1353"/>
                    <a:pt x="6545" y="1353"/>
                  </a:cubicBezTo>
                  <a:cubicBezTo>
                    <a:pt x="5565" y="1353"/>
                    <a:pt x="4591" y="1265"/>
                    <a:pt x="3618" y="1097"/>
                  </a:cubicBezTo>
                  <a:cubicBezTo>
                    <a:pt x="2980" y="975"/>
                    <a:pt x="2341" y="823"/>
                    <a:pt x="1703" y="610"/>
                  </a:cubicBezTo>
                  <a:cubicBezTo>
                    <a:pt x="689" y="292"/>
                    <a:pt x="61" y="0"/>
                    <a:pt x="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08;p37">
              <a:extLst>
                <a:ext uri="{FF2B5EF4-FFF2-40B4-BE49-F238E27FC236}">
                  <a16:creationId xmlns:a16="http://schemas.microsoft.com/office/drawing/2014/main" id="{3CB1EFFC-5BF7-4A6F-BFB0-38878DCF3C0A}"/>
                </a:ext>
              </a:extLst>
            </p:cNvPr>
            <p:cNvSpPr/>
            <p:nvPr/>
          </p:nvSpPr>
          <p:spPr>
            <a:xfrm>
              <a:off x="3025400" y="3161425"/>
              <a:ext cx="85900" cy="441525"/>
            </a:xfrm>
            <a:custGeom>
              <a:avLst/>
              <a:gdLst/>
              <a:ahLst/>
              <a:cxnLst/>
              <a:rect l="l" t="t" r="r" b="b"/>
              <a:pathLst>
                <a:path w="3436" h="17661" extrusionOk="0">
                  <a:moveTo>
                    <a:pt x="1611" y="1"/>
                  </a:moveTo>
                  <a:lnTo>
                    <a:pt x="1611" y="1"/>
                  </a:lnTo>
                  <a:cubicBezTo>
                    <a:pt x="1611" y="1"/>
                    <a:pt x="1581" y="31"/>
                    <a:pt x="1551" y="183"/>
                  </a:cubicBezTo>
                  <a:cubicBezTo>
                    <a:pt x="1520" y="305"/>
                    <a:pt x="1459" y="487"/>
                    <a:pt x="1399" y="700"/>
                  </a:cubicBezTo>
                  <a:cubicBezTo>
                    <a:pt x="1247" y="1156"/>
                    <a:pt x="1064" y="1794"/>
                    <a:pt x="882" y="2645"/>
                  </a:cubicBezTo>
                  <a:cubicBezTo>
                    <a:pt x="304" y="4773"/>
                    <a:pt x="0" y="6961"/>
                    <a:pt x="0" y="9180"/>
                  </a:cubicBezTo>
                  <a:cubicBezTo>
                    <a:pt x="31" y="11429"/>
                    <a:pt x="608" y="13618"/>
                    <a:pt x="1703" y="15563"/>
                  </a:cubicBezTo>
                  <a:cubicBezTo>
                    <a:pt x="2037" y="16141"/>
                    <a:pt x="2432" y="16688"/>
                    <a:pt x="2918" y="17174"/>
                  </a:cubicBezTo>
                  <a:cubicBezTo>
                    <a:pt x="3040" y="17326"/>
                    <a:pt x="3192" y="17448"/>
                    <a:pt x="3283" y="17539"/>
                  </a:cubicBezTo>
                  <a:cubicBezTo>
                    <a:pt x="3314" y="17600"/>
                    <a:pt x="3374" y="17630"/>
                    <a:pt x="3435" y="17661"/>
                  </a:cubicBezTo>
                  <a:cubicBezTo>
                    <a:pt x="3435" y="17661"/>
                    <a:pt x="3253" y="17478"/>
                    <a:pt x="2949" y="17113"/>
                  </a:cubicBezTo>
                  <a:cubicBezTo>
                    <a:pt x="2523" y="16597"/>
                    <a:pt x="2128" y="16050"/>
                    <a:pt x="1824" y="15472"/>
                  </a:cubicBezTo>
                  <a:cubicBezTo>
                    <a:pt x="760" y="13527"/>
                    <a:pt x="213" y="11369"/>
                    <a:pt x="213" y="9180"/>
                  </a:cubicBezTo>
                  <a:cubicBezTo>
                    <a:pt x="213" y="6992"/>
                    <a:pt x="487" y="4803"/>
                    <a:pt x="1003" y="2676"/>
                  </a:cubicBezTo>
                  <a:cubicBezTo>
                    <a:pt x="1186" y="1855"/>
                    <a:pt x="1368" y="1217"/>
                    <a:pt x="1459" y="700"/>
                  </a:cubicBezTo>
                  <a:cubicBezTo>
                    <a:pt x="1520" y="487"/>
                    <a:pt x="1551" y="335"/>
                    <a:pt x="1581" y="183"/>
                  </a:cubicBezTo>
                  <a:cubicBezTo>
                    <a:pt x="1611" y="122"/>
                    <a:pt x="1611" y="62"/>
                    <a:pt x="16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09;p37">
              <a:extLst>
                <a:ext uri="{FF2B5EF4-FFF2-40B4-BE49-F238E27FC236}">
                  <a16:creationId xmlns:a16="http://schemas.microsoft.com/office/drawing/2014/main" id="{0FDB52EC-0755-4E1D-BF4B-9A0F78572403}"/>
                </a:ext>
              </a:extLst>
            </p:cNvPr>
            <p:cNvSpPr/>
            <p:nvPr/>
          </p:nvSpPr>
          <p:spPr>
            <a:xfrm>
              <a:off x="3112025" y="3101400"/>
              <a:ext cx="345025" cy="179350"/>
            </a:xfrm>
            <a:custGeom>
              <a:avLst/>
              <a:gdLst/>
              <a:ahLst/>
              <a:cxnLst/>
              <a:rect l="l" t="t" r="r" b="b"/>
              <a:pathLst>
                <a:path w="13801" h="7174" extrusionOk="0">
                  <a:moveTo>
                    <a:pt x="1" y="0"/>
                  </a:moveTo>
                  <a:cubicBezTo>
                    <a:pt x="1" y="1"/>
                    <a:pt x="31" y="61"/>
                    <a:pt x="92" y="152"/>
                  </a:cubicBezTo>
                  <a:cubicBezTo>
                    <a:pt x="153" y="244"/>
                    <a:pt x="244" y="365"/>
                    <a:pt x="365" y="517"/>
                  </a:cubicBezTo>
                  <a:cubicBezTo>
                    <a:pt x="700" y="973"/>
                    <a:pt x="1095" y="1399"/>
                    <a:pt x="1490" y="1794"/>
                  </a:cubicBezTo>
                  <a:cubicBezTo>
                    <a:pt x="2858" y="3131"/>
                    <a:pt x="4499" y="4104"/>
                    <a:pt x="6323" y="4712"/>
                  </a:cubicBezTo>
                  <a:cubicBezTo>
                    <a:pt x="7296" y="4985"/>
                    <a:pt x="8329" y="5229"/>
                    <a:pt x="9362" y="5381"/>
                  </a:cubicBezTo>
                  <a:cubicBezTo>
                    <a:pt x="10183" y="5532"/>
                    <a:pt x="11004" y="5745"/>
                    <a:pt x="11794" y="6019"/>
                  </a:cubicBezTo>
                  <a:cubicBezTo>
                    <a:pt x="12493" y="6292"/>
                    <a:pt x="13192" y="6688"/>
                    <a:pt x="13800" y="7174"/>
                  </a:cubicBezTo>
                  <a:cubicBezTo>
                    <a:pt x="13800" y="7174"/>
                    <a:pt x="13770" y="7113"/>
                    <a:pt x="13679" y="7052"/>
                  </a:cubicBezTo>
                  <a:cubicBezTo>
                    <a:pt x="13557" y="6931"/>
                    <a:pt x="13435" y="6809"/>
                    <a:pt x="13314" y="6718"/>
                  </a:cubicBezTo>
                  <a:cubicBezTo>
                    <a:pt x="12858" y="6384"/>
                    <a:pt x="12372" y="6110"/>
                    <a:pt x="11824" y="5897"/>
                  </a:cubicBezTo>
                  <a:cubicBezTo>
                    <a:pt x="11034" y="5593"/>
                    <a:pt x="10214" y="5381"/>
                    <a:pt x="9362" y="5229"/>
                  </a:cubicBezTo>
                  <a:cubicBezTo>
                    <a:pt x="8359" y="5016"/>
                    <a:pt x="7356" y="4803"/>
                    <a:pt x="6384" y="4499"/>
                  </a:cubicBezTo>
                  <a:cubicBezTo>
                    <a:pt x="4590" y="3922"/>
                    <a:pt x="2949" y="2979"/>
                    <a:pt x="1581" y="1703"/>
                  </a:cubicBezTo>
                  <a:cubicBezTo>
                    <a:pt x="1186" y="1307"/>
                    <a:pt x="791" y="912"/>
                    <a:pt x="426" y="487"/>
                  </a:cubicBezTo>
                  <a:cubicBezTo>
                    <a:pt x="305" y="304"/>
                    <a:pt x="153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10;p37">
              <a:extLst>
                <a:ext uri="{FF2B5EF4-FFF2-40B4-BE49-F238E27FC236}">
                  <a16:creationId xmlns:a16="http://schemas.microsoft.com/office/drawing/2014/main" id="{852812F4-D54F-43D3-86F1-3B345C7BB7E1}"/>
                </a:ext>
              </a:extLst>
            </p:cNvPr>
            <p:cNvSpPr/>
            <p:nvPr/>
          </p:nvSpPr>
          <p:spPr>
            <a:xfrm>
              <a:off x="3259450" y="2831825"/>
              <a:ext cx="306250" cy="132050"/>
            </a:xfrm>
            <a:custGeom>
              <a:avLst/>
              <a:gdLst/>
              <a:ahLst/>
              <a:cxnLst/>
              <a:rect l="l" t="t" r="r" b="b"/>
              <a:pathLst>
                <a:path w="12250" h="5282" extrusionOk="0">
                  <a:moveTo>
                    <a:pt x="274" y="1"/>
                  </a:moveTo>
                  <a:cubicBezTo>
                    <a:pt x="183" y="1"/>
                    <a:pt x="92" y="8"/>
                    <a:pt x="0" y="23"/>
                  </a:cubicBezTo>
                  <a:cubicBezTo>
                    <a:pt x="183" y="54"/>
                    <a:pt x="365" y="84"/>
                    <a:pt x="547" y="84"/>
                  </a:cubicBezTo>
                  <a:cubicBezTo>
                    <a:pt x="730" y="84"/>
                    <a:pt x="943" y="115"/>
                    <a:pt x="1186" y="145"/>
                  </a:cubicBezTo>
                  <a:cubicBezTo>
                    <a:pt x="1429" y="145"/>
                    <a:pt x="1702" y="175"/>
                    <a:pt x="2006" y="236"/>
                  </a:cubicBezTo>
                  <a:cubicBezTo>
                    <a:pt x="2706" y="327"/>
                    <a:pt x="3405" y="449"/>
                    <a:pt x="4134" y="631"/>
                  </a:cubicBezTo>
                  <a:cubicBezTo>
                    <a:pt x="5836" y="1087"/>
                    <a:pt x="7478" y="1786"/>
                    <a:pt x="8967" y="2729"/>
                  </a:cubicBezTo>
                  <a:cubicBezTo>
                    <a:pt x="9575" y="3093"/>
                    <a:pt x="10183" y="3519"/>
                    <a:pt x="10730" y="3975"/>
                  </a:cubicBezTo>
                  <a:cubicBezTo>
                    <a:pt x="11004" y="4157"/>
                    <a:pt x="11186" y="4340"/>
                    <a:pt x="11368" y="4492"/>
                  </a:cubicBezTo>
                  <a:cubicBezTo>
                    <a:pt x="11551" y="4644"/>
                    <a:pt x="11703" y="4796"/>
                    <a:pt x="11824" y="4917"/>
                  </a:cubicBezTo>
                  <a:cubicBezTo>
                    <a:pt x="11946" y="5039"/>
                    <a:pt x="12098" y="5160"/>
                    <a:pt x="12250" y="5282"/>
                  </a:cubicBezTo>
                  <a:cubicBezTo>
                    <a:pt x="12128" y="5130"/>
                    <a:pt x="12007" y="4978"/>
                    <a:pt x="11885" y="4856"/>
                  </a:cubicBezTo>
                  <a:cubicBezTo>
                    <a:pt x="11763" y="4704"/>
                    <a:pt x="11611" y="4552"/>
                    <a:pt x="11460" y="4400"/>
                  </a:cubicBezTo>
                  <a:cubicBezTo>
                    <a:pt x="11277" y="4218"/>
                    <a:pt x="11064" y="4036"/>
                    <a:pt x="10821" y="3853"/>
                  </a:cubicBezTo>
                  <a:cubicBezTo>
                    <a:pt x="10274" y="3367"/>
                    <a:pt x="9666" y="2941"/>
                    <a:pt x="9058" y="2546"/>
                  </a:cubicBezTo>
                  <a:cubicBezTo>
                    <a:pt x="8298" y="2060"/>
                    <a:pt x="7508" y="1665"/>
                    <a:pt x="6687" y="1300"/>
                  </a:cubicBezTo>
                  <a:cubicBezTo>
                    <a:pt x="5867" y="966"/>
                    <a:pt x="5016" y="662"/>
                    <a:pt x="4165" y="449"/>
                  </a:cubicBezTo>
                  <a:cubicBezTo>
                    <a:pt x="3465" y="267"/>
                    <a:pt x="2736" y="145"/>
                    <a:pt x="2006" y="84"/>
                  </a:cubicBezTo>
                  <a:cubicBezTo>
                    <a:pt x="1702" y="23"/>
                    <a:pt x="1429" y="23"/>
                    <a:pt x="1186" y="23"/>
                  </a:cubicBezTo>
                  <a:cubicBezTo>
                    <a:pt x="1079" y="8"/>
                    <a:pt x="973" y="1"/>
                    <a:pt x="867" y="1"/>
                  </a:cubicBezTo>
                  <a:cubicBezTo>
                    <a:pt x="760" y="1"/>
                    <a:pt x="654" y="8"/>
                    <a:pt x="547" y="23"/>
                  </a:cubicBezTo>
                  <a:cubicBezTo>
                    <a:pt x="456" y="8"/>
                    <a:pt x="36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11;p37">
              <a:extLst>
                <a:ext uri="{FF2B5EF4-FFF2-40B4-BE49-F238E27FC236}">
                  <a16:creationId xmlns:a16="http://schemas.microsoft.com/office/drawing/2014/main" id="{D8027489-18C0-43D1-A4A0-14F3F991A778}"/>
                </a:ext>
              </a:extLst>
            </p:cNvPr>
            <p:cNvSpPr/>
            <p:nvPr/>
          </p:nvSpPr>
          <p:spPr>
            <a:xfrm>
              <a:off x="2602900" y="2527525"/>
              <a:ext cx="131475" cy="31150"/>
            </a:xfrm>
            <a:custGeom>
              <a:avLst/>
              <a:gdLst/>
              <a:ahLst/>
              <a:cxnLst/>
              <a:rect l="l" t="t" r="r" b="b"/>
              <a:pathLst>
                <a:path w="5259" h="1246" extrusionOk="0">
                  <a:moveTo>
                    <a:pt x="5239" y="1"/>
                  </a:moveTo>
                  <a:cubicBezTo>
                    <a:pt x="5081" y="1"/>
                    <a:pt x="4009" y="393"/>
                    <a:pt x="2645" y="706"/>
                  </a:cubicBezTo>
                  <a:cubicBezTo>
                    <a:pt x="1216" y="1071"/>
                    <a:pt x="0" y="1162"/>
                    <a:pt x="0" y="1223"/>
                  </a:cubicBezTo>
                  <a:cubicBezTo>
                    <a:pt x="137" y="1238"/>
                    <a:pt x="266" y="1245"/>
                    <a:pt x="396" y="1245"/>
                  </a:cubicBezTo>
                  <a:cubicBezTo>
                    <a:pt x="525" y="1245"/>
                    <a:pt x="654" y="1238"/>
                    <a:pt x="791" y="1223"/>
                  </a:cubicBezTo>
                  <a:cubicBezTo>
                    <a:pt x="1429" y="1162"/>
                    <a:pt x="2067" y="1071"/>
                    <a:pt x="2706" y="919"/>
                  </a:cubicBezTo>
                  <a:cubicBezTo>
                    <a:pt x="3314" y="767"/>
                    <a:pt x="3952" y="584"/>
                    <a:pt x="4529" y="341"/>
                  </a:cubicBezTo>
                  <a:cubicBezTo>
                    <a:pt x="4803" y="280"/>
                    <a:pt x="5046" y="159"/>
                    <a:pt x="5259" y="7"/>
                  </a:cubicBezTo>
                  <a:cubicBezTo>
                    <a:pt x="5257" y="3"/>
                    <a:pt x="5250" y="1"/>
                    <a:pt x="52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12;p37">
              <a:extLst>
                <a:ext uri="{FF2B5EF4-FFF2-40B4-BE49-F238E27FC236}">
                  <a16:creationId xmlns:a16="http://schemas.microsoft.com/office/drawing/2014/main" id="{22745D23-E2A6-4B02-B746-F17A828D67F7}"/>
                </a:ext>
              </a:extLst>
            </p:cNvPr>
            <p:cNvSpPr/>
            <p:nvPr/>
          </p:nvSpPr>
          <p:spPr>
            <a:xfrm>
              <a:off x="2748800" y="3446400"/>
              <a:ext cx="452150" cy="452500"/>
            </a:xfrm>
            <a:custGeom>
              <a:avLst/>
              <a:gdLst/>
              <a:ahLst/>
              <a:cxnLst/>
              <a:rect l="l" t="t" r="r" b="b"/>
              <a:pathLst>
                <a:path w="18086" h="18100" extrusionOk="0">
                  <a:moveTo>
                    <a:pt x="2493" y="0"/>
                  </a:moveTo>
                  <a:lnTo>
                    <a:pt x="0" y="8906"/>
                  </a:lnTo>
                  <a:lnTo>
                    <a:pt x="4134" y="11946"/>
                  </a:lnTo>
                  <a:lnTo>
                    <a:pt x="6353" y="15411"/>
                  </a:lnTo>
                  <a:cubicBezTo>
                    <a:pt x="6748" y="16003"/>
                    <a:pt x="7430" y="16359"/>
                    <a:pt x="8134" y="16359"/>
                  </a:cubicBezTo>
                  <a:cubicBezTo>
                    <a:pt x="8188" y="16359"/>
                    <a:pt x="8243" y="16357"/>
                    <a:pt x="8298" y="16353"/>
                  </a:cubicBezTo>
                  <a:cubicBezTo>
                    <a:pt x="8450" y="16718"/>
                    <a:pt x="8876" y="17447"/>
                    <a:pt x="9362" y="17447"/>
                  </a:cubicBezTo>
                  <a:cubicBezTo>
                    <a:pt x="9411" y="17453"/>
                    <a:pt x="9459" y="17456"/>
                    <a:pt x="9507" y="17456"/>
                  </a:cubicBezTo>
                  <a:cubicBezTo>
                    <a:pt x="10110" y="17456"/>
                    <a:pt x="10587" y="16994"/>
                    <a:pt x="10622" y="16403"/>
                  </a:cubicBezTo>
                  <a:lnTo>
                    <a:pt x="10622" y="16403"/>
                  </a:lnTo>
                  <a:lnTo>
                    <a:pt x="10882" y="17326"/>
                  </a:lnTo>
                  <a:cubicBezTo>
                    <a:pt x="10973" y="17751"/>
                    <a:pt x="11338" y="18055"/>
                    <a:pt x="11733" y="18085"/>
                  </a:cubicBezTo>
                  <a:cubicBezTo>
                    <a:pt x="11792" y="18095"/>
                    <a:pt x="11849" y="18099"/>
                    <a:pt x="11905" y="18099"/>
                  </a:cubicBezTo>
                  <a:cubicBezTo>
                    <a:pt x="12582" y="18099"/>
                    <a:pt x="13085" y="17450"/>
                    <a:pt x="12888" y="16748"/>
                  </a:cubicBezTo>
                  <a:lnTo>
                    <a:pt x="12888" y="16718"/>
                  </a:lnTo>
                  <a:lnTo>
                    <a:pt x="11125" y="8876"/>
                  </a:lnTo>
                  <a:lnTo>
                    <a:pt x="11125" y="8876"/>
                  </a:lnTo>
                  <a:cubicBezTo>
                    <a:pt x="11126" y="8876"/>
                    <a:pt x="15077" y="11550"/>
                    <a:pt x="15989" y="11915"/>
                  </a:cubicBezTo>
                  <a:cubicBezTo>
                    <a:pt x="16438" y="12101"/>
                    <a:pt x="16809" y="12200"/>
                    <a:pt x="17148" y="12200"/>
                  </a:cubicBezTo>
                  <a:cubicBezTo>
                    <a:pt x="17475" y="12200"/>
                    <a:pt x="17773" y="12109"/>
                    <a:pt x="18086" y="11915"/>
                  </a:cubicBezTo>
                  <a:lnTo>
                    <a:pt x="12341" y="6626"/>
                  </a:lnTo>
                  <a:cubicBezTo>
                    <a:pt x="11794" y="6110"/>
                    <a:pt x="11733" y="6018"/>
                    <a:pt x="11399" y="5745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13;p37">
              <a:extLst>
                <a:ext uri="{FF2B5EF4-FFF2-40B4-BE49-F238E27FC236}">
                  <a16:creationId xmlns:a16="http://schemas.microsoft.com/office/drawing/2014/main" id="{68054EB7-044D-48BA-9953-73EDC1A2F5F0}"/>
                </a:ext>
              </a:extLst>
            </p:cNvPr>
            <p:cNvSpPr/>
            <p:nvPr/>
          </p:nvSpPr>
          <p:spPr>
            <a:xfrm>
              <a:off x="2881025" y="3681950"/>
              <a:ext cx="76775" cy="174050"/>
            </a:xfrm>
            <a:custGeom>
              <a:avLst/>
              <a:gdLst/>
              <a:ahLst/>
              <a:cxnLst/>
              <a:rect l="l" t="t" r="r" b="b"/>
              <a:pathLst>
                <a:path w="3071" h="6962" extrusionOk="0">
                  <a:moveTo>
                    <a:pt x="0" y="1"/>
                  </a:moveTo>
                  <a:cubicBezTo>
                    <a:pt x="0" y="1"/>
                    <a:pt x="91" y="92"/>
                    <a:pt x="243" y="213"/>
                  </a:cubicBezTo>
                  <a:lnTo>
                    <a:pt x="517" y="457"/>
                  </a:lnTo>
                  <a:cubicBezTo>
                    <a:pt x="639" y="548"/>
                    <a:pt x="730" y="639"/>
                    <a:pt x="851" y="761"/>
                  </a:cubicBezTo>
                  <a:cubicBezTo>
                    <a:pt x="943" y="913"/>
                    <a:pt x="1034" y="1065"/>
                    <a:pt x="1095" y="1247"/>
                  </a:cubicBezTo>
                  <a:cubicBezTo>
                    <a:pt x="1155" y="1460"/>
                    <a:pt x="1216" y="1642"/>
                    <a:pt x="1277" y="1885"/>
                  </a:cubicBezTo>
                  <a:cubicBezTo>
                    <a:pt x="1429" y="2311"/>
                    <a:pt x="1611" y="2797"/>
                    <a:pt x="1763" y="3314"/>
                  </a:cubicBezTo>
                  <a:cubicBezTo>
                    <a:pt x="2098" y="4317"/>
                    <a:pt x="2432" y="5229"/>
                    <a:pt x="2645" y="5897"/>
                  </a:cubicBezTo>
                  <a:cubicBezTo>
                    <a:pt x="2766" y="6262"/>
                    <a:pt x="2918" y="6597"/>
                    <a:pt x="3070" y="6961"/>
                  </a:cubicBezTo>
                  <a:cubicBezTo>
                    <a:pt x="3009" y="6566"/>
                    <a:pt x="2918" y="6201"/>
                    <a:pt x="2797" y="5867"/>
                  </a:cubicBezTo>
                  <a:cubicBezTo>
                    <a:pt x="2584" y="5168"/>
                    <a:pt x="2280" y="4256"/>
                    <a:pt x="1946" y="3253"/>
                  </a:cubicBezTo>
                  <a:lnTo>
                    <a:pt x="1459" y="1824"/>
                  </a:lnTo>
                  <a:cubicBezTo>
                    <a:pt x="1398" y="1612"/>
                    <a:pt x="1307" y="1399"/>
                    <a:pt x="1246" y="1186"/>
                  </a:cubicBezTo>
                  <a:cubicBezTo>
                    <a:pt x="1186" y="1004"/>
                    <a:pt x="1064" y="821"/>
                    <a:pt x="943" y="669"/>
                  </a:cubicBezTo>
                  <a:cubicBezTo>
                    <a:pt x="821" y="548"/>
                    <a:pt x="699" y="457"/>
                    <a:pt x="578" y="365"/>
                  </a:cubicBezTo>
                  <a:lnTo>
                    <a:pt x="274" y="153"/>
                  </a:lnTo>
                  <a:cubicBezTo>
                    <a:pt x="122" y="3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14;p37">
              <a:extLst>
                <a:ext uri="{FF2B5EF4-FFF2-40B4-BE49-F238E27FC236}">
                  <a16:creationId xmlns:a16="http://schemas.microsoft.com/office/drawing/2014/main" id="{97D3AC1C-C615-4706-993A-84A9A66A70AC}"/>
                </a:ext>
              </a:extLst>
            </p:cNvPr>
            <p:cNvSpPr/>
            <p:nvPr/>
          </p:nvSpPr>
          <p:spPr>
            <a:xfrm>
              <a:off x="2919025" y="3634850"/>
              <a:ext cx="95750" cy="220375"/>
            </a:xfrm>
            <a:custGeom>
              <a:avLst/>
              <a:gdLst/>
              <a:ahLst/>
              <a:cxnLst/>
              <a:rect l="l" t="t" r="r" b="b"/>
              <a:pathLst>
                <a:path w="3830" h="8815" extrusionOk="0">
                  <a:moveTo>
                    <a:pt x="0" y="0"/>
                  </a:moveTo>
                  <a:cubicBezTo>
                    <a:pt x="0" y="31"/>
                    <a:pt x="152" y="61"/>
                    <a:pt x="334" y="183"/>
                  </a:cubicBezTo>
                  <a:cubicBezTo>
                    <a:pt x="638" y="365"/>
                    <a:pt x="882" y="608"/>
                    <a:pt x="1064" y="912"/>
                  </a:cubicBezTo>
                  <a:cubicBezTo>
                    <a:pt x="1611" y="1611"/>
                    <a:pt x="2037" y="2766"/>
                    <a:pt x="2432" y="4073"/>
                  </a:cubicBezTo>
                  <a:cubicBezTo>
                    <a:pt x="2857" y="5380"/>
                    <a:pt x="3192" y="6566"/>
                    <a:pt x="3435" y="7417"/>
                  </a:cubicBezTo>
                  <a:lnTo>
                    <a:pt x="3708" y="8450"/>
                  </a:lnTo>
                  <a:cubicBezTo>
                    <a:pt x="3739" y="8572"/>
                    <a:pt x="3769" y="8693"/>
                    <a:pt x="3830" y="8815"/>
                  </a:cubicBezTo>
                  <a:cubicBezTo>
                    <a:pt x="3830" y="8693"/>
                    <a:pt x="3830" y="8541"/>
                    <a:pt x="3800" y="8420"/>
                  </a:cubicBezTo>
                  <a:cubicBezTo>
                    <a:pt x="3739" y="8177"/>
                    <a:pt x="3648" y="7812"/>
                    <a:pt x="3556" y="7386"/>
                  </a:cubicBezTo>
                  <a:cubicBezTo>
                    <a:pt x="3344" y="6505"/>
                    <a:pt x="3040" y="5289"/>
                    <a:pt x="2644" y="4012"/>
                  </a:cubicBezTo>
                  <a:cubicBezTo>
                    <a:pt x="2219" y="2736"/>
                    <a:pt x="1763" y="1550"/>
                    <a:pt x="1185" y="821"/>
                  </a:cubicBezTo>
                  <a:cubicBezTo>
                    <a:pt x="973" y="547"/>
                    <a:pt x="699" y="304"/>
                    <a:pt x="395" y="122"/>
                  </a:cubicBezTo>
                  <a:cubicBezTo>
                    <a:pt x="304" y="61"/>
                    <a:pt x="213" y="31"/>
                    <a:pt x="12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15;p37">
              <a:extLst>
                <a:ext uri="{FF2B5EF4-FFF2-40B4-BE49-F238E27FC236}">
                  <a16:creationId xmlns:a16="http://schemas.microsoft.com/office/drawing/2014/main" id="{F499F00F-5872-437A-AC54-13598DE51399}"/>
                </a:ext>
              </a:extLst>
            </p:cNvPr>
            <p:cNvSpPr/>
            <p:nvPr/>
          </p:nvSpPr>
          <p:spPr>
            <a:xfrm>
              <a:off x="2981325" y="3618875"/>
              <a:ext cx="91200" cy="250050"/>
            </a:xfrm>
            <a:custGeom>
              <a:avLst/>
              <a:gdLst/>
              <a:ahLst/>
              <a:cxnLst/>
              <a:rect l="l" t="t" r="r" b="b"/>
              <a:pathLst>
                <a:path w="3648" h="10002" extrusionOk="0">
                  <a:moveTo>
                    <a:pt x="0" y="1"/>
                  </a:moveTo>
                  <a:cubicBezTo>
                    <a:pt x="152" y="62"/>
                    <a:pt x="274" y="122"/>
                    <a:pt x="396" y="214"/>
                  </a:cubicBezTo>
                  <a:cubicBezTo>
                    <a:pt x="700" y="426"/>
                    <a:pt x="912" y="761"/>
                    <a:pt x="1004" y="1126"/>
                  </a:cubicBezTo>
                  <a:cubicBezTo>
                    <a:pt x="1277" y="2098"/>
                    <a:pt x="1611" y="3375"/>
                    <a:pt x="2037" y="4803"/>
                  </a:cubicBezTo>
                  <a:cubicBezTo>
                    <a:pt x="2463" y="6262"/>
                    <a:pt x="2827" y="7539"/>
                    <a:pt x="3131" y="8481"/>
                  </a:cubicBezTo>
                  <a:cubicBezTo>
                    <a:pt x="3253" y="8937"/>
                    <a:pt x="3374" y="9302"/>
                    <a:pt x="3466" y="9606"/>
                  </a:cubicBezTo>
                  <a:cubicBezTo>
                    <a:pt x="3526" y="9727"/>
                    <a:pt x="3557" y="9879"/>
                    <a:pt x="3648" y="10001"/>
                  </a:cubicBezTo>
                  <a:cubicBezTo>
                    <a:pt x="3618" y="9849"/>
                    <a:pt x="3587" y="9727"/>
                    <a:pt x="3526" y="9575"/>
                  </a:cubicBezTo>
                  <a:cubicBezTo>
                    <a:pt x="3466" y="9272"/>
                    <a:pt x="3374" y="8876"/>
                    <a:pt x="3253" y="8451"/>
                  </a:cubicBezTo>
                  <a:cubicBezTo>
                    <a:pt x="3010" y="7509"/>
                    <a:pt x="2645" y="6171"/>
                    <a:pt x="2219" y="4743"/>
                  </a:cubicBezTo>
                  <a:cubicBezTo>
                    <a:pt x="1794" y="3314"/>
                    <a:pt x="1429" y="2007"/>
                    <a:pt x="1125" y="1065"/>
                  </a:cubicBezTo>
                  <a:cubicBezTo>
                    <a:pt x="1004" y="700"/>
                    <a:pt x="760" y="366"/>
                    <a:pt x="426" y="122"/>
                  </a:cubicBezTo>
                  <a:cubicBezTo>
                    <a:pt x="335" y="62"/>
                    <a:pt x="244" y="31"/>
                    <a:pt x="12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1195;p37">
            <a:extLst>
              <a:ext uri="{FF2B5EF4-FFF2-40B4-BE49-F238E27FC236}">
                <a16:creationId xmlns:a16="http://schemas.microsoft.com/office/drawing/2014/main" id="{F478D024-D010-4F23-9F04-6BEEBB0322C2}"/>
              </a:ext>
            </a:extLst>
          </p:cNvPr>
          <p:cNvGrpSpPr/>
          <p:nvPr/>
        </p:nvGrpSpPr>
        <p:grpSpPr>
          <a:xfrm>
            <a:off x="6408714" y="1296261"/>
            <a:ext cx="1599866" cy="1651151"/>
            <a:chOff x="3836975" y="2014000"/>
            <a:chExt cx="2370875" cy="2446875"/>
          </a:xfrm>
        </p:grpSpPr>
        <p:sp>
          <p:nvSpPr>
            <p:cNvPr id="202" name="Google Shape;1196;p37">
              <a:extLst>
                <a:ext uri="{FF2B5EF4-FFF2-40B4-BE49-F238E27FC236}">
                  <a16:creationId xmlns:a16="http://schemas.microsoft.com/office/drawing/2014/main" id="{927F951B-1A2C-4DEC-9FF1-87896672E409}"/>
                </a:ext>
              </a:extLst>
            </p:cNvPr>
            <p:cNvSpPr/>
            <p:nvPr/>
          </p:nvSpPr>
          <p:spPr>
            <a:xfrm>
              <a:off x="3836975" y="2984500"/>
              <a:ext cx="544850" cy="508275"/>
            </a:xfrm>
            <a:custGeom>
              <a:avLst/>
              <a:gdLst/>
              <a:ahLst/>
              <a:cxnLst/>
              <a:rect l="l" t="t" r="r" b="b"/>
              <a:pathLst>
                <a:path w="21794" h="20331" extrusionOk="0">
                  <a:moveTo>
                    <a:pt x="16997" y="0"/>
                  </a:moveTo>
                  <a:cubicBezTo>
                    <a:pt x="16936" y="0"/>
                    <a:pt x="16873" y="8"/>
                    <a:pt x="16809" y="26"/>
                  </a:cubicBezTo>
                  <a:cubicBezTo>
                    <a:pt x="16171" y="239"/>
                    <a:pt x="14438" y="1789"/>
                    <a:pt x="13891" y="4160"/>
                  </a:cubicBezTo>
                  <a:cubicBezTo>
                    <a:pt x="13723" y="4559"/>
                    <a:pt x="13351" y="4784"/>
                    <a:pt x="12966" y="4784"/>
                  </a:cubicBezTo>
                  <a:cubicBezTo>
                    <a:pt x="12795" y="4784"/>
                    <a:pt x="12621" y="4740"/>
                    <a:pt x="12462" y="4646"/>
                  </a:cubicBezTo>
                  <a:cubicBezTo>
                    <a:pt x="10912" y="3977"/>
                    <a:pt x="5745" y="1303"/>
                    <a:pt x="4803" y="999"/>
                  </a:cubicBezTo>
                  <a:cubicBezTo>
                    <a:pt x="4441" y="883"/>
                    <a:pt x="4048" y="805"/>
                    <a:pt x="3753" y="805"/>
                  </a:cubicBezTo>
                  <a:cubicBezTo>
                    <a:pt x="3354" y="805"/>
                    <a:pt x="3137" y="948"/>
                    <a:pt x="3435" y="1333"/>
                  </a:cubicBezTo>
                  <a:cubicBezTo>
                    <a:pt x="3800" y="1850"/>
                    <a:pt x="5897" y="3430"/>
                    <a:pt x="7021" y="4251"/>
                  </a:cubicBezTo>
                  <a:cubicBezTo>
                    <a:pt x="5819" y="3396"/>
                    <a:pt x="3418" y="1718"/>
                    <a:pt x="2587" y="1718"/>
                  </a:cubicBezTo>
                  <a:cubicBezTo>
                    <a:pt x="2473" y="1718"/>
                    <a:pt x="2388" y="1750"/>
                    <a:pt x="2341" y="1819"/>
                  </a:cubicBezTo>
                  <a:cubicBezTo>
                    <a:pt x="2128" y="2123"/>
                    <a:pt x="2462" y="2822"/>
                    <a:pt x="3648" y="3825"/>
                  </a:cubicBezTo>
                  <a:cubicBezTo>
                    <a:pt x="2766" y="3248"/>
                    <a:pt x="1945" y="2762"/>
                    <a:pt x="1672" y="2762"/>
                  </a:cubicBezTo>
                  <a:cubicBezTo>
                    <a:pt x="0" y="2792"/>
                    <a:pt x="4803" y="6470"/>
                    <a:pt x="4803" y="6470"/>
                  </a:cubicBezTo>
                  <a:cubicBezTo>
                    <a:pt x="2278" y="4577"/>
                    <a:pt x="1743" y="4020"/>
                    <a:pt x="1449" y="4020"/>
                  </a:cubicBezTo>
                  <a:cubicBezTo>
                    <a:pt x="1346" y="4020"/>
                    <a:pt x="1273" y="4088"/>
                    <a:pt x="1155" y="4190"/>
                  </a:cubicBezTo>
                  <a:cubicBezTo>
                    <a:pt x="851" y="4464"/>
                    <a:pt x="1398" y="5254"/>
                    <a:pt x="3009" y="6865"/>
                  </a:cubicBezTo>
                  <a:lnTo>
                    <a:pt x="9028" y="13704"/>
                  </a:lnTo>
                  <a:lnTo>
                    <a:pt x="12584" y="20330"/>
                  </a:lnTo>
                  <a:lnTo>
                    <a:pt x="21794" y="15011"/>
                  </a:lnTo>
                  <a:lnTo>
                    <a:pt x="16292" y="7473"/>
                  </a:lnTo>
                  <a:cubicBezTo>
                    <a:pt x="16231" y="6926"/>
                    <a:pt x="16201" y="6257"/>
                    <a:pt x="16201" y="5497"/>
                  </a:cubicBezTo>
                  <a:cubicBezTo>
                    <a:pt x="16171" y="4828"/>
                    <a:pt x="16292" y="4190"/>
                    <a:pt x="16505" y="3552"/>
                  </a:cubicBezTo>
                  <a:cubicBezTo>
                    <a:pt x="16718" y="2762"/>
                    <a:pt x="17082" y="2002"/>
                    <a:pt x="17508" y="1272"/>
                  </a:cubicBezTo>
                  <a:cubicBezTo>
                    <a:pt x="17920" y="723"/>
                    <a:pt x="17563" y="0"/>
                    <a:pt x="16997" y="0"/>
                  </a:cubicBezTo>
                  <a:close/>
                </a:path>
              </a:pathLst>
            </a:custGeom>
            <a:solidFill>
              <a:srgbClr val="CFB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1197;p37">
              <a:extLst>
                <a:ext uri="{FF2B5EF4-FFF2-40B4-BE49-F238E27FC236}">
                  <a16:creationId xmlns:a16="http://schemas.microsoft.com/office/drawing/2014/main" id="{3C4FC445-CC78-4CBE-81D7-205F83A152C8}"/>
                </a:ext>
              </a:extLst>
            </p:cNvPr>
            <p:cNvSpPr/>
            <p:nvPr/>
          </p:nvSpPr>
          <p:spPr>
            <a:xfrm>
              <a:off x="3893950" y="3082975"/>
              <a:ext cx="116300" cy="89975"/>
            </a:xfrm>
            <a:custGeom>
              <a:avLst/>
              <a:gdLst/>
              <a:ahLst/>
              <a:cxnLst/>
              <a:rect l="l" t="t" r="r" b="b"/>
              <a:pathLst>
                <a:path w="4652" h="3599" extrusionOk="0">
                  <a:moveTo>
                    <a:pt x="86" y="0"/>
                  </a:moveTo>
                  <a:cubicBezTo>
                    <a:pt x="75" y="0"/>
                    <a:pt x="67" y="3"/>
                    <a:pt x="62" y="8"/>
                  </a:cubicBezTo>
                  <a:cubicBezTo>
                    <a:pt x="1" y="69"/>
                    <a:pt x="973" y="950"/>
                    <a:pt x="2220" y="1953"/>
                  </a:cubicBezTo>
                  <a:cubicBezTo>
                    <a:pt x="3417" y="2888"/>
                    <a:pt x="4475" y="3598"/>
                    <a:pt x="4609" y="3598"/>
                  </a:cubicBezTo>
                  <a:cubicBezTo>
                    <a:pt x="4615" y="3598"/>
                    <a:pt x="4619" y="3597"/>
                    <a:pt x="4621" y="3595"/>
                  </a:cubicBezTo>
                  <a:cubicBezTo>
                    <a:pt x="4651" y="3503"/>
                    <a:pt x="3709" y="2622"/>
                    <a:pt x="2463" y="1649"/>
                  </a:cubicBezTo>
                  <a:cubicBezTo>
                    <a:pt x="1287" y="703"/>
                    <a:pt x="274" y="0"/>
                    <a:pt x="8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98;p37">
              <a:extLst>
                <a:ext uri="{FF2B5EF4-FFF2-40B4-BE49-F238E27FC236}">
                  <a16:creationId xmlns:a16="http://schemas.microsoft.com/office/drawing/2014/main" id="{F6BA3E07-642B-4709-B4BE-E2E24321B4D0}"/>
                </a:ext>
              </a:extLst>
            </p:cNvPr>
            <p:cNvSpPr/>
            <p:nvPr/>
          </p:nvSpPr>
          <p:spPr>
            <a:xfrm>
              <a:off x="3909925" y="3054100"/>
              <a:ext cx="129950" cy="88550"/>
            </a:xfrm>
            <a:custGeom>
              <a:avLst/>
              <a:gdLst/>
              <a:ahLst/>
              <a:cxnLst/>
              <a:rect l="l" t="t" r="r" b="b"/>
              <a:pathLst>
                <a:path w="5198" h="3542" extrusionOk="0">
                  <a:moveTo>
                    <a:pt x="82" y="0"/>
                  </a:moveTo>
                  <a:cubicBezTo>
                    <a:pt x="71" y="0"/>
                    <a:pt x="64" y="3"/>
                    <a:pt x="61" y="8"/>
                  </a:cubicBezTo>
                  <a:cubicBezTo>
                    <a:pt x="0" y="99"/>
                    <a:pt x="1094" y="950"/>
                    <a:pt x="2492" y="1923"/>
                  </a:cubicBezTo>
                  <a:cubicBezTo>
                    <a:pt x="3811" y="2840"/>
                    <a:pt x="4941" y="3542"/>
                    <a:pt x="5116" y="3542"/>
                  </a:cubicBezTo>
                  <a:cubicBezTo>
                    <a:pt x="5126" y="3542"/>
                    <a:pt x="5133" y="3539"/>
                    <a:pt x="5137" y="3534"/>
                  </a:cubicBezTo>
                  <a:cubicBezTo>
                    <a:pt x="5198" y="3443"/>
                    <a:pt x="4103" y="2592"/>
                    <a:pt x="2705" y="1619"/>
                  </a:cubicBezTo>
                  <a:cubicBezTo>
                    <a:pt x="1386" y="701"/>
                    <a:pt x="257" y="0"/>
                    <a:pt x="8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199;p37">
              <a:extLst>
                <a:ext uri="{FF2B5EF4-FFF2-40B4-BE49-F238E27FC236}">
                  <a16:creationId xmlns:a16="http://schemas.microsoft.com/office/drawing/2014/main" id="{27D5E91E-D206-47E4-B185-ECD0CDF475CB}"/>
                </a:ext>
              </a:extLst>
            </p:cNvPr>
            <p:cNvSpPr/>
            <p:nvPr/>
          </p:nvSpPr>
          <p:spPr>
            <a:xfrm>
              <a:off x="3937275" y="3028250"/>
              <a:ext cx="123875" cy="82500"/>
            </a:xfrm>
            <a:custGeom>
              <a:avLst/>
              <a:gdLst/>
              <a:ahLst/>
              <a:cxnLst/>
              <a:rect l="l" t="t" r="r" b="b"/>
              <a:pathLst>
                <a:path w="4955" h="3300" extrusionOk="0">
                  <a:moveTo>
                    <a:pt x="84" y="0"/>
                  </a:moveTo>
                  <a:cubicBezTo>
                    <a:pt x="73" y="0"/>
                    <a:pt x="65" y="3"/>
                    <a:pt x="61" y="9"/>
                  </a:cubicBezTo>
                  <a:cubicBezTo>
                    <a:pt x="0" y="100"/>
                    <a:pt x="1034" y="920"/>
                    <a:pt x="2371" y="1802"/>
                  </a:cubicBezTo>
                  <a:cubicBezTo>
                    <a:pt x="3627" y="2658"/>
                    <a:pt x="4695" y="3300"/>
                    <a:pt x="4871" y="3300"/>
                  </a:cubicBezTo>
                  <a:cubicBezTo>
                    <a:pt x="4883" y="3300"/>
                    <a:pt x="4890" y="3297"/>
                    <a:pt x="4894" y="3291"/>
                  </a:cubicBezTo>
                  <a:cubicBezTo>
                    <a:pt x="4955" y="3200"/>
                    <a:pt x="3921" y="2410"/>
                    <a:pt x="2584" y="1498"/>
                  </a:cubicBezTo>
                  <a:cubicBezTo>
                    <a:pt x="1328" y="642"/>
                    <a:pt x="260" y="0"/>
                    <a:pt x="8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00;p37">
              <a:extLst>
                <a:ext uri="{FF2B5EF4-FFF2-40B4-BE49-F238E27FC236}">
                  <a16:creationId xmlns:a16="http://schemas.microsoft.com/office/drawing/2014/main" id="{ED77863B-A721-48ED-9C36-1A64AA2140E0}"/>
                </a:ext>
              </a:extLst>
            </p:cNvPr>
            <p:cNvSpPr/>
            <p:nvPr/>
          </p:nvSpPr>
          <p:spPr>
            <a:xfrm>
              <a:off x="4062650" y="3197150"/>
              <a:ext cx="742450" cy="986350"/>
            </a:xfrm>
            <a:custGeom>
              <a:avLst/>
              <a:gdLst/>
              <a:ahLst/>
              <a:cxnLst/>
              <a:rect l="l" t="t" r="r" b="b"/>
              <a:pathLst>
                <a:path w="29698" h="39454" extrusionOk="0">
                  <a:moveTo>
                    <a:pt x="7782" y="0"/>
                  </a:moveTo>
                  <a:lnTo>
                    <a:pt x="1" y="5198"/>
                  </a:lnTo>
                  <a:cubicBezTo>
                    <a:pt x="1" y="5198"/>
                    <a:pt x="15016" y="33071"/>
                    <a:pt x="16840" y="35594"/>
                  </a:cubicBezTo>
                  <a:cubicBezTo>
                    <a:pt x="18664" y="38116"/>
                    <a:pt x="24682" y="39454"/>
                    <a:pt x="24682" y="39454"/>
                  </a:cubicBezTo>
                  <a:lnTo>
                    <a:pt x="29697" y="27782"/>
                  </a:lnTo>
                  <a:lnTo>
                    <a:pt x="7782" y="0"/>
                  </a:lnTo>
                  <a:close/>
                </a:path>
              </a:pathLst>
            </a:custGeom>
            <a:solidFill>
              <a:srgbClr val="CFB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1201;p37">
              <a:extLst>
                <a:ext uri="{FF2B5EF4-FFF2-40B4-BE49-F238E27FC236}">
                  <a16:creationId xmlns:a16="http://schemas.microsoft.com/office/drawing/2014/main" id="{5A0D4629-D52F-4EBA-A422-1FF652FA37E9}"/>
                </a:ext>
              </a:extLst>
            </p:cNvPr>
            <p:cNvSpPr/>
            <p:nvPr/>
          </p:nvSpPr>
          <p:spPr>
            <a:xfrm>
              <a:off x="5523175" y="2225250"/>
              <a:ext cx="283025" cy="549375"/>
            </a:xfrm>
            <a:custGeom>
              <a:avLst/>
              <a:gdLst/>
              <a:ahLst/>
              <a:cxnLst/>
              <a:rect l="l" t="t" r="r" b="b"/>
              <a:pathLst>
                <a:path w="11321" h="21975" extrusionOk="0">
                  <a:moveTo>
                    <a:pt x="4985" y="0"/>
                  </a:moveTo>
                  <a:lnTo>
                    <a:pt x="0" y="20457"/>
                  </a:lnTo>
                  <a:cubicBezTo>
                    <a:pt x="109" y="21325"/>
                    <a:pt x="847" y="21975"/>
                    <a:pt x="1717" y="21975"/>
                  </a:cubicBezTo>
                  <a:cubicBezTo>
                    <a:pt x="1822" y="21975"/>
                    <a:pt x="1929" y="21966"/>
                    <a:pt x="2037" y="21946"/>
                  </a:cubicBezTo>
                  <a:cubicBezTo>
                    <a:pt x="3004" y="21765"/>
                    <a:pt x="3640" y="20802"/>
                    <a:pt x="3409" y="19836"/>
                  </a:cubicBezTo>
                  <a:lnTo>
                    <a:pt x="3409" y="19836"/>
                  </a:lnTo>
                  <a:cubicBezTo>
                    <a:pt x="3640" y="20761"/>
                    <a:pt x="4594" y="21282"/>
                    <a:pt x="5544" y="21282"/>
                  </a:cubicBezTo>
                  <a:cubicBezTo>
                    <a:pt x="6017" y="21282"/>
                    <a:pt x="6488" y="21153"/>
                    <a:pt x="6870" y="20882"/>
                  </a:cubicBezTo>
                  <a:cubicBezTo>
                    <a:pt x="8025" y="20092"/>
                    <a:pt x="8359" y="18390"/>
                    <a:pt x="7873" y="17052"/>
                  </a:cubicBezTo>
                  <a:lnTo>
                    <a:pt x="7873" y="17052"/>
                  </a:lnTo>
                  <a:cubicBezTo>
                    <a:pt x="8273" y="17409"/>
                    <a:pt x="8734" y="17567"/>
                    <a:pt x="9180" y="17567"/>
                  </a:cubicBezTo>
                  <a:cubicBezTo>
                    <a:pt x="10293" y="17567"/>
                    <a:pt x="11320" y="16591"/>
                    <a:pt x="11125" y="15289"/>
                  </a:cubicBezTo>
                  <a:cubicBezTo>
                    <a:pt x="10851" y="13587"/>
                    <a:pt x="8693" y="13040"/>
                    <a:pt x="7508" y="11794"/>
                  </a:cubicBezTo>
                  <a:cubicBezTo>
                    <a:pt x="6049" y="10274"/>
                    <a:pt x="6201" y="7934"/>
                    <a:pt x="6383" y="5836"/>
                  </a:cubicBezTo>
                  <a:cubicBezTo>
                    <a:pt x="6566" y="3769"/>
                    <a:pt x="6566" y="1368"/>
                    <a:pt x="49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202;p37">
              <a:extLst>
                <a:ext uri="{FF2B5EF4-FFF2-40B4-BE49-F238E27FC236}">
                  <a16:creationId xmlns:a16="http://schemas.microsoft.com/office/drawing/2014/main" id="{074E9E1B-6E03-45BE-ACBB-C1E558CDFF8B}"/>
                </a:ext>
              </a:extLst>
            </p:cNvPr>
            <p:cNvSpPr/>
            <p:nvPr/>
          </p:nvSpPr>
          <p:spPr>
            <a:xfrm>
              <a:off x="4916000" y="2113550"/>
              <a:ext cx="493975" cy="493975"/>
            </a:xfrm>
            <a:custGeom>
              <a:avLst/>
              <a:gdLst/>
              <a:ahLst/>
              <a:cxnLst/>
              <a:rect l="l" t="t" r="r" b="b"/>
              <a:pathLst>
                <a:path w="19759" h="19759" extrusionOk="0">
                  <a:moveTo>
                    <a:pt x="19758" y="0"/>
                  </a:moveTo>
                  <a:cubicBezTo>
                    <a:pt x="17595" y="1302"/>
                    <a:pt x="15128" y="1971"/>
                    <a:pt x="12645" y="1971"/>
                  </a:cubicBezTo>
                  <a:cubicBezTo>
                    <a:pt x="11359" y="1971"/>
                    <a:pt x="10070" y="1792"/>
                    <a:pt x="8816" y="1429"/>
                  </a:cubicBezTo>
                  <a:cubicBezTo>
                    <a:pt x="7691" y="1094"/>
                    <a:pt x="6627" y="639"/>
                    <a:pt x="5503" y="426"/>
                  </a:cubicBezTo>
                  <a:cubicBezTo>
                    <a:pt x="5179" y="364"/>
                    <a:pt x="4845" y="331"/>
                    <a:pt x="4511" y="331"/>
                  </a:cubicBezTo>
                  <a:cubicBezTo>
                    <a:pt x="3688" y="331"/>
                    <a:pt x="2869" y="536"/>
                    <a:pt x="2220" y="1034"/>
                  </a:cubicBezTo>
                  <a:cubicBezTo>
                    <a:pt x="1308" y="1733"/>
                    <a:pt x="943" y="3161"/>
                    <a:pt x="1642" y="4073"/>
                  </a:cubicBezTo>
                  <a:cubicBezTo>
                    <a:pt x="1977" y="4499"/>
                    <a:pt x="2463" y="4742"/>
                    <a:pt x="2706" y="5198"/>
                  </a:cubicBezTo>
                  <a:cubicBezTo>
                    <a:pt x="3193" y="6110"/>
                    <a:pt x="2433" y="7174"/>
                    <a:pt x="1673" y="7842"/>
                  </a:cubicBezTo>
                  <a:cubicBezTo>
                    <a:pt x="913" y="8511"/>
                    <a:pt x="1" y="9271"/>
                    <a:pt x="92" y="10304"/>
                  </a:cubicBezTo>
                  <a:cubicBezTo>
                    <a:pt x="214" y="11368"/>
                    <a:pt x="1338" y="11946"/>
                    <a:pt x="2250" y="12402"/>
                  </a:cubicBezTo>
                  <a:cubicBezTo>
                    <a:pt x="3193" y="12858"/>
                    <a:pt x="4256" y="13617"/>
                    <a:pt x="4165" y="14651"/>
                  </a:cubicBezTo>
                  <a:cubicBezTo>
                    <a:pt x="4074" y="15532"/>
                    <a:pt x="3223" y="16079"/>
                    <a:pt x="2858" y="16870"/>
                  </a:cubicBezTo>
                  <a:cubicBezTo>
                    <a:pt x="2402" y="17934"/>
                    <a:pt x="2919" y="19149"/>
                    <a:pt x="3983" y="19605"/>
                  </a:cubicBezTo>
                  <a:cubicBezTo>
                    <a:pt x="4243" y="19709"/>
                    <a:pt x="4512" y="19759"/>
                    <a:pt x="4776" y="19759"/>
                  </a:cubicBezTo>
                  <a:cubicBezTo>
                    <a:pt x="5593" y="19759"/>
                    <a:pt x="6366" y="19285"/>
                    <a:pt x="6688" y="18481"/>
                  </a:cubicBezTo>
                  <a:lnTo>
                    <a:pt x="1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203;p37">
              <a:extLst>
                <a:ext uri="{FF2B5EF4-FFF2-40B4-BE49-F238E27FC236}">
                  <a16:creationId xmlns:a16="http://schemas.microsoft.com/office/drawing/2014/main" id="{885C983D-5828-4C42-B00F-D62CF495632A}"/>
                </a:ext>
              </a:extLst>
            </p:cNvPr>
            <p:cNvSpPr/>
            <p:nvPr/>
          </p:nvSpPr>
          <p:spPr>
            <a:xfrm>
              <a:off x="4985150" y="2087125"/>
              <a:ext cx="661150" cy="1104725"/>
            </a:xfrm>
            <a:custGeom>
              <a:avLst/>
              <a:gdLst/>
              <a:ahLst/>
              <a:cxnLst/>
              <a:rect l="l" t="t" r="r" b="b"/>
              <a:pathLst>
                <a:path w="26446" h="44189" extrusionOk="0">
                  <a:moveTo>
                    <a:pt x="14402" y="1"/>
                  </a:moveTo>
                  <a:cubicBezTo>
                    <a:pt x="9327" y="1"/>
                    <a:pt x="4775" y="3499"/>
                    <a:pt x="3618" y="8595"/>
                  </a:cubicBezTo>
                  <a:cubicBezTo>
                    <a:pt x="2433" y="13793"/>
                    <a:pt x="1156" y="19568"/>
                    <a:pt x="791" y="22425"/>
                  </a:cubicBezTo>
                  <a:cubicBezTo>
                    <a:pt x="1" y="28292"/>
                    <a:pt x="5715" y="30055"/>
                    <a:pt x="5715" y="30055"/>
                  </a:cubicBezTo>
                  <a:lnTo>
                    <a:pt x="4682" y="35009"/>
                  </a:lnTo>
                  <a:cubicBezTo>
                    <a:pt x="3831" y="39143"/>
                    <a:pt x="6506" y="43186"/>
                    <a:pt x="10639" y="44037"/>
                  </a:cubicBezTo>
                  <a:lnTo>
                    <a:pt x="10670" y="44037"/>
                  </a:lnTo>
                  <a:cubicBezTo>
                    <a:pt x="11179" y="44139"/>
                    <a:pt x="11686" y="44188"/>
                    <a:pt x="12186" y="44188"/>
                  </a:cubicBezTo>
                  <a:cubicBezTo>
                    <a:pt x="15690" y="44188"/>
                    <a:pt x="18839" y="41765"/>
                    <a:pt x="19637" y="38201"/>
                  </a:cubicBezTo>
                  <a:lnTo>
                    <a:pt x="25017" y="13459"/>
                  </a:lnTo>
                  <a:cubicBezTo>
                    <a:pt x="26445" y="7471"/>
                    <a:pt x="22615" y="1452"/>
                    <a:pt x="16567" y="206"/>
                  </a:cubicBezTo>
                  <a:lnTo>
                    <a:pt x="15989" y="115"/>
                  </a:lnTo>
                  <a:cubicBezTo>
                    <a:pt x="15456" y="38"/>
                    <a:pt x="14926" y="1"/>
                    <a:pt x="14402" y="1"/>
                  </a:cubicBezTo>
                  <a:close/>
                </a:path>
              </a:pathLst>
            </a:custGeom>
            <a:solidFill>
              <a:srgbClr val="CFB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1204;p37">
              <a:extLst>
                <a:ext uri="{FF2B5EF4-FFF2-40B4-BE49-F238E27FC236}">
                  <a16:creationId xmlns:a16="http://schemas.microsoft.com/office/drawing/2014/main" id="{0F1F9348-6F82-4A2C-8696-08FA9A034427}"/>
                </a:ext>
              </a:extLst>
            </p:cNvPr>
            <p:cNvSpPr/>
            <p:nvPr/>
          </p:nvSpPr>
          <p:spPr>
            <a:xfrm>
              <a:off x="5100675" y="2382875"/>
              <a:ext cx="44850" cy="40650"/>
            </a:xfrm>
            <a:custGeom>
              <a:avLst/>
              <a:gdLst/>
              <a:ahLst/>
              <a:cxnLst/>
              <a:rect l="l" t="t" r="r" b="b"/>
              <a:pathLst>
                <a:path w="1794" h="1626" extrusionOk="0">
                  <a:moveTo>
                    <a:pt x="859" y="0"/>
                  </a:moveTo>
                  <a:cubicBezTo>
                    <a:pt x="473" y="0"/>
                    <a:pt x="140" y="259"/>
                    <a:pt x="61" y="656"/>
                  </a:cubicBezTo>
                  <a:cubicBezTo>
                    <a:pt x="0" y="1082"/>
                    <a:pt x="304" y="1507"/>
                    <a:pt x="730" y="1598"/>
                  </a:cubicBezTo>
                  <a:cubicBezTo>
                    <a:pt x="798" y="1617"/>
                    <a:pt x="867" y="1625"/>
                    <a:pt x="933" y="1625"/>
                  </a:cubicBezTo>
                  <a:cubicBezTo>
                    <a:pt x="1306" y="1625"/>
                    <a:pt x="1625" y="1352"/>
                    <a:pt x="1702" y="990"/>
                  </a:cubicBezTo>
                  <a:cubicBezTo>
                    <a:pt x="1793" y="534"/>
                    <a:pt x="1489" y="109"/>
                    <a:pt x="1034" y="18"/>
                  </a:cubicBezTo>
                  <a:cubicBezTo>
                    <a:pt x="975" y="6"/>
                    <a:pt x="916" y="0"/>
                    <a:pt x="8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205;p37">
              <a:extLst>
                <a:ext uri="{FF2B5EF4-FFF2-40B4-BE49-F238E27FC236}">
                  <a16:creationId xmlns:a16="http://schemas.microsoft.com/office/drawing/2014/main" id="{447DE9A8-D9E5-4C0D-88C4-E20CC36F1D90}"/>
                </a:ext>
              </a:extLst>
            </p:cNvPr>
            <p:cNvSpPr/>
            <p:nvPr/>
          </p:nvSpPr>
          <p:spPr>
            <a:xfrm>
              <a:off x="5095350" y="2361475"/>
              <a:ext cx="85125" cy="28375"/>
            </a:xfrm>
            <a:custGeom>
              <a:avLst/>
              <a:gdLst/>
              <a:ahLst/>
              <a:cxnLst/>
              <a:rect l="l" t="t" r="r" b="b"/>
              <a:pathLst>
                <a:path w="3405" h="1135" extrusionOk="0">
                  <a:moveTo>
                    <a:pt x="1471" y="0"/>
                  </a:moveTo>
                  <a:cubicBezTo>
                    <a:pt x="1107" y="0"/>
                    <a:pt x="756" y="74"/>
                    <a:pt x="456" y="235"/>
                  </a:cubicBezTo>
                  <a:cubicBezTo>
                    <a:pt x="122" y="418"/>
                    <a:pt x="0" y="600"/>
                    <a:pt x="61" y="661"/>
                  </a:cubicBezTo>
                  <a:cubicBezTo>
                    <a:pt x="74" y="679"/>
                    <a:pt x="101" y="686"/>
                    <a:pt x="139" y="686"/>
                  </a:cubicBezTo>
                  <a:cubicBezTo>
                    <a:pt x="323" y="686"/>
                    <a:pt x="783" y="514"/>
                    <a:pt x="1378" y="514"/>
                  </a:cubicBezTo>
                  <a:cubicBezTo>
                    <a:pt x="1501" y="514"/>
                    <a:pt x="1630" y="522"/>
                    <a:pt x="1763" y="539"/>
                  </a:cubicBezTo>
                  <a:cubicBezTo>
                    <a:pt x="2558" y="676"/>
                    <a:pt x="3130" y="1134"/>
                    <a:pt x="3302" y="1134"/>
                  </a:cubicBezTo>
                  <a:cubicBezTo>
                    <a:pt x="3321" y="1134"/>
                    <a:pt x="3335" y="1129"/>
                    <a:pt x="3344" y="1117"/>
                  </a:cubicBezTo>
                  <a:cubicBezTo>
                    <a:pt x="3405" y="1086"/>
                    <a:pt x="3344" y="874"/>
                    <a:pt x="3070" y="631"/>
                  </a:cubicBezTo>
                  <a:cubicBezTo>
                    <a:pt x="2736" y="296"/>
                    <a:pt x="2280" y="83"/>
                    <a:pt x="1824" y="23"/>
                  </a:cubicBezTo>
                  <a:cubicBezTo>
                    <a:pt x="1706" y="8"/>
                    <a:pt x="1588" y="0"/>
                    <a:pt x="14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206;p37">
              <a:extLst>
                <a:ext uri="{FF2B5EF4-FFF2-40B4-BE49-F238E27FC236}">
                  <a16:creationId xmlns:a16="http://schemas.microsoft.com/office/drawing/2014/main" id="{3212D7A2-1304-4505-BFC6-2AE0FA00FB36}"/>
                </a:ext>
              </a:extLst>
            </p:cNvPr>
            <p:cNvSpPr/>
            <p:nvPr/>
          </p:nvSpPr>
          <p:spPr>
            <a:xfrm>
              <a:off x="5320275" y="2418575"/>
              <a:ext cx="45625" cy="41175"/>
            </a:xfrm>
            <a:custGeom>
              <a:avLst/>
              <a:gdLst/>
              <a:ahLst/>
              <a:cxnLst/>
              <a:rect l="l" t="t" r="r" b="b"/>
              <a:pathLst>
                <a:path w="1825" h="1647" extrusionOk="0">
                  <a:moveTo>
                    <a:pt x="890" y="1"/>
                  </a:moveTo>
                  <a:cubicBezTo>
                    <a:pt x="504" y="1"/>
                    <a:pt x="171" y="260"/>
                    <a:pt x="92" y="657"/>
                  </a:cubicBezTo>
                  <a:cubicBezTo>
                    <a:pt x="0" y="1112"/>
                    <a:pt x="304" y="1538"/>
                    <a:pt x="760" y="1629"/>
                  </a:cubicBezTo>
                  <a:cubicBezTo>
                    <a:pt x="819" y="1641"/>
                    <a:pt x="878" y="1647"/>
                    <a:pt x="935" y="1647"/>
                  </a:cubicBezTo>
                  <a:cubicBezTo>
                    <a:pt x="1321" y="1647"/>
                    <a:pt x="1654" y="1388"/>
                    <a:pt x="1733" y="991"/>
                  </a:cubicBezTo>
                  <a:cubicBezTo>
                    <a:pt x="1824" y="535"/>
                    <a:pt x="1520" y="109"/>
                    <a:pt x="1064" y="18"/>
                  </a:cubicBezTo>
                  <a:cubicBezTo>
                    <a:pt x="1005" y="6"/>
                    <a:pt x="947" y="1"/>
                    <a:pt x="8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207;p37">
              <a:extLst>
                <a:ext uri="{FF2B5EF4-FFF2-40B4-BE49-F238E27FC236}">
                  <a16:creationId xmlns:a16="http://schemas.microsoft.com/office/drawing/2014/main" id="{0F72B9BB-4DDA-4CD6-8A17-B3E0FA554818}"/>
                </a:ext>
              </a:extLst>
            </p:cNvPr>
            <p:cNvSpPr/>
            <p:nvPr/>
          </p:nvSpPr>
          <p:spPr>
            <a:xfrm>
              <a:off x="5316475" y="2397950"/>
              <a:ext cx="85125" cy="28950"/>
            </a:xfrm>
            <a:custGeom>
              <a:avLst/>
              <a:gdLst/>
              <a:ahLst/>
              <a:cxnLst/>
              <a:rect l="l" t="t" r="r" b="b"/>
              <a:pathLst>
                <a:path w="3405" h="1158" extrusionOk="0">
                  <a:moveTo>
                    <a:pt x="1467" y="1"/>
                  </a:moveTo>
                  <a:cubicBezTo>
                    <a:pt x="1112" y="1"/>
                    <a:pt x="751" y="80"/>
                    <a:pt x="426" y="266"/>
                  </a:cubicBezTo>
                  <a:cubicBezTo>
                    <a:pt x="152" y="418"/>
                    <a:pt x="0" y="600"/>
                    <a:pt x="61" y="661"/>
                  </a:cubicBezTo>
                  <a:cubicBezTo>
                    <a:pt x="70" y="679"/>
                    <a:pt x="93" y="686"/>
                    <a:pt x="129" y="686"/>
                  </a:cubicBezTo>
                  <a:cubicBezTo>
                    <a:pt x="303" y="686"/>
                    <a:pt x="773" y="514"/>
                    <a:pt x="1357" y="514"/>
                  </a:cubicBezTo>
                  <a:cubicBezTo>
                    <a:pt x="1478" y="514"/>
                    <a:pt x="1604" y="521"/>
                    <a:pt x="1733" y="539"/>
                  </a:cubicBezTo>
                  <a:cubicBezTo>
                    <a:pt x="2576" y="680"/>
                    <a:pt x="3133" y="1157"/>
                    <a:pt x="3308" y="1157"/>
                  </a:cubicBezTo>
                  <a:cubicBezTo>
                    <a:pt x="3323" y="1157"/>
                    <a:pt x="3335" y="1154"/>
                    <a:pt x="3344" y="1147"/>
                  </a:cubicBezTo>
                  <a:cubicBezTo>
                    <a:pt x="3405" y="1086"/>
                    <a:pt x="3314" y="874"/>
                    <a:pt x="3070" y="630"/>
                  </a:cubicBezTo>
                  <a:cubicBezTo>
                    <a:pt x="2706" y="296"/>
                    <a:pt x="2280" y="83"/>
                    <a:pt x="1794" y="23"/>
                  </a:cubicBezTo>
                  <a:cubicBezTo>
                    <a:pt x="1686" y="8"/>
                    <a:pt x="1577" y="1"/>
                    <a:pt x="1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208;p37">
              <a:extLst>
                <a:ext uri="{FF2B5EF4-FFF2-40B4-BE49-F238E27FC236}">
                  <a16:creationId xmlns:a16="http://schemas.microsoft.com/office/drawing/2014/main" id="{F09ACD85-28E1-409B-8280-D0A00898C932}"/>
                </a:ext>
              </a:extLst>
            </p:cNvPr>
            <p:cNvSpPr/>
            <p:nvPr/>
          </p:nvSpPr>
          <p:spPr>
            <a:xfrm>
              <a:off x="5156125" y="2383300"/>
              <a:ext cx="95025" cy="186950"/>
            </a:xfrm>
            <a:custGeom>
              <a:avLst/>
              <a:gdLst/>
              <a:ahLst/>
              <a:cxnLst/>
              <a:rect l="l" t="t" r="r" b="b"/>
              <a:pathLst>
                <a:path w="3801" h="7478" extrusionOk="0">
                  <a:moveTo>
                    <a:pt x="3708" y="0"/>
                  </a:moveTo>
                  <a:cubicBezTo>
                    <a:pt x="3630" y="0"/>
                    <a:pt x="2483" y="1844"/>
                    <a:pt x="1186" y="4195"/>
                  </a:cubicBezTo>
                  <a:lnTo>
                    <a:pt x="275" y="5867"/>
                  </a:lnTo>
                  <a:cubicBezTo>
                    <a:pt x="92" y="6110"/>
                    <a:pt x="1" y="6414"/>
                    <a:pt x="1" y="6748"/>
                  </a:cubicBezTo>
                  <a:cubicBezTo>
                    <a:pt x="62" y="6900"/>
                    <a:pt x="183" y="7052"/>
                    <a:pt x="335" y="7113"/>
                  </a:cubicBezTo>
                  <a:cubicBezTo>
                    <a:pt x="457" y="7174"/>
                    <a:pt x="579" y="7204"/>
                    <a:pt x="730" y="7235"/>
                  </a:cubicBezTo>
                  <a:cubicBezTo>
                    <a:pt x="1217" y="7387"/>
                    <a:pt x="1703" y="7448"/>
                    <a:pt x="2220" y="7478"/>
                  </a:cubicBezTo>
                  <a:cubicBezTo>
                    <a:pt x="2220" y="7417"/>
                    <a:pt x="1673" y="7235"/>
                    <a:pt x="791" y="6992"/>
                  </a:cubicBezTo>
                  <a:cubicBezTo>
                    <a:pt x="548" y="6931"/>
                    <a:pt x="335" y="6840"/>
                    <a:pt x="335" y="6688"/>
                  </a:cubicBezTo>
                  <a:cubicBezTo>
                    <a:pt x="335" y="6445"/>
                    <a:pt x="427" y="6201"/>
                    <a:pt x="579" y="6019"/>
                  </a:cubicBezTo>
                  <a:cubicBezTo>
                    <a:pt x="882" y="5502"/>
                    <a:pt x="1186" y="4955"/>
                    <a:pt x="1521" y="4378"/>
                  </a:cubicBezTo>
                  <a:cubicBezTo>
                    <a:pt x="2828" y="2007"/>
                    <a:pt x="3800" y="61"/>
                    <a:pt x="3709" y="1"/>
                  </a:cubicBezTo>
                  <a:cubicBezTo>
                    <a:pt x="3709" y="0"/>
                    <a:pt x="3708" y="0"/>
                    <a:pt x="3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209;p37">
              <a:extLst>
                <a:ext uri="{FF2B5EF4-FFF2-40B4-BE49-F238E27FC236}">
                  <a16:creationId xmlns:a16="http://schemas.microsoft.com/office/drawing/2014/main" id="{3792CF0A-258B-4B10-9C01-B55598185767}"/>
                </a:ext>
              </a:extLst>
            </p:cNvPr>
            <p:cNvSpPr/>
            <p:nvPr/>
          </p:nvSpPr>
          <p:spPr>
            <a:xfrm>
              <a:off x="5324075" y="2314000"/>
              <a:ext cx="103375" cy="39275"/>
            </a:xfrm>
            <a:custGeom>
              <a:avLst/>
              <a:gdLst/>
              <a:ahLst/>
              <a:cxnLst/>
              <a:rect l="l" t="t" r="r" b="b"/>
              <a:pathLst>
                <a:path w="4135" h="1571" extrusionOk="0">
                  <a:moveTo>
                    <a:pt x="1329" y="1"/>
                  </a:moveTo>
                  <a:cubicBezTo>
                    <a:pt x="1099" y="1"/>
                    <a:pt x="868" y="23"/>
                    <a:pt x="639" y="67"/>
                  </a:cubicBezTo>
                  <a:cubicBezTo>
                    <a:pt x="213" y="189"/>
                    <a:pt x="0" y="371"/>
                    <a:pt x="31" y="463"/>
                  </a:cubicBezTo>
                  <a:cubicBezTo>
                    <a:pt x="92" y="706"/>
                    <a:pt x="1004" y="736"/>
                    <a:pt x="2037" y="1010"/>
                  </a:cubicBezTo>
                  <a:cubicBezTo>
                    <a:pt x="2897" y="1237"/>
                    <a:pt x="3610" y="1570"/>
                    <a:pt x="3930" y="1570"/>
                  </a:cubicBezTo>
                  <a:cubicBezTo>
                    <a:pt x="3994" y="1570"/>
                    <a:pt x="4043" y="1557"/>
                    <a:pt x="4073" y="1526"/>
                  </a:cubicBezTo>
                  <a:cubicBezTo>
                    <a:pt x="4134" y="1405"/>
                    <a:pt x="4013" y="1162"/>
                    <a:pt x="3709" y="888"/>
                  </a:cubicBezTo>
                  <a:cubicBezTo>
                    <a:pt x="3036" y="312"/>
                    <a:pt x="2193" y="1"/>
                    <a:pt x="1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210;p37">
              <a:extLst>
                <a:ext uri="{FF2B5EF4-FFF2-40B4-BE49-F238E27FC236}">
                  <a16:creationId xmlns:a16="http://schemas.microsoft.com/office/drawing/2014/main" id="{7C5BECDE-7FEA-4075-9A35-D678F7660B7A}"/>
                </a:ext>
              </a:extLst>
            </p:cNvPr>
            <p:cNvSpPr/>
            <p:nvPr/>
          </p:nvSpPr>
          <p:spPr>
            <a:xfrm>
              <a:off x="5112825" y="2295650"/>
              <a:ext cx="79800" cy="29000"/>
            </a:xfrm>
            <a:custGeom>
              <a:avLst/>
              <a:gdLst/>
              <a:ahLst/>
              <a:cxnLst/>
              <a:rect l="l" t="t" r="r" b="b"/>
              <a:pathLst>
                <a:path w="3192" h="1160" extrusionOk="0">
                  <a:moveTo>
                    <a:pt x="1432" y="0"/>
                  </a:moveTo>
                  <a:cubicBezTo>
                    <a:pt x="1081" y="0"/>
                    <a:pt x="726" y="83"/>
                    <a:pt x="396" y="254"/>
                  </a:cubicBezTo>
                  <a:cubicBezTo>
                    <a:pt x="122" y="437"/>
                    <a:pt x="0" y="619"/>
                    <a:pt x="61" y="741"/>
                  </a:cubicBezTo>
                  <a:cubicBezTo>
                    <a:pt x="213" y="953"/>
                    <a:pt x="821" y="832"/>
                    <a:pt x="1581" y="953"/>
                  </a:cubicBezTo>
                  <a:cubicBezTo>
                    <a:pt x="2121" y="1018"/>
                    <a:pt x="2585" y="1160"/>
                    <a:pt x="2862" y="1160"/>
                  </a:cubicBezTo>
                  <a:cubicBezTo>
                    <a:pt x="2975" y="1160"/>
                    <a:pt x="3057" y="1137"/>
                    <a:pt x="3101" y="1075"/>
                  </a:cubicBezTo>
                  <a:cubicBezTo>
                    <a:pt x="3192" y="984"/>
                    <a:pt x="3101" y="771"/>
                    <a:pt x="2888" y="528"/>
                  </a:cubicBezTo>
                  <a:cubicBezTo>
                    <a:pt x="2470" y="183"/>
                    <a:pt x="1955" y="0"/>
                    <a:pt x="1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211;p37">
              <a:extLst>
                <a:ext uri="{FF2B5EF4-FFF2-40B4-BE49-F238E27FC236}">
                  <a16:creationId xmlns:a16="http://schemas.microsoft.com/office/drawing/2014/main" id="{4A6DF7B3-B124-42B7-8212-AFFD9FE055B9}"/>
                </a:ext>
              </a:extLst>
            </p:cNvPr>
            <p:cNvSpPr/>
            <p:nvPr/>
          </p:nvSpPr>
          <p:spPr>
            <a:xfrm>
              <a:off x="5474525" y="2164825"/>
              <a:ext cx="196075" cy="425800"/>
            </a:xfrm>
            <a:custGeom>
              <a:avLst/>
              <a:gdLst/>
              <a:ahLst/>
              <a:cxnLst/>
              <a:rect l="l" t="t" r="r" b="b"/>
              <a:pathLst>
                <a:path w="7843" h="17032" extrusionOk="0">
                  <a:moveTo>
                    <a:pt x="4266" y="0"/>
                  </a:moveTo>
                  <a:cubicBezTo>
                    <a:pt x="4103" y="0"/>
                    <a:pt x="3938" y="24"/>
                    <a:pt x="3770" y="77"/>
                  </a:cubicBezTo>
                  <a:cubicBezTo>
                    <a:pt x="2736" y="411"/>
                    <a:pt x="1186" y="2053"/>
                    <a:pt x="305" y="2752"/>
                  </a:cubicBezTo>
                  <a:lnTo>
                    <a:pt x="1" y="2995"/>
                  </a:lnTo>
                  <a:lnTo>
                    <a:pt x="31" y="3025"/>
                  </a:lnTo>
                  <a:cubicBezTo>
                    <a:pt x="852" y="3907"/>
                    <a:pt x="1338" y="5062"/>
                    <a:pt x="1308" y="6278"/>
                  </a:cubicBezTo>
                  <a:lnTo>
                    <a:pt x="1308" y="6369"/>
                  </a:lnTo>
                  <a:cubicBezTo>
                    <a:pt x="1308" y="8101"/>
                    <a:pt x="1004" y="9804"/>
                    <a:pt x="1004" y="11506"/>
                  </a:cubicBezTo>
                  <a:cubicBezTo>
                    <a:pt x="1004" y="13177"/>
                    <a:pt x="1338" y="14971"/>
                    <a:pt x="2402" y="16308"/>
                  </a:cubicBezTo>
                  <a:cubicBezTo>
                    <a:pt x="2722" y="16692"/>
                    <a:pt x="3237" y="17031"/>
                    <a:pt x="3683" y="17031"/>
                  </a:cubicBezTo>
                  <a:cubicBezTo>
                    <a:pt x="3873" y="17031"/>
                    <a:pt x="4050" y="16970"/>
                    <a:pt x="4195" y="16825"/>
                  </a:cubicBezTo>
                  <a:cubicBezTo>
                    <a:pt x="4378" y="16612"/>
                    <a:pt x="4469" y="16369"/>
                    <a:pt x="4530" y="16095"/>
                  </a:cubicBezTo>
                  <a:cubicBezTo>
                    <a:pt x="5411" y="12083"/>
                    <a:pt x="7053" y="8679"/>
                    <a:pt x="7661" y="4454"/>
                  </a:cubicBezTo>
                  <a:cubicBezTo>
                    <a:pt x="7843" y="3299"/>
                    <a:pt x="7448" y="2144"/>
                    <a:pt x="6597" y="1323"/>
                  </a:cubicBezTo>
                  <a:cubicBezTo>
                    <a:pt x="5931" y="683"/>
                    <a:pt x="5136" y="0"/>
                    <a:pt x="42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212;p37">
              <a:extLst>
                <a:ext uri="{FF2B5EF4-FFF2-40B4-BE49-F238E27FC236}">
                  <a16:creationId xmlns:a16="http://schemas.microsoft.com/office/drawing/2014/main" id="{8DF5C92C-0DE3-4EF8-8634-C7B4BA7ACBA2}"/>
                </a:ext>
              </a:extLst>
            </p:cNvPr>
            <p:cNvSpPr/>
            <p:nvPr/>
          </p:nvSpPr>
          <p:spPr>
            <a:xfrm>
              <a:off x="5524675" y="2481725"/>
              <a:ext cx="127350" cy="153950"/>
            </a:xfrm>
            <a:custGeom>
              <a:avLst/>
              <a:gdLst/>
              <a:ahLst/>
              <a:cxnLst/>
              <a:rect l="l" t="t" r="r" b="b"/>
              <a:pathLst>
                <a:path w="5094" h="6158" extrusionOk="0">
                  <a:moveTo>
                    <a:pt x="1705" y="0"/>
                  </a:moveTo>
                  <a:cubicBezTo>
                    <a:pt x="1346" y="0"/>
                    <a:pt x="1094" y="38"/>
                    <a:pt x="1065" y="45"/>
                  </a:cubicBezTo>
                  <a:cubicBezTo>
                    <a:pt x="1065" y="45"/>
                    <a:pt x="1" y="5638"/>
                    <a:pt x="1" y="5760"/>
                  </a:cubicBezTo>
                  <a:cubicBezTo>
                    <a:pt x="1" y="5814"/>
                    <a:pt x="774" y="6158"/>
                    <a:pt x="1692" y="6158"/>
                  </a:cubicBezTo>
                  <a:cubicBezTo>
                    <a:pt x="2817" y="6158"/>
                    <a:pt x="4159" y="5642"/>
                    <a:pt x="4560" y="3450"/>
                  </a:cubicBezTo>
                  <a:cubicBezTo>
                    <a:pt x="5093" y="392"/>
                    <a:pt x="2854" y="0"/>
                    <a:pt x="1705" y="0"/>
                  </a:cubicBezTo>
                  <a:close/>
                </a:path>
              </a:pathLst>
            </a:custGeom>
            <a:solidFill>
              <a:srgbClr val="CFB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1213;p37">
              <a:extLst>
                <a:ext uri="{FF2B5EF4-FFF2-40B4-BE49-F238E27FC236}">
                  <a16:creationId xmlns:a16="http://schemas.microsoft.com/office/drawing/2014/main" id="{BAE86172-A89F-4EE0-BAC3-89F7AFCBFF61}"/>
                </a:ext>
              </a:extLst>
            </p:cNvPr>
            <p:cNvSpPr/>
            <p:nvPr/>
          </p:nvSpPr>
          <p:spPr>
            <a:xfrm>
              <a:off x="5561150" y="2518075"/>
              <a:ext cx="53975" cy="86525"/>
            </a:xfrm>
            <a:custGeom>
              <a:avLst/>
              <a:gdLst/>
              <a:ahLst/>
              <a:cxnLst/>
              <a:rect l="l" t="t" r="r" b="b"/>
              <a:pathLst>
                <a:path w="2159" h="3461" extrusionOk="0">
                  <a:moveTo>
                    <a:pt x="1267" y="0"/>
                  </a:moveTo>
                  <a:cubicBezTo>
                    <a:pt x="1187" y="0"/>
                    <a:pt x="1106" y="15"/>
                    <a:pt x="1034" y="50"/>
                  </a:cubicBezTo>
                  <a:cubicBezTo>
                    <a:pt x="943" y="111"/>
                    <a:pt x="852" y="172"/>
                    <a:pt x="822" y="263"/>
                  </a:cubicBezTo>
                  <a:cubicBezTo>
                    <a:pt x="761" y="415"/>
                    <a:pt x="791" y="506"/>
                    <a:pt x="822" y="506"/>
                  </a:cubicBezTo>
                  <a:cubicBezTo>
                    <a:pt x="852" y="506"/>
                    <a:pt x="852" y="415"/>
                    <a:pt x="913" y="324"/>
                  </a:cubicBezTo>
                  <a:cubicBezTo>
                    <a:pt x="975" y="220"/>
                    <a:pt x="1080" y="173"/>
                    <a:pt x="1198" y="173"/>
                  </a:cubicBezTo>
                  <a:cubicBezTo>
                    <a:pt x="1253" y="173"/>
                    <a:pt x="1311" y="183"/>
                    <a:pt x="1369" y="202"/>
                  </a:cubicBezTo>
                  <a:cubicBezTo>
                    <a:pt x="1581" y="324"/>
                    <a:pt x="1764" y="567"/>
                    <a:pt x="1794" y="841"/>
                  </a:cubicBezTo>
                  <a:cubicBezTo>
                    <a:pt x="1855" y="1175"/>
                    <a:pt x="1855" y="1509"/>
                    <a:pt x="1794" y="1874"/>
                  </a:cubicBezTo>
                  <a:cubicBezTo>
                    <a:pt x="1642" y="2573"/>
                    <a:pt x="1156" y="3181"/>
                    <a:pt x="700" y="3272"/>
                  </a:cubicBezTo>
                  <a:cubicBezTo>
                    <a:pt x="657" y="3280"/>
                    <a:pt x="614" y="3283"/>
                    <a:pt x="571" y="3283"/>
                  </a:cubicBezTo>
                  <a:cubicBezTo>
                    <a:pt x="433" y="3283"/>
                    <a:pt x="299" y="3244"/>
                    <a:pt x="183" y="3151"/>
                  </a:cubicBezTo>
                  <a:cubicBezTo>
                    <a:pt x="92" y="3090"/>
                    <a:pt x="31" y="3029"/>
                    <a:pt x="31" y="3029"/>
                  </a:cubicBezTo>
                  <a:lnTo>
                    <a:pt x="31" y="3029"/>
                  </a:lnTo>
                  <a:cubicBezTo>
                    <a:pt x="1" y="3029"/>
                    <a:pt x="1" y="3120"/>
                    <a:pt x="153" y="3242"/>
                  </a:cubicBezTo>
                  <a:cubicBezTo>
                    <a:pt x="285" y="3374"/>
                    <a:pt x="487" y="3461"/>
                    <a:pt x="677" y="3461"/>
                  </a:cubicBezTo>
                  <a:cubicBezTo>
                    <a:pt x="705" y="3461"/>
                    <a:pt x="733" y="3459"/>
                    <a:pt x="761" y="3455"/>
                  </a:cubicBezTo>
                  <a:cubicBezTo>
                    <a:pt x="1369" y="3394"/>
                    <a:pt x="1916" y="2725"/>
                    <a:pt x="2098" y="1905"/>
                  </a:cubicBezTo>
                  <a:cubicBezTo>
                    <a:pt x="2159" y="1540"/>
                    <a:pt x="2159" y="1145"/>
                    <a:pt x="2037" y="780"/>
                  </a:cubicBezTo>
                  <a:cubicBezTo>
                    <a:pt x="1977" y="446"/>
                    <a:pt x="1764" y="142"/>
                    <a:pt x="1430" y="20"/>
                  </a:cubicBezTo>
                  <a:cubicBezTo>
                    <a:pt x="1379" y="7"/>
                    <a:pt x="1324" y="0"/>
                    <a:pt x="12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214;p37">
              <a:extLst>
                <a:ext uri="{FF2B5EF4-FFF2-40B4-BE49-F238E27FC236}">
                  <a16:creationId xmlns:a16="http://schemas.microsoft.com/office/drawing/2014/main" id="{F082AA94-486C-4E4E-8052-C30E28CA87E0}"/>
                </a:ext>
              </a:extLst>
            </p:cNvPr>
            <p:cNvSpPr/>
            <p:nvPr/>
          </p:nvSpPr>
          <p:spPr>
            <a:xfrm>
              <a:off x="4979650" y="2018775"/>
              <a:ext cx="621050" cy="262575"/>
            </a:xfrm>
            <a:custGeom>
              <a:avLst/>
              <a:gdLst/>
              <a:ahLst/>
              <a:cxnLst/>
              <a:rect l="l" t="t" r="r" b="b"/>
              <a:pathLst>
                <a:path w="24842" h="10503" extrusionOk="0">
                  <a:moveTo>
                    <a:pt x="4697" y="0"/>
                  </a:moveTo>
                  <a:cubicBezTo>
                    <a:pt x="3905" y="0"/>
                    <a:pt x="3168" y="383"/>
                    <a:pt x="2713" y="1025"/>
                  </a:cubicBezTo>
                  <a:cubicBezTo>
                    <a:pt x="2352" y="1627"/>
                    <a:pt x="2487" y="2516"/>
                    <a:pt x="2982" y="2980"/>
                  </a:cubicBezTo>
                  <a:lnTo>
                    <a:pt x="2982" y="2980"/>
                  </a:lnTo>
                  <a:cubicBezTo>
                    <a:pt x="2734" y="2878"/>
                    <a:pt x="2475" y="2829"/>
                    <a:pt x="2219" y="2829"/>
                  </a:cubicBezTo>
                  <a:cubicBezTo>
                    <a:pt x="1379" y="2829"/>
                    <a:pt x="576" y="3356"/>
                    <a:pt x="312" y="4247"/>
                  </a:cubicBezTo>
                  <a:cubicBezTo>
                    <a:pt x="0" y="5302"/>
                    <a:pt x="597" y="6339"/>
                    <a:pt x="1549" y="6684"/>
                  </a:cubicBezTo>
                  <a:lnTo>
                    <a:pt x="1549" y="6684"/>
                  </a:lnTo>
                  <a:cubicBezTo>
                    <a:pt x="1188" y="6838"/>
                    <a:pt x="876" y="7200"/>
                    <a:pt x="859" y="7591"/>
                  </a:cubicBezTo>
                  <a:cubicBezTo>
                    <a:pt x="829" y="8320"/>
                    <a:pt x="1376" y="8928"/>
                    <a:pt x="1984" y="9323"/>
                  </a:cubicBezTo>
                  <a:cubicBezTo>
                    <a:pt x="3019" y="9960"/>
                    <a:pt x="4223" y="10206"/>
                    <a:pt x="5444" y="10206"/>
                  </a:cubicBezTo>
                  <a:cubicBezTo>
                    <a:pt x="6087" y="10206"/>
                    <a:pt x="6734" y="10138"/>
                    <a:pt x="7364" y="10022"/>
                  </a:cubicBezTo>
                  <a:cubicBezTo>
                    <a:pt x="9157" y="9688"/>
                    <a:pt x="10920" y="9019"/>
                    <a:pt x="12714" y="8655"/>
                  </a:cubicBezTo>
                  <a:cubicBezTo>
                    <a:pt x="13893" y="8399"/>
                    <a:pt x="15581" y="8016"/>
                    <a:pt x="17063" y="8016"/>
                  </a:cubicBezTo>
                  <a:cubicBezTo>
                    <a:pt x="17872" y="8016"/>
                    <a:pt x="18619" y="8130"/>
                    <a:pt x="19188" y="8442"/>
                  </a:cubicBezTo>
                  <a:cubicBezTo>
                    <a:pt x="20322" y="9009"/>
                    <a:pt x="20954" y="10502"/>
                    <a:pt x="21675" y="10502"/>
                  </a:cubicBezTo>
                  <a:cubicBezTo>
                    <a:pt x="21727" y="10502"/>
                    <a:pt x="21779" y="10495"/>
                    <a:pt x="21832" y="10478"/>
                  </a:cubicBezTo>
                  <a:cubicBezTo>
                    <a:pt x="22562" y="10205"/>
                    <a:pt x="23109" y="9627"/>
                    <a:pt x="23352" y="8867"/>
                  </a:cubicBezTo>
                  <a:cubicBezTo>
                    <a:pt x="23534" y="8107"/>
                    <a:pt x="23626" y="7348"/>
                    <a:pt x="23595" y="6588"/>
                  </a:cubicBezTo>
                  <a:lnTo>
                    <a:pt x="23626" y="6557"/>
                  </a:lnTo>
                  <a:cubicBezTo>
                    <a:pt x="24841" y="5098"/>
                    <a:pt x="22471" y="2393"/>
                    <a:pt x="20586" y="1481"/>
                  </a:cubicBezTo>
                  <a:cubicBezTo>
                    <a:pt x="19829" y="1121"/>
                    <a:pt x="18943" y="993"/>
                    <a:pt x="18021" y="993"/>
                  </a:cubicBezTo>
                  <a:cubicBezTo>
                    <a:pt x="16612" y="993"/>
                    <a:pt x="15118" y="1291"/>
                    <a:pt x="13869" y="1512"/>
                  </a:cubicBezTo>
                  <a:cubicBezTo>
                    <a:pt x="12874" y="1701"/>
                    <a:pt x="11842" y="1983"/>
                    <a:pt x="10816" y="1983"/>
                  </a:cubicBezTo>
                  <a:cubicBezTo>
                    <a:pt x="10526" y="1983"/>
                    <a:pt x="10236" y="1960"/>
                    <a:pt x="9948" y="1907"/>
                  </a:cubicBezTo>
                  <a:cubicBezTo>
                    <a:pt x="9097" y="1694"/>
                    <a:pt x="8276" y="1329"/>
                    <a:pt x="7516" y="873"/>
                  </a:cubicBezTo>
                  <a:cubicBezTo>
                    <a:pt x="6756" y="417"/>
                    <a:pt x="5905" y="113"/>
                    <a:pt x="5023" y="22"/>
                  </a:cubicBezTo>
                  <a:cubicBezTo>
                    <a:pt x="4914" y="8"/>
                    <a:pt x="4805" y="0"/>
                    <a:pt x="46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215;p37">
              <a:extLst>
                <a:ext uri="{FF2B5EF4-FFF2-40B4-BE49-F238E27FC236}">
                  <a16:creationId xmlns:a16="http://schemas.microsoft.com/office/drawing/2014/main" id="{F8F9557B-10B1-4A1A-98A9-5C97971AFC17}"/>
                </a:ext>
              </a:extLst>
            </p:cNvPr>
            <p:cNvSpPr/>
            <p:nvPr/>
          </p:nvSpPr>
          <p:spPr>
            <a:xfrm>
              <a:off x="5578650" y="2210050"/>
              <a:ext cx="207475" cy="436200"/>
            </a:xfrm>
            <a:custGeom>
              <a:avLst/>
              <a:gdLst/>
              <a:ahLst/>
              <a:cxnLst/>
              <a:rect l="l" t="t" r="r" b="b"/>
              <a:pathLst>
                <a:path w="8299" h="17448" extrusionOk="0">
                  <a:moveTo>
                    <a:pt x="213" y="0"/>
                  </a:moveTo>
                  <a:cubicBezTo>
                    <a:pt x="152" y="0"/>
                    <a:pt x="61" y="31"/>
                    <a:pt x="0" y="31"/>
                  </a:cubicBezTo>
                  <a:cubicBezTo>
                    <a:pt x="274" y="31"/>
                    <a:pt x="578" y="61"/>
                    <a:pt x="851" y="152"/>
                  </a:cubicBezTo>
                  <a:cubicBezTo>
                    <a:pt x="1611" y="396"/>
                    <a:pt x="2249" y="882"/>
                    <a:pt x="2644" y="1581"/>
                  </a:cubicBezTo>
                  <a:cubicBezTo>
                    <a:pt x="3161" y="2402"/>
                    <a:pt x="3344" y="3648"/>
                    <a:pt x="3222" y="4955"/>
                  </a:cubicBezTo>
                  <a:cubicBezTo>
                    <a:pt x="3070" y="6262"/>
                    <a:pt x="2675" y="7691"/>
                    <a:pt x="2644" y="9241"/>
                  </a:cubicBezTo>
                  <a:cubicBezTo>
                    <a:pt x="2614" y="10001"/>
                    <a:pt x="2736" y="10761"/>
                    <a:pt x="3009" y="11490"/>
                  </a:cubicBezTo>
                  <a:cubicBezTo>
                    <a:pt x="3252" y="12159"/>
                    <a:pt x="3708" y="12736"/>
                    <a:pt x="4316" y="13131"/>
                  </a:cubicBezTo>
                  <a:cubicBezTo>
                    <a:pt x="4863" y="13466"/>
                    <a:pt x="5441" y="13739"/>
                    <a:pt x="6049" y="13952"/>
                  </a:cubicBezTo>
                  <a:cubicBezTo>
                    <a:pt x="6535" y="14134"/>
                    <a:pt x="7021" y="14408"/>
                    <a:pt x="7447" y="14742"/>
                  </a:cubicBezTo>
                  <a:cubicBezTo>
                    <a:pt x="7781" y="15016"/>
                    <a:pt x="8024" y="15411"/>
                    <a:pt x="8146" y="15837"/>
                  </a:cubicBezTo>
                  <a:cubicBezTo>
                    <a:pt x="8207" y="16171"/>
                    <a:pt x="8176" y="16505"/>
                    <a:pt x="8055" y="16809"/>
                  </a:cubicBezTo>
                  <a:cubicBezTo>
                    <a:pt x="7933" y="17083"/>
                    <a:pt x="7721" y="17296"/>
                    <a:pt x="7477" y="17448"/>
                  </a:cubicBezTo>
                  <a:cubicBezTo>
                    <a:pt x="7538" y="17417"/>
                    <a:pt x="7629" y="17387"/>
                    <a:pt x="7690" y="17356"/>
                  </a:cubicBezTo>
                  <a:cubicBezTo>
                    <a:pt x="7872" y="17235"/>
                    <a:pt x="8024" y="17052"/>
                    <a:pt x="8116" y="16840"/>
                  </a:cubicBezTo>
                  <a:cubicBezTo>
                    <a:pt x="8268" y="16536"/>
                    <a:pt x="8298" y="16171"/>
                    <a:pt x="8237" y="15806"/>
                  </a:cubicBezTo>
                  <a:cubicBezTo>
                    <a:pt x="8146" y="15350"/>
                    <a:pt x="7903" y="14955"/>
                    <a:pt x="7538" y="14651"/>
                  </a:cubicBezTo>
                  <a:cubicBezTo>
                    <a:pt x="7113" y="14286"/>
                    <a:pt x="6626" y="14013"/>
                    <a:pt x="6110" y="13800"/>
                  </a:cubicBezTo>
                  <a:cubicBezTo>
                    <a:pt x="5502" y="13587"/>
                    <a:pt x="4955" y="13314"/>
                    <a:pt x="4407" y="12979"/>
                  </a:cubicBezTo>
                  <a:cubicBezTo>
                    <a:pt x="3860" y="12584"/>
                    <a:pt x="3435" y="12037"/>
                    <a:pt x="3192" y="11399"/>
                  </a:cubicBezTo>
                  <a:cubicBezTo>
                    <a:pt x="2918" y="10730"/>
                    <a:pt x="2827" y="9970"/>
                    <a:pt x="2827" y="9241"/>
                  </a:cubicBezTo>
                  <a:cubicBezTo>
                    <a:pt x="2888" y="7721"/>
                    <a:pt x="3313" y="6292"/>
                    <a:pt x="3404" y="4955"/>
                  </a:cubicBezTo>
                  <a:cubicBezTo>
                    <a:pt x="3496" y="3618"/>
                    <a:pt x="3344" y="2371"/>
                    <a:pt x="2766" y="1490"/>
                  </a:cubicBezTo>
                  <a:cubicBezTo>
                    <a:pt x="2340" y="791"/>
                    <a:pt x="1641" y="274"/>
                    <a:pt x="851" y="61"/>
                  </a:cubicBezTo>
                  <a:cubicBezTo>
                    <a:pt x="638" y="0"/>
                    <a:pt x="426" y="0"/>
                    <a:pt x="2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216;p37">
              <a:extLst>
                <a:ext uri="{FF2B5EF4-FFF2-40B4-BE49-F238E27FC236}">
                  <a16:creationId xmlns:a16="http://schemas.microsoft.com/office/drawing/2014/main" id="{D8694D55-66F1-4034-83FE-2DAB3630D2F2}"/>
                </a:ext>
              </a:extLst>
            </p:cNvPr>
            <p:cNvSpPr/>
            <p:nvPr/>
          </p:nvSpPr>
          <p:spPr>
            <a:xfrm>
              <a:off x="4973775" y="2089975"/>
              <a:ext cx="591200" cy="177675"/>
            </a:xfrm>
            <a:custGeom>
              <a:avLst/>
              <a:gdLst/>
              <a:ahLst/>
              <a:cxnLst/>
              <a:rect l="l" t="t" r="r" b="b"/>
              <a:pathLst>
                <a:path w="23648" h="7107" extrusionOk="0">
                  <a:moveTo>
                    <a:pt x="2450" y="0"/>
                  </a:moveTo>
                  <a:cubicBezTo>
                    <a:pt x="1844" y="0"/>
                    <a:pt x="1249" y="236"/>
                    <a:pt x="821" y="639"/>
                  </a:cubicBezTo>
                  <a:cubicBezTo>
                    <a:pt x="274" y="1308"/>
                    <a:pt x="0" y="2159"/>
                    <a:pt x="91" y="3010"/>
                  </a:cubicBezTo>
                  <a:cubicBezTo>
                    <a:pt x="182" y="4074"/>
                    <a:pt x="730" y="5077"/>
                    <a:pt x="1550" y="5746"/>
                  </a:cubicBezTo>
                  <a:cubicBezTo>
                    <a:pt x="2492" y="6506"/>
                    <a:pt x="3678" y="6962"/>
                    <a:pt x="4894" y="7053"/>
                  </a:cubicBezTo>
                  <a:cubicBezTo>
                    <a:pt x="5284" y="7089"/>
                    <a:pt x="5677" y="7106"/>
                    <a:pt x="6070" y="7106"/>
                  </a:cubicBezTo>
                  <a:cubicBezTo>
                    <a:pt x="6994" y="7106"/>
                    <a:pt x="7919" y="7011"/>
                    <a:pt x="8815" y="6840"/>
                  </a:cubicBezTo>
                  <a:cubicBezTo>
                    <a:pt x="10882" y="6414"/>
                    <a:pt x="12857" y="5655"/>
                    <a:pt x="14651" y="4591"/>
                  </a:cubicBezTo>
                  <a:cubicBezTo>
                    <a:pt x="15411" y="4104"/>
                    <a:pt x="16201" y="3679"/>
                    <a:pt x="17052" y="3344"/>
                  </a:cubicBezTo>
                  <a:cubicBezTo>
                    <a:pt x="17751" y="3041"/>
                    <a:pt x="18541" y="2889"/>
                    <a:pt x="19332" y="2858"/>
                  </a:cubicBezTo>
                  <a:cubicBezTo>
                    <a:pt x="19388" y="2857"/>
                    <a:pt x="19445" y="2856"/>
                    <a:pt x="19501" y="2856"/>
                  </a:cubicBezTo>
                  <a:cubicBezTo>
                    <a:pt x="20569" y="2856"/>
                    <a:pt x="21631" y="3127"/>
                    <a:pt x="22584" y="3618"/>
                  </a:cubicBezTo>
                  <a:cubicBezTo>
                    <a:pt x="22949" y="3831"/>
                    <a:pt x="23314" y="4044"/>
                    <a:pt x="23648" y="4287"/>
                  </a:cubicBezTo>
                  <a:cubicBezTo>
                    <a:pt x="23344" y="4013"/>
                    <a:pt x="23010" y="3740"/>
                    <a:pt x="22645" y="3527"/>
                  </a:cubicBezTo>
                  <a:cubicBezTo>
                    <a:pt x="21659" y="3005"/>
                    <a:pt x="20589" y="2704"/>
                    <a:pt x="19464" y="2704"/>
                  </a:cubicBezTo>
                  <a:cubicBezTo>
                    <a:pt x="19410" y="2704"/>
                    <a:pt x="19356" y="2705"/>
                    <a:pt x="19301" y="2706"/>
                  </a:cubicBezTo>
                  <a:cubicBezTo>
                    <a:pt x="18511" y="2706"/>
                    <a:pt x="17721" y="2858"/>
                    <a:pt x="16961" y="3132"/>
                  </a:cubicBezTo>
                  <a:cubicBezTo>
                    <a:pt x="16140" y="3496"/>
                    <a:pt x="15319" y="3922"/>
                    <a:pt x="14560" y="4378"/>
                  </a:cubicBezTo>
                  <a:cubicBezTo>
                    <a:pt x="12766" y="5442"/>
                    <a:pt x="10821" y="6202"/>
                    <a:pt x="8784" y="6597"/>
                  </a:cubicBezTo>
                  <a:cubicBezTo>
                    <a:pt x="7880" y="6791"/>
                    <a:pt x="6961" y="6893"/>
                    <a:pt x="6037" y="6893"/>
                  </a:cubicBezTo>
                  <a:cubicBezTo>
                    <a:pt x="5656" y="6893"/>
                    <a:pt x="5275" y="6875"/>
                    <a:pt x="4894" y="6840"/>
                  </a:cubicBezTo>
                  <a:cubicBezTo>
                    <a:pt x="3708" y="6749"/>
                    <a:pt x="2584" y="6293"/>
                    <a:pt x="1672" y="5563"/>
                  </a:cubicBezTo>
                  <a:cubicBezTo>
                    <a:pt x="882" y="4925"/>
                    <a:pt x="365" y="3983"/>
                    <a:pt x="243" y="2980"/>
                  </a:cubicBezTo>
                  <a:cubicBezTo>
                    <a:pt x="152" y="2159"/>
                    <a:pt x="395" y="1338"/>
                    <a:pt x="912" y="700"/>
                  </a:cubicBezTo>
                  <a:cubicBezTo>
                    <a:pt x="1331" y="281"/>
                    <a:pt x="1930" y="43"/>
                    <a:pt x="2534" y="43"/>
                  </a:cubicBezTo>
                  <a:cubicBezTo>
                    <a:pt x="2632" y="43"/>
                    <a:pt x="2730" y="49"/>
                    <a:pt x="2827" y="62"/>
                  </a:cubicBezTo>
                  <a:cubicBezTo>
                    <a:pt x="3070" y="123"/>
                    <a:pt x="3313" y="183"/>
                    <a:pt x="3526" y="305"/>
                  </a:cubicBezTo>
                  <a:cubicBezTo>
                    <a:pt x="3496" y="244"/>
                    <a:pt x="3435" y="214"/>
                    <a:pt x="3374" y="183"/>
                  </a:cubicBezTo>
                  <a:cubicBezTo>
                    <a:pt x="3283" y="153"/>
                    <a:pt x="3222" y="123"/>
                    <a:pt x="3131" y="123"/>
                  </a:cubicBezTo>
                  <a:cubicBezTo>
                    <a:pt x="3040" y="62"/>
                    <a:pt x="2918" y="31"/>
                    <a:pt x="2827" y="31"/>
                  </a:cubicBezTo>
                  <a:cubicBezTo>
                    <a:pt x="2702" y="11"/>
                    <a:pt x="2576" y="0"/>
                    <a:pt x="24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217;p37">
              <a:extLst>
                <a:ext uri="{FF2B5EF4-FFF2-40B4-BE49-F238E27FC236}">
                  <a16:creationId xmlns:a16="http://schemas.microsoft.com/office/drawing/2014/main" id="{30B68F0D-95C5-4DD4-B0F9-D9BDDD67A8A6}"/>
                </a:ext>
              </a:extLst>
            </p:cNvPr>
            <p:cNvSpPr/>
            <p:nvPr/>
          </p:nvSpPr>
          <p:spPr>
            <a:xfrm>
              <a:off x="5117375" y="2014000"/>
              <a:ext cx="459775" cy="182400"/>
            </a:xfrm>
            <a:custGeom>
              <a:avLst/>
              <a:gdLst/>
              <a:ahLst/>
              <a:cxnLst/>
              <a:rect l="l" t="t" r="r" b="b"/>
              <a:pathLst>
                <a:path w="18391" h="7296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04"/>
                    <a:pt x="62" y="608"/>
                    <a:pt x="153" y="912"/>
                  </a:cubicBezTo>
                  <a:cubicBezTo>
                    <a:pt x="457" y="1703"/>
                    <a:pt x="1004" y="2371"/>
                    <a:pt x="1733" y="2797"/>
                  </a:cubicBezTo>
                  <a:cubicBezTo>
                    <a:pt x="2220" y="3131"/>
                    <a:pt x="2767" y="3344"/>
                    <a:pt x="3314" y="3466"/>
                  </a:cubicBezTo>
                  <a:cubicBezTo>
                    <a:pt x="3760" y="3547"/>
                    <a:pt x="4206" y="3587"/>
                    <a:pt x="4642" y="3587"/>
                  </a:cubicBezTo>
                  <a:cubicBezTo>
                    <a:pt x="4861" y="3587"/>
                    <a:pt x="5077" y="3577"/>
                    <a:pt x="5290" y="3557"/>
                  </a:cubicBezTo>
                  <a:cubicBezTo>
                    <a:pt x="6688" y="3466"/>
                    <a:pt x="8147" y="2979"/>
                    <a:pt x="9697" y="2584"/>
                  </a:cubicBezTo>
                  <a:cubicBezTo>
                    <a:pt x="10669" y="2331"/>
                    <a:pt x="11642" y="2153"/>
                    <a:pt x="12566" y="2153"/>
                  </a:cubicBezTo>
                  <a:cubicBezTo>
                    <a:pt x="13087" y="2153"/>
                    <a:pt x="13592" y="2210"/>
                    <a:pt x="14074" y="2341"/>
                  </a:cubicBezTo>
                  <a:cubicBezTo>
                    <a:pt x="15229" y="2645"/>
                    <a:pt x="16293" y="3314"/>
                    <a:pt x="17053" y="4286"/>
                  </a:cubicBezTo>
                  <a:cubicBezTo>
                    <a:pt x="17570" y="4894"/>
                    <a:pt x="17965" y="5624"/>
                    <a:pt x="18177" y="6414"/>
                  </a:cubicBezTo>
                  <a:cubicBezTo>
                    <a:pt x="18329" y="6961"/>
                    <a:pt x="18360" y="7295"/>
                    <a:pt x="18390" y="7295"/>
                  </a:cubicBezTo>
                  <a:cubicBezTo>
                    <a:pt x="18390" y="7204"/>
                    <a:pt x="18390" y="7143"/>
                    <a:pt x="18390" y="7052"/>
                  </a:cubicBezTo>
                  <a:cubicBezTo>
                    <a:pt x="18360" y="6839"/>
                    <a:pt x="18329" y="6627"/>
                    <a:pt x="18269" y="6383"/>
                  </a:cubicBezTo>
                  <a:cubicBezTo>
                    <a:pt x="18056" y="5593"/>
                    <a:pt x="17691" y="4833"/>
                    <a:pt x="17174" y="4195"/>
                  </a:cubicBezTo>
                  <a:cubicBezTo>
                    <a:pt x="16384" y="3192"/>
                    <a:pt x="15320" y="2493"/>
                    <a:pt x="14135" y="2159"/>
                  </a:cubicBezTo>
                  <a:cubicBezTo>
                    <a:pt x="13644" y="2017"/>
                    <a:pt x="13127" y="1957"/>
                    <a:pt x="12593" y="1957"/>
                  </a:cubicBezTo>
                  <a:cubicBezTo>
                    <a:pt x="11638" y="1957"/>
                    <a:pt x="10631" y="2148"/>
                    <a:pt x="9636" y="2402"/>
                  </a:cubicBezTo>
                  <a:cubicBezTo>
                    <a:pt x="8116" y="2797"/>
                    <a:pt x="6657" y="3283"/>
                    <a:pt x="5290" y="3374"/>
                  </a:cubicBezTo>
                  <a:cubicBezTo>
                    <a:pt x="5064" y="3396"/>
                    <a:pt x="4837" y="3406"/>
                    <a:pt x="4611" y="3406"/>
                  </a:cubicBezTo>
                  <a:cubicBezTo>
                    <a:pt x="4199" y="3406"/>
                    <a:pt x="3787" y="3372"/>
                    <a:pt x="3375" y="3314"/>
                  </a:cubicBezTo>
                  <a:cubicBezTo>
                    <a:pt x="2828" y="3192"/>
                    <a:pt x="2311" y="2979"/>
                    <a:pt x="1825" y="2675"/>
                  </a:cubicBezTo>
                  <a:cubicBezTo>
                    <a:pt x="1125" y="2280"/>
                    <a:pt x="578" y="1642"/>
                    <a:pt x="244" y="882"/>
                  </a:cubicBezTo>
                  <a:cubicBezTo>
                    <a:pt x="153" y="608"/>
                    <a:pt x="62" y="304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218;p37">
              <a:extLst>
                <a:ext uri="{FF2B5EF4-FFF2-40B4-BE49-F238E27FC236}">
                  <a16:creationId xmlns:a16="http://schemas.microsoft.com/office/drawing/2014/main" id="{52E297AE-16E2-4727-984F-5E937715075D}"/>
                </a:ext>
              </a:extLst>
            </p:cNvPr>
            <p:cNvSpPr/>
            <p:nvPr/>
          </p:nvSpPr>
          <p:spPr>
            <a:xfrm>
              <a:off x="5163725" y="2630450"/>
              <a:ext cx="75275" cy="62125"/>
            </a:xfrm>
            <a:custGeom>
              <a:avLst/>
              <a:gdLst/>
              <a:ahLst/>
              <a:cxnLst/>
              <a:rect l="l" t="t" r="r" b="b"/>
              <a:pathLst>
                <a:path w="3011" h="2485" extrusionOk="0">
                  <a:moveTo>
                    <a:pt x="2326" y="1"/>
                  </a:moveTo>
                  <a:cubicBezTo>
                    <a:pt x="2250" y="1"/>
                    <a:pt x="2174" y="8"/>
                    <a:pt x="2098" y="24"/>
                  </a:cubicBezTo>
                  <a:lnTo>
                    <a:pt x="1" y="388"/>
                  </a:lnTo>
                  <a:lnTo>
                    <a:pt x="92" y="571"/>
                  </a:lnTo>
                  <a:cubicBezTo>
                    <a:pt x="153" y="966"/>
                    <a:pt x="244" y="1331"/>
                    <a:pt x="426" y="1695"/>
                  </a:cubicBezTo>
                  <a:cubicBezTo>
                    <a:pt x="578" y="2060"/>
                    <a:pt x="882" y="2334"/>
                    <a:pt x="1278" y="2455"/>
                  </a:cubicBezTo>
                  <a:cubicBezTo>
                    <a:pt x="1364" y="2475"/>
                    <a:pt x="1451" y="2485"/>
                    <a:pt x="1538" y="2485"/>
                  </a:cubicBezTo>
                  <a:cubicBezTo>
                    <a:pt x="1852" y="2485"/>
                    <a:pt x="2164" y="2359"/>
                    <a:pt x="2402" y="2121"/>
                  </a:cubicBezTo>
                  <a:cubicBezTo>
                    <a:pt x="2706" y="1817"/>
                    <a:pt x="2889" y="1422"/>
                    <a:pt x="2949" y="996"/>
                  </a:cubicBezTo>
                  <a:cubicBezTo>
                    <a:pt x="3010" y="632"/>
                    <a:pt x="2949" y="145"/>
                    <a:pt x="2554" y="24"/>
                  </a:cubicBezTo>
                  <a:cubicBezTo>
                    <a:pt x="2478" y="8"/>
                    <a:pt x="2402" y="1"/>
                    <a:pt x="232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219;p37">
              <a:extLst>
                <a:ext uri="{FF2B5EF4-FFF2-40B4-BE49-F238E27FC236}">
                  <a16:creationId xmlns:a16="http://schemas.microsoft.com/office/drawing/2014/main" id="{0AEE4A5A-A6F7-4672-9055-BE058073291F}"/>
                </a:ext>
              </a:extLst>
            </p:cNvPr>
            <p:cNvSpPr/>
            <p:nvPr/>
          </p:nvSpPr>
          <p:spPr>
            <a:xfrm>
              <a:off x="5155375" y="2628000"/>
              <a:ext cx="91225" cy="67650"/>
            </a:xfrm>
            <a:custGeom>
              <a:avLst/>
              <a:gdLst/>
              <a:ahLst/>
              <a:cxnLst/>
              <a:rect l="l" t="t" r="r" b="b"/>
              <a:pathLst>
                <a:path w="3649" h="2706" extrusionOk="0">
                  <a:moveTo>
                    <a:pt x="3040" y="0"/>
                  </a:moveTo>
                  <a:cubicBezTo>
                    <a:pt x="2919" y="0"/>
                    <a:pt x="2797" y="0"/>
                    <a:pt x="2675" y="30"/>
                  </a:cubicBezTo>
                  <a:lnTo>
                    <a:pt x="2311" y="61"/>
                  </a:lnTo>
                  <a:cubicBezTo>
                    <a:pt x="1885" y="122"/>
                    <a:pt x="1460" y="152"/>
                    <a:pt x="1125" y="213"/>
                  </a:cubicBezTo>
                  <a:cubicBezTo>
                    <a:pt x="730" y="243"/>
                    <a:pt x="365" y="304"/>
                    <a:pt x="1" y="426"/>
                  </a:cubicBezTo>
                  <a:cubicBezTo>
                    <a:pt x="218" y="476"/>
                    <a:pt x="436" y="498"/>
                    <a:pt x="648" y="498"/>
                  </a:cubicBezTo>
                  <a:cubicBezTo>
                    <a:pt x="822" y="498"/>
                    <a:pt x="992" y="483"/>
                    <a:pt x="1156" y="456"/>
                  </a:cubicBezTo>
                  <a:cubicBezTo>
                    <a:pt x="1490" y="456"/>
                    <a:pt x="1916" y="426"/>
                    <a:pt x="2371" y="395"/>
                  </a:cubicBezTo>
                  <a:lnTo>
                    <a:pt x="2706" y="365"/>
                  </a:lnTo>
                  <a:cubicBezTo>
                    <a:pt x="2827" y="334"/>
                    <a:pt x="2979" y="334"/>
                    <a:pt x="3071" y="334"/>
                  </a:cubicBezTo>
                  <a:cubicBezTo>
                    <a:pt x="3131" y="334"/>
                    <a:pt x="3131" y="334"/>
                    <a:pt x="3192" y="456"/>
                  </a:cubicBezTo>
                  <a:cubicBezTo>
                    <a:pt x="3223" y="547"/>
                    <a:pt x="3253" y="669"/>
                    <a:pt x="3253" y="790"/>
                  </a:cubicBezTo>
                  <a:cubicBezTo>
                    <a:pt x="3283" y="1216"/>
                    <a:pt x="3131" y="1672"/>
                    <a:pt x="2827" y="2006"/>
                  </a:cubicBezTo>
                  <a:cubicBezTo>
                    <a:pt x="2584" y="2280"/>
                    <a:pt x="2219" y="2432"/>
                    <a:pt x="1855" y="2462"/>
                  </a:cubicBezTo>
                  <a:cubicBezTo>
                    <a:pt x="1490" y="2462"/>
                    <a:pt x="1156" y="2371"/>
                    <a:pt x="791" y="2249"/>
                  </a:cubicBezTo>
                  <a:lnTo>
                    <a:pt x="791" y="2249"/>
                  </a:lnTo>
                  <a:cubicBezTo>
                    <a:pt x="791" y="2280"/>
                    <a:pt x="882" y="2371"/>
                    <a:pt x="1004" y="2462"/>
                  </a:cubicBezTo>
                  <a:cubicBezTo>
                    <a:pt x="1247" y="2614"/>
                    <a:pt x="1551" y="2705"/>
                    <a:pt x="1824" y="2705"/>
                  </a:cubicBezTo>
                  <a:cubicBezTo>
                    <a:pt x="2280" y="2705"/>
                    <a:pt x="2706" y="2553"/>
                    <a:pt x="3040" y="2249"/>
                  </a:cubicBezTo>
                  <a:cubicBezTo>
                    <a:pt x="3435" y="1854"/>
                    <a:pt x="3648" y="1307"/>
                    <a:pt x="3587" y="730"/>
                  </a:cubicBezTo>
                  <a:cubicBezTo>
                    <a:pt x="3587" y="608"/>
                    <a:pt x="3527" y="456"/>
                    <a:pt x="3496" y="304"/>
                  </a:cubicBezTo>
                  <a:cubicBezTo>
                    <a:pt x="3466" y="213"/>
                    <a:pt x="3405" y="152"/>
                    <a:pt x="3344" y="91"/>
                  </a:cubicBezTo>
                  <a:cubicBezTo>
                    <a:pt x="3253" y="30"/>
                    <a:pt x="3162" y="0"/>
                    <a:pt x="3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220;p37">
              <a:extLst>
                <a:ext uri="{FF2B5EF4-FFF2-40B4-BE49-F238E27FC236}">
                  <a16:creationId xmlns:a16="http://schemas.microsoft.com/office/drawing/2014/main" id="{280B5CAB-A3E6-4420-BF94-A2B967CCECCB}"/>
                </a:ext>
              </a:extLst>
            </p:cNvPr>
            <p:cNvSpPr/>
            <p:nvPr/>
          </p:nvSpPr>
          <p:spPr>
            <a:xfrm>
              <a:off x="5118900" y="2838475"/>
              <a:ext cx="198350" cy="51350"/>
            </a:xfrm>
            <a:custGeom>
              <a:avLst/>
              <a:gdLst/>
              <a:ahLst/>
              <a:cxnLst/>
              <a:rect l="l" t="t" r="r" b="b"/>
              <a:pathLst>
                <a:path w="7934" h="2054" extrusionOk="0">
                  <a:moveTo>
                    <a:pt x="396" y="1"/>
                  </a:moveTo>
                  <a:lnTo>
                    <a:pt x="1" y="1855"/>
                  </a:lnTo>
                  <a:cubicBezTo>
                    <a:pt x="815" y="1994"/>
                    <a:pt x="1570" y="2053"/>
                    <a:pt x="2265" y="2053"/>
                  </a:cubicBezTo>
                  <a:cubicBezTo>
                    <a:pt x="5953" y="2053"/>
                    <a:pt x="7934" y="396"/>
                    <a:pt x="7934" y="396"/>
                  </a:cubicBezTo>
                  <a:lnTo>
                    <a:pt x="7934" y="396"/>
                  </a:lnTo>
                  <a:cubicBezTo>
                    <a:pt x="6943" y="680"/>
                    <a:pt x="5944" y="784"/>
                    <a:pt x="5011" y="784"/>
                  </a:cubicBezTo>
                  <a:cubicBezTo>
                    <a:pt x="2453" y="784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221;p37">
              <a:extLst>
                <a:ext uri="{FF2B5EF4-FFF2-40B4-BE49-F238E27FC236}">
                  <a16:creationId xmlns:a16="http://schemas.microsoft.com/office/drawing/2014/main" id="{691D4BCF-65A0-4721-9B88-6E8DDB8C7401}"/>
                </a:ext>
              </a:extLst>
            </p:cNvPr>
            <p:cNvSpPr/>
            <p:nvPr/>
          </p:nvSpPr>
          <p:spPr>
            <a:xfrm>
              <a:off x="4885625" y="4076750"/>
              <a:ext cx="389075" cy="123475"/>
            </a:xfrm>
            <a:custGeom>
              <a:avLst/>
              <a:gdLst/>
              <a:ahLst/>
              <a:cxnLst/>
              <a:rect l="l" t="t" r="r" b="b"/>
              <a:pathLst>
                <a:path w="15563" h="4939" extrusionOk="0">
                  <a:moveTo>
                    <a:pt x="3240" y="1"/>
                  </a:moveTo>
                  <a:cubicBezTo>
                    <a:pt x="2959" y="1"/>
                    <a:pt x="2695" y="14"/>
                    <a:pt x="2432" y="14"/>
                  </a:cubicBezTo>
                  <a:cubicBezTo>
                    <a:pt x="2037" y="14"/>
                    <a:pt x="1702" y="45"/>
                    <a:pt x="1398" y="75"/>
                  </a:cubicBezTo>
                  <a:cubicBezTo>
                    <a:pt x="1155" y="106"/>
                    <a:pt x="912" y="136"/>
                    <a:pt x="638" y="166"/>
                  </a:cubicBezTo>
                  <a:cubicBezTo>
                    <a:pt x="426" y="197"/>
                    <a:pt x="213" y="227"/>
                    <a:pt x="0" y="288"/>
                  </a:cubicBezTo>
                  <a:cubicBezTo>
                    <a:pt x="213" y="288"/>
                    <a:pt x="426" y="288"/>
                    <a:pt x="669" y="258"/>
                  </a:cubicBezTo>
                  <a:cubicBezTo>
                    <a:pt x="851" y="227"/>
                    <a:pt x="1125" y="197"/>
                    <a:pt x="1429" y="197"/>
                  </a:cubicBezTo>
                  <a:cubicBezTo>
                    <a:pt x="1702" y="166"/>
                    <a:pt x="2067" y="166"/>
                    <a:pt x="2432" y="166"/>
                  </a:cubicBezTo>
                  <a:cubicBezTo>
                    <a:pt x="2827" y="166"/>
                    <a:pt x="3222" y="166"/>
                    <a:pt x="3678" y="197"/>
                  </a:cubicBezTo>
                  <a:cubicBezTo>
                    <a:pt x="4104" y="197"/>
                    <a:pt x="4590" y="258"/>
                    <a:pt x="5076" y="318"/>
                  </a:cubicBezTo>
                  <a:cubicBezTo>
                    <a:pt x="7234" y="562"/>
                    <a:pt x="9332" y="1200"/>
                    <a:pt x="11277" y="2172"/>
                  </a:cubicBezTo>
                  <a:cubicBezTo>
                    <a:pt x="11733" y="2385"/>
                    <a:pt x="12158" y="2628"/>
                    <a:pt x="12523" y="2841"/>
                  </a:cubicBezTo>
                  <a:cubicBezTo>
                    <a:pt x="12918" y="3054"/>
                    <a:pt x="13253" y="3267"/>
                    <a:pt x="13587" y="3480"/>
                  </a:cubicBezTo>
                  <a:cubicBezTo>
                    <a:pt x="13921" y="3692"/>
                    <a:pt x="14195" y="3905"/>
                    <a:pt x="14408" y="4087"/>
                  </a:cubicBezTo>
                  <a:cubicBezTo>
                    <a:pt x="14651" y="4239"/>
                    <a:pt x="14864" y="4422"/>
                    <a:pt x="15046" y="4543"/>
                  </a:cubicBezTo>
                  <a:cubicBezTo>
                    <a:pt x="15198" y="4695"/>
                    <a:pt x="15380" y="4817"/>
                    <a:pt x="15563" y="4938"/>
                  </a:cubicBezTo>
                  <a:cubicBezTo>
                    <a:pt x="15411" y="4787"/>
                    <a:pt x="15259" y="4635"/>
                    <a:pt x="15076" y="4483"/>
                  </a:cubicBezTo>
                  <a:cubicBezTo>
                    <a:pt x="14924" y="4331"/>
                    <a:pt x="14712" y="4179"/>
                    <a:pt x="14468" y="3996"/>
                  </a:cubicBezTo>
                  <a:cubicBezTo>
                    <a:pt x="14225" y="3814"/>
                    <a:pt x="13952" y="3601"/>
                    <a:pt x="13648" y="3358"/>
                  </a:cubicBezTo>
                  <a:cubicBezTo>
                    <a:pt x="13344" y="3145"/>
                    <a:pt x="12979" y="2932"/>
                    <a:pt x="12614" y="2689"/>
                  </a:cubicBezTo>
                  <a:cubicBezTo>
                    <a:pt x="12219" y="2446"/>
                    <a:pt x="11794" y="2233"/>
                    <a:pt x="11368" y="1990"/>
                  </a:cubicBezTo>
                  <a:cubicBezTo>
                    <a:pt x="10395" y="1504"/>
                    <a:pt x="9362" y="1109"/>
                    <a:pt x="8329" y="774"/>
                  </a:cubicBezTo>
                  <a:cubicBezTo>
                    <a:pt x="7265" y="470"/>
                    <a:pt x="6201" y="258"/>
                    <a:pt x="5107" y="106"/>
                  </a:cubicBezTo>
                  <a:cubicBezTo>
                    <a:pt x="4590" y="75"/>
                    <a:pt x="4134" y="45"/>
                    <a:pt x="3678" y="14"/>
                  </a:cubicBezTo>
                  <a:cubicBezTo>
                    <a:pt x="3526" y="4"/>
                    <a:pt x="3381" y="1"/>
                    <a:pt x="324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222;p37">
              <a:extLst>
                <a:ext uri="{FF2B5EF4-FFF2-40B4-BE49-F238E27FC236}">
                  <a16:creationId xmlns:a16="http://schemas.microsoft.com/office/drawing/2014/main" id="{69CA36B7-B1D5-4A8E-B632-11DB29E38E3E}"/>
                </a:ext>
              </a:extLst>
            </p:cNvPr>
            <p:cNvSpPr/>
            <p:nvPr/>
          </p:nvSpPr>
          <p:spPr>
            <a:xfrm>
              <a:off x="4085450" y="3112050"/>
              <a:ext cx="833625" cy="1113925"/>
            </a:xfrm>
            <a:custGeom>
              <a:avLst/>
              <a:gdLst/>
              <a:ahLst/>
              <a:cxnLst/>
              <a:rect l="l" t="t" r="r" b="b"/>
              <a:pathLst>
                <a:path w="33345" h="44557" extrusionOk="0">
                  <a:moveTo>
                    <a:pt x="33345" y="0"/>
                  </a:moveTo>
                  <a:cubicBezTo>
                    <a:pt x="30943" y="578"/>
                    <a:pt x="29545" y="5441"/>
                    <a:pt x="28360" y="10517"/>
                  </a:cubicBezTo>
                  <a:lnTo>
                    <a:pt x="25229" y="24013"/>
                  </a:lnTo>
                  <a:lnTo>
                    <a:pt x="8116" y="3465"/>
                  </a:lnTo>
                  <a:cubicBezTo>
                    <a:pt x="7447" y="3891"/>
                    <a:pt x="882" y="12341"/>
                    <a:pt x="426" y="13222"/>
                  </a:cubicBezTo>
                  <a:cubicBezTo>
                    <a:pt x="0" y="14104"/>
                    <a:pt x="10730" y="33253"/>
                    <a:pt x="10730" y="33253"/>
                  </a:cubicBezTo>
                  <a:cubicBezTo>
                    <a:pt x="10730" y="33253"/>
                    <a:pt x="15350" y="42098"/>
                    <a:pt x="17873" y="43344"/>
                  </a:cubicBezTo>
                  <a:cubicBezTo>
                    <a:pt x="19628" y="44215"/>
                    <a:pt x="21302" y="44556"/>
                    <a:pt x="22847" y="44556"/>
                  </a:cubicBezTo>
                  <a:cubicBezTo>
                    <a:pt x="28417" y="44556"/>
                    <a:pt x="32311" y="40122"/>
                    <a:pt x="32311" y="40122"/>
                  </a:cubicBezTo>
                  <a:lnTo>
                    <a:pt x="33345" y="1550"/>
                  </a:lnTo>
                  <a:lnTo>
                    <a:pt x="33345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223;p37">
              <a:extLst>
                <a:ext uri="{FF2B5EF4-FFF2-40B4-BE49-F238E27FC236}">
                  <a16:creationId xmlns:a16="http://schemas.microsoft.com/office/drawing/2014/main" id="{BEBD5966-7539-4D50-A298-B1B0B5CFEC82}"/>
                </a:ext>
              </a:extLst>
            </p:cNvPr>
            <p:cNvSpPr/>
            <p:nvPr/>
          </p:nvSpPr>
          <p:spPr>
            <a:xfrm>
              <a:off x="4882575" y="2995625"/>
              <a:ext cx="1287275" cy="1465250"/>
            </a:xfrm>
            <a:custGeom>
              <a:avLst/>
              <a:gdLst/>
              <a:ahLst/>
              <a:cxnLst/>
              <a:rect l="l" t="t" r="r" b="b"/>
              <a:pathLst>
                <a:path w="51491" h="58610" extrusionOk="0">
                  <a:moveTo>
                    <a:pt x="14261" y="1"/>
                  </a:moveTo>
                  <a:cubicBezTo>
                    <a:pt x="11401" y="1"/>
                    <a:pt x="8741" y="247"/>
                    <a:pt x="7356" y="1010"/>
                  </a:cubicBezTo>
                  <a:cubicBezTo>
                    <a:pt x="1034" y="4505"/>
                    <a:pt x="608" y="5052"/>
                    <a:pt x="608" y="5052"/>
                  </a:cubicBezTo>
                  <a:lnTo>
                    <a:pt x="244" y="40676"/>
                  </a:lnTo>
                  <a:lnTo>
                    <a:pt x="1" y="58609"/>
                  </a:lnTo>
                  <a:lnTo>
                    <a:pt x="36719" y="58001"/>
                  </a:lnTo>
                  <a:lnTo>
                    <a:pt x="35746" y="46086"/>
                  </a:lnTo>
                  <a:lnTo>
                    <a:pt x="34591" y="37758"/>
                  </a:lnTo>
                  <a:lnTo>
                    <a:pt x="36931" y="42895"/>
                  </a:lnTo>
                  <a:lnTo>
                    <a:pt x="51491" y="43199"/>
                  </a:lnTo>
                  <a:cubicBezTo>
                    <a:pt x="51491" y="43199"/>
                    <a:pt x="42950" y="18274"/>
                    <a:pt x="41795" y="14900"/>
                  </a:cubicBezTo>
                  <a:cubicBezTo>
                    <a:pt x="38573" y="5630"/>
                    <a:pt x="31612" y="2013"/>
                    <a:pt x="25411" y="827"/>
                  </a:cubicBezTo>
                  <a:cubicBezTo>
                    <a:pt x="25411" y="827"/>
                    <a:pt x="19499" y="1"/>
                    <a:pt x="14261" y="1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1224;p37">
              <a:extLst>
                <a:ext uri="{FF2B5EF4-FFF2-40B4-BE49-F238E27FC236}">
                  <a16:creationId xmlns:a16="http://schemas.microsoft.com/office/drawing/2014/main" id="{21C2414A-4135-4636-87EC-E95E2087C9E6}"/>
                </a:ext>
              </a:extLst>
            </p:cNvPr>
            <p:cNvSpPr/>
            <p:nvPr/>
          </p:nvSpPr>
          <p:spPr>
            <a:xfrm>
              <a:off x="5609025" y="3612050"/>
              <a:ext cx="164175" cy="533350"/>
            </a:xfrm>
            <a:custGeom>
              <a:avLst/>
              <a:gdLst/>
              <a:ahLst/>
              <a:cxnLst/>
              <a:rect l="l" t="t" r="r" b="b"/>
              <a:pathLst>
                <a:path w="6567" h="21334" extrusionOk="0">
                  <a:moveTo>
                    <a:pt x="1" y="0"/>
                  </a:moveTo>
                  <a:lnTo>
                    <a:pt x="1" y="0"/>
                  </a:lnTo>
                  <a:cubicBezTo>
                    <a:pt x="609" y="7538"/>
                    <a:pt x="1308" y="9848"/>
                    <a:pt x="1916" y="17387"/>
                  </a:cubicBezTo>
                  <a:cubicBezTo>
                    <a:pt x="1916" y="18086"/>
                    <a:pt x="2068" y="18785"/>
                    <a:pt x="2281" y="19484"/>
                  </a:cubicBezTo>
                  <a:cubicBezTo>
                    <a:pt x="2554" y="20153"/>
                    <a:pt x="3101" y="20669"/>
                    <a:pt x="3800" y="20852"/>
                  </a:cubicBezTo>
                  <a:cubicBezTo>
                    <a:pt x="4475" y="20983"/>
                    <a:pt x="5254" y="21334"/>
                    <a:pt x="5824" y="21334"/>
                  </a:cubicBezTo>
                  <a:cubicBezTo>
                    <a:pt x="6177" y="21334"/>
                    <a:pt x="6450" y="21198"/>
                    <a:pt x="6566" y="20791"/>
                  </a:cubicBezTo>
                  <a:lnTo>
                    <a:pt x="5563" y="13557"/>
                  </a:lnTo>
                  <a:cubicBezTo>
                    <a:pt x="5350" y="12493"/>
                    <a:pt x="5016" y="11459"/>
                    <a:pt x="4560" y="10487"/>
                  </a:cubicBezTo>
                  <a:cubicBezTo>
                    <a:pt x="2311" y="5502"/>
                    <a:pt x="1460" y="519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225;p37">
              <a:extLst>
                <a:ext uri="{FF2B5EF4-FFF2-40B4-BE49-F238E27FC236}">
                  <a16:creationId xmlns:a16="http://schemas.microsoft.com/office/drawing/2014/main" id="{A8652166-0B1D-42AD-B8E2-B48AFAA0C78A}"/>
                </a:ext>
              </a:extLst>
            </p:cNvPr>
            <p:cNvSpPr/>
            <p:nvPr/>
          </p:nvSpPr>
          <p:spPr>
            <a:xfrm>
              <a:off x="5066475" y="2891625"/>
              <a:ext cx="456725" cy="356450"/>
            </a:xfrm>
            <a:custGeom>
              <a:avLst/>
              <a:gdLst/>
              <a:ahLst/>
              <a:cxnLst/>
              <a:rect l="l" t="t" r="r" b="b"/>
              <a:pathLst>
                <a:path w="18269" h="14258" extrusionOk="0">
                  <a:moveTo>
                    <a:pt x="2162" y="0"/>
                  </a:moveTo>
                  <a:cubicBezTo>
                    <a:pt x="1730" y="0"/>
                    <a:pt x="1364" y="326"/>
                    <a:pt x="1277" y="762"/>
                  </a:cubicBezTo>
                  <a:lnTo>
                    <a:pt x="122" y="8270"/>
                  </a:lnTo>
                  <a:lnTo>
                    <a:pt x="0" y="9030"/>
                  </a:lnTo>
                  <a:lnTo>
                    <a:pt x="6870" y="14258"/>
                  </a:lnTo>
                  <a:lnTo>
                    <a:pt x="13374" y="13255"/>
                  </a:lnTo>
                  <a:lnTo>
                    <a:pt x="17873" y="7358"/>
                  </a:lnTo>
                  <a:lnTo>
                    <a:pt x="18207" y="3011"/>
                  </a:lnTo>
                  <a:cubicBezTo>
                    <a:pt x="18268" y="2100"/>
                    <a:pt x="17599" y="1279"/>
                    <a:pt x="16688" y="1218"/>
                  </a:cubicBezTo>
                  <a:lnTo>
                    <a:pt x="2219" y="2"/>
                  </a:lnTo>
                  <a:cubicBezTo>
                    <a:pt x="2200" y="1"/>
                    <a:pt x="2181" y="0"/>
                    <a:pt x="216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226;p37">
              <a:extLst>
                <a:ext uri="{FF2B5EF4-FFF2-40B4-BE49-F238E27FC236}">
                  <a16:creationId xmlns:a16="http://schemas.microsoft.com/office/drawing/2014/main" id="{200486AE-A119-4524-8AAA-D8131ACA1C65}"/>
                </a:ext>
              </a:extLst>
            </p:cNvPr>
            <p:cNvSpPr/>
            <p:nvPr/>
          </p:nvSpPr>
          <p:spPr>
            <a:xfrm>
              <a:off x="4882575" y="3470700"/>
              <a:ext cx="4575" cy="656575"/>
            </a:xfrm>
            <a:custGeom>
              <a:avLst/>
              <a:gdLst/>
              <a:ahLst/>
              <a:cxnLst/>
              <a:rect l="l" t="t" r="r" b="b"/>
              <a:pathLst>
                <a:path w="183" h="26263" extrusionOk="0">
                  <a:moveTo>
                    <a:pt x="92" y="1"/>
                  </a:moveTo>
                  <a:cubicBezTo>
                    <a:pt x="31" y="1"/>
                    <a:pt x="1" y="5867"/>
                    <a:pt x="1" y="13132"/>
                  </a:cubicBezTo>
                  <a:cubicBezTo>
                    <a:pt x="1" y="20366"/>
                    <a:pt x="31" y="26263"/>
                    <a:pt x="92" y="26263"/>
                  </a:cubicBezTo>
                  <a:cubicBezTo>
                    <a:pt x="153" y="26263"/>
                    <a:pt x="183" y="20366"/>
                    <a:pt x="183" y="13132"/>
                  </a:cubicBezTo>
                  <a:cubicBezTo>
                    <a:pt x="183" y="5867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227;p37">
              <a:extLst>
                <a:ext uri="{FF2B5EF4-FFF2-40B4-BE49-F238E27FC236}">
                  <a16:creationId xmlns:a16="http://schemas.microsoft.com/office/drawing/2014/main" id="{CA3DF644-2B22-4AB6-97E7-4E4ADDF97CE7}"/>
                </a:ext>
              </a:extLst>
            </p:cNvPr>
            <p:cNvSpPr/>
            <p:nvPr/>
          </p:nvSpPr>
          <p:spPr>
            <a:xfrm>
              <a:off x="5528475" y="3222225"/>
              <a:ext cx="285750" cy="876175"/>
            </a:xfrm>
            <a:custGeom>
              <a:avLst/>
              <a:gdLst/>
              <a:ahLst/>
              <a:cxnLst/>
              <a:rect l="l" t="t" r="r" b="b"/>
              <a:pathLst>
                <a:path w="11430" h="35047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308" y="31"/>
                    <a:pt x="1278" y="31"/>
                    <a:pt x="1278" y="61"/>
                  </a:cubicBezTo>
                  <a:lnTo>
                    <a:pt x="1095" y="304"/>
                  </a:lnTo>
                  <a:cubicBezTo>
                    <a:pt x="1004" y="426"/>
                    <a:pt x="943" y="578"/>
                    <a:pt x="882" y="699"/>
                  </a:cubicBezTo>
                  <a:lnTo>
                    <a:pt x="730" y="973"/>
                  </a:lnTo>
                  <a:lnTo>
                    <a:pt x="639" y="1307"/>
                  </a:lnTo>
                  <a:cubicBezTo>
                    <a:pt x="183" y="2584"/>
                    <a:pt x="1" y="3921"/>
                    <a:pt x="62" y="5259"/>
                  </a:cubicBezTo>
                  <a:cubicBezTo>
                    <a:pt x="62" y="6201"/>
                    <a:pt x="153" y="7113"/>
                    <a:pt x="305" y="8025"/>
                  </a:cubicBezTo>
                  <a:cubicBezTo>
                    <a:pt x="487" y="9089"/>
                    <a:pt x="791" y="10092"/>
                    <a:pt x="1247" y="11064"/>
                  </a:cubicBezTo>
                  <a:cubicBezTo>
                    <a:pt x="2098" y="13131"/>
                    <a:pt x="3071" y="15411"/>
                    <a:pt x="4074" y="17812"/>
                  </a:cubicBezTo>
                  <a:lnTo>
                    <a:pt x="9211" y="30001"/>
                  </a:lnTo>
                  <a:lnTo>
                    <a:pt x="10822" y="33679"/>
                  </a:lnTo>
                  <a:lnTo>
                    <a:pt x="11247" y="34682"/>
                  </a:lnTo>
                  <a:cubicBezTo>
                    <a:pt x="11308" y="34803"/>
                    <a:pt x="11338" y="34895"/>
                    <a:pt x="11369" y="34955"/>
                  </a:cubicBezTo>
                  <a:lnTo>
                    <a:pt x="11278" y="34682"/>
                  </a:lnTo>
                  <a:lnTo>
                    <a:pt x="10883" y="33679"/>
                  </a:lnTo>
                  <a:lnTo>
                    <a:pt x="9363" y="29970"/>
                  </a:lnTo>
                  <a:lnTo>
                    <a:pt x="4256" y="17751"/>
                  </a:lnTo>
                  <a:lnTo>
                    <a:pt x="1399" y="11034"/>
                  </a:lnTo>
                  <a:cubicBezTo>
                    <a:pt x="609" y="9210"/>
                    <a:pt x="183" y="7235"/>
                    <a:pt x="183" y="5259"/>
                  </a:cubicBezTo>
                  <a:cubicBezTo>
                    <a:pt x="122" y="3921"/>
                    <a:pt x="305" y="2584"/>
                    <a:pt x="700" y="1307"/>
                  </a:cubicBezTo>
                  <a:cubicBezTo>
                    <a:pt x="852" y="851"/>
                    <a:pt x="1065" y="426"/>
                    <a:pt x="1338" y="0"/>
                  </a:cubicBezTo>
                  <a:close/>
                  <a:moveTo>
                    <a:pt x="11369" y="34955"/>
                  </a:moveTo>
                  <a:lnTo>
                    <a:pt x="11369" y="34955"/>
                  </a:lnTo>
                  <a:cubicBezTo>
                    <a:pt x="11399" y="34986"/>
                    <a:pt x="11399" y="35016"/>
                    <a:pt x="11430" y="35046"/>
                  </a:cubicBezTo>
                  <a:cubicBezTo>
                    <a:pt x="11430" y="35046"/>
                    <a:pt x="11430" y="35016"/>
                    <a:pt x="11369" y="349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228;p37">
              <a:extLst>
                <a:ext uri="{FF2B5EF4-FFF2-40B4-BE49-F238E27FC236}">
                  <a16:creationId xmlns:a16="http://schemas.microsoft.com/office/drawing/2014/main" id="{624798F3-0E77-45E1-B807-AAD2706A800C}"/>
                </a:ext>
              </a:extLst>
            </p:cNvPr>
            <p:cNvSpPr/>
            <p:nvPr/>
          </p:nvSpPr>
          <p:spPr>
            <a:xfrm>
              <a:off x="4814175" y="3049725"/>
              <a:ext cx="816150" cy="324650"/>
            </a:xfrm>
            <a:custGeom>
              <a:avLst/>
              <a:gdLst/>
              <a:ahLst/>
              <a:cxnLst/>
              <a:rect l="l" t="t" r="r" b="b"/>
              <a:pathLst>
                <a:path w="32646" h="12986" extrusionOk="0">
                  <a:moveTo>
                    <a:pt x="32646" y="1"/>
                  </a:moveTo>
                  <a:cubicBezTo>
                    <a:pt x="32640" y="6"/>
                    <a:pt x="32635" y="12"/>
                    <a:pt x="32629" y="17"/>
                  </a:cubicBezTo>
                  <a:lnTo>
                    <a:pt x="32629" y="17"/>
                  </a:lnTo>
                  <a:cubicBezTo>
                    <a:pt x="32635" y="12"/>
                    <a:pt x="32640" y="6"/>
                    <a:pt x="32646" y="1"/>
                  </a:cubicBezTo>
                  <a:close/>
                  <a:moveTo>
                    <a:pt x="11808" y="5690"/>
                  </a:moveTo>
                  <a:cubicBezTo>
                    <a:pt x="12832" y="6107"/>
                    <a:pt x="13746" y="6766"/>
                    <a:pt x="14469" y="7599"/>
                  </a:cubicBezTo>
                  <a:cubicBezTo>
                    <a:pt x="14743" y="7934"/>
                    <a:pt x="14956" y="8268"/>
                    <a:pt x="15138" y="8633"/>
                  </a:cubicBezTo>
                  <a:cubicBezTo>
                    <a:pt x="15320" y="8998"/>
                    <a:pt x="15472" y="9423"/>
                    <a:pt x="15533" y="9818"/>
                  </a:cubicBezTo>
                  <a:cubicBezTo>
                    <a:pt x="15685" y="10669"/>
                    <a:pt x="15472" y="11551"/>
                    <a:pt x="14956" y="12220"/>
                  </a:cubicBezTo>
                  <a:cubicBezTo>
                    <a:pt x="14682" y="12554"/>
                    <a:pt x="14287" y="12767"/>
                    <a:pt x="13861" y="12797"/>
                  </a:cubicBezTo>
                  <a:cubicBezTo>
                    <a:pt x="13804" y="12801"/>
                    <a:pt x="13747" y="12803"/>
                    <a:pt x="13691" y="12803"/>
                  </a:cubicBezTo>
                  <a:cubicBezTo>
                    <a:pt x="13293" y="12803"/>
                    <a:pt x="12904" y="12710"/>
                    <a:pt x="12585" y="12524"/>
                  </a:cubicBezTo>
                  <a:cubicBezTo>
                    <a:pt x="12190" y="12311"/>
                    <a:pt x="11825" y="12037"/>
                    <a:pt x="11551" y="11672"/>
                  </a:cubicBezTo>
                  <a:cubicBezTo>
                    <a:pt x="11278" y="11308"/>
                    <a:pt x="11065" y="10882"/>
                    <a:pt x="10913" y="10457"/>
                  </a:cubicBezTo>
                  <a:cubicBezTo>
                    <a:pt x="10670" y="9575"/>
                    <a:pt x="10639" y="8633"/>
                    <a:pt x="10883" y="7721"/>
                  </a:cubicBezTo>
                  <a:cubicBezTo>
                    <a:pt x="11062" y="7004"/>
                    <a:pt x="11370" y="6309"/>
                    <a:pt x="11808" y="5690"/>
                  </a:cubicBezTo>
                  <a:close/>
                  <a:moveTo>
                    <a:pt x="32629" y="17"/>
                  </a:moveTo>
                  <a:lnTo>
                    <a:pt x="32629" y="17"/>
                  </a:lnTo>
                  <a:cubicBezTo>
                    <a:pt x="32603" y="42"/>
                    <a:pt x="32574" y="67"/>
                    <a:pt x="32524" y="92"/>
                  </a:cubicBezTo>
                  <a:cubicBezTo>
                    <a:pt x="32464" y="153"/>
                    <a:pt x="32342" y="244"/>
                    <a:pt x="32220" y="335"/>
                  </a:cubicBezTo>
                  <a:cubicBezTo>
                    <a:pt x="31764" y="639"/>
                    <a:pt x="31309" y="912"/>
                    <a:pt x="30822" y="1095"/>
                  </a:cubicBezTo>
                  <a:cubicBezTo>
                    <a:pt x="30032" y="1399"/>
                    <a:pt x="29211" y="1642"/>
                    <a:pt x="28391" y="1764"/>
                  </a:cubicBezTo>
                  <a:cubicBezTo>
                    <a:pt x="27266" y="1916"/>
                    <a:pt x="26172" y="2007"/>
                    <a:pt x="25047" y="2037"/>
                  </a:cubicBezTo>
                  <a:cubicBezTo>
                    <a:pt x="23801" y="2098"/>
                    <a:pt x="22463" y="2067"/>
                    <a:pt x="21004" y="2098"/>
                  </a:cubicBezTo>
                  <a:cubicBezTo>
                    <a:pt x="20891" y="2096"/>
                    <a:pt x="20778" y="2095"/>
                    <a:pt x="20664" y="2095"/>
                  </a:cubicBezTo>
                  <a:cubicBezTo>
                    <a:pt x="19201" y="2095"/>
                    <a:pt x="17764" y="2276"/>
                    <a:pt x="16354" y="2615"/>
                  </a:cubicBezTo>
                  <a:cubicBezTo>
                    <a:pt x="14652" y="3040"/>
                    <a:pt x="13101" y="3922"/>
                    <a:pt x="11916" y="5229"/>
                  </a:cubicBezTo>
                  <a:cubicBezTo>
                    <a:pt x="11847" y="5312"/>
                    <a:pt x="11780" y="5398"/>
                    <a:pt x="11715" y="5486"/>
                  </a:cubicBezTo>
                  <a:lnTo>
                    <a:pt x="11715" y="5486"/>
                  </a:lnTo>
                  <a:cubicBezTo>
                    <a:pt x="11367" y="5354"/>
                    <a:pt x="11007" y="5247"/>
                    <a:pt x="10639" y="5168"/>
                  </a:cubicBezTo>
                  <a:cubicBezTo>
                    <a:pt x="10001" y="5023"/>
                    <a:pt x="9349" y="4947"/>
                    <a:pt x="8696" y="4947"/>
                  </a:cubicBezTo>
                  <a:cubicBezTo>
                    <a:pt x="7981" y="4947"/>
                    <a:pt x="7266" y="5038"/>
                    <a:pt x="6566" y="5229"/>
                  </a:cubicBezTo>
                  <a:cubicBezTo>
                    <a:pt x="5503" y="5533"/>
                    <a:pt x="4439" y="5958"/>
                    <a:pt x="3496" y="6566"/>
                  </a:cubicBezTo>
                  <a:cubicBezTo>
                    <a:pt x="2797" y="7022"/>
                    <a:pt x="2098" y="7539"/>
                    <a:pt x="1490" y="8116"/>
                  </a:cubicBezTo>
                  <a:cubicBezTo>
                    <a:pt x="943" y="8603"/>
                    <a:pt x="457" y="9119"/>
                    <a:pt x="1" y="9697"/>
                  </a:cubicBezTo>
                  <a:cubicBezTo>
                    <a:pt x="31" y="9666"/>
                    <a:pt x="62" y="9636"/>
                    <a:pt x="123" y="9606"/>
                  </a:cubicBezTo>
                  <a:lnTo>
                    <a:pt x="396" y="9271"/>
                  </a:lnTo>
                  <a:cubicBezTo>
                    <a:pt x="639" y="9028"/>
                    <a:pt x="1004" y="8633"/>
                    <a:pt x="1521" y="8177"/>
                  </a:cubicBezTo>
                  <a:cubicBezTo>
                    <a:pt x="2159" y="7599"/>
                    <a:pt x="2828" y="7113"/>
                    <a:pt x="3557" y="6657"/>
                  </a:cubicBezTo>
                  <a:cubicBezTo>
                    <a:pt x="4499" y="6080"/>
                    <a:pt x="5503" y="5624"/>
                    <a:pt x="6597" y="5350"/>
                  </a:cubicBezTo>
                  <a:cubicBezTo>
                    <a:pt x="7280" y="5175"/>
                    <a:pt x="7980" y="5084"/>
                    <a:pt x="8679" y="5084"/>
                  </a:cubicBezTo>
                  <a:cubicBezTo>
                    <a:pt x="9317" y="5084"/>
                    <a:pt x="9955" y="5160"/>
                    <a:pt x="10579" y="5320"/>
                  </a:cubicBezTo>
                  <a:cubicBezTo>
                    <a:pt x="10935" y="5391"/>
                    <a:pt x="11284" y="5491"/>
                    <a:pt x="11621" y="5617"/>
                  </a:cubicBezTo>
                  <a:lnTo>
                    <a:pt x="11621" y="5617"/>
                  </a:lnTo>
                  <a:cubicBezTo>
                    <a:pt x="11192" y="6233"/>
                    <a:pt x="10870" y="6936"/>
                    <a:pt x="10670" y="7660"/>
                  </a:cubicBezTo>
                  <a:cubicBezTo>
                    <a:pt x="10427" y="8603"/>
                    <a:pt x="10457" y="9575"/>
                    <a:pt x="10731" y="10487"/>
                  </a:cubicBezTo>
                  <a:cubicBezTo>
                    <a:pt x="10883" y="10943"/>
                    <a:pt x="11095" y="11399"/>
                    <a:pt x="11399" y="11764"/>
                  </a:cubicBezTo>
                  <a:cubicBezTo>
                    <a:pt x="11673" y="12159"/>
                    <a:pt x="12068" y="12463"/>
                    <a:pt x="12494" y="12706"/>
                  </a:cubicBezTo>
                  <a:cubicBezTo>
                    <a:pt x="12866" y="12892"/>
                    <a:pt x="13262" y="12985"/>
                    <a:pt x="13680" y="12985"/>
                  </a:cubicBezTo>
                  <a:cubicBezTo>
                    <a:pt x="13740" y="12985"/>
                    <a:pt x="13801" y="12983"/>
                    <a:pt x="13861" y="12979"/>
                  </a:cubicBezTo>
                  <a:cubicBezTo>
                    <a:pt x="14348" y="12919"/>
                    <a:pt x="14773" y="12706"/>
                    <a:pt x="15108" y="12341"/>
                  </a:cubicBezTo>
                  <a:cubicBezTo>
                    <a:pt x="15412" y="11976"/>
                    <a:pt x="15594" y="11551"/>
                    <a:pt x="15685" y="11125"/>
                  </a:cubicBezTo>
                  <a:cubicBezTo>
                    <a:pt x="15776" y="10669"/>
                    <a:pt x="15776" y="10214"/>
                    <a:pt x="15716" y="9788"/>
                  </a:cubicBezTo>
                  <a:cubicBezTo>
                    <a:pt x="15655" y="9362"/>
                    <a:pt x="15533" y="8937"/>
                    <a:pt x="15320" y="8542"/>
                  </a:cubicBezTo>
                  <a:cubicBezTo>
                    <a:pt x="15138" y="8177"/>
                    <a:pt x="14895" y="7843"/>
                    <a:pt x="14652" y="7508"/>
                  </a:cubicBezTo>
                  <a:cubicBezTo>
                    <a:pt x="13886" y="6655"/>
                    <a:pt x="12947" y="5991"/>
                    <a:pt x="11902" y="5561"/>
                  </a:cubicBezTo>
                  <a:lnTo>
                    <a:pt x="11902" y="5561"/>
                  </a:lnTo>
                  <a:cubicBezTo>
                    <a:pt x="11956" y="5489"/>
                    <a:pt x="12011" y="5419"/>
                    <a:pt x="12068" y="5350"/>
                  </a:cubicBezTo>
                  <a:cubicBezTo>
                    <a:pt x="13223" y="4104"/>
                    <a:pt x="14743" y="3192"/>
                    <a:pt x="16384" y="2827"/>
                  </a:cubicBezTo>
                  <a:cubicBezTo>
                    <a:pt x="17904" y="2432"/>
                    <a:pt x="19454" y="2250"/>
                    <a:pt x="21004" y="2250"/>
                  </a:cubicBezTo>
                  <a:cubicBezTo>
                    <a:pt x="22463" y="2219"/>
                    <a:pt x="23801" y="2250"/>
                    <a:pt x="25047" y="2189"/>
                  </a:cubicBezTo>
                  <a:cubicBezTo>
                    <a:pt x="26172" y="2159"/>
                    <a:pt x="27296" y="2037"/>
                    <a:pt x="28391" y="1855"/>
                  </a:cubicBezTo>
                  <a:cubicBezTo>
                    <a:pt x="29242" y="1733"/>
                    <a:pt x="30062" y="1490"/>
                    <a:pt x="30853" y="1186"/>
                  </a:cubicBezTo>
                  <a:cubicBezTo>
                    <a:pt x="31339" y="973"/>
                    <a:pt x="31795" y="700"/>
                    <a:pt x="32220" y="365"/>
                  </a:cubicBezTo>
                  <a:cubicBezTo>
                    <a:pt x="32365" y="249"/>
                    <a:pt x="32510" y="133"/>
                    <a:pt x="32629" y="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229;p37">
              <a:extLst>
                <a:ext uri="{FF2B5EF4-FFF2-40B4-BE49-F238E27FC236}">
                  <a16:creationId xmlns:a16="http://schemas.microsoft.com/office/drawing/2014/main" id="{93379936-4CA3-4860-93AE-5501C0BBC578}"/>
                </a:ext>
              </a:extLst>
            </p:cNvPr>
            <p:cNvSpPr/>
            <p:nvPr/>
          </p:nvSpPr>
          <p:spPr>
            <a:xfrm>
              <a:off x="5566475" y="3423900"/>
              <a:ext cx="378450" cy="71900"/>
            </a:xfrm>
            <a:custGeom>
              <a:avLst/>
              <a:gdLst/>
              <a:ahLst/>
              <a:cxnLst/>
              <a:rect l="l" t="t" r="r" b="b"/>
              <a:pathLst>
                <a:path w="15138" h="2876" extrusionOk="0">
                  <a:moveTo>
                    <a:pt x="6508" y="0"/>
                  </a:moveTo>
                  <a:cubicBezTo>
                    <a:pt x="5678" y="0"/>
                    <a:pt x="4842" y="92"/>
                    <a:pt x="4043" y="262"/>
                  </a:cubicBezTo>
                  <a:cubicBezTo>
                    <a:pt x="3192" y="444"/>
                    <a:pt x="2372" y="778"/>
                    <a:pt x="1642" y="1204"/>
                  </a:cubicBezTo>
                  <a:cubicBezTo>
                    <a:pt x="1156" y="1508"/>
                    <a:pt x="700" y="1903"/>
                    <a:pt x="335" y="2359"/>
                  </a:cubicBezTo>
                  <a:cubicBezTo>
                    <a:pt x="244" y="2481"/>
                    <a:pt x="153" y="2602"/>
                    <a:pt x="61" y="2724"/>
                  </a:cubicBezTo>
                  <a:cubicBezTo>
                    <a:pt x="31" y="2785"/>
                    <a:pt x="1" y="2815"/>
                    <a:pt x="1" y="2876"/>
                  </a:cubicBezTo>
                  <a:cubicBezTo>
                    <a:pt x="487" y="2268"/>
                    <a:pt x="1065" y="1751"/>
                    <a:pt x="1733" y="1356"/>
                  </a:cubicBezTo>
                  <a:cubicBezTo>
                    <a:pt x="2463" y="930"/>
                    <a:pt x="3253" y="627"/>
                    <a:pt x="4074" y="475"/>
                  </a:cubicBezTo>
                  <a:cubicBezTo>
                    <a:pt x="4872" y="305"/>
                    <a:pt x="5689" y="213"/>
                    <a:pt x="6511" y="213"/>
                  </a:cubicBezTo>
                  <a:cubicBezTo>
                    <a:pt x="6722" y="213"/>
                    <a:pt x="6933" y="219"/>
                    <a:pt x="7144" y="231"/>
                  </a:cubicBezTo>
                  <a:cubicBezTo>
                    <a:pt x="8238" y="292"/>
                    <a:pt x="9302" y="414"/>
                    <a:pt x="10244" y="566"/>
                  </a:cubicBezTo>
                  <a:cubicBezTo>
                    <a:pt x="11186" y="687"/>
                    <a:pt x="12037" y="809"/>
                    <a:pt x="12767" y="839"/>
                  </a:cubicBezTo>
                  <a:cubicBezTo>
                    <a:pt x="13344" y="900"/>
                    <a:pt x="13922" y="900"/>
                    <a:pt x="14499" y="900"/>
                  </a:cubicBezTo>
                  <a:cubicBezTo>
                    <a:pt x="14712" y="900"/>
                    <a:pt x="14864" y="870"/>
                    <a:pt x="14955" y="870"/>
                  </a:cubicBezTo>
                  <a:cubicBezTo>
                    <a:pt x="15016" y="870"/>
                    <a:pt x="15077" y="839"/>
                    <a:pt x="15138" y="839"/>
                  </a:cubicBezTo>
                  <a:cubicBezTo>
                    <a:pt x="14925" y="809"/>
                    <a:pt x="14712" y="809"/>
                    <a:pt x="14499" y="809"/>
                  </a:cubicBezTo>
                  <a:cubicBezTo>
                    <a:pt x="14104" y="809"/>
                    <a:pt x="13496" y="778"/>
                    <a:pt x="12797" y="687"/>
                  </a:cubicBezTo>
                  <a:cubicBezTo>
                    <a:pt x="12068" y="627"/>
                    <a:pt x="11217" y="505"/>
                    <a:pt x="10274" y="353"/>
                  </a:cubicBezTo>
                  <a:cubicBezTo>
                    <a:pt x="9302" y="231"/>
                    <a:pt x="8268" y="79"/>
                    <a:pt x="7144" y="19"/>
                  </a:cubicBezTo>
                  <a:cubicBezTo>
                    <a:pt x="6933" y="6"/>
                    <a:pt x="6720" y="0"/>
                    <a:pt x="65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230;p37">
              <a:extLst>
                <a:ext uri="{FF2B5EF4-FFF2-40B4-BE49-F238E27FC236}">
                  <a16:creationId xmlns:a16="http://schemas.microsoft.com/office/drawing/2014/main" id="{6856EBA1-882E-4DB4-B9A9-2CEDEAF7FEC4}"/>
                </a:ext>
              </a:extLst>
            </p:cNvPr>
            <p:cNvSpPr/>
            <p:nvPr/>
          </p:nvSpPr>
          <p:spPr>
            <a:xfrm>
              <a:off x="4886375" y="3607225"/>
              <a:ext cx="829825" cy="313350"/>
            </a:xfrm>
            <a:custGeom>
              <a:avLst/>
              <a:gdLst/>
              <a:ahLst/>
              <a:cxnLst/>
              <a:rect l="l" t="t" r="r" b="b"/>
              <a:pathLst>
                <a:path w="33193" h="12534" extrusionOk="0">
                  <a:moveTo>
                    <a:pt x="13500" y="186"/>
                  </a:moveTo>
                  <a:cubicBezTo>
                    <a:pt x="13742" y="186"/>
                    <a:pt x="13986" y="218"/>
                    <a:pt x="14226" y="285"/>
                  </a:cubicBezTo>
                  <a:cubicBezTo>
                    <a:pt x="15077" y="497"/>
                    <a:pt x="15776" y="1136"/>
                    <a:pt x="15989" y="1987"/>
                  </a:cubicBezTo>
                  <a:cubicBezTo>
                    <a:pt x="16080" y="2412"/>
                    <a:pt x="16049" y="2838"/>
                    <a:pt x="15897" y="3233"/>
                  </a:cubicBezTo>
                  <a:cubicBezTo>
                    <a:pt x="15745" y="3598"/>
                    <a:pt x="15533" y="3962"/>
                    <a:pt x="15229" y="4266"/>
                  </a:cubicBezTo>
                  <a:cubicBezTo>
                    <a:pt x="14682" y="4813"/>
                    <a:pt x="13983" y="5269"/>
                    <a:pt x="13223" y="5543"/>
                  </a:cubicBezTo>
                  <a:cubicBezTo>
                    <a:pt x="12858" y="5665"/>
                    <a:pt x="12493" y="5786"/>
                    <a:pt x="12098" y="5847"/>
                  </a:cubicBezTo>
                  <a:cubicBezTo>
                    <a:pt x="11916" y="5877"/>
                    <a:pt x="11733" y="5938"/>
                    <a:pt x="11551" y="5968"/>
                  </a:cubicBezTo>
                  <a:lnTo>
                    <a:pt x="11004" y="6029"/>
                  </a:lnTo>
                  <a:cubicBezTo>
                    <a:pt x="10955" y="6035"/>
                    <a:pt x="10907" y="6040"/>
                    <a:pt x="10858" y="6044"/>
                  </a:cubicBezTo>
                  <a:lnTo>
                    <a:pt x="10858" y="6044"/>
                  </a:lnTo>
                  <a:cubicBezTo>
                    <a:pt x="10856" y="6039"/>
                    <a:pt x="10854" y="6034"/>
                    <a:pt x="10852" y="6029"/>
                  </a:cubicBezTo>
                  <a:cubicBezTo>
                    <a:pt x="10487" y="5178"/>
                    <a:pt x="10335" y="4236"/>
                    <a:pt x="10426" y="3294"/>
                  </a:cubicBezTo>
                  <a:cubicBezTo>
                    <a:pt x="10548" y="2351"/>
                    <a:pt x="11004" y="1500"/>
                    <a:pt x="11703" y="862"/>
                  </a:cubicBezTo>
                  <a:cubicBezTo>
                    <a:pt x="12212" y="419"/>
                    <a:pt x="12850" y="186"/>
                    <a:pt x="13500" y="186"/>
                  </a:cubicBezTo>
                  <a:close/>
                  <a:moveTo>
                    <a:pt x="13499" y="1"/>
                  </a:moveTo>
                  <a:cubicBezTo>
                    <a:pt x="13285" y="1"/>
                    <a:pt x="13070" y="24"/>
                    <a:pt x="12858" y="72"/>
                  </a:cubicBezTo>
                  <a:cubicBezTo>
                    <a:pt x="12402" y="163"/>
                    <a:pt x="11946" y="406"/>
                    <a:pt x="11581" y="710"/>
                  </a:cubicBezTo>
                  <a:cubicBezTo>
                    <a:pt x="10852" y="1379"/>
                    <a:pt x="10365" y="2260"/>
                    <a:pt x="10244" y="3263"/>
                  </a:cubicBezTo>
                  <a:cubicBezTo>
                    <a:pt x="10125" y="4216"/>
                    <a:pt x="10268" y="5168"/>
                    <a:pt x="10645" y="6063"/>
                  </a:cubicBezTo>
                  <a:lnTo>
                    <a:pt x="10645" y="6063"/>
                  </a:lnTo>
                  <a:cubicBezTo>
                    <a:pt x="10329" y="6088"/>
                    <a:pt x="10015" y="6101"/>
                    <a:pt x="9702" y="6101"/>
                  </a:cubicBezTo>
                  <a:cubicBezTo>
                    <a:pt x="8754" y="6101"/>
                    <a:pt x="7820" y="5986"/>
                    <a:pt x="6900" y="5756"/>
                  </a:cubicBezTo>
                  <a:cubicBezTo>
                    <a:pt x="5776" y="5513"/>
                    <a:pt x="4712" y="5117"/>
                    <a:pt x="3709" y="4570"/>
                  </a:cubicBezTo>
                  <a:cubicBezTo>
                    <a:pt x="2949" y="4175"/>
                    <a:pt x="2250" y="3689"/>
                    <a:pt x="1581" y="3142"/>
                  </a:cubicBezTo>
                  <a:lnTo>
                    <a:pt x="1186" y="2807"/>
                  </a:lnTo>
                  <a:lnTo>
                    <a:pt x="882" y="2503"/>
                  </a:lnTo>
                  <a:cubicBezTo>
                    <a:pt x="730" y="2351"/>
                    <a:pt x="548" y="2169"/>
                    <a:pt x="396" y="2017"/>
                  </a:cubicBezTo>
                  <a:lnTo>
                    <a:pt x="122" y="1683"/>
                  </a:lnTo>
                  <a:cubicBezTo>
                    <a:pt x="92" y="1652"/>
                    <a:pt x="61" y="1622"/>
                    <a:pt x="1" y="1592"/>
                  </a:cubicBezTo>
                  <a:lnTo>
                    <a:pt x="1" y="1592"/>
                  </a:lnTo>
                  <a:cubicBezTo>
                    <a:pt x="31" y="1622"/>
                    <a:pt x="61" y="1683"/>
                    <a:pt x="92" y="1713"/>
                  </a:cubicBezTo>
                  <a:lnTo>
                    <a:pt x="365" y="2047"/>
                  </a:lnTo>
                  <a:cubicBezTo>
                    <a:pt x="517" y="2230"/>
                    <a:pt x="669" y="2382"/>
                    <a:pt x="852" y="2534"/>
                  </a:cubicBezTo>
                  <a:lnTo>
                    <a:pt x="1156" y="2868"/>
                  </a:lnTo>
                  <a:lnTo>
                    <a:pt x="1520" y="3202"/>
                  </a:lnTo>
                  <a:cubicBezTo>
                    <a:pt x="2189" y="3750"/>
                    <a:pt x="2919" y="4266"/>
                    <a:pt x="3678" y="4661"/>
                  </a:cubicBezTo>
                  <a:cubicBezTo>
                    <a:pt x="4681" y="5209"/>
                    <a:pt x="5745" y="5634"/>
                    <a:pt x="6870" y="5908"/>
                  </a:cubicBezTo>
                  <a:cubicBezTo>
                    <a:pt x="7810" y="6138"/>
                    <a:pt x="8765" y="6252"/>
                    <a:pt x="9714" y="6252"/>
                  </a:cubicBezTo>
                  <a:cubicBezTo>
                    <a:pt x="10048" y="6252"/>
                    <a:pt x="10380" y="6238"/>
                    <a:pt x="10712" y="6210"/>
                  </a:cubicBezTo>
                  <a:lnTo>
                    <a:pt x="10712" y="6210"/>
                  </a:lnTo>
                  <a:cubicBezTo>
                    <a:pt x="11101" y="7027"/>
                    <a:pt x="11603" y="7786"/>
                    <a:pt x="12189" y="8461"/>
                  </a:cubicBezTo>
                  <a:cubicBezTo>
                    <a:pt x="13375" y="9829"/>
                    <a:pt x="14803" y="10862"/>
                    <a:pt x="16445" y="11561"/>
                  </a:cubicBezTo>
                  <a:cubicBezTo>
                    <a:pt x="17934" y="12200"/>
                    <a:pt x="19515" y="12534"/>
                    <a:pt x="21126" y="12534"/>
                  </a:cubicBezTo>
                  <a:cubicBezTo>
                    <a:pt x="22524" y="12504"/>
                    <a:pt x="23892" y="12260"/>
                    <a:pt x="25229" y="11835"/>
                  </a:cubicBezTo>
                  <a:cubicBezTo>
                    <a:pt x="26445" y="11440"/>
                    <a:pt x="27509" y="11075"/>
                    <a:pt x="28481" y="10801"/>
                  </a:cubicBezTo>
                  <a:cubicBezTo>
                    <a:pt x="29302" y="10558"/>
                    <a:pt x="30153" y="10406"/>
                    <a:pt x="31004" y="10345"/>
                  </a:cubicBezTo>
                  <a:cubicBezTo>
                    <a:pt x="31126" y="10340"/>
                    <a:pt x="31248" y="10338"/>
                    <a:pt x="31371" y="10338"/>
                  </a:cubicBezTo>
                  <a:cubicBezTo>
                    <a:pt x="31985" y="10338"/>
                    <a:pt x="32610" y="10401"/>
                    <a:pt x="33193" y="10528"/>
                  </a:cubicBezTo>
                  <a:cubicBezTo>
                    <a:pt x="33162" y="10497"/>
                    <a:pt x="33101" y="10497"/>
                    <a:pt x="33041" y="10467"/>
                  </a:cubicBezTo>
                  <a:lnTo>
                    <a:pt x="32615" y="10376"/>
                  </a:lnTo>
                  <a:cubicBezTo>
                    <a:pt x="32433" y="10315"/>
                    <a:pt x="32220" y="10315"/>
                    <a:pt x="31946" y="10254"/>
                  </a:cubicBezTo>
                  <a:lnTo>
                    <a:pt x="31004" y="10254"/>
                  </a:lnTo>
                  <a:cubicBezTo>
                    <a:pt x="30123" y="10315"/>
                    <a:pt x="29272" y="10437"/>
                    <a:pt x="28451" y="10680"/>
                  </a:cubicBezTo>
                  <a:cubicBezTo>
                    <a:pt x="27448" y="10923"/>
                    <a:pt x="26384" y="11288"/>
                    <a:pt x="25168" y="11683"/>
                  </a:cubicBezTo>
                  <a:cubicBezTo>
                    <a:pt x="23861" y="12108"/>
                    <a:pt x="22493" y="12352"/>
                    <a:pt x="21095" y="12352"/>
                  </a:cubicBezTo>
                  <a:cubicBezTo>
                    <a:pt x="19515" y="12352"/>
                    <a:pt x="17964" y="12017"/>
                    <a:pt x="16505" y="11379"/>
                  </a:cubicBezTo>
                  <a:cubicBezTo>
                    <a:pt x="14894" y="10710"/>
                    <a:pt x="13466" y="9677"/>
                    <a:pt x="12341" y="8339"/>
                  </a:cubicBezTo>
                  <a:cubicBezTo>
                    <a:pt x="11772" y="7713"/>
                    <a:pt x="11282" y="6980"/>
                    <a:pt x="10923" y="6190"/>
                  </a:cubicBezTo>
                  <a:lnTo>
                    <a:pt x="10923" y="6190"/>
                  </a:lnTo>
                  <a:cubicBezTo>
                    <a:pt x="10950" y="6187"/>
                    <a:pt x="10977" y="6184"/>
                    <a:pt x="11004" y="6181"/>
                  </a:cubicBezTo>
                  <a:lnTo>
                    <a:pt x="11581" y="6120"/>
                  </a:lnTo>
                  <a:cubicBezTo>
                    <a:pt x="11764" y="6090"/>
                    <a:pt x="11946" y="6060"/>
                    <a:pt x="12159" y="6029"/>
                  </a:cubicBezTo>
                  <a:cubicBezTo>
                    <a:pt x="12524" y="5938"/>
                    <a:pt x="12919" y="5847"/>
                    <a:pt x="13283" y="5695"/>
                  </a:cubicBezTo>
                  <a:cubicBezTo>
                    <a:pt x="14074" y="5421"/>
                    <a:pt x="14773" y="4965"/>
                    <a:pt x="15381" y="4388"/>
                  </a:cubicBezTo>
                  <a:cubicBezTo>
                    <a:pt x="15685" y="4054"/>
                    <a:pt x="15928" y="3689"/>
                    <a:pt x="16080" y="3294"/>
                  </a:cubicBezTo>
                  <a:cubicBezTo>
                    <a:pt x="16262" y="2868"/>
                    <a:pt x="16293" y="2412"/>
                    <a:pt x="16171" y="1956"/>
                  </a:cubicBezTo>
                  <a:cubicBezTo>
                    <a:pt x="16080" y="1500"/>
                    <a:pt x="15837" y="1075"/>
                    <a:pt x="15502" y="771"/>
                  </a:cubicBezTo>
                  <a:cubicBezTo>
                    <a:pt x="14961" y="276"/>
                    <a:pt x="14236" y="1"/>
                    <a:pt x="134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231;p37">
              <a:extLst>
                <a:ext uri="{FF2B5EF4-FFF2-40B4-BE49-F238E27FC236}">
                  <a16:creationId xmlns:a16="http://schemas.microsoft.com/office/drawing/2014/main" id="{A138B0FC-A843-4B76-AC4C-1E6770E7A270}"/>
                </a:ext>
              </a:extLst>
            </p:cNvPr>
            <p:cNvSpPr/>
            <p:nvPr/>
          </p:nvSpPr>
          <p:spPr>
            <a:xfrm>
              <a:off x="4738950" y="3636350"/>
              <a:ext cx="142900" cy="133025"/>
            </a:xfrm>
            <a:custGeom>
              <a:avLst/>
              <a:gdLst/>
              <a:ahLst/>
              <a:cxnLst/>
              <a:rect l="l" t="t" r="r" b="b"/>
              <a:pathLst>
                <a:path w="5716" h="5321" extrusionOk="0">
                  <a:moveTo>
                    <a:pt x="31" y="1"/>
                  </a:moveTo>
                  <a:cubicBezTo>
                    <a:pt x="1" y="62"/>
                    <a:pt x="426" y="183"/>
                    <a:pt x="1065" y="518"/>
                  </a:cubicBezTo>
                  <a:cubicBezTo>
                    <a:pt x="2767" y="1369"/>
                    <a:pt x="4165" y="2676"/>
                    <a:pt x="5138" y="4287"/>
                  </a:cubicBezTo>
                  <a:cubicBezTo>
                    <a:pt x="5502" y="4925"/>
                    <a:pt x="5685" y="5320"/>
                    <a:pt x="5715" y="5320"/>
                  </a:cubicBezTo>
                  <a:cubicBezTo>
                    <a:pt x="5685" y="5199"/>
                    <a:pt x="5685" y="5107"/>
                    <a:pt x="5624" y="5016"/>
                  </a:cubicBezTo>
                  <a:cubicBezTo>
                    <a:pt x="5533" y="4743"/>
                    <a:pt x="5381" y="4469"/>
                    <a:pt x="5259" y="4226"/>
                  </a:cubicBezTo>
                  <a:cubicBezTo>
                    <a:pt x="4803" y="3375"/>
                    <a:pt x="4195" y="2615"/>
                    <a:pt x="3496" y="1977"/>
                  </a:cubicBezTo>
                  <a:cubicBezTo>
                    <a:pt x="2797" y="1308"/>
                    <a:pt x="2007" y="791"/>
                    <a:pt x="1125" y="396"/>
                  </a:cubicBezTo>
                  <a:cubicBezTo>
                    <a:pt x="882" y="275"/>
                    <a:pt x="609" y="153"/>
                    <a:pt x="335" y="92"/>
                  </a:cubicBezTo>
                  <a:cubicBezTo>
                    <a:pt x="214" y="31"/>
                    <a:pt x="122" y="3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232;p37">
              <a:extLst>
                <a:ext uri="{FF2B5EF4-FFF2-40B4-BE49-F238E27FC236}">
                  <a16:creationId xmlns:a16="http://schemas.microsoft.com/office/drawing/2014/main" id="{215253D3-6106-4DD4-832D-1ABBA5FA7BD2}"/>
                </a:ext>
              </a:extLst>
            </p:cNvPr>
            <p:cNvSpPr/>
            <p:nvPr/>
          </p:nvSpPr>
          <p:spPr>
            <a:xfrm>
              <a:off x="4435750" y="3571775"/>
              <a:ext cx="237875" cy="604125"/>
            </a:xfrm>
            <a:custGeom>
              <a:avLst/>
              <a:gdLst/>
              <a:ahLst/>
              <a:cxnLst/>
              <a:rect l="l" t="t" r="r" b="b"/>
              <a:pathLst>
                <a:path w="9515" h="24165" extrusionOk="0">
                  <a:moveTo>
                    <a:pt x="6493" y="7011"/>
                  </a:moveTo>
                  <a:cubicBezTo>
                    <a:pt x="6608" y="7011"/>
                    <a:pt x="6724" y="7014"/>
                    <a:pt x="6840" y="7022"/>
                  </a:cubicBezTo>
                  <a:cubicBezTo>
                    <a:pt x="7539" y="7052"/>
                    <a:pt x="8208" y="7386"/>
                    <a:pt x="8694" y="7934"/>
                  </a:cubicBezTo>
                  <a:cubicBezTo>
                    <a:pt x="9150" y="8450"/>
                    <a:pt x="9332" y="9149"/>
                    <a:pt x="9211" y="9818"/>
                  </a:cubicBezTo>
                  <a:cubicBezTo>
                    <a:pt x="9059" y="10456"/>
                    <a:pt x="8542" y="10973"/>
                    <a:pt x="7904" y="11125"/>
                  </a:cubicBezTo>
                  <a:cubicBezTo>
                    <a:pt x="7681" y="11178"/>
                    <a:pt x="7455" y="11205"/>
                    <a:pt x="7232" y="11205"/>
                  </a:cubicBezTo>
                  <a:cubicBezTo>
                    <a:pt x="6814" y="11205"/>
                    <a:pt x="6406" y="11110"/>
                    <a:pt x="6050" y="10912"/>
                  </a:cubicBezTo>
                  <a:cubicBezTo>
                    <a:pt x="5502" y="10608"/>
                    <a:pt x="5016" y="10213"/>
                    <a:pt x="4651" y="9727"/>
                  </a:cubicBezTo>
                  <a:cubicBezTo>
                    <a:pt x="4287" y="9271"/>
                    <a:pt x="3983" y="8754"/>
                    <a:pt x="3740" y="8238"/>
                  </a:cubicBezTo>
                  <a:cubicBezTo>
                    <a:pt x="3689" y="8114"/>
                    <a:pt x="3643" y="7989"/>
                    <a:pt x="3599" y="7862"/>
                  </a:cubicBezTo>
                  <a:lnTo>
                    <a:pt x="3599" y="7862"/>
                  </a:lnTo>
                  <a:cubicBezTo>
                    <a:pt x="4453" y="7306"/>
                    <a:pt x="5452" y="7011"/>
                    <a:pt x="6493" y="7011"/>
                  </a:cubicBezTo>
                  <a:close/>
                  <a:moveTo>
                    <a:pt x="6384" y="0"/>
                  </a:moveTo>
                  <a:lnTo>
                    <a:pt x="6293" y="61"/>
                  </a:lnTo>
                  <a:cubicBezTo>
                    <a:pt x="6232" y="92"/>
                    <a:pt x="6110" y="152"/>
                    <a:pt x="5989" y="213"/>
                  </a:cubicBezTo>
                  <a:cubicBezTo>
                    <a:pt x="5654" y="456"/>
                    <a:pt x="5320" y="730"/>
                    <a:pt x="5016" y="1003"/>
                  </a:cubicBezTo>
                  <a:cubicBezTo>
                    <a:pt x="4560" y="1490"/>
                    <a:pt x="4135" y="2006"/>
                    <a:pt x="3831" y="2614"/>
                  </a:cubicBezTo>
                  <a:cubicBezTo>
                    <a:pt x="3405" y="3405"/>
                    <a:pt x="3162" y="4256"/>
                    <a:pt x="3071" y="5137"/>
                  </a:cubicBezTo>
                  <a:cubicBezTo>
                    <a:pt x="2996" y="6013"/>
                    <a:pt x="3106" y="6910"/>
                    <a:pt x="3368" y="7760"/>
                  </a:cubicBezTo>
                  <a:lnTo>
                    <a:pt x="3368" y="7760"/>
                  </a:lnTo>
                  <a:cubicBezTo>
                    <a:pt x="3158" y="7904"/>
                    <a:pt x="2957" y="8063"/>
                    <a:pt x="2767" y="8238"/>
                  </a:cubicBezTo>
                  <a:cubicBezTo>
                    <a:pt x="1733" y="9149"/>
                    <a:pt x="974" y="10304"/>
                    <a:pt x="548" y="11611"/>
                  </a:cubicBezTo>
                  <a:cubicBezTo>
                    <a:pt x="335" y="12219"/>
                    <a:pt x="183" y="12827"/>
                    <a:pt x="92" y="13466"/>
                  </a:cubicBezTo>
                  <a:cubicBezTo>
                    <a:pt x="1" y="14043"/>
                    <a:pt x="1" y="14651"/>
                    <a:pt x="31" y="15229"/>
                  </a:cubicBezTo>
                  <a:cubicBezTo>
                    <a:pt x="62" y="16292"/>
                    <a:pt x="244" y="17356"/>
                    <a:pt x="548" y="18390"/>
                  </a:cubicBezTo>
                  <a:cubicBezTo>
                    <a:pt x="1004" y="19849"/>
                    <a:pt x="1581" y="21308"/>
                    <a:pt x="2311" y="22675"/>
                  </a:cubicBezTo>
                  <a:cubicBezTo>
                    <a:pt x="2554" y="23162"/>
                    <a:pt x="2736" y="23527"/>
                    <a:pt x="2888" y="23770"/>
                  </a:cubicBezTo>
                  <a:cubicBezTo>
                    <a:pt x="2949" y="23891"/>
                    <a:pt x="3010" y="24013"/>
                    <a:pt x="3040" y="24074"/>
                  </a:cubicBezTo>
                  <a:cubicBezTo>
                    <a:pt x="3071" y="24134"/>
                    <a:pt x="3101" y="24165"/>
                    <a:pt x="3101" y="24165"/>
                  </a:cubicBezTo>
                  <a:cubicBezTo>
                    <a:pt x="3101" y="24165"/>
                    <a:pt x="3101" y="24165"/>
                    <a:pt x="3071" y="24074"/>
                  </a:cubicBezTo>
                  <a:cubicBezTo>
                    <a:pt x="3040" y="24013"/>
                    <a:pt x="2980" y="23891"/>
                    <a:pt x="2949" y="23770"/>
                  </a:cubicBezTo>
                  <a:lnTo>
                    <a:pt x="2402" y="22645"/>
                  </a:lnTo>
                  <a:cubicBezTo>
                    <a:pt x="1703" y="21247"/>
                    <a:pt x="1156" y="19818"/>
                    <a:pt x="730" y="18359"/>
                  </a:cubicBezTo>
                  <a:cubicBezTo>
                    <a:pt x="426" y="17326"/>
                    <a:pt x="244" y="16292"/>
                    <a:pt x="214" y="15229"/>
                  </a:cubicBezTo>
                  <a:cubicBezTo>
                    <a:pt x="183" y="14651"/>
                    <a:pt x="214" y="14073"/>
                    <a:pt x="274" y="13496"/>
                  </a:cubicBezTo>
                  <a:cubicBezTo>
                    <a:pt x="366" y="12858"/>
                    <a:pt x="518" y="12250"/>
                    <a:pt x="730" y="11672"/>
                  </a:cubicBezTo>
                  <a:cubicBezTo>
                    <a:pt x="1186" y="10426"/>
                    <a:pt x="1916" y="9271"/>
                    <a:pt x="2919" y="8390"/>
                  </a:cubicBezTo>
                  <a:cubicBezTo>
                    <a:pt x="3084" y="8239"/>
                    <a:pt x="3257" y="8099"/>
                    <a:pt x="3437" y="7972"/>
                  </a:cubicBezTo>
                  <a:lnTo>
                    <a:pt x="3437" y="7972"/>
                  </a:lnTo>
                  <a:cubicBezTo>
                    <a:pt x="3475" y="8082"/>
                    <a:pt x="3515" y="8191"/>
                    <a:pt x="3557" y="8298"/>
                  </a:cubicBezTo>
                  <a:cubicBezTo>
                    <a:pt x="3800" y="8845"/>
                    <a:pt x="4104" y="9362"/>
                    <a:pt x="4499" y="9818"/>
                  </a:cubicBezTo>
                  <a:cubicBezTo>
                    <a:pt x="4864" y="10335"/>
                    <a:pt x="5381" y="10760"/>
                    <a:pt x="5928" y="11064"/>
                  </a:cubicBezTo>
                  <a:cubicBezTo>
                    <a:pt x="6329" y="11285"/>
                    <a:pt x="6771" y="11400"/>
                    <a:pt x="7225" y="11400"/>
                  </a:cubicBezTo>
                  <a:cubicBezTo>
                    <a:pt x="7459" y="11400"/>
                    <a:pt x="7697" y="11369"/>
                    <a:pt x="7934" y="11308"/>
                  </a:cubicBezTo>
                  <a:cubicBezTo>
                    <a:pt x="8268" y="11216"/>
                    <a:pt x="8572" y="11034"/>
                    <a:pt x="8846" y="10791"/>
                  </a:cubicBezTo>
                  <a:cubicBezTo>
                    <a:pt x="9120" y="10548"/>
                    <a:pt x="9302" y="10213"/>
                    <a:pt x="9393" y="9849"/>
                  </a:cubicBezTo>
                  <a:cubicBezTo>
                    <a:pt x="9515" y="9119"/>
                    <a:pt x="9332" y="8359"/>
                    <a:pt x="8816" y="7782"/>
                  </a:cubicBezTo>
                  <a:cubicBezTo>
                    <a:pt x="8299" y="7204"/>
                    <a:pt x="7600" y="6870"/>
                    <a:pt x="6810" y="6809"/>
                  </a:cubicBezTo>
                  <a:cubicBezTo>
                    <a:pt x="6697" y="6802"/>
                    <a:pt x="6585" y="6799"/>
                    <a:pt x="6473" y="6799"/>
                  </a:cubicBezTo>
                  <a:cubicBezTo>
                    <a:pt x="5425" y="6799"/>
                    <a:pt x="4405" y="7097"/>
                    <a:pt x="3531" y="7652"/>
                  </a:cubicBezTo>
                  <a:lnTo>
                    <a:pt x="3531" y="7652"/>
                  </a:lnTo>
                  <a:cubicBezTo>
                    <a:pt x="3282" y="6845"/>
                    <a:pt x="3174" y="5991"/>
                    <a:pt x="3223" y="5137"/>
                  </a:cubicBezTo>
                  <a:cubicBezTo>
                    <a:pt x="3284" y="4286"/>
                    <a:pt x="3527" y="3435"/>
                    <a:pt x="3952" y="2675"/>
                  </a:cubicBezTo>
                  <a:cubicBezTo>
                    <a:pt x="4226" y="2067"/>
                    <a:pt x="4621" y="1551"/>
                    <a:pt x="5077" y="1064"/>
                  </a:cubicBezTo>
                  <a:cubicBezTo>
                    <a:pt x="5381" y="760"/>
                    <a:pt x="5685" y="487"/>
                    <a:pt x="6019" y="244"/>
                  </a:cubicBezTo>
                  <a:cubicBezTo>
                    <a:pt x="6262" y="92"/>
                    <a:pt x="6384" y="0"/>
                    <a:pt x="63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233;p37">
              <a:extLst>
                <a:ext uri="{FF2B5EF4-FFF2-40B4-BE49-F238E27FC236}">
                  <a16:creationId xmlns:a16="http://schemas.microsoft.com/office/drawing/2014/main" id="{2F98B032-BE25-411D-A689-283C2B552B69}"/>
                </a:ext>
              </a:extLst>
            </p:cNvPr>
            <p:cNvSpPr/>
            <p:nvPr/>
          </p:nvSpPr>
          <p:spPr>
            <a:xfrm>
              <a:off x="4189550" y="3336975"/>
              <a:ext cx="209750" cy="299975"/>
            </a:xfrm>
            <a:custGeom>
              <a:avLst/>
              <a:gdLst/>
              <a:ahLst/>
              <a:cxnLst/>
              <a:rect l="l" t="t" r="r" b="b"/>
              <a:pathLst>
                <a:path w="8390" h="11999" extrusionOk="0">
                  <a:moveTo>
                    <a:pt x="8238" y="0"/>
                  </a:moveTo>
                  <a:cubicBezTo>
                    <a:pt x="8238" y="213"/>
                    <a:pt x="8238" y="426"/>
                    <a:pt x="8268" y="638"/>
                  </a:cubicBezTo>
                  <a:cubicBezTo>
                    <a:pt x="8299" y="1186"/>
                    <a:pt x="8268" y="1763"/>
                    <a:pt x="8208" y="2310"/>
                  </a:cubicBezTo>
                  <a:cubicBezTo>
                    <a:pt x="7812" y="6079"/>
                    <a:pt x="5533" y="9392"/>
                    <a:pt x="2159" y="11125"/>
                  </a:cubicBezTo>
                  <a:cubicBezTo>
                    <a:pt x="1642" y="11368"/>
                    <a:pt x="1125" y="11581"/>
                    <a:pt x="609" y="11794"/>
                  </a:cubicBezTo>
                  <a:cubicBezTo>
                    <a:pt x="396" y="11824"/>
                    <a:pt x="213" y="11915"/>
                    <a:pt x="1" y="11976"/>
                  </a:cubicBezTo>
                  <a:cubicBezTo>
                    <a:pt x="1" y="11991"/>
                    <a:pt x="16" y="11999"/>
                    <a:pt x="46" y="11999"/>
                  </a:cubicBezTo>
                  <a:cubicBezTo>
                    <a:pt x="77" y="11999"/>
                    <a:pt x="122" y="11991"/>
                    <a:pt x="183" y="11976"/>
                  </a:cubicBezTo>
                  <a:cubicBezTo>
                    <a:pt x="274" y="11946"/>
                    <a:pt x="426" y="11915"/>
                    <a:pt x="609" y="11854"/>
                  </a:cubicBezTo>
                  <a:cubicBezTo>
                    <a:pt x="1186" y="11702"/>
                    <a:pt x="1703" y="11490"/>
                    <a:pt x="2220" y="11246"/>
                  </a:cubicBezTo>
                  <a:cubicBezTo>
                    <a:pt x="5685" y="9575"/>
                    <a:pt x="8025" y="6170"/>
                    <a:pt x="8329" y="2341"/>
                  </a:cubicBezTo>
                  <a:cubicBezTo>
                    <a:pt x="8390" y="1763"/>
                    <a:pt x="8390" y="1186"/>
                    <a:pt x="8329" y="638"/>
                  </a:cubicBezTo>
                  <a:cubicBezTo>
                    <a:pt x="8329" y="486"/>
                    <a:pt x="8299" y="334"/>
                    <a:pt x="8268" y="182"/>
                  </a:cubicBezTo>
                  <a:cubicBezTo>
                    <a:pt x="8268" y="61"/>
                    <a:pt x="8238" y="0"/>
                    <a:pt x="82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234;p37">
              <a:extLst>
                <a:ext uri="{FF2B5EF4-FFF2-40B4-BE49-F238E27FC236}">
                  <a16:creationId xmlns:a16="http://schemas.microsoft.com/office/drawing/2014/main" id="{1B85FA0B-BEE3-4898-B069-C60619005F8F}"/>
                </a:ext>
              </a:extLst>
            </p:cNvPr>
            <p:cNvSpPr/>
            <p:nvPr/>
          </p:nvSpPr>
          <p:spPr>
            <a:xfrm>
              <a:off x="5776200" y="3748825"/>
              <a:ext cx="251550" cy="224200"/>
            </a:xfrm>
            <a:custGeom>
              <a:avLst/>
              <a:gdLst/>
              <a:ahLst/>
              <a:cxnLst/>
              <a:rect l="l" t="t" r="r" b="b"/>
              <a:pathLst>
                <a:path w="10062" h="8968" extrusionOk="0">
                  <a:moveTo>
                    <a:pt x="10062" y="1"/>
                  </a:moveTo>
                  <a:cubicBezTo>
                    <a:pt x="10062" y="1"/>
                    <a:pt x="10001" y="31"/>
                    <a:pt x="9910" y="61"/>
                  </a:cubicBezTo>
                  <a:cubicBezTo>
                    <a:pt x="9788" y="122"/>
                    <a:pt x="9667" y="183"/>
                    <a:pt x="9545" y="244"/>
                  </a:cubicBezTo>
                  <a:cubicBezTo>
                    <a:pt x="9150" y="517"/>
                    <a:pt x="8785" y="882"/>
                    <a:pt x="8481" y="1247"/>
                  </a:cubicBezTo>
                  <a:cubicBezTo>
                    <a:pt x="8025" y="1855"/>
                    <a:pt x="7600" y="2463"/>
                    <a:pt x="7235" y="3070"/>
                  </a:cubicBezTo>
                  <a:cubicBezTo>
                    <a:pt x="6749" y="3830"/>
                    <a:pt x="6232" y="4529"/>
                    <a:pt x="5624" y="5198"/>
                  </a:cubicBezTo>
                  <a:cubicBezTo>
                    <a:pt x="4530" y="6353"/>
                    <a:pt x="3253" y="7356"/>
                    <a:pt x="1825" y="8116"/>
                  </a:cubicBezTo>
                  <a:cubicBezTo>
                    <a:pt x="1278" y="8420"/>
                    <a:pt x="822" y="8602"/>
                    <a:pt x="487" y="8754"/>
                  </a:cubicBezTo>
                  <a:cubicBezTo>
                    <a:pt x="335" y="8815"/>
                    <a:pt x="153" y="8906"/>
                    <a:pt x="1" y="8967"/>
                  </a:cubicBezTo>
                  <a:cubicBezTo>
                    <a:pt x="183" y="8937"/>
                    <a:pt x="366" y="8906"/>
                    <a:pt x="518" y="8815"/>
                  </a:cubicBezTo>
                  <a:cubicBezTo>
                    <a:pt x="1004" y="8663"/>
                    <a:pt x="1460" y="8481"/>
                    <a:pt x="1885" y="8238"/>
                  </a:cubicBezTo>
                  <a:cubicBezTo>
                    <a:pt x="3344" y="7508"/>
                    <a:pt x="4682" y="6536"/>
                    <a:pt x="5776" y="5320"/>
                  </a:cubicBezTo>
                  <a:cubicBezTo>
                    <a:pt x="6384" y="4651"/>
                    <a:pt x="6931" y="3952"/>
                    <a:pt x="7417" y="3162"/>
                  </a:cubicBezTo>
                  <a:cubicBezTo>
                    <a:pt x="7843" y="2493"/>
                    <a:pt x="8208" y="1855"/>
                    <a:pt x="8603" y="1338"/>
                  </a:cubicBezTo>
                  <a:cubicBezTo>
                    <a:pt x="8998" y="821"/>
                    <a:pt x="9484" y="365"/>
                    <a:pt x="1006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235;p37">
              <a:extLst>
                <a:ext uri="{FF2B5EF4-FFF2-40B4-BE49-F238E27FC236}">
                  <a16:creationId xmlns:a16="http://schemas.microsoft.com/office/drawing/2014/main" id="{3637CCE2-C658-40A7-933C-6A21CC522E8D}"/>
                </a:ext>
              </a:extLst>
            </p:cNvPr>
            <p:cNvSpPr/>
            <p:nvPr/>
          </p:nvSpPr>
          <p:spPr>
            <a:xfrm>
              <a:off x="5085475" y="3012500"/>
              <a:ext cx="428600" cy="44850"/>
            </a:xfrm>
            <a:custGeom>
              <a:avLst/>
              <a:gdLst/>
              <a:ahLst/>
              <a:cxnLst/>
              <a:rect l="l" t="t" r="r" b="b"/>
              <a:pathLst>
                <a:path w="17144" h="1794" extrusionOk="0">
                  <a:moveTo>
                    <a:pt x="0" y="0"/>
                  </a:moveTo>
                  <a:cubicBezTo>
                    <a:pt x="0" y="0"/>
                    <a:pt x="13" y="9"/>
                    <a:pt x="37" y="26"/>
                  </a:cubicBezTo>
                  <a:lnTo>
                    <a:pt x="37" y="26"/>
                  </a:lnTo>
                  <a:cubicBezTo>
                    <a:pt x="15" y="8"/>
                    <a:pt x="0" y="0"/>
                    <a:pt x="0" y="0"/>
                  </a:cubicBezTo>
                  <a:close/>
                  <a:moveTo>
                    <a:pt x="37" y="26"/>
                  </a:moveTo>
                  <a:cubicBezTo>
                    <a:pt x="60" y="45"/>
                    <a:pt x="91" y="75"/>
                    <a:pt x="122" y="122"/>
                  </a:cubicBezTo>
                  <a:cubicBezTo>
                    <a:pt x="243" y="243"/>
                    <a:pt x="395" y="365"/>
                    <a:pt x="547" y="456"/>
                  </a:cubicBezTo>
                  <a:cubicBezTo>
                    <a:pt x="1034" y="821"/>
                    <a:pt x="1611" y="1125"/>
                    <a:pt x="2219" y="1307"/>
                  </a:cubicBezTo>
                  <a:cubicBezTo>
                    <a:pt x="3131" y="1611"/>
                    <a:pt x="4043" y="1763"/>
                    <a:pt x="4985" y="1794"/>
                  </a:cubicBezTo>
                  <a:cubicBezTo>
                    <a:pt x="6140" y="1794"/>
                    <a:pt x="7265" y="1763"/>
                    <a:pt x="8420" y="1672"/>
                  </a:cubicBezTo>
                  <a:cubicBezTo>
                    <a:pt x="10851" y="1490"/>
                    <a:pt x="13040" y="1246"/>
                    <a:pt x="14621" y="1034"/>
                  </a:cubicBezTo>
                  <a:cubicBezTo>
                    <a:pt x="15380" y="912"/>
                    <a:pt x="16049" y="821"/>
                    <a:pt x="16475" y="760"/>
                  </a:cubicBezTo>
                  <a:lnTo>
                    <a:pt x="16991" y="669"/>
                  </a:lnTo>
                  <a:cubicBezTo>
                    <a:pt x="17052" y="639"/>
                    <a:pt x="17113" y="639"/>
                    <a:pt x="17143" y="608"/>
                  </a:cubicBezTo>
                  <a:cubicBezTo>
                    <a:pt x="16931" y="608"/>
                    <a:pt x="16718" y="608"/>
                    <a:pt x="16475" y="669"/>
                  </a:cubicBezTo>
                  <a:lnTo>
                    <a:pt x="14621" y="882"/>
                  </a:lnTo>
                  <a:cubicBezTo>
                    <a:pt x="13040" y="1034"/>
                    <a:pt x="10851" y="1277"/>
                    <a:pt x="8420" y="1459"/>
                  </a:cubicBezTo>
                  <a:cubicBezTo>
                    <a:pt x="7494" y="1534"/>
                    <a:pt x="6548" y="1589"/>
                    <a:pt x="5616" y="1589"/>
                  </a:cubicBezTo>
                  <a:cubicBezTo>
                    <a:pt x="5415" y="1589"/>
                    <a:pt x="5215" y="1586"/>
                    <a:pt x="5015" y="1581"/>
                  </a:cubicBezTo>
                  <a:cubicBezTo>
                    <a:pt x="4073" y="1581"/>
                    <a:pt x="3161" y="1429"/>
                    <a:pt x="2280" y="1155"/>
                  </a:cubicBezTo>
                  <a:cubicBezTo>
                    <a:pt x="1672" y="973"/>
                    <a:pt x="1094" y="699"/>
                    <a:pt x="578" y="365"/>
                  </a:cubicBezTo>
                  <a:cubicBezTo>
                    <a:pt x="302" y="204"/>
                    <a:pt x="112" y="78"/>
                    <a:pt x="37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236;p37">
              <a:extLst>
                <a:ext uri="{FF2B5EF4-FFF2-40B4-BE49-F238E27FC236}">
                  <a16:creationId xmlns:a16="http://schemas.microsoft.com/office/drawing/2014/main" id="{47CB689D-355E-427A-A554-8A10EC987AA4}"/>
                </a:ext>
              </a:extLst>
            </p:cNvPr>
            <p:cNvSpPr/>
            <p:nvPr/>
          </p:nvSpPr>
          <p:spPr>
            <a:xfrm>
              <a:off x="5197925" y="4113575"/>
              <a:ext cx="997775" cy="332850"/>
            </a:xfrm>
            <a:custGeom>
              <a:avLst/>
              <a:gdLst/>
              <a:ahLst/>
              <a:cxnLst/>
              <a:rect l="l" t="t" r="r" b="b"/>
              <a:pathLst>
                <a:path w="39911" h="13314" extrusionOk="0">
                  <a:moveTo>
                    <a:pt x="25412" y="0"/>
                  </a:moveTo>
                  <a:lnTo>
                    <a:pt x="761" y="3678"/>
                  </a:lnTo>
                  <a:lnTo>
                    <a:pt x="1" y="13010"/>
                  </a:lnTo>
                  <a:lnTo>
                    <a:pt x="28785" y="13314"/>
                  </a:lnTo>
                  <a:cubicBezTo>
                    <a:pt x="35138" y="13253"/>
                    <a:pt x="39910" y="7417"/>
                    <a:pt x="38694" y="1155"/>
                  </a:cubicBezTo>
                  <a:lnTo>
                    <a:pt x="2541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1237;p37">
              <a:extLst>
                <a:ext uri="{FF2B5EF4-FFF2-40B4-BE49-F238E27FC236}">
                  <a16:creationId xmlns:a16="http://schemas.microsoft.com/office/drawing/2014/main" id="{FA14F842-1BE5-4D0A-8056-389C0CA4AE85}"/>
                </a:ext>
              </a:extLst>
            </p:cNvPr>
            <p:cNvSpPr/>
            <p:nvPr/>
          </p:nvSpPr>
          <p:spPr>
            <a:xfrm>
              <a:off x="4811900" y="4156525"/>
              <a:ext cx="449125" cy="292100"/>
            </a:xfrm>
            <a:custGeom>
              <a:avLst/>
              <a:gdLst/>
              <a:ahLst/>
              <a:cxnLst/>
              <a:rect l="l" t="t" r="r" b="b"/>
              <a:pathLst>
                <a:path w="17965" h="11684" extrusionOk="0">
                  <a:moveTo>
                    <a:pt x="10195" y="0"/>
                  </a:moveTo>
                  <a:cubicBezTo>
                    <a:pt x="10009" y="0"/>
                    <a:pt x="9823" y="5"/>
                    <a:pt x="9636" y="15"/>
                  </a:cubicBezTo>
                  <a:lnTo>
                    <a:pt x="2767" y="349"/>
                  </a:lnTo>
                  <a:cubicBezTo>
                    <a:pt x="2767" y="349"/>
                    <a:pt x="3192" y="1504"/>
                    <a:pt x="3891" y="1869"/>
                  </a:cubicBezTo>
                  <a:cubicBezTo>
                    <a:pt x="4621" y="2264"/>
                    <a:pt x="8937" y="2386"/>
                    <a:pt x="8937" y="2386"/>
                  </a:cubicBezTo>
                  <a:lnTo>
                    <a:pt x="8694" y="2599"/>
                  </a:lnTo>
                  <a:cubicBezTo>
                    <a:pt x="7812" y="3541"/>
                    <a:pt x="6566" y="4058"/>
                    <a:pt x="5290" y="4088"/>
                  </a:cubicBezTo>
                  <a:lnTo>
                    <a:pt x="4621" y="4088"/>
                  </a:lnTo>
                  <a:cubicBezTo>
                    <a:pt x="4135" y="4058"/>
                    <a:pt x="3648" y="3966"/>
                    <a:pt x="3192" y="3814"/>
                  </a:cubicBezTo>
                  <a:lnTo>
                    <a:pt x="1490" y="3146"/>
                  </a:lnTo>
                  <a:cubicBezTo>
                    <a:pt x="1302" y="3052"/>
                    <a:pt x="1105" y="2999"/>
                    <a:pt x="920" y="2999"/>
                  </a:cubicBezTo>
                  <a:cubicBezTo>
                    <a:pt x="626" y="2999"/>
                    <a:pt x="363" y="3133"/>
                    <a:pt x="214" y="3450"/>
                  </a:cubicBezTo>
                  <a:cubicBezTo>
                    <a:pt x="1" y="3966"/>
                    <a:pt x="183" y="4574"/>
                    <a:pt x="1581" y="5273"/>
                  </a:cubicBezTo>
                  <a:cubicBezTo>
                    <a:pt x="2341" y="5638"/>
                    <a:pt x="5259" y="6672"/>
                    <a:pt x="5259" y="6672"/>
                  </a:cubicBezTo>
                  <a:cubicBezTo>
                    <a:pt x="5259" y="7067"/>
                    <a:pt x="5320" y="7492"/>
                    <a:pt x="5411" y="7887"/>
                  </a:cubicBezTo>
                  <a:cubicBezTo>
                    <a:pt x="5533" y="8313"/>
                    <a:pt x="6688" y="8738"/>
                    <a:pt x="6688" y="8738"/>
                  </a:cubicBezTo>
                  <a:cubicBezTo>
                    <a:pt x="6961" y="9346"/>
                    <a:pt x="7296" y="9954"/>
                    <a:pt x="7691" y="10532"/>
                  </a:cubicBezTo>
                  <a:cubicBezTo>
                    <a:pt x="7812" y="10684"/>
                    <a:pt x="8846" y="11018"/>
                    <a:pt x="9940" y="11322"/>
                  </a:cubicBezTo>
                  <a:cubicBezTo>
                    <a:pt x="10808" y="11562"/>
                    <a:pt x="11706" y="11683"/>
                    <a:pt x="12604" y="11683"/>
                  </a:cubicBezTo>
                  <a:cubicBezTo>
                    <a:pt x="13530" y="11683"/>
                    <a:pt x="14456" y="11554"/>
                    <a:pt x="15351" y="11292"/>
                  </a:cubicBezTo>
                  <a:lnTo>
                    <a:pt x="17965" y="10501"/>
                  </a:lnTo>
                  <a:lnTo>
                    <a:pt x="17965" y="2507"/>
                  </a:lnTo>
                  <a:lnTo>
                    <a:pt x="17965" y="2386"/>
                  </a:lnTo>
                  <a:cubicBezTo>
                    <a:pt x="17962" y="2386"/>
                    <a:pt x="17958" y="2387"/>
                    <a:pt x="17954" y="2387"/>
                  </a:cubicBezTo>
                  <a:cubicBezTo>
                    <a:pt x="17746" y="2387"/>
                    <a:pt x="16141" y="1673"/>
                    <a:pt x="14682" y="988"/>
                  </a:cubicBezTo>
                  <a:cubicBezTo>
                    <a:pt x="13271" y="337"/>
                    <a:pt x="11740" y="0"/>
                    <a:pt x="10195" y="0"/>
                  </a:cubicBezTo>
                  <a:close/>
                </a:path>
              </a:pathLst>
            </a:custGeom>
            <a:solidFill>
              <a:srgbClr val="CFB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1238;p37">
              <a:extLst>
                <a:ext uri="{FF2B5EF4-FFF2-40B4-BE49-F238E27FC236}">
                  <a16:creationId xmlns:a16="http://schemas.microsoft.com/office/drawing/2014/main" id="{D2975444-2C9A-4C53-99A1-4E1939CA261C}"/>
                </a:ext>
              </a:extLst>
            </p:cNvPr>
            <p:cNvSpPr/>
            <p:nvPr/>
          </p:nvSpPr>
          <p:spPr>
            <a:xfrm>
              <a:off x="4939575" y="4323250"/>
              <a:ext cx="86650" cy="22875"/>
            </a:xfrm>
            <a:custGeom>
              <a:avLst/>
              <a:gdLst/>
              <a:ahLst/>
              <a:cxnLst/>
              <a:rect l="l" t="t" r="r" b="b"/>
              <a:pathLst>
                <a:path w="3466" h="915" extrusionOk="0">
                  <a:moveTo>
                    <a:pt x="6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1064" y="580"/>
                    <a:pt x="2250" y="884"/>
                    <a:pt x="3465" y="914"/>
                  </a:cubicBezTo>
                  <a:cubicBezTo>
                    <a:pt x="3465" y="854"/>
                    <a:pt x="2675" y="732"/>
                    <a:pt x="1733" y="489"/>
                  </a:cubicBezTo>
                  <a:cubicBezTo>
                    <a:pt x="810" y="258"/>
                    <a:pt x="79" y="0"/>
                    <a:pt x="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239;p37">
              <a:extLst>
                <a:ext uri="{FF2B5EF4-FFF2-40B4-BE49-F238E27FC236}">
                  <a16:creationId xmlns:a16="http://schemas.microsoft.com/office/drawing/2014/main" id="{6E26FF5F-EDB4-406B-8E65-86B0792BA490}"/>
                </a:ext>
              </a:extLst>
            </p:cNvPr>
            <p:cNvSpPr/>
            <p:nvPr/>
          </p:nvSpPr>
          <p:spPr>
            <a:xfrm>
              <a:off x="4974525" y="4373450"/>
              <a:ext cx="45625" cy="13700"/>
            </a:xfrm>
            <a:custGeom>
              <a:avLst/>
              <a:gdLst/>
              <a:ahLst/>
              <a:cxnLst/>
              <a:rect l="l" t="t" r="r" b="b"/>
              <a:pathLst>
                <a:path w="1825" h="548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213"/>
                    <a:pt x="548" y="365"/>
                    <a:pt x="852" y="426"/>
                  </a:cubicBezTo>
                  <a:cubicBezTo>
                    <a:pt x="1054" y="507"/>
                    <a:pt x="1270" y="548"/>
                    <a:pt x="1491" y="548"/>
                  </a:cubicBezTo>
                  <a:cubicBezTo>
                    <a:pt x="1601" y="548"/>
                    <a:pt x="1713" y="538"/>
                    <a:pt x="1824" y="517"/>
                  </a:cubicBezTo>
                  <a:cubicBezTo>
                    <a:pt x="1520" y="396"/>
                    <a:pt x="1216" y="335"/>
                    <a:pt x="912" y="274"/>
                  </a:cubicBezTo>
                  <a:cubicBezTo>
                    <a:pt x="608" y="153"/>
                    <a:pt x="304" y="61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240;p37">
              <a:extLst>
                <a:ext uri="{FF2B5EF4-FFF2-40B4-BE49-F238E27FC236}">
                  <a16:creationId xmlns:a16="http://schemas.microsoft.com/office/drawing/2014/main" id="{6D391D8F-F66C-4E71-A176-0D5CE400D180}"/>
                </a:ext>
              </a:extLst>
            </p:cNvPr>
            <p:cNvSpPr/>
            <p:nvPr/>
          </p:nvSpPr>
          <p:spPr>
            <a:xfrm>
              <a:off x="4938050" y="4200200"/>
              <a:ext cx="113250" cy="61875"/>
            </a:xfrm>
            <a:custGeom>
              <a:avLst/>
              <a:gdLst/>
              <a:ahLst/>
              <a:cxnLst/>
              <a:rect l="l" t="t" r="r" b="b"/>
              <a:pathLst>
                <a:path w="4530" h="2475" extrusionOk="0">
                  <a:moveTo>
                    <a:pt x="4529" y="0"/>
                  </a:moveTo>
                  <a:lnTo>
                    <a:pt x="4529" y="0"/>
                  </a:lnTo>
                  <a:cubicBezTo>
                    <a:pt x="4317" y="152"/>
                    <a:pt x="4134" y="304"/>
                    <a:pt x="3952" y="487"/>
                  </a:cubicBezTo>
                  <a:cubicBezTo>
                    <a:pt x="3466" y="882"/>
                    <a:pt x="2979" y="1247"/>
                    <a:pt x="2432" y="1581"/>
                  </a:cubicBezTo>
                  <a:cubicBezTo>
                    <a:pt x="1672" y="1976"/>
                    <a:pt x="852" y="2280"/>
                    <a:pt x="0" y="2463"/>
                  </a:cubicBezTo>
                  <a:cubicBezTo>
                    <a:pt x="66" y="2471"/>
                    <a:pt x="133" y="2474"/>
                    <a:pt x="201" y="2474"/>
                  </a:cubicBezTo>
                  <a:cubicBezTo>
                    <a:pt x="388" y="2474"/>
                    <a:pt x="582" y="2446"/>
                    <a:pt x="760" y="2402"/>
                  </a:cubicBezTo>
                  <a:cubicBezTo>
                    <a:pt x="1368" y="2250"/>
                    <a:pt x="1976" y="2037"/>
                    <a:pt x="2523" y="1703"/>
                  </a:cubicBezTo>
                  <a:cubicBezTo>
                    <a:pt x="3040" y="1399"/>
                    <a:pt x="3557" y="1004"/>
                    <a:pt x="4013" y="578"/>
                  </a:cubicBezTo>
                  <a:cubicBezTo>
                    <a:pt x="4195" y="396"/>
                    <a:pt x="4377" y="213"/>
                    <a:pt x="452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241;p37">
              <a:extLst>
                <a:ext uri="{FF2B5EF4-FFF2-40B4-BE49-F238E27FC236}">
                  <a16:creationId xmlns:a16="http://schemas.microsoft.com/office/drawing/2014/main" id="{CC483C8A-4F65-4E9D-9547-7E9897C9DD44}"/>
                </a:ext>
              </a:extLst>
            </p:cNvPr>
            <p:cNvSpPr/>
            <p:nvPr/>
          </p:nvSpPr>
          <p:spPr>
            <a:xfrm>
              <a:off x="5261000" y="3999600"/>
              <a:ext cx="946850" cy="448350"/>
            </a:xfrm>
            <a:custGeom>
              <a:avLst/>
              <a:gdLst/>
              <a:ahLst/>
              <a:cxnLst/>
              <a:rect l="l" t="t" r="r" b="b"/>
              <a:pathLst>
                <a:path w="37874" h="17934" extrusionOk="0">
                  <a:moveTo>
                    <a:pt x="35320" y="0"/>
                  </a:moveTo>
                  <a:lnTo>
                    <a:pt x="21673" y="2249"/>
                  </a:lnTo>
                  <a:lnTo>
                    <a:pt x="22098" y="3951"/>
                  </a:lnTo>
                  <a:lnTo>
                    <a:pt x="700" y="7417"/>
                  </a:lnTo>
                  <a:lnTo>
                    <a:pt x="1" y="17933"/>
                  </a:lnTo>
                  <a:lnTo>
                    <a:pt x="27114" y="17933"/>
                  </a:lnTo>
                  <a:cubicBezTo>
                    <a:pt x="28937" y="17933"/>
                    <a:pt x="30761" y="17447"/>
                    <a:pt x="32342" y="16505"/>
                  </a:cubicBezTo>
                  <a:cubicBezTo>
                    <a:pt x="35989" y="14286"/>
                    <a:pt x="37874" y="10031"/>
                    <a:pt x="37053" y="5866"/>
                  </a:cubicBezTo>
                  <a:cubicBezTo>
                    <a:pt x="36658" y="3860"/>
                    <a:pt x="36080" y="1885"/>
                    <a:pt x="3532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242;p37">
              <a:extLst>
                <a:ext uri="{FF2B5EF4-FFF2-40B4-BE49-F238E27FC236}">
                  <a16:creationId xmlns:a16="http://schemas.microsoft.com/office/drawing/2014/main" id="{E3853130-52ED-44D7-BFA0-7C890BE4E183}"/>
                </a:ext>
              </a:extLst>
            </p:cNvPr>
            <p:cNvSpPr/>
            <p:nvPr/>
          </p:nvSpPr>
          <p:spPr>
            <a:xfrm>
              <a:off x="5288350" y="4076350"/>
              <a:ext cx="682425" cy="105625"/>
            </a:xfrm>
            <a:custGeom>
              <a:avLst/>
              <a:gdLst/>
              <a:ahLst/>
              <a:cxnLst/>
              <a:rect l="l" t="t" r="r" b="b"/>
              <a:pathLst>
                <a:path w="27297" h="4225" extrusionOk="0">
                  <a:moveTo>
                    <a:pt x="27023" y="0"/>
                  </a:moveTo>
                  <a:lnTo>
                    <a:pt x="26232" y="122"/>
                  </a:lnTo>
                  <a:lnTo>
                    <a:pt x="23314" y="547"/>
                  </a:lnTo>
                  <a:lnTo>
                    <a:pt x="13618" y="2006"/>
                  </a:lnTo>
                  <a:lnTo>
                    <a:pt x="3983" y="3526"/>
                  </a:lnTo>
                  <a:lnTo>
                    <a:pt x="1095" y="4043"/>
                  </a:lnTo>
                  <a:lnTo>
                    <a:pt x="274" y="4164"/>
                  </a:lnTo>
                  <a:cubicBezTo>
                    <a:pt x="183" y="4195"/>
                    <a:pt x="92" y="4195"/>
                    <a:pt x="1" y="4225"/>
                  </a:cubicBezTo>
                  <a:lnTo>
                    <a:pt x="305" y="4225"/>
                  </a:lnTo>
                  <a:lnTo>
                    <a:pt x="1095" y="4103"/>
                  </a:lnTo>
                  <a:lnTo>
                    <a:pt x="4013" y="3678"/>
                  </a:lnTo>
                  <a:lnTo>
                    <a:pt x="13679" y="2219"/>
                  </a:lnTo>
                  <a:lnTo>
                    <a:pt x="23314" y="699"/>
                  </a:lnTo>
                  <a:lnTo>
                    <a:pt x="26232" y="213"/>
                  </a:lnTo>
                  <a:lnTo>
                    <a:pt x="27023" y="61"/>
                  </a:lnTo>
                  <a:cubicBezTo>
                    <a:pt x="27114" y="30"/>
                    <a:pt x="27205" y="30"/>
                    <a:pt x="27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243;p37">
              <a:extLst>
                <a:ext uri="{FF2B5EF4-FFF2-40B4-BE49-F238E27FC236}">
                  <a16:creationId xmlns:a16="http://schemas.microsoft.com/office/drawing/2014/main" id="{2B3BF908-A3A9-456A-893E-1173386D4231}"/>
                </a:ext>
              </a:extLst>
            </p:cNvPr>
            <p:cNvSpPr/>
            <p:nvPr/>
          </p:nvSpPr>
          <p:spPr>
            <a:xfrm>
              <a:off x="5484400" y="4159925"/>
              <a:ext cx="148225" cy="288775"/>
            </a:xfrm>
            <a:custGeom>
              <a:avLst/>
              <a:gdLst/>
              <a:ahLst/>
              <a:cxnLst/>
              <a:rect l="l" t="t" r="r" b="b"/>
              <a:pathLst>
                <a:path w="5929" h="11551" extrusionOk="0">
                  <a:moveTo>
                    <a:pt x="31" y="1"/>
                  </a:moveTo>
                  <a:cubicBezTo>
                    <a:pt x="1" y="31"/>
                    <a:pt x="700" y="396"/>
                    <a:pt x="1642" y="1156"/>
                  </a:cubicBezTo>
                  <a:cubicBezTo>
                    <a:pt x="1885" y="1368"/>
                    <a:pt x="2159" y="1581"/>
                    <a:pt x="2402" y="1824"/>
                  </a:cubicBezTo>
                  <a:cubicBezTo>
                    <a:pt x="2554" y="1976"/>
                    <a:pt x="2676" y="2098"/>
                    <a:pt x="2828" y="2250"/>
                  </a:cubicBezTo>
                  <a:lnTo>
                    <a:pt x="3192" y="2675"/>
                  </a:lnTo>
                  <a:cubicBezTo>
                    <a:pt x="3770" y="3344"/>
                    <a:pt x="4256" y="4104"/>
                    <a:pt x="4682" y="4894"/>
                  </a:cubicBezTo>
                  <a:cubicBezTo>
                    <a:pt x="5077" y="5684"/>
                    <a:pt x="5381" y="6505"/>
                    <a:pt x="5563" y="7387"/>
                  </a:cubicBezTo>
                  <a:cubicBezTo>
                    <a:pt x="5624" y="7751"/>
                    <a:pt x="5685" y="8147"/>
                    <a:pt x="5715" y="8511"/>
                  </a:cubicBezTo>
                  <a:cubicBezTo>
                    <a:pt x="5746" y="8846"/>
                    <a:pt x="5776" y="9210"/>
                    <a:pt x="5776" y="9545"/>
                  </a:cubicBezTo>
                  <a:cubicBezTo>
                    <a:pt x="5746" y="10791"/>
                    <a:pt x="5533" y="11551"/>
                    <a:pt x="5594" y="11551"/>
                  </a:cubicBezTo>
                  <a:cubicBezTo>
                    <a:pt x="5655" y="11368"/>
                    <a:pt x="5685" y="11186"/>
                    <a:pt x="5715" y="11004"/>
                  </a:cubicBezTo>
                  <a:cubicBezTo>
                    <a:pt x="5776" y="10791"/>
                    <a:pt x="5807" y="10578"/>
                    <a:pt x="5837" y="10365"/>
                  </a:cubicBezTo>
                  <a:cubicBezTo>
                    <a:pt x="5867" y="10092"/>
                    <a:pt x="5898" y="9818"/>
                    <a:pt x="5898" y="9545"/>
                  </a:cubicBezTo>
                  <a:cubicBezTo>
                    <a:pt x="5928" y="9180"/>
                    <a:pt x="5928" y="8846"/>
                    <a:pt x="5898" y="8511"/>
                  </a:cubicBezTo>
                  <a:cubicBezTo>
                    <a:pt x="5898" y="8116"/>
                    <a:pt x="5837" y="7721"/>
                    <a:pt x="5746" y="7326"/>
                  </a:cubicBezTo>
                  <a:cubicBezTo>
                    <a:pt x="5563" y="6444"/>
                    <a:pt x="5290" y="5593"/>
                    <a:pt x="4864" y="4773"/>
                  </a:cubicBezTo>
                  <a:cubicBezTo>
                    <a:pt x="4469" y="3982"/>
                    <a:pt x="3952" y="3222"/>
                    <a:pt x="3344" y="2554"/>
                  </a:cubicBezTo>
                  <a:lnTo>
                    <a:pt x="2949" y="2098"/>
                  </a:lnTo>
                  <a:cubicBezTo>
                    <a:pt x="2797" y="1976"/>
                    <a:pt x="2676" y="1855"/>
                    <a:pt x="2524" y="1733"/>
                  </a:cubicBezTo>
                  <a:cubicBezTo>
                    <a:pt x="2281" y="1490"/>
                    <a:pt x="2007" y="1247"/>
                    <a:pt x="1733" y="1064"/>
                  </a:cubicBezTo>
                  <a:cubicBezTo>
                    <a:pt x="1521" y="852"/>
                    <a:pt x="1247" y="700"/>
                    <a:pt x="1065" y="578"/>
                  </a:cubicBezTo>
                  <a:cubicBezTo>
                    <a:pt x="882" y="456"/>
                    <a:pt x="700" y="335"/>
                    <a:pt x="518" y="244"/>
                  </a:cubicBezTo>
                  <a:cubicBezTo>
                    <a:pt x="366" y="153"/>
                    <a:pt x="183" y="6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244;p37">
              <a:extLst>
                <a:ext uri="{FF2B5EF4-FFF2-40B4-BE49-F238E27FC236}">
                  <a16:creationId xmlns:a16="http://schemas.microsoft.com/office/drawing/2014/main" id="{8B4D0F51-EDA1-4A0D-9850-0451E8F9C21E}"/>
                </a:ext>
              </a:extLst>
            </p:cNvPr>
            <p:cNvSpPr/>
            <p:nvPr/>
          </p:nvSpPr>
          <p:spPr>
            <a:xfrm>
              <a:off x="5799775" y="4112050"/>
              <a:ext cx="237100" cy="316150"/>
            </a:xfrm>
            <a:custGeom>
              <a:avLst/>
              <a:gdLst/>
              <a:ahLst/>
              <a:cxnLst/>
              <a:rect l="l" t="t" r="r" b="b"/>
              <a:pathLst>
                <a:path w="9484" h="12646" extrusionOk="0">
                  <a:moveTo>
                    <a:pt x="6973" y="3359"/>
                  </a:moveTo>
                  <a:cubicBezTo>
                    <a:pt x="7060" y="3359"/>
                    <a:pt x="7147" y="3364"/>
                    <a:pt x="7234" y="3375"/>
                  </a:cubicBezTo>
                  <a:cubicBezTo>
                    <a:pt x="8329" y="3435"/>
                    <a:pt x="9149" y="4408"/>
                    <a:pt x="9058" y="5502"/>
                  </a:cubicBezTo>
                  <a:cubicBezTo>
                    <a:pt x="8967" y="6019"/>
                    <a:pt x="8663" y="6444"/>
                    <a:pt x="8207" y="6718"/>
                  </a:cubicBezTo>
                  <a:cubicBezTo>
                    <a:pt x="7593" y="7015"/>
                    <a:pt x="6919" y="7178"/>
                    <a:pt x="6239" y="7178"/>
                  </a:cubicBezTo>
                  <a:cubicBezTo>
                    <a:pt x="5942" y="7178"/>
                    <a:pt x="5645" y="7147"/>
                    <a:pt x="5350" y="7083"/>
                  </a:cubicBezTo>
                  <a:cubicBezTo>
                    <a:pt x="4897" y="7010"/>
                    <a:pt x="4460" y="6890"/>
                    <a:pt x="4043" y="6726"/>
                  </a:cubicBezTo>
                  <a:lnTo>
                    <a:pt x="4043" y="6726"/>
                  </a:lnTo>
                  <a:cubicBezTo>
                    <a:pt x="4059" y="6501"/>
                    <a:pt x="4089" y="6275"/>
                    <a:pt x="4134" y="6049"/>
                  </a:cubicBezTo>
                  <a:cubicBezTo>
                    <a:pt x="4316" y="5077"/>
                    <a:pt x="4894" y="4195"/>
                    <a:pt x="5775" y="3709"/>
                  </a:cubicBezTo>
                  <a:cubicBezTo>
                    <a:pt x="6129" y="3482"/>
                    <a:pt x="6546" y="3359"/>
                    <a:pt x="6973" y="3359"/>
                  </a:cubicBezTo>
                  <a:close/>
                  <a:moveTo>
                    <a:pt x="152" y="1"/>
                  </a:moveTo>
                  <a:lnTo>
                    <a:pt x="152" y="1"/>
                  </a:lnTo>
                  <a:cubicBezTo>
                    <a:pt x="61" y="396"/>
                    <a:pt x="0" y="821"/>
                    <a:pt x="31" y="1247"/>
                  </a:cubicBezTo>
                  <a:cubicBezTo>
                    <a:pt x="106" y="3738"/>
                    <a:pt x="1640" y="5896"/>
                    <a:pt x="3856" y="6824"/>
                  </a:cubicBezTo>
                  <a:lnTo>
                    <a:pt x="3856" y="6824"/>
                  </a:lnTo>
                  <a:cubicBezTo>
                    <a:pt x="3846" y="7019"/>
                    <a:pt x="3848" y="7216"/>
                    <a:pt x="3860" y="7417"/>
                  </a:cubicBezTo>
                  <a:cubicBezTo>
                    <a:pt x="3860" y="7873"/>
                    <a:pt x="3921" y="8299"/>
                    <a:pt x="4043" y="8755"/>
                  </a:cubicBezTo>
                  <a:cubicBezTo>
                    <a:pt x="4256" y="9514"/>
                    <a:pt x="4681" y="10244"/>
                    <a:pt x="5228" y="10821"/>
                  </a:cubicBezTo>
                  <a:cubicBezTo>
                    <a:pt x="5684" y="11308"/>
                    <a:pt x="6201" y="11703"/>
                    <a:pt x="6809" y="12007"/>
                  </a:cubicBezTo>
                  <a:cubicBezTo>
                    <a:pt x="7265" y="12220"/>
                    <a:pt x="7721" y="12402"/>
                    <a:pt x="8207" y="12524"/>
                  </a:cubicBezTo>
                  <a:cubicBezTo>
                    <a:pt x="8633" y="12615"/>
                    <a:pt x="9058" y="12645"/>
                    <a:pt x="9484" y="12645"/>
                  </a:cubicBezTo>
                  <a:cubicBezTo>
                    <a:pt x="9484" y="12645"/>
                    <a:pt x="9028" y="12615"/>
                    <a:pt x="8207" y="12432"/>
                  </a:cubicBezTo>
                  <a:cubicBezTo>
                    <a:pt x="7751" y="12311"/>
                    <a:pt x="7295" y="12159"/>
                    <a:pt x="6839" y="11916"/>
                  </a:cubicBezTo>
                  <a:cubicBezTo>
                    <a:pt x="6262" y="11612"/>
                    <a:pt x="5745" y="11217"/>
                    <a:pt x="5319" y="10761"/>
                  </a:cubicBezTo>
                  <a:cubicBezTo>
                    <a:pt x="4803" y="10183"/>
                    <a:pt x="4408" y="9454"/>
                    <a:pt x="4225" y="8724"/>
                  </a:cubicBezTo>
                  <a:cubicBezTo>
                    <a:pt x="4104" y="8299"/>
                    <a:pt x="4043" y="7843"/>
                    <a:pt x="4043" y="7417"/>
                  </a:cubicBezTo>
                  <a:cubicBezTo>
                    <a:pt x="4031" y="7243"/>
                    <a:pt x="4028" y="7069"/>
                    <a:pt x="4035" y="6895"/>
                  </a:cubicBezTo>
                  <a:lnTo>
                    <a:pt x="4035" y="6895"/>
                  </a:lnTo>
                  <a:cubicBezTo>
                    <a:pt x="4443" y="7051"/>
                    <a:pt x="4872" y="7166"/>
                    <a:pt x="5319" y="7235"/>
                  </a:cubicBezTo>
                  <a:cubicBezTo>
                    <a:pt x="5634" y="7301"/>
                    <a:pt x="5955" y="7335"/>
                    <a:pt x="6276" y="7335"/>
                  </a:cubicBezTo>
                  <a:cubicBezTo>
                    <a:pt x="6978" y="7335"/>
                    <a:pt x="7682" y="7173"/>
                    <a:pt x="8329" y="6840"/>
                  </a:cubicBezTo>
                  <a:cubicBezTo>
                    <a:pt x="8815" y="6536"/>
                    <a:pt x="9149" y="6049"/>
                    <a:pt x="9240" y="5502"/>
                  </a:cubicBezTo>
                  <a:cubicBezTo>
                    <a:pt x="9301" y="4925"/>
                    <a:pt x="9119" y="4347"/>
                    <a:pt x="8754" y="3891"/>
                  </a:cubicBezTo>
                  <a:cubicBezTo>
                    <a:pt x="8389" y="3435"/>
                    <a:pt x="7842" y="3162"/>
                    <a:pt x="7265" y="3131"/>
                  </a:cubicBezTo>
                  <a:cubicBezTo>
                    <a:pt x="7211" y="3128"/>
                    <a:pt x="7156" y="3127"/>
                    <a:pt x="7101" y="3127"/>
                  </a:cubicBezTo>
                  <a:cubicBezTo>
                    <a:pt x="6604" y="3127"/>
                    <a:pt x="6095" y="3253"/>
                    <a:pt x="5684" y="3526"/>
                  </a:cubicBezTo>
                  <a:cubicBezTo>
                    <a:pt x="5198" y="3770"/>
                    <a:pt x="4803" y="4134"/>
                    <a:pt x="4529" y="4590"/>
                  </a:cubicBezTo>
                  <a:cubicBezTo>
                    <a:pt x="4256" y="5016"/>
                    <a:pt x="4073" y="5502"/>
                    <a:pt x="3982" y="5989"/>
                  </a:cubicBezTo>
                  <a:cubicBezTo>
                    <a:pt x="3925" y="6215"/>
                    <a:pt x="3889" y="6435"/>
                    <a:pt x="3868" y="6654"/>
                  </a:cubicBezTo>
                  <a:lnTo>
                    <a:pt x="3868" y="6654"/>
                  </a:lnTo>
                  <a:cubicBezTo>
                    <a:pt x="2792" y="6193"/>
                    <a:pt x="1863" y="5434"/>
                    <a:pt x="1186" y="4438"/>
                  </a:cubicBezTo>
                  <a:cubicBezTo>
                    <a:pt x="547" y="3496"/>
                    <a:pt x="183" y="2402"/>
                    <a:pt x="122" y="1247"/>
                  </a:cubicBezTo>
                  <a:cubicBezTo>
                    <a:pt x="91" y="821"/>
                    <a:pt x="91" y="426"/>
                    <a:pt x="1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56"/>
          <p:cNvSpPr txBox="1">
            <a:spLocks noGrp="1"/>
          </p:cNvSpPr>
          <p:nvPr>
            <p:ph type="title"/>
          </p:nvPr>
        </p:nvSpPr>
        <p:spPr>
          <a:xfrm>
            <a:off x="0" y="448560"/>
            <a:ext cx="3303360" cy="75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Баланс реактивного і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проактивного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підходів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62C8DBB-5614-4940-B728-CC1B8CA3B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80846"/>
              </p:ext>
            </p:extLst>
          </p:nvPr>
        </p:nvGraphicFramePr>
        <p:xfrm>
          <a:off x="3627120" y="0"/>
          <a:ext cx="5516880" cy="5143499"/>
        </p:xfrm>
        <a:graphic>
          <a:graphicData uri="http://schemas.openxmlformats.org/drawingml/2006/table">
            <a:tbl>
              <a:tblPr firstRow="1" firstCol="1" bandRow="1">
                <a:tableStyleId>{84A79BE4-1A31-493B-BFC0-D786E89483DD}</a:tableStyleId>
              </a:tblPr>
              <a:tblGrid>
                <a:gridCol w="1052525">
                  <a:extLst>
                    <a:ext uri="{9D8B030D-6E8A-4147-A177-3AD203B41FA5}">
                      <a16:colId xmlns:a16="http://schemas.microsoft.com/office/drawing/2014/main" val="1341167058"/>
                    </a:ext>
                  </a:extLst>
                </a:gridCol>
                <a:gridCol w="2354152">
                  <a:extLst>
                    <a:ext uri="{9D8B030D-6E8A-4147-A177-3AD203B41FA5}">
                      <a16:colId xmlns:a16="http://schemas.microsoft.com/office/drawing/2014/main" val="4153296668"/>
                    </a:ext>
                  </a:extLst>
                </a:gridCol>
                <a:gridCol w="2110203">
                  <a:extLst>
                    <a:ext uri="{9D8B030D-6E8A-4147-A177-3AD203B41FA5}">
                      <a16:colId xmlns:a16="http://schemas.microsoft.com/office/drawing/2014/main" val="1757729242"/>
                    </a:ext>
                  </a:extLst>
                </a:gridCol>
              </a:tblGrid>
              <a:tr h="163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700">
                          <a:effectLst/>
                        </a:rPr>
                        <a:t>Надм</a:t>
                      </a:r>
                      <a:r>
                        <a:rPr lang="uk-UA" sz="700">
                          <a:effectLst/>
                        </a:rPr>
                        <a:t>ірна реактивність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Надмірна проактивність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extLst>
                  <a:ext uri="{0D108BD9-81ED-4DB2-BD59-A6C34878D82A}">
                    <a16:rowId xmlns:a16="http://schemas.microsoft.com/office/drawing/2014/main" val="2144169604"/>
                  </a:ext>
                </a:extLst>
              </a:tr>
              <a:tr h="4864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Позиція 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Відповідь на потреби бізнесу і інциденти тільки після того як про них повідомили</a:t>
                      </a:r>
                      <a:r>
                        <a:rPr lang="ru-RU" sz="700">
                          <a:effectLst/>
                        </a:rPr>
                        <a:t>/вони трапилися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700">
                          <a:effectLst/>
                        </a:rPr>
                        <a:t>Передбачення потреб бізнесу, перш н</a:t>
                      </a:r>
                      <a:r>
                        <a:rPr lang="uk-UA" sz="700">
                          <a:effectLst/>
                        </a:rPr>
                        <a:t>іж про них повідомлять і проблем перш ніж вони з</a:t>
                      </a:r>
                      <a:r>
                        <a:rPr lang="ru-RU" sz="700">
                          <a:effectLst/>
                        </a:rPr>
                        <a:t>’являться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extLst>
                  <a:ext uri="{0D108BD9-81ED-4DB2-BD59-A6C34878D82A}">
                    <a16:rowId xmlns:a16="http://schemas.microsoft.com/office/drawing/2014/main" val="3059710597"/>
                  </a:ext>
                </a:extLst>
              </a:tr>
              <a:tr h="1405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700">
                          <a:effectLst/>
                        </a:rPr>
                        <a:t>Типов</a:t>
                      </a:r>
                      <a:r>
                        <a:rPr lang="uk-UA" sz="700">
                          <a:effectLst/>
                        </a:rPr>
                        <a:t>і Проблеми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600">
                          <a:effectLst/>
                        </a:rPr>
                        <a:t>*</a:t>
                      </a:r>
                      <a:r>
                        <a:rPr lang="uk-UA" sz="700">
                          <a:effectLst/>
                        </a:rPr>
                        <a:t>Підготовка до надання нових послуг займає багато часу, так як кожен проект розглядається як перший</a:t>
                      </a:r>
                      <a:r>
                        <a:rPr lang="ru-RU" sz="700">
                          <a:effectLst/>
                        </a:rPr>
                        <a:t>. </a:t>
                      </a:r>
                      <a:endParaRPr lang="ru-RU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*Схожі інциденти виникають знову і знову. </a:t>
                      </a:r>
                      <a:endParaRPr lang="ru-RU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*У персоналу поганий моральний настрій і, як наслідок, висока </a:t>
                      </a:r>
                      <a:r>
                        <a:rPr lang="ru-RU" sz="700">
                          <a:effectLst/>
                        </a:rPr>
                        <a:t>“</a:t>
                      </a:r>
                      <a:r>
                        <a:rPr lang="uk-UA" sz="700">
                          <a:effectLst/>
                        </a:rPr>
                        <a:t>текучка</a:t>
                      </a:r>
                      <a:r>
                        <a:rPr lang="ru-RU" sz="700">
                          <a:effectLst/>
                        </a:rPr>
                        <a:t>”.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dirty="0">
                          <a:effectLst/>
                        </a:rPr>
                        <a:t>*Г</a:t>
                      </a:r>
                      <a:r>
                        <a:rPr lang="uk-UA" sz="600" dirty="0" err="1">
                          <a:effectLst/>
                        </a:rPr>
                        <a:t>роші</a:t>
                      </a:r>
                      <a:r>
                        <a:rPr lang="uk-UA" sz="600" dirty="0">
                          <a:effectLst/>
                        </a:rPr>
                        <a:t> витрачаються перш, ніж встановлюються вимоги. При цьому багато з того, на що були витрачені гроші, ніколи не буде використано. </a:t>
                      </a:r>
                      <a:endParaRPr lang="ru-RU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600" dirty="0">
                          <a:effectLst/>
                        </a:rPr>
                        <a:t>*Персонал IT працює в організації довго і допускає згодом, що знає вимоги бізнесу краще, ніж сам бізнес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extLst>
                  <a:ext uri="{0D108BD9-81ED-4DB2-BD59-A6C34878D82A}">
                    <a16:rowId xmlns:a16="http://schemas.microsoft.com/office/drawing/2014/main" val="945719619"/>
                  </a:ext>
                </a:extLst>
              </a:tr>
              <a:tr h="8269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700">
                          <a:effectLst/>
                        </a:rPr>
                        <a:t>Планування потужностей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Чекати поки не виникнуть проблеми з потужностями. При їх виникненні надавати додаткові потужності до появи наступної проблеми.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Передбачати проблеми з потужностями та витрачати гроші на те, щоб вони не з'явилися - навіть якщо це швидше за все не станеться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extLst>
                  <a:ext uri="{0D108BD9-81ED-4DB2-BD59-A6C34878D82A}">
                    <a16:rowId xmlns:a16="http://schemas.microsoft.com/office/drawing/2014/main" val="175569895"/>
                  </a:ext>
                </a:extLst>
              </a:tr>
              <a:tr h="856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700">
                          <a:effectLst/>
                        </a:rPr>
                        <a:t>Планування безперервнос</a:t>
                      </a:r>
                      <a:r>
                        <a:rPr lang="uk-UA" sz="700">
                          <a:effectLst/>
                        </a:rPr>
                        <a:t>ті послуг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600">
                          <a:effectLst/>
                        </a:rPr>
                        <a:t>*Ніяких планів не формується, поки не трапилася катастрофа або інше значний несприятливий подія</a:t>
                      </a:r>
                      <a:endParaRPr lang="ru-RU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600">
                          <a:effectLst/>
                        </a:rPr>
                        <a:t>*Плани по відновленню сфокусовані на ключових системах IT, а не на процесах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Надмірне планування (і витрати) на опції відновлення IT. Надання негайного відновлення більшості послуг, незалежно від їх впливу на бізнес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extLst>
                  <a:ext uri="{0D108BD9-81ED-4DB2-BD59-A6C34878D82A}">
                    <a16:rowId xmlns:a16="http://schemas.microsoft.com/office/drawing/2014/main" val="4050902592"/>
                  </a:ext>
                </a:extLst>
              </a:tr>
              <a:tr h="1405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Управління зміннами 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*Зміни зазвичай не фіксуються або фіксуються в останній момент як Термінові зміни </a:t>
                      </a:r>
                      <a:endParaRPr lang="ru-RU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*недостатньо часу на оцінку впливу і витрат </a:t>
                      </a:r>
                      <a:endParaRPr lang="ru-RU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700">
                          <a:effectLst/>
                        </a:rPr>
                        <a:t>*Зміни погано тестуються і контролюються, як результат - велика кількість наступних інцидентів</a:t>
                      </a:r>
                      <a:endParaRPr lang="ru-RU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dirty="0">
                          <a:effectLst/>
                        </a:rPr>
                        <a:t>З</a:t>
                      </a:r>
                      <a:r>
                        <a:rPr lang="uk-UA" sz="600" dirty="0">
                          <a:effectLst/>
                        </a:rPr>
                        <a:t>міни запитуються і здійснюються навіть при відсутності необхідності в них - багато роботи проробляється на коригування роботи елементів, які нормально функціонують.</a:t>
                      </a:r>
                      <a:endParaRPr lang="ru-RU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40" marR="39340" marT="0" marB="0"/>
                </a:tc>
                <a:extLst>
                  <a:ext uri="{0D108BD9-81ED-4DB2-BD59-A6C34878D82A}">
                    <a16:rowId xmlns:a16="http://schemas.microsoft.com/office/drawing/2014/main" val="398015915"/>
                  </a:ext>
                </a:extLst>
              </a:tr>
            </a:tbl>
          </a:graphicData>
        </a:graphic>
      </p:graphicFrame>
      <p:grpSp>
        <p:nvGrpSpPr>
          <p:cNvPr id="5" name="Google Shape;2695;p65">
            <a:extLst>
              <a:ext uri="{FF2B5EF4-FFF2-40B4-BE49-F238E27FC236}">
                <a16:creationId xmlns:a16="http://schemas.microsoft.com/office/drawing/2014/main" id="{060537F4-2139-4458-AD97-04BC1FE68C37}"/>
              </a:ext>
            </a:extLst>
          </p:cNvPr>
          <p:cNvGrpSpPr/>
          <p:nvPr/>
        </p:nvGrpSpPr>
        <p:grpSpPr>
          <a:xfrm>
            <a:off x="-1" y="1715946"/>
            <a:ext cx="3624327" cy="2043254"/>
            <a:chOff x="-4480366" y="-1738675"/>
            <a:chExt cx="3639750" cy="2051950"/>
          </a:xfrm>
        </p:grpSpPr>
        <p:sp>
          <p:nvSpPr>
            <p:cNvPr id="6" name="Google Shape;2696;p65">
              <a:extLst>
                <a:ext uri="{FF2B5EF4-FFF2-40B4-BE49-F238E27FC236}">
                  <a16:creationId xmlns:a16="http://schemas.microsoft.com/office/drawing/2014/main" id="{A8FCC639-E210-4864-A278-065792A6AF61}"/>
                </a:ext>
              </a:extLst>
            </p:cNvPr>
            <p:cNvSpPr/>
            <p:nvPr/>
          </p:nvSpPr>
          <p:spPr>
            <a:xfrm>
              <a:off x="-4207141" y="-1738675"/>
              <a:ext cx="127300" cy="177150"/>
            </a:xfrm>
            <a:custGeom>
              <a:avLst/>
              <a:gdLst/>
              <a:ahLst/>
              <a:cxnLst/>
              <a:rect l="l" t="t" r="r" b="b"/>
              <a:pathLst>
                <a:path w="5092" h="7086" extrusionOk="0">
                  <a:moveTo>
                    <a:pt x="1442" y="1"/>
                  </a:moveTo>
                  <a:cubicBezTo>
                    <a:pt x="1368" y="1"/>
                    <a:pt x="1293" y="5"/>
                    <a:pt x="1219" y="12"/>
                  </a:cubicBezTo>
                  <a:cubicBezTo>
                    <a:pt x="1" y="424"/>
                    <a:pt x="757" y="3204"/>
                    <a:pt x="1597" y="4456"/>
                  </a:cubicBezTo>
                  <a:cubicBezTo>
                    <a:pt x="2135" y="5245"/>
                    <a:pt x="3269" y="6741"/>
                    <a:pt x="4856" y="7085"/>
                  </a:cubicBezTo>
                  <a:cubicBezTo>
                    <a:pt x="5075" y="5640"/>
                    <a:pt x="5092" y="3960"/>
                    <a:pt x="4537" y="2616"/>
                  </a:cubicBezTo>
                  <a:cubicBezTo>
                    <a:pt x="4251" y="1919"/>
                    <a:pt x="3857" y="1255"/>
                    <a:pt x="3294" y="751"/>
                  </a:cubicBezTo>
                  <a:cubicBezTo>
                    <a:pt x="2779" y="304"/>
                    <a:pt x="2120" y="1"/>
                    <a:pt x="1442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97;p65">
              <a:extLst>
                <a:ext uri="{FF2B5EF4-FFF2-40B4-BE49-F238E27FC236}">
                  <a16:creationId xmlns:a16="http://schemas.microsoft.com/office/drawing/2014/main" id="{5D1DE704-EA62-4FD8-AE4F-7F4056F610F3}"/>
                </a:ext>
              </a:extLst>
            </p:cNvPr>
            <p:cNvSpPr/>
            <p:nvPr/>
          </p:nvSpPr>
          <p:spPr>
            <a:xfrm>
              <a:off x="-4043316" y="-1634300"/>
              <a:ext cx="90750" cy="108050"/>
            </a:xfrm>
            <a:custGeom>
              <a:avLst/>
              <a:gdLst/>
              <a:ahLst/>
              <a:cxnLst/>
              <a:rect l="l" t="t" r="r" b="b"/>
              <a:pathLst>
                <a:path w="3630" h="4322" extrusionOk="0">
                  <a:moveTo>
                    <a:pt x="2702" y="1"/>
                  </a:moveTo>
                  <a:cubicBezTo>
                    <a:pt x="2458" y="1"/>
                    <a:pt x="2207" y="79"/>
                    <a:pt x="1983" y="180"/>
                  </a:cubicBezTo>
                  <a:cubicBezTo>
                    <a:pt x="1218" y="524"/>
                    <a:pt x="555" y="1163"/>
                    <a:pt x="277" y="1952"/>
                  </a:cubicBezTo>
                  <a:cubicBezTo>
                    <a:pt x="0" y="2750"/>
                    <a:pt x="135" y="3700"/>
                    <a:pt x="697" y="4321"/>
                  </a:cubicBezTo>
                  <a:cubicBezTo>
                    <a:pt x="1916" y="4061"/>
                    <a:pt x="2705" y="3112"/>
                    <a:pt x="3310" y="2028"/>
                  </a:cubicBezTo>
                  <a:cubicBezTo>
                    <a:pt x="3495" y="1709"/>
                    <a:pt x="3629" y="1356"/>
                    <a:pt x="3621" y="995"/>
                  </a:cubicBezTo>
                  <a:cubicBezTo>
                    <a:pt x="3612" y="625"/>
                    <a:pt x="3436" y="247"/>
                    <a:pt x="3108" y="88"/>
                  </a:cubicBezTo>
                  <a:cubicBezTo>
                    <a:pt x="2980" y="26"/>
                    <a:pt x="2842" y="1"/>
                    <a:pt x="2702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98;p65">
              <a:extLst>
                <a:ext uri="{FF2B5EF4-FFF2-40B4-BE49-F238E27FC236}">
                  <a16:creationId xmlns:a16="http://schemas.microsoft.com/office/drawing/2014/main" id="{A0BC6717-BEB9-4DED-8821-E59B5C25A66F}"/>
                </a:ext>
              </a:extLst>
            </p:cNvPr>
            <p:cNvSpPr/>
            <p:nvPr/>
          </p:nvSpPr>
          <p:spPr>
            <a:xfrm>
              <a:off x="-4029666" y="-1589300"/>
              <a:ext cx="36550" cy="153775"/>
            </a:xfrm>
            <a:custGeom>
              <a:avLst/>
              <a:gdLst/>
              <a:ahLst/>
              <a:cxnLst/>
              <a:rect l="l" t="t" r="r" b="b"/>
              <a:pathLst>
                <a:path w="1462" h="6151" extrusionOk="0">
                  <a:moveTo>
                    <a:pt x="1442" y="0"/>
                  </a:moveTo>
                  <a:cubicBezTo>
                    <a:pt x="1426" y="0"/>
                    <a:pt x="1352" y="52"/>
                    <a:pt x="1235" y="161"/>
                  </a:cubicBezTo>
                  <a:cubicBezTo>
                    <a:pt x="1117" y="278"/>
                    <a:pt x="949" y="455"/>
                    <a:pt x="781" y="707"/>
                  </a:cubicBezTo>
                  <a:cubicBezTo>
                    <a:pt x="445" y="1203"/>
                    <a:pt x="126" y="2001"/>
                    <a:pt x="42" y="2916"/>
                  </a:cubicBezTo>
                  <a:cubicBezTo>
                    <a:pt x="0" y="3370"/>
                    <a:pt x="25" y="3807"/>
                    <a:pt x="34" y="4201"/>
                  </a:cubicBezTo>
                  <a:cubicBezTo>
                    <a:pt x="51" y="4596"/>
                    <a:pt x="109" y="4957"/>
                    <a:pt x="185" y="5243"/>
                  </a:cubicBezTo>
                  <a:cubicBezTo>
                    <a:pt x="351" y="5808"/>
                    <a:pt x="476" y="6151"/>
                    <a:pt x="503" y="6151"/>
                  </a:cubicBezTo>
                  <a:cubicBezTo>
                    <a:pt x="504" y="6151"/>
                    <a:pt x="504" y="6150"/>
                    <a:pt x="504" y="6150"/>
                  </a:cubicBezTo>
                  <a:cubicBezTo>
                    <a:pt x="521" y="6150"/>
                    <a:pt x="429" y="5789"/>
                    <a:pt x="303" y="5218"/>
                  </a:cubicBezTo>
                  <a:cubicBezTo>
                    <a:pt x="235" y="4932"/>
                    <a:pt x="193" y="4588"/>
                    <a:pt x="185" y="4193"/>
                  </a:cubicBezTo>
                  <a:cubicBezTo>
                    <a:pt x="185" y="3807"/>
                    <a:pt x="160" y="3370"/>
                    <a:pt x="210" y="2933"/>
                  </a:cubicBezTo>
                  <a:cubicBezTo>
                    <a:pt x="286" y="2034"/>
                    <a:pt x="571" y="1261"/>
                    <a:pt x="882" y="766"/>
                  </a:cubicBezTo>
                  <a:cubicBezTo>
                    <a:pt x="1185" y="262"/>
                    <a:pt x="1462" y="18"/>
                    <a:pt x="1445" y="1"/>
                  </a:cubicBezTo>
                  <a:cubicBezTo>
                    <a:pt x="1445" y="1"/>
                    <a:pt x="1444" y="0"/>
                    <a:pt x="1442" y="0"/>
                  </a:cubicBezTo>
                  <a:close/>
                </a:path>
              </a:pathLst>
            </a:custGeom>
            <a:solidFill>
              <a:srgbClr val="E3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99;p65">
              <a:extLst>
                <a:ext uri="{FF2B5EF4-FFF2-40B4-BE49-F238E27FC236}">
                  <a16:creationId xmlns:a16="http://schemas.microsoft.com/office/drawing/2014/main" id="{825580C2-6F88-4DB5-B4B3-D5077489D995}"/>
                </a:ext>
              </a:extLst>
            </p:cNvPr>
            <p:cNvSpPr/>
            <p:nvPr/>
          </p:nvSpPr>
          <p:spPr>
            <a:xfrm>
              <a:off x="-4157791" y="-1686725"/>
              <a:ext cx="150625" cy="270725"/>
            </a:xfrm>
            <a:custGeom>
              <a:avLst/>
              <a:gdLst/>
              <a:ahLst/>
              <a:cxnLst/>
              <a:rect l="l" t="t" r="r" b="b"/>
              <a:pathLst>
                <a:path w="6025" h="10829" extrusionOk="0">
                  <a:moveTo>
                    <a:pt x="10" y="0"/>
                  </a:moveTo>
                  <a:cubicBezTo>
                    <a:pt x="10" y="0"/>
                    <a:pt x="10" y="0"/>
                    <a:pt x="9" y="0"/>
                  </a:cubicBezTo>
                  <a:cubicBezTo>
                    <a:pt x="1" y="0"/>
                    <a:pt x="77" y="152"/>
                    <a:pt x="236" y="429"/>
                  </a:cubicBezTo>
                  <a:cubicBezTo>
                    <a:pt x="404" y="731"/>
                    <a:pt x="623" y="1118"/>
                    <a:pt x="891" y="1588"/>
                  </a:cubicBezTo>
                  <a:cubicBezTo>
                    <a:pt x="1454" y="2588"/>
                    <a:pt x="2219" y="3915"/>
                    <a:pt x="3050" y="5394"/>
                  </a:cubicBezTo>
                  <a:cubicBezTo>
                    <a:pt x="3890" y="6880"/>
                    <a:pt x="4621" y="8241"/>
                    <a:pt x="5142" y="9233"/>
                  </a:cubicBezTo>
                  <a:cubicBezTo>
                    <a:pt x="5402" y="9711"/>
                    <a:pt x="5612" y="10106"/>
                    <a:pt x="5772" y="10409"/>
                  </a:cubicBezTo>
                  <a:cubicBezTo>
                    <a:pt x="5915" y="10686"/>
                    <a:pt x="6007" y="10829"/>
                    <a:pt x="6016" y="10829"/>
                  </a:cubicBezTo>
                  <a:cubicBezTo>
                    <a:pt x="6024" y="10820"/>
                    <a:pt x="5957" y="10661"/>
                    <a:pt x="5822" y="10375"/>
                  </a:cubicBezTo>
                  <a:cubicBezTo>
                    <a:pt x="5696" y="10089"/>
                    <a:pt x="5495" y="9686"/>
                    <a:pt x="5251" y="9182"/>
                  </a:cubicBezTo>
                  <a:cubicBezTo>
                    <a:pt x="4747" y="8174"/>
                    <a:pt x="4033" y="6805"/>
                    <a:pt x="3193" y="5310"/>
                  </a:cubicBezTo>
                  <a:cubicBezTo>
                    <a:pt x="2361" y="3814"/>
                    <a:pt x="1563" y="2487"/>
                    <a:pt x="984" y="1529"/>
                  </a:cubicBezTo>
                  <a:cubicBezTo>
                    <a:pt x="698" y="1051"/>
                    <a:pt x="455" y="664"/>
                    <a:pt x="287" y="395"/>
                  </a:cubicBezTo>
                  <a:cubicBezTo>
                    <a:pt x="123" y="142"/>
                    <a:pt x="23" y="0"/>
                    <a:pt x="10" y="0"/>
                  </a:cubicBezTo>
                  <a:close/>
                </a:path>
              </a:pathLst>
            </a:custGeom>
            <a:solidFill>
              <a:srgbClr val="E3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0;p65">
              <a:extLst>
                <a:ext uri="{FF2B5EF4-FFF2-40B4-BE49-F238E27FC236}">
                  <a16:creationId xmlns:a16="http://schemas.microsoft.com/office/drawing/2014/main" id="{1AFE3FFC-D695-4F25-B0C1-09B6FDED8CCF}"/>
                </a:ext>
              </a:extLst>
            </p:cNvPr>
            <p:cNvSpPr/>
            <p:nvPr/>
          </p:nvSpPr>
          <p:spPr>
            <a:xfrm>
              <a:off x="-4210291" y="-1530875"/>
              <a:ext cx="151875" cy="65175"/>
            </a:xfrm>
            <a:custGeom>
              <a:avLst/>
              <a:gdLst/>
              <a:ahLst/>
              <a:cxnLst/>
              <a:rect l="l" t="t" r="r" b="b"/>
              <a:pathLst>
                <a:path w="6075" h="2607" extrusionOk="0">
                  <a:moveTo>
                    <a:pt x="2154" y="1"/>
                  </a:moveTo>
                  <a:cubicBezTo>
                    <a:pt x="1809" y="1"/>
                    <a:pt x="1465" y="33"/>
                    <a:pt x="1126" y="100"/>
                  </a:cubicBezTo>
                  <a:cubicBezTo>
                    <a:pt x="681" y="184"/>
                    <a:pt x="177" y="403"/>
                    <a:pt x="93" y="848"/>
                  </a:cubicBezTo>
                  <a:cubicBezTo>
                    <a:pt x="1" y="1293"/>
                    <a:pt x="387" y="1680"/>
                    <a:pt x="774" y="1923"/>
                  </a:cubicBezTo>
                  <a:cubicBezTo>
                    <a:pt x="1505" y="2381"/>
                    <a:pt x="2364" y="2606"/>
                    <a:pt x="3225" y="2606"/>
                  </a:cubicBezTo>
                  <a:cubicBezTo>
                    <a:pt x="4243" y="2606"/>
                    <a:pt x="5264" y="2291"/>
                    <a:pt x="6074" y="1671"/>
                  </a:cubicBezTo>
                  <a:lnTo>
                    <a:pt x="6032" y="1562"/>
                  </a:lnTo>
                  <a:cubicBezTo>
                    <a:pt x="5011" y="561"/>
                    <a:pt x="3580" y="1"/>
                    <a:pt x="2154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1;p65">
              <a:extLst>
                <a:ext uri="{FF2B5EF4-FFF2-40B4-BE49-F238E27FC236}">
                  <a16:creationId xmlns:a16="http://schemas.microsoft.com/office/drawing/2014/main" id="{58870EC3-4AB8-4F1B-8747-84F1F3EAB68A}"/>
                </a:ext>
              </a:extLst>
            </p:cNvPr>
            <p:cNvSpPr/>
            <p:nvPr/>
          </p:nvSpPr>
          <p:spPr>
            <a:xfrm>
              <a:off x="-4157141" y="-1508850"/>
              <a:ext cx="136525" cy="66175"/>
            </a:xfrm>
            <a:custGeom>
              <a:avLst/>
              <a:gdLst/>
              <a:ahLst/>
              <a:cxnLst/>
              <a:rect l="l" t="t" r="r" b="b"/>
              <a:pathLst>
                <a:path w="5461" h="2647" extrusionOk="0">
                  <a:moveTo>
                    <a:pt x="949" y="1"/>
                  </a:moveTo>
                  <a:cubicBezTo>
                    <a:pt x="655" y="9"/>
                    <a:pt x="420" y="17"/>
                    <a:pt x="252" y="43"/>
                  </a:cubicBezTo>
                  <a:cubicBezTo>
                    <a:pt x="93" y="59"/>
                    <a:pt x="0" y="68"/>
                    <a:pt x="0" y="85"/>
                  </a:cubicBezTo>
                  <a:cubicBezTo>
                    <a:pt x="0" y="110"/>
                    <a:pt x="370" y="101"/>
                    <a:pt x="949" y="118"/>
                  </a:cubicBezTo>
                  <a:cubicBezTo>
                    <a:pt x="1529" y="152"/>
                    <a:pt x="2344" y="202"/>
                    <a:pt x="3167" y="513"/>
                  </a:cubicBezTo>
                  <a:cubicBezTo>
                    <a:pt x="3579" y="673"/>
                    <a:pt x="3940" y="891"/>
                    <a:pt x="4234" y="1126"/>
                  </a:cubicBezTo>
                  <a:cubicBezTo>
                    <a:pt x="4536" y="1361"/>
                    <a:pt x="4755" y="1630"/>
                    <a:pt x="4931" y="1857"/>
                  </a:cubicBezTo>
                  <a:cubicBezTo>
                    <a:pt x="5271" y="2313"/>
                    <a:pt x="5423" y="2647"/>
                    <a:pt x="5451" y="2647"/>
                  </a:cubicBezTo>
                  <a:cubicBezTo>
                    <a:pt x="5451" y="2647"/>
                    <a:pt x="5452" y="2647"/>
                    <a:pt x="5452" y="2647"/>
                  </a:cubicBezTo>
                  <a:cubicBezTo>
                    <a:pt x="5460" y="2638"/>
                    <a:pt x="5435" y="2554"/>
                    <a:pt x="5368" y="2403"/>
                  </a:cubicBezTo>
                  <a:cubicBezTo>
                    <a:pt x="5309" y="2252"/>
                    <a:pt x="5192" y="2034"/>
                    <a:pt x="5032" y="1790"/>
                  </a:cubicBezTo>
                  <a:cubicBezTo>
                    <a:pt x="4856" y="1546"/>
                    <a:pt x="4637" y="1261"/>
                    <a:pt x="4335" y="1009"/>
                  </a:cubicBezTo>
                  <a:cubicBezTo>
                    <a:pt x="4032" y="757"/>
                    <a:pt x="3654" y="530"/>
                    <a:pt x="3226" y="362"/>
                  </a:cubicBezTo>
                  <a:cubicBezTo>
                    <a:pt x="2369" y="34"/>
                    <a:pt x="1537" y="9"/>
                    <a:pt x="949" y="1"/>
                  </a:cubicBezTo>
                  <a:close/>
                </a:path>
              </a:pathLst>
            </a:custGeom>
            <a:solidFill>
              <a:srgbClr val="E3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2;p65">
              <a:extLst>
                <a:ext uri="{FF2B5EF4-FFF2-40B4-BE49-F238E27FC236}">
                  <a16:creationId xmlns:a16="http://schemas.microsoft.com/office/drawing/2014/main" id="{32A99CE5-7141-4B87-B715-D5952D9BB1CA}"/>
                </a:ext>
              </a:extLst>
            </p:cNvPr>
            <p:cNvSpPr/>
            <p:nvPr/>
          </p:nvSpPr>
          <p:spPr>
            <a:xfrm>
              <a:off x="-2081616" y="-1152700"/>
              <a:ext cx="118700" cy="72300"/>
            </a:xfrm>
            <a:custGeom>
              <a:avLst/>
              <a:gdLst/>
              <a:ahLst/>
              <a:cxnLst/>
              <a:rect l="l" t="t" r="r" b="b"/>
              <a:pathLst>
                <a:path w="4748" h="2892" extrusionOk="0">
                  <a:moveTo>
                    <a:pt x="2372" y="1"/>
                  </a:moveTo>
                  <a:cubicBezTo>
                    <a:pt x="2029" y="1"/>
                    <a:pt x="1687" y="73"/>
                    <a:pt x="1379" y="220"/>
                  </a:cubicBezTo>
                  <a:cubicBezTo>
                    <a:pt x="917" y="430"/>
                    <a:pt x="505" y="808"/>
                    <a:pt x="1" y="875"/>
                  </a:cubicBezTo>
                  <a:lnTo>
                    <a:pt x="3890" y="2891"/>
                  </a:lnTo>
                  <a:lnTo>
                    <a:pt x="4747" y="1959"/>
                  </a:lnTo>
                  <a:cubicBezTo>
                    <a:pt x="4705" y="1195"/>
                    <a:pt x="4235" y="716"/>
                    <a:pt x="3579" y="329"/>
                  </a:cubicBezTo>
                  <a:cubicBezTo>
                    <a:pt x="3218" y="111"/>
                    <a:pt x="2794" y="1"/>
                    <a:pt x="237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3;p65">
              <a:extLst>
                <a:ext uri="{FF2B5EF4-FFF2-40B4-BE49-F238E27FC236}">
                  <a16:creationId xmlns:a16="http://schemas.microsoft.com/office/drawing/2014/main" id="{883A4980-7BCA-4ADD-A755-6B459BB1C146}"/>
                </a:ext>
              </a:extLst>
            </p:cNvPr>
            <p:cNvSpPr/>
            <p:nvPr/>
          </p:nvSpPr>
          <p:spPr>
            <a:xfrm>
              <a:off x="-2150491" y="-1127150"/>
              <a:ext cx="215275" cy="398575"/>
            </a:xfrm>
            <a:custGeom>
              <a:avLst/>
              <a:gdLst/>
              <a:ahLst/>
              <a:cxnLst/>
              <a:rect l="l" t="t" r="r" b="b"/>
              <a:pathLst>
                <a:path w="8611" h="15943" extrusionOk="0">
                  <a:moveTo>
                    <a:pt x="4902" y="0"/>
                  </a:moveTo>
                  <a:cubicBezTo>
                    <a:pt x="3016" y="0"/>
                    <a:pt x="1361" y="1341"/>
                    <a:pt x="1009" y="3230"/>
                  </a:cubicBezTo>
                  <a:cubicBezTo>
                    <a:pt x="656" y="5112"/>
                    <a:pt x="295" y="7195"/>
                    <a:pt x="194" y="8220"/>
                  </a:cubicBezTo>
                  <a:cubicBezTo>
                    <a:pt x="1" y="10329"/>
                    <a:pt x="2075" y="10883"/>
                    <a:pt x="2075" y="10883"/>
                  </a:cubicBezTo>
                  <a:cubicBezTo>
                    <a:pt x="2075" y="10942"/>
                    <a:pt x="1983" y="11463"/>
                    <a:pt x="1882" y="12093"/>
                  </a:cubicBezTo>
                  <a:cubicBezTo>
                    <a:pt x="1664" y="13403"/>
                    <a:pt x="1849" y="15318"/>
                    <a:pt x="3730" y="15873"/>
                  </a:cubicBezTo>
                  <a:cubicBezTo>
                    <a:pt x="3953" y="15920"/>
                    <a:pt x="4159" y="15942"/>
                    <a:pt x="4351" y="15942"/>
                  </a:cubicBezTo>
                  <a:cubicBezTo>
                    <a:pt x="6064" y="15942"/>
                    <a:pt x="6602" y="14178"/>
                    <a:pt x="6813" y="12916"/>
                  </a:cubicBezTo>
                  <a:lnTo>
                    <a:pt x="8191" y="4625"/>
                  </a:lnTo>
                  <a:cubicBezTo>
                    <a:pt x="8611" y="2457"/>
                    <a:pt x="7695" y="408"/>
                    <a:pt x="5511" y="47"/>
                  </a:cubicBezTo>
                  <a:lnTo>
                    <a:pt x="5310" y="21"/>
                  </a:lnTo>
                  <a:cubicBezTo>
                    <a:pt x="5173" y="7"/>
                    <a:pt x="5037" y="0"/>
                    <a:pt x="4902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4;p65">
              <a:extLst>
                <a:ext uri="{FF2B5EF4-FFF2-40B4-BE49-F238E27FC236}">
                  <a16:creationId xmlns:a16="http://schemas.microsoft.com/office/drawing/2014/main" id="{24CF1838-A814-4CA9-AAF3-5D0F4B7EC84C}"/>
                </a:ext>
              </a:extLst>
            </p:cNvPr>
            <p:cNvSpPr/>
            <p:nvPr/>
          </p:nvSpPr>
          <p:spPr>
            <a:xfrm>
              <a:off x="-2100091" y="-868325"/>
              <a:ext cx="72475" cy="27900"/>
            </a:xfrm>
            <a:custGeom>
              <a:avLst/>
              <a:gdLst/>
              <a:ahLst/>
              <a:cxnLst/>
              <a:rect l="l" t="t" r="r" b="b"/>
              <a:pathLst>
                <a:path w="2899" h="1116" extrusionOk="0">
                  <a:moveTo>
                    <a:pt x="2899" y="1"/>
                  </a:moveTo>
                  <a:cubicBezTo>
                    <a:pt x="1996" y="447"/>
                    <a:pt x="1158" y="537"/>
                    <a:pt x="631" y="537"/>
                  </a:cubicBezTo>
                  <a:cubicBezTo>
                    <a:pt x="275" y="537"/>
                    <a:pt x="59" y="496"/>
                    <a:pt x="59" y="496"/>
                  </a:cubicBezTo>
                  <a:lnTo>
                    <a:pt x="1" y="1043"/>
                  </a:lnTo>
                  <a:cubicBezTo>
                    <a:pt x="259" y="1094"/>
                    <a:pt x="498" y="1116"/>
                    <a:pt x="718" y="1116"/>
                  </a:cubicBezTo>
                  <a:cubicBezTo>
                    <a:pt x="2274" y="1116"/>
                    <a:pt x="2899" y="1"/>
                    <a:pt x="28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5;p65">
              <a:extLst>
                <a:ext uri="{FF2B5EF4-FFF2-40B4-BE49-F238E27FC236}">
                  <a16:creationId xmlns:a16="http://schemas.microsoft.com/office/drawing/2014/main" id="{C3097C56-0D01-474D-A684-BB7A18DE0F6D}"/>
                </a:ext>
              </a:extLst>
            </p:cNvPr>
            <p:cNvSpPr/>
            <p:nvPr/>
          </p:nvSpPr>
          <p:spPr>
            <a:xfrm>
              <a:off x="-2120891" y="-1019750"/>
              <a:ext cx="36800" cy="9125"/>
            </a:xfrm>
            <a:custGeom>
              <a:avLst/>
              <a:gdLst/>
              <a:ahLst/>
              <a:cxnLst/>
              <a:rect l="l" t="t" r="r" b="b"/>
              <a:pathLst>
                <a:path w="1472" h="365" extrusionOk="0">
                  <a:moveTo>
                    <a:pt x="584" y="1"/>
                  </a:moveTo>
                  <a:cubicBezTo>
                    <a:pt x="411" y="1"/>
                    <a:pt x="266" y="30"/>
                    <a:pt x="169" y="68"/>
                  </a:cubicBezTo>
                  <a:cubicBezTo>
                    <a:pt x="43" y="119"/>
                    <a:pt x="1" y="178"/>
                    <a:pt x="18" y="194"/>
                  </a:cubicBezTo>
                  <a:cubicBezTo>
                    <a:pt x="24" y="201"/>
                    <a:pt x="37" y="204"/>
                    <a:pt x="55" y="204"/>
                  </a:cubicBezTo>
                  <a:cubicBezTo>
                    <a:pt x="131" y="204"/>
                    <a:pt x="304" y="156"/>
                    <a:pt x="536" y="156"/>
                  </a:cubicBezTo>
                  <a:cubicBezTo>
                    <a:pt x="600" y="156"/>
                    <a:pt x="668" y="160"/>
                    <a:pt x="740" y="169"/>
                  </a:cubicBezTo>
                  <a:cubicBezTo>
                    <a:pt x="1101" y="208"/>
                    <a:pt x="1367" y="365"/>
                    <a:pt x="1434" y="365"/>
                  </a:cubicBezTo>
                  <a:cubicBezTo>
                    <a:pt x="1439" y="365"/>
                    <a:pt x="1443" y="364"/>
                    <a:pt x="1446" y="362"/>
                  </a:cubicBezTo>
                  <a:cubicBezTo>
                    <a:pt x="1471" y="346"/>
                    <a:pt x="1429" y="278"/>
                    <a:pt x="1311" y="203"/>
                  </a:cubicBezTo>
                  <a:cubicBezTo>
                    <a:pt x="1194" y="127"/>
                    <a:pt x="992" y="43"/>
                    <a:pt x="749" y="10"/>
                  </a:cubicBezTo>
                  <a:cubicBezTo>
                    <a:pt x="692" y="4"/>
                    <a:pt x="637" y="1"/>
                    <a:pt x="58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06;p65">
              <a:extLst>
                <a:ext uri="{FF2B5EF4-FFF2-40B4-BE49-F238E27FC236}">
                  <a16:creationId xmlns:a16="http://schemas.microsoft.com/office/drawing/2014/main" id="{0B42122E-5973-4C24-839A-E50B71825C64}"/>
                </a:ext>
              </a:extLst>
            </p:cNvPr>
            <p:cNvSpPr/>
            <p:nvPr/>
          </p:nvSpPr>
          <p:spPr>
            <a:xfrm>
              <a:off x="-2040866" y="-1010600"/>
              <a:ext cx="36775" cy="8800"/>
            </a:xfrm>
            <a:custGeom>
              <a:avLst/>
              <a:gdLst/>
              <a:ahLst/>
              <a:cxnLst/>
              <a:rect l="l" t="t" r="r" b="b"/>
              <a:pathLst>
                <a:path w="1471" h="352" extrusionOk="0">
                  <a:moveTo>
                    <a:pt x="570" y="1"/>
                  </a:moveTo>
                  <a:cubicBezTo>
                    <a:pt x="404" y="1"/>
                    <a:pt x="265" y="32"/>
                    <a:pt x="177" y="64"/>
                  </a:cubicBezTo>
                  <a:cubicBezTo>
                    <a:pt x="51" y="114"/>
                    <a:pt x="1" y="173"/>
                    <a:pt x="26" y="190"/>
                  </a:cubicBezTo>
                  <a:cubicBezTo>
                    <a:pt x="32" y="194"/>
                    <a:pt x="42" y="196"/>
                    <a:pt x="57" y="196"/>
                  </a:cubicBezTo>
                  <a:cubicBezTo>
                    <a:pt x="128" y="196"/>
                    <a:pt x="299" y="151"/>
                    <a:pt x="528" y="151"/>
                  </a:cubicBezTo>
                  <a:cubicBezTo>
                    <a:pt x="594" y="151"/>
                    <a:pt x="665" y="155"/>
                    <a:pt x="740" y="164"/>
                  </a:cubicBezTo>
                  <a:cubicBezTo>
                    <a:pt x="1099" y="203"/>
                    <a:pt x="1365" y="352"/>
                    <a:pt x="1433" y="352"/>
                  </a:cubicBezTo>
                  <a:cubicBezTo>
                    <a:pt x="1439" y="352"/>
                    <a:pt x="1443" y="351"/>
                    <a:pt x="1445" y="349"/>
                  </a:cubicBezTo>
                  <a:cubicBezTo>
                    <a:pt x="1471" y="341"/>
                    <a:pt x="1429" y="274"/>
                    <a:pt x="1311" y="198"/>
                  </a:cubicBezTo>
                  <a:cubicBezTo>
                    <a:pt x="1193" y="122"/>
                    <a:pt x="983" y="38"/>
                    <a:pt x="748" y="13"/>
                  </a:cubicBezTo>
                  <a:cubicBezTo>
                    <a:pt x="686" y="5"/>
                    <a:pt x="626" y="1"/>
                    <a:pt x="57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07;p65">
              <a:extLst>
                <a:ext uri="{FF2B5EF4-FFF2-40B4-BE49-F238E27FC236}">
                  <a16:creationId xmlns:a16="http://schemas.microsoft.com/office/drawing/2014/main" id="{D38C6D12-AB5F-4C5A-BE55-9567402A3B74}"/>
                </a:ext>
              </a:extLst>
            </p:cNvPr>
            <p:cNvSpPr/>
            <p:nvPr/>
          </p:nvSpPr>
          <p:spPr>
            <a:xfrm>
              <a:off x="-2042541" y="-997725"/>
              <a:ext cx="12400" cy="11300"/>
            </a:xfrm>
            <a:custGeom>
              <a:avLst/>
              <a:gdLst/>
              <a:ahLst/>
              <a:cxnLst/>
              <a:rect l="l" t="t" r="r" b="b"/>
              <a:pathLst>
                <a:path w="496" h="452" extrusionOk="0">
                  <a:moveTo>
                    <a:pt x="245" y="0"/>
                  </a:moveTo>
                  <a:cubicBezTo>
                    <a:pt x="132" y="0"/>
                    <a:pt x="33" y="79"/>
                    <a:pt x="17" y="187"/>
                  </a:cubicBezTo>
                  <a:cubicBezTo>
                    <a:pt x="0" y="313"/>
                    <a:pt x="93" y="431"/>
                    <a:pt x="219" y="447"/>
                  </a:cubicBezTo>
                  <a:cubicBezTo>
                    <a:pt x="234" y="450"/>
                    <a:pt x="249" y="452"/>
                    <a:pt x="264" y="452"/>
                  </a:cubicBezTo>
                  <a:cubicBezTo>
                    <a:pt x="372" y="452"/>
                    <a:pt x="464" y="374"/>
                    <a:pt x="479" y="263"/>
                  </a:cubicBezTo>
                  <a:cubicBezTo>
                    <a:pt x="496" y="145"/>
                    <a:pt x="404" y="27"/>
                    <a:pt x="278" y="2"/>
                  </a:cubicBezTo>
                  <a:cubicBezTo>
                    <a:pt x="267" y="1"/>
                    <a:pt x="256" y="0"/>
                    <a:pt x="24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08;p65">
              <a:extLst>
                <a:ext uri="{FF2B5EF4-FFF2-40B4-BE49-F238E27FC236}">
                  <a16:creationId xmlns:a16="http://schemas.microsoft.com/office/drawing/2014/main" id="{7C236E74-7622-41D5-AE9A-9986EB271751}"/>
                </a:ext>
              </a:extLst>
            </p:cNvPr>
            <p:cNvSpPr/>
            <p:nvPr/>
          </p:nvSpPr>
          <p:spPr>
            <a:xfrm>
              <a:off x="-2118366" y="-1005975"/>
              <a:ext cx="12425" cy="11300"/>
            </a:xfrm>
            <a:custGeom>
              <a:avLst/>
              <a:gdLst/>
              <a:ahLst/>
              <a:cxnLst/>
              <a:rect l="l" t="t" r="r" b="b"/>
              <a:pathLst>
                <a:path w="497" h="452" extrusionOk="0">
                  <a:moveTo>
                    <a:pt x="239" y="0"/>
                  </a:moveTo>
                  <a:cubicBezTo>
                    <a:pt x="127" y="0"/>
                    <a:pt x="40" y="78"/>
                    <a:pt x="18" y="189"/>
                  </a:cubicBezTo>
                  <a:cubicBezTo>
                    <a:pt x="1" y="307"/>
                    <a:pt x="93" y="425"/>
                    <a:pt x="219" y="450"/>
                  </a:cubicBezTo>
                  <a:cubicBezTo>
                    <a:pt x="230" y="451"/>
                    <a:pt x="241" y="452"/>
                    <a:pt x="251" y="452"/>
                  </a:cubicBezTo>
                  <a:cubicBezTo>
                    <a:pt x="365" y="452"/>
                    <a:pt x="464" y="373"/>
                    <a:pt x="480" y="265"/>
                  </a:cubicBezTo>
                  <a:cubicBezTo>
                    <a:pt x="496" y="139"/>
                    <a:pt x="412" y="21"/>
                    <a:pt x="286" y="5"/>
                  </a:cubicBezTo>
                  <a:cubicBezTo>
                    <a:pt x="270" y="2"/>
                    <a:pt x="255" y="0"/>
                    <a:pt x="23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09;p65">
              <a:extLst>
                <a:ext uri="{FF2B5EF4-FFF2-40B4-BE49-F238E27FC236}">
                  <a16:creationId xmlns:a16="http://schemas.microsoft.com/office/drawing/2014/main" id="{BB387F54-21D5-4F22-AB01-766C6B57D59F}"/>
                </a:ext>
              </a:extLst>
            </p:cNvPr>
            <p:cNvSpPr/>
            <p:nvPr/>
          </p:nvSpPr>
          <p:spPr>
            <a:xfrm>
              <a:off x="-2093566" y="-1019750"/>
              <a:ext cx="32350" cy="67375"/>
            </a:xfrm>
            <a:custGeom>
              <a:avLst/>
              <a:gdLst/>
              <a:ahLst/>
              <a:cxnLst/>
              <a:rect l="l" t="t" r="r" b="b"/>
              <a:pathLst>
                <a:path w="1294" h="2695" extrusionOk="0">
                  <a:moveTo>
                    <a:pt x="1259" y="1"/>
                  </a:moveTo>
                  <a:cubicBezTo>
                    <a:pt x="1217" y="1"/>
                    <a:pt x="843" y="683"/>
                    <a:pt x="412" y="1530"/>
                  </a:cubicBezTo>
                  <a:cubicBezTo>
                    <a:pt x="302" y="1748"/>
                    <a:pt x="202" y="1950"/>
                    <a:pt x="109" y="2143"/>
                  </a:cubicBezTo>
                  <a:cubicBezTo>
                    <a:pt x="67" y="2236"/>
                    <a:pt x="0" y="2336"/>
                    <a:pt x="34" y="2462"/>
                  </a:cubicBezTo>
                  <a:cubicBezTo>
                    <a:pt x="50" y="2530"/>
                    <a:pt x="101" y="2580"/>
                    <a:pt x="160" y="2597"/>
                  </a:cubicBezTo>
                  <a:cubicBezTo>
                    <a:pt x="210" y="2622"/>
                    <a:pt x="252" y="2622"/>
                    <a:pt x="294" y="2630"/>
                  </a:cubicBezTo>
                  <a:cubicBezTo>
                    <a:pt x="553" y="2670"/>
                    <a:pt x="734" y="2694"/>
                    <a:pt x="802" y="2694"/>
                  </a:cubicBezTo>
                  <a:cubicBezTo>
                    <a:pt x="820" y="2694"/>
                    <a:pt x="830" y="2693"/>
                    <a:pt x="832" y="2689"/>
                  </a:cubicBezTo>
                  <a:cubicBezTo>
                    <a:pt x="832" y="2672"/>
                    <a:pt x="638" y="2614"/>
                    <a:pt x="311" y="2538"/>
                  </a:cubicBezTo>
                  <a:cubicBezTo>
                    <a:pt x="235" y="2521"/>
                    <a:pt x="151" y="2496"/>
                    <a:pt x="143" y="2437"/>
                  </a:cubicBezTo>
                  <a:cubicBezTo>
                    <a:pt x="134" y="2378"/>
                    <a:pt x="176" y="2294"/>
                    <a:pt x="227" y="2202"/>
                  </a:cubicBezTo>
                  <a:cubicBezTo>
                    <a:pt x="328" y="2009"/>
                    <a:pt x="428" y="1807"/>
                    <a:pt x="538" y="1597"/>
                  </a:cubicBezTo>
                  <a:cubicBezTo>
                    <a:pt x="975" y="732"/>
                    <a:pt x="1294" y="18"/>
                    <a:pt x="1260" y="1"/>
                  </a:cubicBezTo>
                  <a:cubicBezTo>
                    <a:pt x="1260" y="1"/>
                    <a:pt x="1259" y="1"/>
                    <a:pt x="125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10;p65">
              <a:extLst>
                <a:ext uri="{FF2B5EF4-FFF2-40B4-BE49-F238E27FC236}">
                  <a16:creationId xmlns:a16="http://schemas.microsoft.com/office/drawing/2014/main" id="{F05A496C-E83E-4283-8467-DD79159E59E9}"/>
                </a:ext>
              </a:extLst>
            </p:cNvPr>
            <p:cNvSpPr/>
            <p:nvPr/>
          </p:nvSpPr>
          <p:spPr>
            <a:xfrm>
              <a:off x="-2030791" y="-1045625"/>
              <a:ext cx="33000" cy="11900"/>
            </a:xfrm>
            <a:custGeom>
              <a:avLst/>
              <a:gdLst/>
              <a:ahLst/>
              <a:cxnLst/>
              <a:rect l="l" t="t" r="r" b="b"/>
              <a:pathLst>
                <a:path w="1320" h="476" extrusionOk="0">
                  <a:moveTo>
                    <a:pt x="456" y="0"/>
                  </a:moveTo>
                  <a:cubicBezTo>
                    <a:pt x="359" y="0"/>
                    <a:pt x="272" y="13"/>
                    <a:pt x="202" y="37"/>
                  </a:cubicBezTo>
                  <a:cubicBezTo>
                    <a:pt x="68" y="79"/>
                    <a:pt x="1" y="129"/>
                    <a:pt x="9" y="171"/>
                  </a:cubicBezTo>
                  <a:cubicBezTo>
                    <a:pt x="34" y="255"/>
                    <a:pt x="320" y="247"/>
                    <a:pt x="648" y="322"/>
                  </a:cubicBezTo>
                  <a:cubicBezTo>
                    <a:pt x="917" y="383"/>
                    <a:pt x="1138" y="476"/>
                    <a:pt x="1241" y="476"/>
                  </a:cubicBezTo>
                  <a:cubicBezTo>
                    <a:pt x="1266" y="476"/>
                    <a:pt x="1284" y="470"/>
                    <a:pt x="1294" y="457"/>
                  </a:cubicBezTo>
                  <a:cubicBezTo>
                    <a:pt x="1320" y="423"/>
                    <a:pt x="1278" y="339"/>
                    <a:pt x="1177" y="255"/>
                  </a:cubicBezTo>
                  <a:cubicBezTo>
                    <a:pt x="1076" y="163"/>
                    <a:pt x="916" y="70"/>
                    <a:pt x="715" y="28"/>
                  </a:cubicBezTo>
                  <a:cubicBezTo>
                    <a:pt x="624" y="9"/>
                    <a:pt x="537" y="0"/>
                    <a:pt x="45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11;p65">
              <a:extLst>
                <a:ext uri="{FF2B5EF4-FFF2-40B4-BE49-F238E27FC236}">
                  <a16:creationId xmlns:a16="http://schemas.microsoft.com/office/drawing/2014/main" id="{D545531C-F8AC-4D9F-ADC6-F5875EE9E6F4}"/>
                </a:ext>
              </a:extLst>
            </p:cNvPr>
            <p:cNvSpPr/>
            <p:nvPr/>
          </p:nvSpPr>
          <p:spPr>
            <a:xfrm>
              <a:off x="-2116466" y="-1044175"/>
              <a:ext cx="33000" cy="9175"/>
            </a:xfrm>
            <a:custGeom>
              <a:avLst/>
              <a:gdLst/>
              <a:ahLst/>
              <a:cxnLst/>
              <a:rect l="l" t="t" r="r" b="b"/>
              <a:pathLst>
                <a:path w="1320" h="367" extrusionOk="0">
                  <a:moveTo>
                    <a:pt x="510" y="0"/>
                  </a:moveTo>
                  <a:cubicBezTo>
                    <a:pt x="384" y="0"/>
                    <a:pt x="271" y="17"/>
                    <a:pt x="185" y="46"/>
                  </a:cubicBezTo>
                  <a:cubicBezTo>
                    <a:pt x="68" y="79"/>
                    <a:pt x="0" y="130"/>
                    <a:pt x="9" y="163"/>
                  </a:cubicBezTo>
                  <a:cubicBezTo>
                    <a:pt x="34" y="239"/>
                    <a:pt x="320" y="214"/>
                    <a:pt x="656" y="264"/>
                  </a:cubicBezTo>
                  <a:cubicBezTo>
                    <a:pt x="912" y="297"/>
                    <a:pt x="1133" y="366"/>
                    <a:pt x="1237" y="366"/>
                  </a:cubicBezTo>
                  <a:cubicBezTo>
                    <a:pt x="1265" y="366"/>
                    <a:pt x="1285" y="361"/>
                    <a:pt x="1294" y="348"/>
                  </a:cubicBezTo>
                  <a:cubicBezTo>
                    <a:pt x="1319" y="315"/>
                    <a:pt x="1277" y="247"/>
                    <a:pt x="1168" y="180"/>
                  </a:cubicBezTo>
                  <a:cubicBezTo>
                    <a:pt x="1059" y="105"/>
                    <a:pt x="891" y="37"/>
                    <a:pt x="698" y="12"/>
                  </a:cubicBezTo>
                  <a:cubicBezTo>
                    <a:pt x="633" y="4"/>
                    <a:pt x="570" y="0"/>
                    <a:pt x="51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12;p65">
              <a:extLst>
                <a:ext uri="{FF2B5EF4-FFF2-40B4-BE49-F238E27FC236}">
                  <a16:creationId xmlns:a16="http://schemas.microsoft.com/office/drawing/2014/main" id="{6D0436C1-071F-4F06-A73F-CF74211B8269}"/>
                </a:ext>
              </a:extLst>
            </p:cNvPr>
            <p:cNvSpPr/>
            <p:nvPr/>
          </p:nvSpPr>
          <p:spPr>
            <a:xfrm>
              <a:off x="-1961691" y="-973525"/>
              <a:ext cx="43550" cy="55225"/>
            </a:xfrm>
            <a:custGeom>
              <a:avLst/>
              <a:gdLst/>
              <a:ahLst/>
              <a:cxnLst/>
              <a:rect l="l" t="t" r="r" b="b"/>
              <a:pathLst>
                <a:path w="1742" h="2209" extrusionOk="0">
                  <a:moveTo>
                    <a:pt x="598" y="0"/>
                  </a:moveTo>
                  <a:cubicBezTo>
                    <a:pt x="433" y="0"/>
                    <a:pt x="312" y="23"/>
                    <a:pt x="303" y="25"/>
                  </a:cubicBezTo>
                  <a:cubicBezTo>
                    <a:pt x="303" y="25"/>
                    <a:pt x="9" y="2050"/>
                    <a:pt x="1" y="2092"/>
                  </a:cubicBezTo>
                  <a:cubicBezTo>
                    <a:pt x="1" y="2110"/>
                    <a:pt x="250" y="2208"/>
                    <a:pt x="554" y="2208"/>
                  </a:cubicBezTo>
                  <a:cubicBezTo>
                    <a:pt x="969" y="2208"/>
                    <a:pt x="1485" y="2023"/>
                    <a:pt x="1597" y="1193"/>
                  </a:cubicBezTo>
                  <a:cubicBezTo>
                    <a:pt x="1742" y="151"/>
                    <a:pt x="1023" y="0"/>
                    <a:pt x="598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13;p65">
              <a:extLst>
                <a:ext uri="{FF2B5EF4-FFF2-40B4-BE49-F238E27FC236}">
                  <a16:creationId xmlns:a16="http://schemas.microsoft.com/office/drawing/2014/main" id="{AEDA4D87-DAAD-496B-958F-265295744C04}"/>
                </a:ext>
              </a:extLst>
            </p:cNvPr>
            <p:cNvSpPr/>
            <p:nvPr/>
          </p:nvSpPr>
          <p:spPr>
            <a:xfrm>
              <a:off x="-1948891" y="-960950"/>
              <a:ext cx="18525" cy="31225"/>
            </a:xfrm>
            <a:custGeom>
              <a:avLst/>
              <a:gdLst/>
              <a:ahLst/>
              <a:cxnLst/>
              <a:rect l="l" t="t" r="r" b="b"/>
              <a:pathLst>
                <a:path w="741" h="1249" extrusionOk="0">
                  <a:moveTo>
                    <a:pt x="399" y="1"/>
                  </a:moveTo>
                  <a:cubicBezTo>
                    <a:pt x="366" y="1"/>
                    <a:pt x="333" y="10"/>
                    <a:pt x="312" y="26"/>
                  </a:cubicBezTo>
                  <a:cubicBezTo>
                    <a:pt x="270" y="43"/>
                    <a:pt x="253" y="77"/>
                    <a:pt x="245" y="110"/>
                  </a:cubicBezTo>
                  <a:cubicBezTo>
                    <a:pt x="219" y="161"/>
                    <a:pt x="245" y="194"/>
                    <a:pt x="245" y="194"/>
                  </a:cubicBezTo>
                  <a:cubicBezTo>
                    <a:pt x="253" y="194"/>
                    <a:pt x="253" y="161"/>
                    <a:pt x="278" y="127"/>
                  </a:cubicBezTo>
                  <a:cubicBezTo>
                    <a:pt x="291" y="96"/>
                    <a:pt x="331" y="65"/>
                    <a:pt x="379" y="65"/>
                  </a:cubicBezTo>
                  <a:cubicBezTo>
                    <a:pt x="395" y="65"/>
                    <a:pt x="412" y="68"/>
                    <a:pt x="429" y="77"/>
                  </a:cubicBezTo>
                  <a:cubicBezTo>
                    <a:pt x="505" y="102"/>
                    <a:pt x="564" y="186"/>
                    <a:pt x="597" y="295"/>
                  </a:cubicBezTo>
                  <a:cubicBezTo>
                    <a:pt x="631" y="404"/>
                    <a:pt x="639" y="531"/>
                    <a:pt x="614" y="665"/>
                  </a:cubicBezTo>
                  <a:cubicBezTo>
                    <a:pt x="572" y="917"/>
                    <a:pt x="413" y="1144"/>
                    <a:pt x="253" y="1177"/>
                  </a:cubicBezTo>
                  <a:cubicBezTo>
                    <a:pt x="232" y="1182"/>
                    <a:pt x="211" y="1184"/>
                    <a:pt x="191" y="1184"/>
                  </a:cubicBezTo>
                  <a:cubicBezTo>
                    <a:pt x="138" y="1184"/>
                    <a:pt x="92" y="1170"/>
                    <a:pt x="68" y="1152"/>
                  </a:cubicBezTo>
                  <a:cubicBezTo>
                    <a:pt x="26" y="1127"/>
                    <a:pt x="9" y="1102"/>
                    <a:pt x="1" y="1102"/>
                  </a:cubicBezTo>
                  <a:cubicBezTo>
                    <a:pt x="1" y="1102"/>
                    <a:pt x="1" y="1135"/>
                    <a:pt x="43" y="1177"/>
                  </a:cubicBezTo>
                  <a:cubicBezTo>
                    <a:pt x="78" y="1213"/>
                    <a:pt x="138" y="1248"/>
                    <a:pt x="221" y="1248"/>
                  </a:cubicBezTo>
                  <a:cubicBezTo>
                    <a:pt x="237" y="1248"/>
                    <a:pt x="253" y="1247"/>
                    <a:pt x="270" y="1245"/>
                  </a:cubicBezTo>
                  <a:cubicBezTo>
                    <a:pt x="480" y="1219"/>
                    <a:pt x="665" y="967"/>
                    <a:pt x="715" y="682"/>
                  </a:cubicBezTo>
                  <a:cubicBezTo>
                    <a:pt x="740" y="531"/>
                    <a:pt x="723" y="388"/>
                    <a:pt x="681" y="262"/>
                  </a:cubicBezTo>
                  <a:cubicBezTo>
                    <a:pt x="648" y="144"/>
                    <a:pt x="564" y="26"/>
                    <a:pt x="455" y="10"/>
                  </a:cubicBezTo>
                  <a:cubicBezTo>
                    <a:pt x="437" y="4"/>
                    <a:pt x="418" y="1"/>
                    <a:pt x="3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14;p65">
              <a:extLst>
                <a:ext uri="{FF2B5EF4-FFF2-40B4-BE49-F238E27FC236}">
                  <a16:creationId xmlns:a16="http://schemas.microsoft.com/office/drawing/2014/main" id="{85FB6BBA-812F-49EB-A5C6-F7727DE2D931}"/>
                </a:ext>
              </a:extLst>
            </p:cNvPr>
            <p:cNvSpPr/>
            <p:nvPr/>
          </p:nvSpPr>
          <p:spPr>
            <a:xfrm>
              <a:off x="-2135166" y="-1136525"/>
              <a:ext cx="199125" cy="171450"/>
            </a:xfrm>
            <a:custGeom>
              <a:avLst/>
              <a:gdLst/>
              <a:ahLst/>
              <a:cxnLst/>
              <a:rect l="l" t="t" r="r" b="b"/>
              <a:pathLst>
                <a:path w="7965" h="6858" extrusionOk="0">
                  <a:moveTo>
                    <a:pt x="4016" y="0"/>
                  </a:moveTo>
                  <a:cubicBezTo>
                    <a:pt x="3159" y="0"/>
                    <a:pt x="2302" y="262"/>
                    <a:pt x="1572" y="707"/>
                  </a:cubicBezTo>
                  <a:cubicBezTo>
                    <a:pt x="1177" y="942"/>
                    <a:pt x="807" y="1236"/>
                    <a:pt x="580" y="1631"/>
                  </a:cubicBezTo>
                  <a:lnTo>
                    <a:pt x="1" y="3118"/>
                  </a:lnTo>
                  <a:cubicBezTo>
                    <a:pt x="337" y="3247"/>
                    <a:pt x="696" y="3310"/>
                    <a:pt x="1056" y="3310"/>
                  </a:cubicBezTo>
                  <a:cubicBezTo>
                    <a:pt x="1659" y="3310"/>
                    <a:pt x="2265" y="3133"/>
                    <a:pt x="2765" y="2790"/>
                  </a:cubicBezTo>
                  <a:cubicBezTo>
                    <a:pt x="3327" y="2412"/>
                    <a:pt x="3789" y="1824"/>
                    <a:pt x="4453" y="1698"/>
                  </a:cubicBezTo>
                  <a:cubicBezTo>
                    <a:pt x="4545" y="1679"/>
                    <a:pt x="4639" y="1670"/>
                    <a:pt x="4732" y="1670"/>
                  </a:cubicBezTo>
                  <a:cubicBezTo>
                    <a:pt x="5089" y="1670"/>
                    <a:pt x="5447" y="1803"/>
                    <a:pt x="5747" y="2009"/>
                  </a:cubicBezTo>
                  <a:cubicBezTo>
                    <a:pt x="6116" y="2270"/>
                    <a:pt x="6402" y="2639"/>
                    <a:pt x="6646" y="3026"/>
                  </a:cubicBezTo>
                  <a:cubicBezTo>
                    <a:pt x="6125" y="4059"/>
                    <a:pt x="6268" y="5285"/>
                    <a:pt x="6427" y="6428"/>
                  </a:cubicBezTo>
                  <a:cubicBezTo>
                    <a:pt x="6452" y="6554"/>
                    <a:pt x="6469" y="6688"/>
                    <a:pt x="6562" y="6781"/>
                  </a:cubicBezTo>
                  <a:cubicBezTo>
                    <a:pt x="6622" y="6835"/>
                    <a:pt x="6698" y="6858"/>
                    <a:pt x="6779" y="6858"/>
                  </a:cubicBezTo>
                  <a:cubicBezTo>
                    <a:pt x="6909" y="6858"/>
                    <a:pt x="7051" y="6797"/>
                    <a:pt x="7150" y="6713"/>
                  </a:cubicBezTo>
                  <a:cubicBezTo>
                    <a:pt x="7418" y="6487"/>
                    <a:pt x="7544" y="6142"/>
                    <a:pt x="7645" y="5806"/>
                  </a:cubicBezTo>
                  <a:cubicBezTo>
                    <a:pt x="7864" y="5050"/>
                    <a:pt x="7964" y="4252"/>
                    <a:pt x="7872" y="3471"/>
                  </a:cubicBezTo>
                  <a:cubicBezTo>
                    <a:pt x="7780" y="2681"/>
                    <a:pt x="7486" y="1917"/>
                    <a:pt x="6973" y="1312"/>
                  </a:cubicBezTo>
                  <a:cubicBezTo>
                    <a:pt x="6335" y="564"/>
                    <a:pt x="5385" y="102"/>
                    <a:pt x="4403" y="18"/>
                  </a:cubicBezTo>
                  <a:cubicBezTo>
                    <a:pt x="4274" y="6"/>
                    <a:pt x="4145" y="0"/>
                    <a:pt x="401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15;p65">
              <a:extLst>
                <a:ext uri="{FF2B5EF4-FFF2-40B4-BE49-F238E27FC236}">
                  <a16:creationId xmlns:a16="http://schemas.microsoft.com/office/drawing/2014/main" id="{826EB981-27DF-47D2-9923-4E52FB38FF21}"/>
                </a:ext>
              </a:extLst>
            </p:cNvPr>
            <p:cNvSpPr/>
            <p:nvPr/>
          </p:nvSpPr>
          <p:spPr>
            <a:xfrm>
              <a:off x="-2183666" y="-1156550"/>
              <a:ext cx="322800" cy="192425"/>
            </a:xfrm>
            <a:custGeom>
              <a:avLst/>
              <a:gdLst/>
              <a:ahLst/>
              <a:cxnLst/>
              <a:rect l="l" t="t" r="r" b="b"/>
              <a:pathLst>
                <a:path w="12912" h="7697" extrusionOk="0">
                  <a:moveTo>
                    <a:pt x="5948" y="1"/>
                  </a:moveTo>
                  <a:cubicBezTo>
                    <a:pt x="5657" y="1"/>
                    <a:pt x="5382" y="24"/>
                    <a:pt x="5150" y="72"/>
                  </a:cubicBezTo>
                  <a:cubicBezTo>
                    <a:pt x="4570" y="189"/>
                    <a:pt x="3974" y="542"/>
                    <a:pt x="3226" y="1080"/>
                  </a:cubicBezTo>
                  <a:cubicBezTo>
                    <a:pt x="2865" y="1340"/>
                    <a:pt x="2529" y="1626"/>
                    <a:pt x="2226" y="1945"/>
                  </a:cubicBezTo>
                  <a:cubicBezTo>
                    <a:pt x="1830" y="2363"/>
                    <a:pt x="1093" y="3013"/>
                    <a:pt x="331" y="3013"/>
                  </a:cubicBezTo>
                  <a:cubicBezTo>
                    <a:pt x="221" y="3013"/>
                    <a:pt x="110" y="2999"/>
                    <a:pt x="0" y="2970"/>
                  </a:cubicBezTo>
                  <a:lnTo>
                    <a:pt x="0" y="2970"/>
                  </a:lnTo>
                  <a:lnTo>
                    <a:pt x="84" y="3869"/>
                  </a:lnTo>
                  <a:cubicBezTo>
                    <a:pt x="248" y="4029"/>
                    <a:pt x="479" y="4081"/>
                    <a:pt x="708" y="4081"/>
                  </a:cubicBezTo>
                  <a:cubicBezTo>
                    <a:pt x="1114" y="4081"/>
                    <a:pt x="1512" y="3919"/>
                    <a:pt x="1512" y="3919"/>
                  </a:cubicBezTo>
                  <a:lnTo>
                    <a:pt x="1512" y="3919"/>
                  </a:lnTo>
                  <a:cubicBezTo>
                    <a:pt x="1512" y="3919"/>
                    <a:pt x="974" y="4457"/>
                    <a:pt x="460" y="4457"/>
                  </a:cubicBezTo>
                  <a:cubicBezTo>
                    <a:pt x="453" y="4457"/>
                    <a:pt x="445" y="4457"/>
                    <a:pt x="437" y="4457"/>
                  </a:cubicBezTo>
                  <a:lnTo>
                    <a:pt x="437" y="4457"/>
                  </a:lnTo>
                  <a:lnTo>
                    <a:pt x="580" y="5230"/>
                  </a:lnTo>
                  <a:cubicBezTo>
                    <a:pt x="580" y="5230"/>
                    <a:pt x="654" y="5242"/>
                    <a:pt x="767" y="5242"/>
                  </a:cubicBezTo>
                  <a:cubicBezTo>
                    <a:pt x="1020" y="5242"/>
                    <a:pt x="1470" y="5178"/>
                    <a:pt x="1714" y="4759"/>
                  </a:cubicBezTo>
                  <a:lnTo>
                    <a:pt x="2058" y="5910"/>
                  </a:lnTo>
                  <a:cubicBezTo>
                    <a:pt x="2201" y="5330"/>
                    <a:pt x="2260" y="4600"/>
                    <a:pt x="2394" y="4020"/>
                  </a:cubicBezTo>
                  <a:cubicBezTo>
                    <a:pt x="2561" y="4041"/>
                    <a:pt x="2729" y="4052"/>
                    <a:pt x="2898" y="4052"/>
                  </a:cubicBezTo>
                  <a:cubicBezTo>
                    <a:pt x="3654" y="4052"/>
                    <a:pt x="4409" y="3833"/>
                    <a:pt x="5007" y="3373"/>
                  </a:cubicBezTo>
                  <a:cubicBezTo>
                    <a:pt x="5385" y="3071"/>
                    <a:pt x="5721" y="2676"/>
                    <a:pt x="6183" y="2541"/>
                  </a:cubicBezTo>
                  <a:cubicBezTo>
                    <a:pt x="6303" y="2506"/>
                    <a:pt x="6424" y="2491"/>
                    <a:pt x="6544" y="2491"/>
                  </a:cubicBezTo>
                  <a:cubicBezTo>
                    <a:pt x="7031" y="2491"/>
                    <a:pt x="7518" y="2744"/>
                    <a:pt x="7955" y="2987"/>
                  </a:cubicBezTo>
                  <a:lnTo>
                    <a:pt x="7930" y="2961"/>
                  </a:lnTo>
                  <a:lnTo>
                    <a:pt x="7930" y="2961"/>
                  </a:lnTo>
                  <a:cubicBezTo>
                    <a:pt x="8208" y="3155"/>
                    <a:pt x="8451" y="3407"/>
                    <a:pt x="8636" y="3692"/>
                  </a:cubicBezTo>
                  <a:cubicBezTo>
                    <a:pt x="8292" y="4818"/>
                    <a:pt x="8199" y="6019"/>
                    <a:pt x="8367" y="7187"/>
                  </a:cubicBezTo>
                  <a:cubicBezTo>
                    <a:pt x="8392" y="7363"/>
                    <a:pt x="8485" y="7531"/>
                    <a:pt x="8644" y="7624"/>
                  </a:cubicBezTo>
                  <a:cubicBezTo>
                    <a:pt x="8727" y="7676"/>
                    <a:pt x="8804" y="7696"/>
                    <a:pt x="8876" y="7696"/>
                  </a:cubicBezTo>
                  <a:cubicBezTo>
                    <a:pt x="9062" y="7696"/>
                    <a:pt x="9221" y="7561"/>
                    <a:pt x="9384" y="7464"/>
                  </a:cubicBezTo>
                  <a:cubicBezTo>
                    <a:pt x="9484" y="7404"/>
                    <a:pt x="9609" y="7355"/>
                    <a:pt x="9722" y="7355"/>
                  </a:cubicBezTo>
                  <a:cubicBezTo>
                    <a:pt x="9798" y="7355"/>
                    <a:pt x="9867" y="7377"/>
                    <a:pt x="9921" y="7430"/>
                  </a:cubicBezTo>
                  <a:cubicBezTo>
                    <a:pt x="10348" y="6717"/>
                    <a:pt x="10670" y="5946"/>
                    <a:pt x="10857" y="5136"/>
                  </a:cubicBezTo>
                  <a:lnTo>
                    <a:pt x="10857" y="5136"/>
                  </a:lnTo>
                  <a:cubicBezTo>
                    <a:pt x="10813" y="5390"/>
                    <a:pt x="10939" y="5667"/>
                    <a:pt x="11173" y="5784"/>
                  </a:cubicBezTo>
                  <a:cubicBezTo>
                    <a:pt x="11250" y="5824"/>
                    <a:pt x="11336" y="5843"/>
                    <a:pt x="11423" y="5843"/>
                  </a:cubicBezTo>
                  <a:cubicBezTo>
                    <a:pt x="11611" y="5843"/>
                    <a:pt x="11803" y="5754"/>
                    <a:pt x="11912" y="5599"/>
                  </a:cubicBezTo>
                  <a:cubicBezTo>
                    <a:pt x="11769" y="5431"/>
                    <a:pt x="11668" y="5230"/>
                    <a:pt x="11626" y="5011"/>
                  </a:cubicBezTo>
                  <a:lnTo>
                    <a:pt x="11626" y="5011"/>
                  </a:lnTo>
                  <a:cubicBezTo>
                    <a:pt x="11758" y="5139"/>
                    <a:pt x="11941" y="5202"/>
                    <a:pt x="12125" y="5202"/>
                  </a:cubicBezTo>
                  <a:cubicBezTo>
                    <a:pt x="12351" y="5202"/>
                    <a:pt x="12580" y="5108"/>
                    <a:pt x="12719" y="4927"/>
                  </a:cubicBezTo>
                  <a:cubicBezTo>
                    <a:pt x="12559" y="4776"/>
                    <a:pt x="12408" y="4625"/>
                    <a:pt x="12257" y="4474"/>
                  </a:cubicBezTo>
                  <a:lnTo>
                    <a:pt x="12257" y="4474"/>
                  </a:lnTo>
                  <a:cubicBezTo>
                    <a:pt x="12475" y="4482"/>
                    <a:pt x="12693" y="4490"/>
                    <a:pt x="12912" y="4507"/>
                  </a:cubicBezTo>
                  <a:cubicBezTo>
                    <a:pt x="12408" y="4289"/>
                    <a:pt x="12021" y="3860"/>
                    <a:pt x="11677" y="3432"/>
                  </a:cubicBezTo>
                  <a:cubicBezTo>
                    <a:pt x="11324" y="3012"/>
                    <a:pt x="10988" y="2558"/>
                    <a:pt x="10526" y="2264"/>
                  </a:cubicBezTo>
                  <a:cubicBezTo>
                    <a:pt x="10243" y="2079"/>
                    <a:pt x="9899" y="1963"/>
                    <a:pt x="9566" y="1963"/>
                  </a:cubicBezTo>
                  <a:cubicBezTo>
                    <a:pt x="9355" y="1963"/>
                    <a:pt x="9149" y="2009"/>
                    <a:pt x="8964" y="2113"/>
                  </a:cubicBezTo>
                  <a:cubicBezTo>
                    <a:pt x="8997" y="1357"/>
                    <a:pt x="8451" y="651"/>
                    <a:pt x="7762" y="332"/>
                  </a:cubicBezTo>
                  <a:cubicBezTo>
                    <a:pt x="7290" y="113"/>
                    <a:pt x="6583" y="1"/>
                    <a:pt x="594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16;p65">
              <a:extLst>
                <a:ext uri="{FF2B5EF4-FFF2-40B4-BE49-F238E27FC236}">
                  <a16:creationId xmlns:a16="http://schemas.microsoft.com/office/drawing/2014/main" id="{FFDC074B-352E-4A5C-BAE4-288824EF5E1B}"/>
                </a:ext>
              </a:extLst>
            </p:cNvPr>
            <p:cNvSpPr/>
            <p:nvPr/>
          </p:nvSpPr>
          <p:spPr>
            <a:xfrm>
              <a:off x="-2169391" y="-1095275"/>
              <a:ext cx="200375" cy="69950"/>
            </a:xfrm>
            <a:custGeom>
              <a:avLst/>
              <a:gdLst/>
              <a:ahLst/>
              <a:cxnLst/>
              <a:rect l="l" t="t" r="r" b="b"/>
              <a:pathLst>
                <a:path w="8015" h="2798" extrusionOk="0">
                  <a:moveTo>
                    <a:pt x="5968" y="0"/>
                  </a:moveTo>
                  <a:cubicBezTo>
                    <a:pt x="5862" y="0"/>
                    <a:pt x="5753" y="14"/>
                    <a:pt x="5646" y="48"/>
                  </a:cubicBezTo>
                  <a:cubicBezTo>
                    <a:pt x="5360" y="132"/>
                    <a:pt x="5116" y="317"/>
                    <a:pt x="4881" y="510"/>
                  </a:cubicBezTo>
                  <a:cubicBezTo>
                    <a:pt x="4646" y="712"/>
                    <a:pt x="4411" y="922"/>
                    <a:pt x="4134" y="1090"/>
                  </a:cubicBezTo>
                  <a:cubicBezTo>
                    <a:pt x="3596" y="1434"/>
                    <a:pt x="2991" y="1594"/>
                    <a:pt x="2437" y="1602"/>
                  </a:cubicBezTo>
                  <a:cubicBezTo>
                    <a:pt x="2294" y="1602"/>
                    <a:pt x="2159" y="1594"/>
                    <a:pt x="2033" y="1586"/>
                  </a:cubicBezTo>
                  <a:cubicBezTo>
                    <a:pt x="2009" y="1583"/>
                    <a:pt x="1982" y="1581"/>
                    <a:pt x="1954" y="1581"/>
                  </a:cubicBezTo>
                  <a:cubicBezTo>
                    <a:pt x="1907" y="1581"/>
                    <a:pt x="1858" y="1587"/>
                    <a:pt x="1815" y="1602"/>
                  </a:cubicBezTo>
                  <a:cubicBezTo>
                    <a:pt x="1748" y="1628"/>
                    <a:pt x="1697" y="1661"/>
                    <a:pt x="1639" y="1695"/>
                  </a:cubicBezTo>
                  <a:cubicBezTo>
                    <a:pt x="1395" y="1829"/>
                    <a:pt x="1294" y="2065"/>
                    <a:pt x="1168" y="2224"/>
                  </a:cubicBezTo>
                  <a:cubicBezTo>
                    <a:pt x="933" y="2577"/>
                    <a:pt x="589" y="2703"/>
                    <a:pt x="370" y="2745"/>
                  </a:cubicBezTo>
                  <a:cubicBezTo>
                    <a:pt x="135" y="2787"/>
                    <a:pt x="0" y="2770"/>
                    <a:pt x="0" y="2779"/>
                  </a:cubicBezTo>
                  <a:cubicBezTo>
                    <a:pt x="0" y="2779"/>
                    <a:pt x="34" y="2787"/>
                    <a:pt x="101" y="2795"/>
                  </a:cubicBezTo>
                  <a:cubicBezTo>
                    <a:pt x="131" y="2795"/>
                    <a:pt x="168" y="2797"/>
                    <a:pt x="215" y="2797"/>
                  </a:cubicBezTo>
                  <a:cubicBezTo>
                    <a:pt x="261" y="2797"/>
                    <a:pt x="316" y="2795"/>
                    <a:pt x="379" y="2787"/>
                  </a:cubicBezTo>
                  <a:cubicBezTo>
                    <a:pt x="605" y="2762"/>
                    <a:pt x="975" y="2636"/>
                    <a:pt x="1235" y="2275"/>
                  </a:cubicBezTo>
                  <a:cubicBezTo>
                    <a:pt x="1370" y="2107"/>
                    <a:pt x="1479" y="1888"/>
                    <a:pt x="1681" y="1779"/>
                  </a:cubicBezTo>
                  <a:cubicBezTo>
                    <a:pt x="1739" y="1745"/>
                    <a:pt x="1798" y="1712"/>
                    <a:pt x="1849" y="1695"/>
                  </a:cubicBezTo>
                  <a:cubicBezTo>
                    <a:pt x="1878" y="1685"/>
                    <a:pt x="1911" y="1681"/>
                    <a:pt x="1946" y="1681"/>
                  </a:cubicBezTo>
                  <a:cubicBezTo>
                    <a:pt x="1971" y="1681"/>
                    <a:pt x="1997" y="1683"/>
                    <a:pt x="2025" y="1686"/>
                  </a:cubicBezTo>
                  <a:cubicBezTo>
                    <a:pt x="2159" y="1695"/>
                    <a:pt x="2294" y="1703"/>
                    <a:pt x="2437" y="1703"/>
                  </a:cubicBezTo>
                  <a:cubicBezTo>
                    <a:pt x="3008" y="1703"/>
                    <a:pt x="3646" y="1535"/>
                    <a:pt x="4201" y="1182"/>
                  </a:cubicBezTo>
                  <a:cubicBezTo>
                    <a:pt x="4764" y="838"/>
                    <a:pt x="5150" y="300"/>
                    <a:pt x="5679" y="141"/>
                  </a:cubicBezTo>
                  <a:cubicBezTo>
                    <a:pt x="5778" y="109"/>
                    <a:pt x="5877" y="96"/>
                    <a:pt x="5975" y="96"/>
                  </a:cubicBezTo>
                  <a:cubicBezTo>
                    <a:pt x="6134" y="96"/>
                    <a:pt x="6289" y="130"/>
                    <a:pt x="6435" y="166"/>
                  </a:cubicBezTo>
                  <a:cubicBezTo>
                    <a:pt x="6679" y="225"/>
                    <a:pt x="6897" y="309"/>
                    <a:pt x="7074" y="410"/>
                  </a:cubicBezTo>
                  <a:cubicBezTo>
                    <a:pt x="7435" y="620"/>
                    <a:pt x="7653" y="897"/>
                    <a:pt x="7796" y="1073"/>
                  </a:cubicBezTo>
                  <a:cubicBezTo>
                    <a:pt x="7942" y="1260"/>
                    <a:pt x="8002" y="1376"/>
                    <a:pt x="8014" y="1376"/>
                  </a:cubicBezTo>
                  <a:cubicBezTo>
                    <a:pt x="8014" y="1376"/>
                    <a:pt x="8014" y="1376"/>
                    <a:pt x="8015" y="1376"/>
                  </a:cubicBezTo>
                  <a:cubicBezTo>
                    <a:pt x="8015" y="1376"/>
                    <a:pt x="8006" y="1342"/>
                    <a:pt x="7973" y="1292"/>
                  </a:cubicBezTo>
                  <a:cubicBezTo>
                    <a:pt x="7947" y="1241"/>
                    <a:pt x="7905" y="1157"/>
                    <a:pt x="7838" y="1056"/>
                  </a:cubicBezTo>
                  <a:cubicBezTo>
                    <a:pt x="7695" y="863"/>
                    <a:pt x="7485" y="578"/>
                    <a:pt x="7116" y="342"/>
                  </a:cubicBezTo>
                  <a:cubicBezTo>
                    <a:pt x="6931" y="233"/>
                    <a:pt x="6712" y="141"/>
                    <a:pt x="6460" y="74"/>
                  </a:cubicBezTo>
                  <a:cubicBezTo>
                    <a:pt x="6314" y="37"/>
                    <a:pt x="6144" y="0"/>
                    <a:pt x="5968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17;p65">
              <a:extLst>
                <a:ext uri="{FF2B5EF4-FFF2-40B4-BE49-F238E27FC236}">
                  <a16:creationId xmlns:a16="http://schemas.microsoft.com/office/drawing/2014/main" id="{B62DDA7B-2D02-486F-9254-CE41834016CB}"/>
                </a:ext>
              </a:extLst>
            </p:cNvPr>
            <p:cNvSpPr/>
            <p:nvPr/>
          </p:nvSpPr>
          <p:spPr>
            <a:xfrm>
              <a:off x="-1967366" y="-1064700"/>
              <a:ext cx="55275" cy="51225"/>
            </a:xfrm>
            <a:custGeom>
              <a:avLst/>
              <a:gdLst/>
              <a:ahLst/>
              <a:cxnLst/>
              <a:rect l="l" t="t" r="r" b="b"/>
              <a:pathLst>
                <a:path w="2211" h="2049" extrusionOk="0">
                  <a:moveTo>
                    <a:pt x="11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1" y="1"/>
                    <a:pt x="76" y="220"/>
                    <a:pt x="85" y="598"/>
                  </a:cubicBezTo>
                  <a:cubicBezTo>
                    <a:pt x="93" y="791"/>
                    <a:pt x="93" y="1018"/>
                    <a:pt x="177" y="1270"/>
                  </a:cubicBezTo>
                  <a:cubicBezTo>
                    <a:pt x="228" y="1396"/>
                    <a:pt x="295" y="1522"/>
                    <a:pt x="404" y="1623"/>
                  </a:cubicBezTo>
                  <a:cubicBezTo>
                    <a:pt x="508" y="1710"/>
                    <a:pt x="657" y="1783"/>
                    <a:pt x="808" y="1783"/>
                  </a:cubicBezTo>
                  <a:cubicBezTo>
                    <a:pt x="816" y="1783"/>
                    <a:pt x="824" y="1783"/>
                    <a:pt x="832" y="1782"/>
                  </a:cubicBezTo>
                  <a:cubicBezTo>
                    <a:pt x="941" y="1772"/>
                    <a:pt x="1052" y="1726"/>
                    <a:pt x="1134" y="1652"/>
                  </a:cubicBezTo>
                  <a:lnTo>
                    <a:pt x="1134" y="1652"/>
                  </a:lnTo>
                  <a:cubicBezTo>
                    <a:pt x="1142" y="1718"/>
                    <a:pt x="1162" y="1782"/>
                    <a:pt x="1194" y="1841"/>
                  </a:cubicBezTo>
                  <a:cubicBezTo>
                    <a:pt x="1252" y="1950"/>
                    <a:pt x="1370" y="2026"/>
                    <a:pt x="1479" y="2043"/>
                  </a:cubicBezTo>
                  <a:cubicBezTo>
                    <a:pt x="1505" y="2047"/>
                    <a:pt x="1529" y="2048"/>
                    <a:pt x="1554" y="2048"/>
                  </a:cubicBezTo>
                  <a:cubicBezTo>
                    <a:pt x="1745" y="2048"/>
                    <a:pt x="1893" y="1938"/>
                    <a:pt x="1975" y="1841"/>
                  </a:cubicBezTo>
                  <a:cubicBezTo>
                    <a:pt x="2076" y="1724"/>
                    <a:pt x="2126" y="1614"/>
                    <a:pt x="2160" y="1539"/>
                  </a:cubicBezTo>
                  <a:cubicBezTo>
                    <a:pt x="2193" y="1463"/>
                    <a:pt x="2210" y="1421"/>
                    <a:pt x="2202" y="1421"/>
                  </a:cubicBezTo>
                  <a:cubicBezTo>
                    <a:pt x="2193" y="1421"/>
                    <a:pt x="2168" y="1455"/>
                    <a:pt x="2126" y="1522"/>
                  </a:cubicBezTo>
                  <a:cubicBezTo>
                    <a:pt x="2084" y="1589"/>
                    <a:pt x="2025" y="1690"/>
                    <a:pt x="1924" y="1791"/>
                  </a:cubicBezTo>
                  <a:cubicBezTo>
                    <a:pt x="1843" y="1879"/>
                    <a:pt x="1710" y="1955"/>
                    <a:pt x="1560" y="1955"/>
                  </a:cubicBezTo>
                  <a:cubicBezTo>
                    <a:pt x="1539" y="1955"/>
                    <a:pt x="1517" y="1953"/>
                    <a:pt x="1496" y="1950"/>
                  </a:cubicBezTo>
                  <a:cubicBezTo>
                    <a:pt x="1320" y="1925"/>
                    <a:pt x="1210" y="1707"/>
                    <a:pt x="1244" y="1497"/>
                  </a:cubicBezTo>
                  <a:lnTo>
                    <a:pt x="1328" y="976"/>
                  </a:lnTo>
                  <a:lnTo>
                    <a:pt x="1135" y="1463"/>
                  </a:lnTo>
                  <a:cubicBezTo>
                    <a:pt x="1093" y="1581"/>
                    <a:pt x="967" y="1656"/>
                    <a:pt x="824" y="1665"/>
                  </a:cubicBezTo>
                  <a:cubicBezTo>
                    <a:pt x="815" y="1665"/>
                    <a:pt x="806" y="1666"/>
                    <a:pt x="797" y="1666"/>
                  </a:cubicBezTo>
                  <a:cubicBezTo>
                    <a:pt x="681" y="1666"/>
                    <a:pt x="574" y="1617"/>
                    <a:pt x="488" y="1539"/>
                  </a:cubicBezTo>
                  <a:cubicBezTo>
                    <a:pt x="387" y="1455"/>
                    <a:pt x="328" y="1346"/>
                    <a:pt x="286" y="1236"/>
                  </a:cubicBezTo>
                  <a:cubicBezTo>
                    <a:pt x="194" y="1010"/>
                    <a:pt x="186" y="783"/>
                    <a:pt x="169" y="598"/>
                  </a:cubicBezTo>
                  <a:cubicBezTo>
                    <a:pt x="136" y="225"/>
                    <a:pt x="33" y="1"/>
                    <a:pt x="11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18;p65">
              <a:extLst>
                <a:ext uri="{FF2B5EF4-FFF2-40B4-BE49-F238E27FC236}">
                  <a16:creationId xmlns:a16="http://schemas.microsoft.com/office/drawing/2014/main" id="{D40E95D8-C867-4EA9-B74A-43B160FFEAA5}"/>
                </a:ext>
              </a:extLst>
            </p:cNvPr>
            <p:cNvSpPr/>
            <p:nvPr/>
          </p:nvSpPr>
          <p:spPr>
            <a:xfrm>
              <a:off x="-1976191" y="-1027725"/>
              <a:ext cx="50850" cy="40775"/>
            </a:xfrm>
            <a:custGeom>
              <a:avLst/>
              <a:gdLst/>
              <a:ahLst/>
              <a:cxnLst/>
              <a:rect l="l" t="t" r="r" b="b"/>
              <a:pathLst>
                <a:path w="2034" h="1631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1" y="9"/>
                    <a:pt x="51" y="152"/>
                    <a:pt x="152" y="387"/>
                  </a:cubicBezTo>
                  <a:cubicBezTo>
                    <a:pt x="253" y="623"/>
                    <a:pt x="413" y="942"/>
                    <a:pt x="698" y="1227"/>
                  </a:cubicBezTo>
                  <a:cubicBezTo>
                    <a:pt x="992" y="1505"/>
                    <a:pt x="1362" y="1631"/>
                    <a:pt x="1622" y="1631"/>
                  </a:cubicBezTo>
                  <a:cubicBezTo>
                    <a:pt x="1891" y="1631"/>
                    <a:pt x="2034" y="1530"/>
                    <a:pt x="2025" y="1521"/>
                  </a:cubicBezTo>
                  <a:cubicBezTo>
                    <a:pt x="2024" y="1519"/>
                    <a:pt x="2021" y="1518"/>
                    <a:pt x="2016" y="1518"/>
                  </a:cubicBezTo>
                  <a:cubicBezTo>
                    <a:pt x="1984" y="1518"/>
                    <a:pt x="1880" y="1550"/>
                    <a:pt x="1713" y="1550"/>
                  </a:cubicBezTo>
                  <a:cubicBezTo>
                    <a:pt x="1685" y="1550"/>
                    <a:pt x="1654" y="1549"/>
                    <a:pt x="1622" y="1547"/>
                  </a:cubicBezTo>
                  <a:cubicBezTo>
                    <a:pt x="1387" y="1530"/>
                    <a:pt x="1051" y="1404"/>
                    <a:pt x="782" y="1143"/>
                  </a:cubicBezTo>
                  <a:cubicBezTo>
                    <a:pt x="513" y="883"/>
                    <a:pt x="345" y="572"/>
                    <a:pt x="228" y="354"/>
                  </a:cubicBezTo>
                  <a:cubicBezTo>
                    <a:pt x="105" y="141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19;p65">
              <a:extLst>
                <a:ext uri="{FF2B5EF4-FFF2-40B4-BE49-F238E27FC236}">
                  <a16:creationId xmlns:a16="http://schemas.microsoft.com/office/drawing/2014/main" id="{569E499F-F2CF-4A40-A9E8-078CAD1C64E9}"/>
                </a:ext>
              </a:extLst>
            </p:cNvPr>
            <p:cNvSpPr/>
            <p:nvPr/>
          </p:nvSpPr>
          <p:spPr>
            <a:xfrm>
              <a:off x="-1975766" y="-1012600"/>
              <a:ext cx="48550" cy="30400"/>
            </a:xfrm>
            <a:custGeom>
              <a:avLst/>
              <a:gdLst/>
              <a:ahLst/>
              <a:cxnLst/>
              <a:rect l="l" t="t" r="r" b="b"/>
              <a:pathLst>
                <a:path w="1942" h="1216" extrusionOk="0">
                  <a:moveTo>
                    <a:pt x="9" y="1"/>
                  </a:moveTo>
                  <a:cubicBezTo>
                    <a:pt x="1" y="9"/>
                    <a:pt x="34" y="144"/>
                    <a:pt x="152" y="337"/>
                  </a:cubicBezTo>
                  <a:cubicBezTo>
                    <a:pt x="270" y="522"/>
                    <a:pt x="480" y="757"/>
                    <a:pt x="765" y="933"/>
                  </a:cubicBezTo>
                  <a:cubicBezTo>
                    <a:pt x="1059" y="1118"/>
                    <a:pt x="1362" y="1194"/>
                    <a:pt x="1588" y="1210"/>
                  </a:cubicBezTo>
                  <a:cubicBezTo>
                    <a:pt x="1639" y="1214"/>
                    <a:pt x="1685" y="1216"/>
                    <a:pt x="1726" y="1216"/>
                  </a:cubicBezTo>
                  <a:cubicBezTo>
                    <a:pt x="1862" y="1216"/>
                    <a:pt x="1941" y="1198"/>
                    <a:pt x="1941" y="1185"/>
                  </a:cubicBezTo>
                  <a:cubicBezTo>
                    <a:pt x="1941" y="1168"/>
                    <a:pt x="1807" y="1168"/>
                    <a:pt x="1597" y="1135"/>
                  </a:cubicBezTo>
                  <a:cubicBezTo>
                    <a:pt x="1387" y="1093"/>
                    <a:pt x="1101" y="1009"/>
                    <a:pt x="832" y="841"/>
                  </a:cubicBezTo>
                  <a:cubicBezTo>
                    <a:pt x="555" y="673"/>
                    <a:pt x="345" y="454"/>
                    <a:pt x="219" y="286"/>
                  </a:cubicBezTo>
                  <a:cubicBezTo>
                    <a:pt x="93" y="118"/>
                    <a:pt x="26" y="1"/>
                    <a:pt x="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20;p65">
              <a:extLst>
                <a:ext uri="{FF2B5EF4-FFF2-40B4-BE49-F238E27FC236}">
                  <a16:creationId xmlns:a16="http://schemas.microsoft.com/office/drawing/2014/main" id="{8227110F-35F0-43B0-BB6F-79AE7997146D}"/>
                </a:ext>
              </a:extLst>
            </p:cNvPr>
            <p:cNvSpPr/>
            <p:nvPr/>
          </p:nvSpPr>
          <p:spPr>
            <a:xfrm>
              <a:off x="-1961491" y="-1121800"/>
              <a:ext cx="57575" cy="18525"/>
            </a:xfrm>
            <a:custGeom>
              <a:avLst/>
              <a:gdLst/>
              <a:ahLst/>
              <a:cxnLst/>
              <a:rect l="l" t="t" r="r" b="b"/>
              <a:pathLst>
                <a:path w="2303" h="741" extrusionOk="0">
                  <a:moveTo>
                    <a:pt x="1552" y="1"/>
                  </a:moveTo>
                  <a:cubicBezTo>
                    <a:pt x="1400" y="1"/>
                    <a:pt x="1232" y="17"/>
                    <a:pt x="1059" y="59"/>
                  </a:cubicBezTo>
                  <a:cubicBezTo>
                    <a:pt x="715" y="143"/>
                    <a:pt x="429" y="311"/>
                    <a:pt x="253" y="463"/>
                  </a:cubicBezTo>
                  <a:cubicBezTo>
                    <a:pt x="77" y="614"/>
                    <a:pt x="1" y="731"/>
                    <a:pt x="9" y="740"/>
                  </a:cubicBezTo>
                  <a:cubicBezTo>
                    <a:pt x="10" y="740"/>
                    <a:pt x="11" y="740"/>
                    <a:pt x="12" y="740"/>
                  </a:cubicBezTo>
                  <a:cubicBezTo>
                    <a:pt x="35" y="740"/>
                    <a:pt x="134" y="650"/>
                    <a:pt x="303" y="530"/>
                  </a:cubicBezTo>
                  <a:cubicBezTo>
                    <a:pt x="488" y="395"/>
                    <a:pt x="757" y="253"/>
                    <a:pt x="1085" y="177"/>
                  </a:cubicBezTo>
                  <a:cubicBezTo>
                    <a:pt x="1296" y="123"/>
                    <a:pt x="1501" y="103"/>
                    <a:pt x="1678" y="103"/>
                  </a:cubicBezTo>
                  <a:cubicBezTo>
                    <a:pt x="1775" y="103"/>
                    <a:pt x="1864" y="109"/>
                    <a:pt x="1941" y="118"/>
                  </a:cubicBezTo>
                  <a:cubicBezTo>
                    <a:pt x="2120" y="146"/>
                    <a:pt x="2242" y="173"/>
                    <a:pt x="2286" y="173"/>
                  </a:cubicBezTo>
                  <a:cubicBezTo>
                    <a:pt x="2295" y="173"/>
                    <a:pt x="2301" y="172"/>
                    <a:pt x="2303" y="169"/>
                  </a:cubicBezTo>
                  <a:cubicBezTo>
                    <a:pt x="2303" y="160"/>
                    <a:pt x="2177" y="93"/>
                    <a:pt x="1950" y="43"/>
                  </a:cubicBezTo>
                  <a:cubicBezTo>
                    <a:pt x="1841" y="17"/>
                    <a:pt x="1704" y="1"/>
                    <a:pt x="1552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21;p65">
              <a:extLst>
                <a:ext uri="{FF2B5EF4-FFF2-40B4-BE49-F238E27FC236}">
                  <a16:creationId xmlns:a16="http://schemas.microsoft.com/office/drawing/2014/main" id="{B2E3815F-4700-41D6-B8B7-0EA07A07941A}"/>
                </a:ext>
              </a:extLst>
            </p:cNvPr>
            <p:cNvSpPr/>
            <p:nvPr/>
          </p:nvSpPr>
          <p:spPr>
            <a:xfrm>
              <a:off x="-1961066" y="-1148900"/>
              <a:ext cx="13650" cy="47950"/>
            </a:xfrm>
            <a:custGeom>
              <a:avLst/>
              <a:gdLst/>
              <a:ahLst/>
              <a:cxnLst/>
              <a:rect l="l" t="t" r="r" b="b"/>
              <a:pathLst>
                <a:path w="546" h="1918" extrusionOk="0">
                  <a:moveTo>
                    <a:pt x="330" y="0"/>
                  </a:moveTo>
                  <a:cubicBezTo>
                    <a:pt x="329" y="0"/>
                    <a:pt x="329" y="1"/>
                    <a:pt x="328" y="1"/>
                  </a:cubicBezTo>
                  <a:cubicBezTo>
                    <a:pt x="295" y="9"/>
                    <a:pt x="429" y="446"/>
                    <a:pt x="345" y="984"/>
                  </a:cubicBezTo>
                  <a:cubicBezTo>
                    <a:pt x="261" y="1530"/>
                    <a:pt x="1" y="1899"/>
                    <a:pt x="34" y="1916"/>
                  </a:cubicBezTo>
                  <a:cubicBezTo>
                    <a:pt x="35" y="1917"/>
                    <a:pt x="36" y="1917"/>
                    <a:pt x="37" y="1917"/>
                  </a:cubicBezTo>
                  <a:cubicBezTo>
                    <a:pt x="72" y="1917"/>
                    <a:pt x="373" y="1561"/>
                    <a:pt x="454" y="1001"/>
                  </a:cubicBezTo>
                  <a:cubicBezTo>
                    <a:pt x="545" y="440"/>
                    <a:pt x="361" y="0"/>
                    <a:pt x="330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22;p65">
              <a:extLst>
                <a:ext uri="{FF2B5EF4-FFF2-40B4-BE49-F238E27FC236}">
                  <a16:creationId xmlns:a16="http://schemas.microsoft.com/office/drawing/2014/main" id="{F5C530C0-11B1-4242-B018-FB554EA1691B}"/>
                </a:ext>
              </a:extLst>
            </p:cNvPr>
            <p:cNvSpPr/>
            <p:nvPr/>
          </p:nvSpPr>
          <p:spPr>
            <a:xfrm>
              <a:off x="-2162891" y="-1124375"/>
              <a:ext cx="205625" cy="47450"/>
            </a:xfrm>
            <a:custGeom>
              <a:avLst/>
              <a:gdLst/>
              <a:ahLst/>
              <a:cxnLst/>
              <a:rect l="l" t="t" r="r" b="b"/>
              <a:pathLst>
                <a:path w="8225" h="1898" extrusionOk="0">
                  <a:moveTo>
                    <a:pt x="5049" y="0"/>
                  </a:moveTo>
                  <a:cubicBezTo>
                    <a:pt x="5019" y="0"/>
                    <a:pt x="4988" y="1"/>
                    <a:pt x="4957" y="3"/>
                  </a:cubicBezTo>
                  <a:cubicBezTo>
                    <a:pt x="4655" y="20"/>
                    <a:pt x="4352" y="112"/>
                    <a:pt x="4058" y="238"/>
                  </a:cubicBezTo>
                  <a:cubicBezTo>
                    <a:pt x="3479" y="498"/>
                    <a:pt x="3008" y="876"/>
                    <a:pt x="2546" y="1145"/>
                  </a:cubicBezTo>
                  <a:cubicBezTo>
                    <a:pt x="2311" y="1280"/>
                    <a:pt x="2084" y="1389"/>
                    <a:pt x="1857" y="1464"/>
                  </a:cubicBezTo>
                  <a:cubicBezTo>
                    <a:pt x="1631" y="1548"/>
                    <a:pt x="1429" y="1632"/>
                    <a:pt x="1236" y="1700"/>
                  </a:cubicBezTo>
                  <a:cubicBezTo>
                    <a:pt x="971" y="1792"/>
                    <a:pt x="730" y="1840"/>
                    <a:pt x="537" y="1840"/>
                  </a:cubicBezTo>
                  <a:cubicBezTo>
                    <a:pt x="448" y="1840"/>
                    <a:pt x="370" y="1830"/>
                    <a:pt x="303" y="1809"/>
                  </a:cubicBezTo>
                  <a:cubicBezTo>
                    <a:pt x="99" y="1746"/>
                    <a:pt x="20" y="1639"/>
                    <a:pt x="3" y="1639"/>
                  </a:cubicBezTo>
                  <a:cubicBezTo>
                    <a:pt x="2" y="1639"/>
                    <a:pt x="1" y="1640"/>
                    <a:pt x="1" y="1641"/>
                  </a:cubicBezTo>
                  <a:cubicBezTo>
                    <a:pt x="1" y="1641"/>
                    <a:pt x="18" y="1666"/>
                    <a:pt x="60" y="1708"/>
                  </a:cubicBezTo>
                  <a:cubicBezTo>
                    <a:pt x="102" y="1758"/>
                    <a:pt x="177" y="1809"/>
                    <a:pt x="287" y="1851"/>
                  </a:cubicBezTo>
                  <a:cubicBezTo>
                    <a:pt x="371" y="1882"/>
                    <a:pt x="473" y="1897"/>
                    <a:pt x="588" y="1897"/>
                  </a:cubicBezTo>
                  <a:cubicBezTo>
                    <a:pt x="782" y="1897"/>
                    <a:pt x="1013" y="1854"/>
                    <a:pt x="1261" y="1775"/>
                  </a:cubicBezTo>
                  <a:cubicBezTo>
                    <a:pt x="1454" y="1716"/>
                    <a:pt x="1664" y="1641"/>
                    <a:pt x="1891" y="1557"/>
                  </a:cubicBezTo>
                  <a:cubicBezTo>
                    <a:pt x="2118" y="1481"/>
                    <a:pt x="2361" y="1372"/>
                    <a:pt x="2597" y="1238"/>
                  </a:cubicBezTo>
                  <a:cubicBezTo>
                    <a:pt x="3075" y="969"/>
                    <a:pt x="3546" y="591"/>
                    <a:pt x="4109" y="339"/>
                  </a:cubicBezTo>
                  <a:cubicBezTo>
                    <a:pt x="4386" y="221"/>
                    <a:pt x="4680" y="137"/>
                    <a:pt x="4966" y="120"/>
                  </a:cubicBezTo>
                  <a:cubicBezTo>
                    <a:pt x="5009" y="116"/>
                    <a:pt x="5053" y="115"/>
                    <a:pt x="5096" y="115"/>
                  </a:cubicBezTo>
                  <a:cubicBezTo>
                    <a:pt x="5333" y="115"/>
                    <a:pt x="5557" y="172"/>
                    <a:pt x="5764" y="272"/>
                  </a:cubicBezTo>
                  <a:cubicBezTo>
                    <a:pt x="6234" y="515"/>
                    <a:pt x="6595" y="868"/>
                    <a:pt x="6990" y="1019"/>
                  </a:cubicBezTo>
                  <a:cubicBezTo>
                    <a:pt x="7178" y="1087"/>
                    <a:pt x="7360" y="1117"/>
                    <a:pt x="7521" y="1117"/>
                  </a:cubicBezTo>
                  <a:cubicBezTo>
                    <a:pt x="7699" y="1117"/>
                    <a:pt x="7850" y="1081"/>
                    <a:pt x="7956" y="1019"/>
                  </a:cubicBezTo>
                  <a:cubicBezTo>
                    <a:pt x="8065" y="969"/>
                    <a:pt x="8133" y="902"/>
                    <a:pt x="8175" y="860"/>
                  </a:cubicBezTo>
                  <a:cubicBezTo>
                    <a:pt x="8208" y="809"/>
                    <a:pt x="8225" y="776"/>
                    <a:pt x="8217" y="776"/>
                  </a:cubicBezTo>
                  <a:cubicBezTo>
                    <a:pt x="8216" y="775"/>
                    <a:pt x="8216" y="775"/>
                    <a:pt x="8216" y="775"/>
                  </a:cubicBezTo>
                  <a:cubicBezTo>
                    <a:pt x="8204" y="775"/>
                    <a:pt x="8143" y="896"/>
                    <a:pt x="7939" y="986"/>
                  </a:cubicBezTo>
                  <a:cubicBezTo>
                    <a:pt x="7844" y="1029"/>
                    <a:pt x="7716" y="1056"/>
                    <a:pt x="7569" y="1056"/>
                  </a:cubicBezTo>
                  <a:cubicBezTo>
                    <a:pt x="7406" y="1056"/>
                    <a:pt x="7218" y="1023"/>
                    <a:pt x="7024" y="944"/>
                  </a:cubicBezTo>
                  <a:cubicBezTo>
                    <a:pt x="6646" y="792"/>
                    <a:pt x="6301" y="440"/>
                    <a:pt x="5806" y="179"/>
                  </a:cubicBezTo>
                  <a:cubicBezTo>
                    <a:pt x="5587" y="66"/>
                    <a:pt x="5320" y="0"/>
                    <a:pt x="5049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23;p65">
              <a:extLst>
                <a:ext uri="{FF2B5EF4-FFF2-40B4-BE49-F238E27FC236}">
                  <a16:creationId xmlns:a16="http://schemas.microsoft.com/office/drawing/2014/main" id="{6805C642-7CDD-4BE2-B960-9E03B8C9278F}"/>
                </a:ext>
              </a:extLst>
            </p:cNvPr>
            <p:cNvSpPr/>
            <p:nvPr/>
          </p:nvSpPr>
          <p:spPr>
            <a:xfrm>
              <a:off x="-2082866" y="-1141600"/>
              <a:ext cx="123925" cy="37700"/>
            </a:xfrm>
            <a:custGeom>
              <a:avLst/>
              <a:gdLst/>
              <a:ahLst/>
              <a:cxnLst/>
              <a:rect l="l" t="t" r="r" b="b"/>
              <a:pathLst>
                <a:path w="4957" h="1508" extrusionOk="0">
                  <a:moveTo>
                    <a:pt x="6" y="0"/>
                  </a:moveTo>
                  <a:cubicBezTo>
                    <a:pt x="3" y="0"/>
                    <a:pt x="1" y="1"/>
                    <a:pt x="0" y="3"/>
                  </a:cubicBezTo>
                  <a:cubicBezTo>
                    <a:pt x="0" y="3"/>
                    <a:pt x="59" y="45"/>
                    <a:pt x="194" y="104"/>
                  </a:cubicBezTo>
                  <a:cubicBezTo>
                    <a:pt x="320" y="154"/>
                    <a:pt x="521" y="213"/>
                    <a:pt x="765" y="230"/>
                  </a:cubicBezTo>
                  <a:cubicBezTo>
                    <a:pt x="854" y="236"/>
                    <a:pt x="949" y="238"/>
                    <a:pt x="1048" y="238"/>
                  </a:cubicBezTo>
                  <a:cubicBezTo>
                    <a:pt x="1229" y="238"/>
                    <a:pt x="1427" y="229"/>
                    <a:pt x="1639" y="213"/>
                  </a:cubicBezTo>
                  <a:cubicBezTo>
                    <a:pt x="1848" y="196"/>
                    <a:pt x="2076" y="176"/>
                    <a:pt x="2310" y="176"/>
                  </a:cubicBezTo>
                  <a:cubicBezTo>
                    <a:pt x="2432" y="176"/>
                    <a:pt x="2556" y="182"/>
                    <a:pt x="2680" y="196"/>
                  </a:cubicBezTo>
                  <a:cubicBezTo>
                    <a:pt x="3419" y="280"/>
                    <a:pt x="4024" y="633"/>
                    <a:pt x="4394" y="944"/>
                  </a:cubicBezTo>
                  <a:cubicBezTo>
                    <a:pt x="4753" y="1245"/>
                    <a:pt x="4921" y="1507"/>
                    <a:pt x="4946" y="1507"/>
                  </a:cubicBezTo>
                  <a:cubicBezTo>
                    <a:pt x="4947" y="1507"/>
                    <a:pt x="4948" y="1507"/>
                    <a:pt x="4948" y="1507"/>
                  </a:cubicBezTo>
                  <a:cubicBezTo>
                    <a:pt x="4957" y="1498"/>
                    <a:pt x="4915" y="1431"/>
                    <a:pt x="4839" y="1322"/>
                  </a:cubicBezTo>
                  <a:cubicBezTo>
                    <a:pt x="4755" y="1204"/>
                    <a:pt x="4629" y="1053"/>
                    <a:pt x="4444" y="885"/>
                  </a:cubicBezTo>
                  <a:cubicBezTo>
                    <a:pt x="4083" y="549"/>
                    <a:pt x="3461" y="171"/>
                    <a:pt x="2697" y="87"/>
                  </a:cubicBezTo>
                  <a:cubicBezTo>
                    <a:pt x="2565" y="70"/>
                    <a:pt x="2436" y="63"/>
                    <a:pt x="2310" y="63"/>
                  </a:cubicBezTo>
                  <a:cubicBezTo>
                    <a:pt x="2069" y="63"/>
                    <a:pt x="1840" y="87"/>
                    <a:pt x="1630" y="104"/>
                  </a:cubicBezTo>
                  <a:cubicBezTo>
                    <a:pt x="1359" y="132"/>
                    <a:pt x="1116" y="148"/>
                    <a:pt x="902" y="148"/>
                  </a:cubicBezTo>
                  <a:cubicBezTo>
                    <a:pt x="858" y="148"/>
                    <a:pt x="815" y="147"/>
                    <a:pt x="773" y="146"/>
                  </a:cubicBezTo>
                  <a:cubicBezTo>
                    <a:pt x="314" y="138"/>
                    <a:pt x="49" y="0"/>
                    <a:pt x="6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24;p65">
              <a:extLst>
                <a:ext uri="{FF2B5EF4-FFF2-40B4-BE49-F238E27FC236}">
                  <a16:creationId xmlns:a16="http://schemas.microsoft.com/office/drawing/2014/main" id="{419A357F-1063-47C5-AC1C-B46A9DF39FB7}"/>
                </a:ext>
              </a:extLst>
            </p:cNvPr>
            <p:cNvSpPr/>
            <p:nvPr/>
          </p:nvSpPr>
          <p:spPr>
            <a:xfrm>
              <a:off x="-2069016" y="-946025"/>
              <a:ext cx="23350" cy="20100"/>
            </a:xfrm>
            <a:custGeom>
              <a:avLst/>
              <a:gdLst/>
              <a:ahLst/>
              <a:cxnLst/>
              <a:rect l="l" t="t" r="r" b="b"/>
              <a:pathLst>
                <a:path w="934" h="804" extrusionOk="0">
                  <a:moveTo>
                    <a:pt x="917" y="1"/>
                  </a:moveTo>
                  <a:lnTo>
                    <a:pt x="917" y="1"/>
                  </a:lnTo>
                  <a:cubicBezTo>
                    <a:pt x="908" y="1"/>
                    <a:pt x="858" y="60"/>
                    <a:pt x="799" y="152"/>
                  </a:cubicBezTo>
                  <a:cubicBezTo>
                    <a:pt x="740" y="244"/>
                    <a:pt x="656" y="379"/>
                    <a:pt x="539" y="488"/>
                  </a:cubicBezTo>
                  <a:cubicBezTo>
                    <a:pt x="295" y="715"/>
                    <a:pt x="1" y="748"/>
                    <a:pt x="9" y="790"/>
                  </a:cubicBezTo>
                  <a:cubicBezTo>
                    <a:pt x="9" y="795"/>
                    <a:pt x="37" y="804"/>
                    <a:pt x="86" y="804"/>
                  </a:cubicBezTo>
                  <a:cubicBezTo>
                    <a:pt x="117" y="804"/>
                    <a:pt x="156" y="800"/>
                    <a:pt x="203" y="790"/>
                  </a:cubicBezTo>
                  <a:cubicBezTo>
                    <a:pt x="320" y="765"/>
                    <a:pt x="480" y="698"/>
                    <a:pt x="614" y="572"/>
                  </a:cubicBezTo>
                  <a:cubicBezTo>
                    <a:pt x="757" y="446"/>
                    <a:pt x="833" y="295"/>
                    <a:pt x="875" y="186"/>
                  </a:cubicBezTo>
                  <a:cubicBezTo>
                    <a:pt x="917" y="85"/>
                    <a:pt x="933" y="9"/>
                    <a:pt x="91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25;p65">
              <a:extLst>
                <a:ext uri="{FF2B5EF4-FFF2-40B4-BE49-F238E27FC236}">
                  <a16:creationId xmlns:a16="http://schemas.microsoft.com/office/drawing/2014/main" id="{521F6A04-9F4F-41AC-9D97-0684A9CD9A8D}"/>
                </a:ext>
              </a:extLst>
            </p:cNvPr>
            <p:cNvSpPr/>
            <p:nvPr/>
          </p:nvSpPr>
          <p:spPr>
            <a:xfrm>
              <a:off x="-1177291" y="-94225"/>
              <a:ext cx="251200" cy="190050"/>
            </a:xfrm>
            <a:custGeom>
              <a:avLst/>
              <a:gdLst/>
              <a:ahLst/>
              <a:cxnLst/>
              <a:rect l="l" t="t" r="r" b="b"/>
              <a:pathLst>
                <a:path w="10048" h="7602" extrusionOk="0">
                  <a:moveTo>
                    <a:pt x="6107" y="1"/>
                  </a:moveTo>
                  <a:lnTo>
                    <a:pt x="0" y="3134"/>
                  </a:lnTo>
                  <a:lnTo>
                    <a:pt x="1974" y="6914"/>
                  </a:lnTo>
                  <a:lnTo>
                    <a:pt x="5805" y="4739"/>
                  </a:lnTo>
                  <a:cubicBezTo>
                    <a:pt x="5805" y="4739"/>
                    <a:pt x="8964" y="7602"/>
                    <a:pt x="9918" y="7602"/>
                  </a:cubicBezTo>
                  <a:cubicBezTo>
                    <a:pt x="9967" y="7602"/>
                    <a:pt x="10010" y="7594"/>
                    <a:pt x="10047" y="7578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26;p65">
              <a:extLst>
                <a:ext uri="{FF2B5EF4-FFF2-40B4-BE49-F238E27FC236}">
                  <a16:creationId xmlns:a16="http://schemas.microsoft.com/office/drawing/2014/main" id="{E36298F4-6220-4670-BC8B-F4EC81AF2573}"/>
                </a:ext>
              </a:extLst>
            </p:cNvPr>
            <p:cNvSpPr/>
            <p:nvPr/>
          </p:nvSpPr>
          <p:spPr>
            <a:xfrm>
              <a:off x="-1071666" y="-40250"/>
              <a:ext cx="17875" cy="16875"/>
            </a:xfrm>
            <a:custGeom>
              <a:avLst/>
              <a:gdLst/>
              <a:ahLst/>
              <a:cxnLst/>
              <a:rect l="l" t="t" r="r" b="b"/>
              <a:pathLst>
                <a:path w="715" h="675" extrusionOk="0">
                  <a:moveTo>
                    <a:pt x="348" y="1"/>
                  </a:moveTo>
                  <a:cubicBezTo>
                    <a:pt x="325" y="1"/>
                    <a:pt x="301" y="3"/>
                    <a:pt x="278" y="9"/>
                  </a:cubicBezTo>
                  <a:cubicBezTo>
                    <a:pt x="110" y="59"/>
                    <a:pt x="1" y="244"/>
                    <a:pt x="34" y="412"/>
                  </a:cubicBezTo>
                  <a:lnTo>
                    <a:pt x="26" y="379"/>
                  </a:lnTo>
                  <a:lnTo>
                    <a:pt x="26" y="379"/>
                  </a:lnTo>
                  <a:cubicBezTo>
                    <a:pt x="26" y="538"/>
                    <a:pt x="221" y="674"/>
                    <a:pt x="385" y="674"/>
                  </a:cubicBezTo>
                  <a:cubicBezTo>
                    <a:pt x="394" y="674"/>
                    <a:pt x="403" y="674"/>
                    <a:pt x="412" y="673"/>
                  </a:cubicBezTo>
                  <a:cubicBezTo>
                    <a:pt x="589" y="647"/>
                    <a:pt x="715" y="412"/>
                    <a:pt x="673" y="253"/>
                  </a:cubicBezTo>
                  <a:cubicBezTo>
                    <a:pt x="637" y="108"/>
                    <a:pt x="494" y="1"/>
                    <a:pt x="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27;p65">
              <a:extLst>
                <a:ext uri="{FF2B5EF4-FFF2-40B4-BE49-F238E27FC236}">
                  <a16:creationId xmlns:a16="http://schemas.microsoft.com/office/drawing/2014/main" id="{F18DD2B0-E7E7-4C3A-AA79-03964D3E074C}"/>
                </a:ext>
              </a:extLst>
            </p:cNvPr>
            <p:cNvSpPr/>
            <p:nvPr/>
          </p:nvSpPr>
          <p:spPr>
            <a:xfrm>
              <a:off x="-1039741" y="-94225"/>
              <a:ext cx="113650" cy="190750"/>
            </a:xfrm>
            <a:custGeom>
              <a:avLst/>
              <a:gdLst/>
              <a:ahLst/>
              <a:cxnLst/>
              <a:rect l="l" t="t" r="r" b="b"/>
              <a:pathLst>
                <a:path w="4546" h="7630" extrusionOk="0">
                  <a:moveTo>
                    <a:pt x="605" y="1"/>
                  </a:moveTo>
                  <a:lnTo>
                    <a:pt x="1" y="337"/>
                  </a:lnTo>
                  <a:lnTo>
                    <a:pt x="4008" y="7477"/>
                  </a:lnTo>
                  <a:cubicBezTo>
                    <a:pt x="4008" y="7477"/>
                    <a:pt x="4195" y="7630"/>
                    <a:pt x="4380" y="7630"/>
                  </a:cubicBezTo>
                  <a:cubicBezTo>
                    <a:pt x="4437" y="7630"/>
                    <a:pt x="4494" y="7615"/>
                    <a:pt x="4545" y="7578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28;p65">
              <a:extLst>
                <a:ext uri="{FF2B5EF4-FFF2-40B4-BE49-F238E27FC236}">
                  <a16:creationId xmlns:a16="http://schemas.microsoft.com/office/drawing/2014/main" id="{45DFE877-79E9-43FF-8ADD-8B54A97B485E}"/>
                </a:ext>
              </a:extLst>
            </p:cNvPr>
            <p:cNvSpPr/>
            <p:nvPr/>
          </p:nvSpPr>
          <p:spPr>
            <a:xfrm>
              <a:off x="-1036116" y="5225"/>
              <a:ext cx="7325" cy="22700"/>
            </a:xfrm>
            <a:custGeom>
              <a:avLst/>
              <a:gdLst/>
              <a:ahLst/>
              <a:cxnLst/>
              <a:rect l="l" t="t" r="r" b="b"/>
              <a:pathLst>
                <a:path w="293" h="908" extrusionOk="0">
                  <a:moveTo>
                    <a:pt x="257" y="0"/>
                  </a:moveTo>
                  <a:cubicBezTo>
                    <a:pt x="210" y="0"/>
                    <a:pt x="47" y="164"/>
                    <a:pt x="24" y="433"/>
                  </a:cubicBezTo>
                  <a:cubicBezTo>
                    <a:pt x="0" y="713"/>
                    <a:pt x="136" y="907"/>
                    <a:pt x="176" y="907"/>
                  </a:cubicBezTo>
                  <a:cubicBezTo>
                    <a:pt x="179" y="907"/>
                    <a:pt x="181" y="906"/>
                    <a:pt x="183" y="903"/>
                  </a:cubicBezTo>
                  <a:cubicBezTo>
                    <a:pt x="225" y="887"/>
                    <a:pt x="141" y="693"/>
                    <a:pt x="166" y="450"/>
                  </a:cubicBezTo>
                  <a:cubicBezTo>
                    <a:pt x="183" y="206"/>
                    <a:pt x="292" y="30"/>
                    <a:pt x="267" y="5"/>
                  </a:cubicBezTo>
                  <a:cubicBezTo>
                    <a:pt x="265" y="2"/>
                    <a:pt x="262" y="0"/>
                    <a:pt x="25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29;p65">
              <a:extLst>
                <a:ext uri="{FF2B5EF4-FFF2-40B4-BE49-F238E27FC236}">
                  <a16:creationId xmlns:a16="http://schemas.microsoft.com/office/drawing/2014/main" id="{A96DFBF9-1ABB-4AE0-A84C-95242D4E0B0E}"/>
                </a:ext>
              </a:extLst>
            </p:cNvPr>
            <p:cNvSpPr/>
            <p:nvPr/>
          </p:nvSpPr>
          <p:spPr>
            <a:xfrm>
              <a:off x="-1016116" y="23850"/>
              <a:ext cx="11900" cy="19750"/>
            </a:xfrm>
            <a:custGeom>
              <a:avLst/>
              <a:gdLst/>
              <a:ahLst/>
              <a:cxnLst/>
              <a:rect l="l" t="t" r="r" b="b"/>
              <a:pathLst>
                <a:path w="476" h="790" extrusionOk="0">
                  <a:moveTo>
                    <a:pt x="440" y="0"/>
                  </a:moveTo>
                  <a:cubicBezTo>
                    <a:pt x="381" y="0"/>
                    <a:pt x="200" y="94"/>
                    <a:pt x="106" y="318"/>
                  </a:cubicBezTo>
                  <a:cubicBezTo>
                    <a:pt x="0" y="569"/>
                    <a:pt x="83" y="789"/>
                    <a:pt x="126" y="789"/>
                  </a:cubicBezTo>
                  <a:cubicBezTo>
                    <a:pt x="128" y="789"/>
                    <a:pt x="129" y="789"/>
                    <a:pt x="131" y="788"/>
                  </a:cubicBezTo>
                  <a:cubicBezTo>
                    <a:pt x="164" y="772"/>
                    <a:pt x="148" y="587"/>
                    <a:pt x="240" y="377"/>
                  </a:cubicBezTo>
                  <a:cubicBezTo>
                    <a:pt x="324" y="167"/>
                    <a:pt x="475" y="49"/>
                    <a:pt x="458" y="7"/>
                  </a:cubicBezTo>
                  <a:cubicBezTo>
                    <a:pt x="456" y="3"/>
                    <a:pt x="450" y="0"/>
                    <a:pt x="44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30;p65">
              <a:extLst>
                <a:ext uri="{FF2B5EF4-FFF2-40B4-BE49-F238E27FC236}">
                  <a16:creationId xmlns:a16="http://schemas.microsoft.com/office/drawing/2014/main" id="{4089FDD5-61C4-4FAA-856E-F26D1B39A8AA}"/>
                </a:ext>
              </a:extLst>
            </p:cNvPr>
            <p:cNvSpPr/>
            <p:nvPr/>
          </p:nvSpPr>
          <p:spPr>
            <a:xfrm>
              <a:off x="-996466" y="42125"/>
              <a:ext cx="13675" cy="15950"/>
            </a:xfrm>
            <a:custGeom>
              <a:avLst/>
              <a:gdLst/>
              <a:ahLst/>
              <a:cxnLst/>
              <a:rect l="l" t="t" r="r" b="b"/>
              <a:pathLst>
                <a:path w="547" h="638" extrusionOk="0">
                  <a:moveTo>
                    <a:pt x="494" y="1"/>
                  </a:moveTo>
                  <a:cubicBezTo>
                    <a:pt x="425" y="1"/>
                    <a:pt x="268" y="61"/>
                    <a:pt x="151" y="217"/>
                  </a:cubicBezTo>
                  <a:cubicBezTo>
                    <a:pt x="0" y="419"/>
                    <a:pt x="8" y="637"/>
                    <a:pt x="50" y="637"/>
                  </a:cubicBezTo>
                  <a:cubicBezTo>
                    <a:pt x="92" y="637"/>
                    <a:pt x="143" y="469"/>
                    <a:pt x="269" y="309"/>
                  </a:cubicBezTo>
                  <a:cubicBezTo>
                    <a:pt x="395" y="141"/>
                    <a:pt x="546" y="49"/>
                    <a:pt x="529" y="15"/>
                  </a:cubicBezTo>
                  <a:cubicBezTo>
                    <a:pt x="527" y="6"/>
                    <a:pt x="515" y="1"/>
                    <a:pt x="49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31;p65">
              <a:extLst>
                <a:ext uri="{FF2B5EF4-FFF2-40B4-BE49-F238E27FC236}">
                  <a16:creationId xmlns:a16="http://schemas.microsoft.com/office/drawing/2014/main" id="{444036F4-DAB1-4D34-9AD2-C8CA3830B2FF}"/>
                </a:ext>
              </a:extLst>
            </p:cNvPr>
            <p:cNvSpPr/>
            <p:nvPr/>
          </p:nvSpPr>
          <p:spPr>
            <a:xfrm>
              <a:off x="-1065991" y="17500"/>
              <a:ext cx="12000" cy="20550"/>
            </a:xfrm>
            <a:custGeom>
              <a:avLst/>
              <a:gdLst/>
              <a:ahLst/>
              <a:cxnLst/>
              <a:rect l="l" t="t" r="r" b="b"/>
              <a:pathLst>
                <a:path w="480" h="822" extrusionOk="0">
                  <a:moveTo>
                    <a:pt x="93" y="1"/>
                  </a:moveTo>
                  <a:cubicBezTo>
                    <a:pt x="51" y="1"/>
                    <a:pt x="0" y="228"/>
                    <a:pt x="110" y="480"/>
                  </a:cubicBezTo>
                  <a:cubicBezTo>
                    <a:pt x="214" y="703"/>
                    <a:pt x="392" y="821"/>
                    <a:pt x="442" y="821"/>
                  </a:cubicBezTo>
                  <a:cubicBezTo>
                    <a:pt x="448" y="821"/>
                    <a:pt x="452" y="819"/>
                    <a:pt x="454" y="816"/>
                  </a:cubicBezTo>
                  <a:cubicBezTo>
                    <a:pt x="479" y="782"/>
                    <a:pt x="337" y="639"/>
                    <a:pt x="244" y="421"/>
                  </a:cubicBezTo>
                  <a:cubicBezTo>
                    <a:pt x="143" y="211"/>
                    <a:pt x="135" y="9"/>
                    <a:pt x="9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32;p65">
              <a:extLst>
                <a:ext uri="{FF2B5EF4-FFF2-40B4-BE49-F238E27FC236}">
                  <a16:creationId xmlns:a16="http://schemas.microsoft.com/office/drawing/2014/main" id="{EB452E29-383C-4A16-A6CA-334BAA6637EB}"/>
                </a:ext>
              </a:extLst>
            </p:cNvPr>
            <p:cNvSpPr/>
            <p:nvPr/>
          </p:nvSpPr>
          <p:spPr>
            <a:xfrm>
              <a:off x="-1156916" y="-34575"/>
              <a:ext cx="65125" cy="102500"/>
            </a:xfrm>
            <a:custGeom>
              <a:avLst/>
              <a:gdLst/>
              <a:ahLst/>
              <a:cxnLst/>
              <a:rect l="l" t="t" r="r" b="b"/>
              <a:pathLst>
                <a:path w="2605" h="4100" extrusionOk="0">
                  <a:moveTo>
                    <a:pt x="630" y="0"/>
                  </a:moveTo>
                  <a:lnTo>
                    <a:pt x="0" y="328"/>
                  </a:lnTo>
                  <a:lnTo>
                    <a:pt x="1924" y="4100"/>
                  </a:lnTo>
                  <a:lnTo>
                    <a:pt x="2604" y="371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33;p65">
              <a:extLst>
                <a:ext uri="{FF2B5EF4-FFF2-40B4-BE49-F238E27FC236}">
                  <a16:creationId xmlns:a16="http://schemas.microsoft.com/office/drawing/2014/main" id="{DDC39017-0A02-4B38-8B98-5FBAA7FCB6B1}"/>
                </a:ext>
              </a:extLst>
            </p:cNvPr>
            <p:cNvSpPr/>
            <p:nvPr/>
          </p:nvSpPr>
          <p:spPr>
            <a:xfrm>
              <a:off x="-1102941" y="24825"/>
              <a:ext cx="29425" cy="23600"/>
            </a:xfrm>
            <a:custGeom>
              <a:avLst/>
              <a:gdLst/>
              <a:ahLst/>
              <a:cxnLst/>
              <a:rect l="l" t="t" r="r" b="b"/>
              <a:pathLst>
                <a:path w="1177" h="944" extrusionOk="0">
                  <a:moveTo>
                    <a:pt x="210" y="145"/>
                  </a:moveTo>
                  <a:cubicBezTo>
                    <a:pt x="244" y="153"/>
                    <a:pt x="286" y="178"/>
                    <a:pt x="319" y="195"/>
                  </a:cubicBezTo>
                  <a:cubicBezTo>
                    <a:pt x="403" y="245"/>
                    <a:pt x="470" y="287"/>
                    <a:pt x="538" y="338"/>
                  </a:cubicBezTo>
                  <a:cubicBezTo>
                    <a:pt x="672" y="439"/>
                    <a:pt x="790" y="539"/>
                    <a:pt x="874" y="632"/>
                  </a:cubicBezTo>
                  <a:cubicBezTo>
                    <a:pt x="968" y="730"/>
                    <a:pt x="1035" y="817"/>
                    <a:pt x="1081" y="873"/>
                  </a:cubicBezTo>
                  <a:lnTo>
                    <a:pt x="1081" y="873"/>
                  </a:lnTo>
                  <a:cubicBezTo>
                    <a:pt x="1012" y="850"/>
                    <a:pt x="910" y="816"/>
                    <a:pt x="790" y="758"/>
                  </a:cubicBezTo>
                  <a:cubicBezTo>
                    <a:pt x="672" y="707"/>
                    <a:pt x="546" y="623"/>
                    <a:pt x="420" y="523"/>
                  </a:cubicBezTo>
                  <a:cubicBezTo>
                    <a:pt x="361" y="464"/>
                    <a:pt x="294" y="405"/>
                    <a:pt x="244" y="338"/>
                  </a:cubicBezTo>
                  <a:cubicBezTo>
                    <a:pt x="176" y="271"/>
                    <a:pt x="143" y="203"/>
                    <a:pt x="168" y="161"/>
                  </a:cubicBezTo>
                  <a:cubicBezTo>
                    <a:pt x="176" y="145"/>
                    <a:pt x="185" y="145"/>
                    <a:pt x="210" y="145"/>
                  </a:cubicBezTo>
                  <a:close/>
                  <a:moveTo>
                    <a:pt x="193" y="1"/>
                  </a:moveTo>
                  <a:cubicBezTo>
                    <a:pt x="136" y="1"/>
                    <a:pt x="67" y="31"/>
                    <a:pt x="42" y="94"/>
                  </a:cubicBezTo>
                  <a:cubicBezTo>
                    <a:pt x="0" y="161"/>
                    <a:pt x="8" y="245"/>
                    <a:pt x="42" y="296"/>
                  </a:cubicBezTo>
                  <a:cubicBezTo>
                    <a:pt x="67" y="355"/>
                    <a:pt x="101" y="397"/>
                    <a:pt x="134" y="430"/>
                  </a:cubicBezTo>
                  <a:cubicBezTo>
                    <a:pt x="193" y="506"/>
                    <a:pt x="269" y="565"/>
                    <a:pt x="336" y="623"/>
                  </a:cubicBezTo>
                  <a:cubicBezTo>
                    <a:pt x="479" y="733"/>
                    <a:pt x="622" y="808"/>
                    <a:pt x="748" y="850"/>
                  </a:cubicBezTo>
                  <a:cubicBezTo>
                    <a:pt x="913" y="911"/>
                    <a:pt x="1042" y="928"/>
                    <a:pt x="1113" y="928"/>
                  </a:cubicBezTo>
                  <a:cubicBezTo>
                    <a:pt x="1118" y="928"/>
                    <a:pt x="1122" y="928"/>
                    <a:pt x="1126" y="928"/>
                  </a:cubicBezTo>
                  <a:lnTo>
                    <a:pt x="1126" y="928"/>
                  </a:lnTo>
                  <a:cubicBezTo>
                    <a:pt x="1136" y="938"/>
                    <a:pt x="1143" y="944"/>
                    <a:pt x="1148" y="944"/>
                  </a:cubicBezTo>
                  <a:cubicBezTo>
                    <a:pt x="1149" y="944"/>
                    <a:pt x="1150" y="944"/>
                    <a:pt x="1151" y="943"/>
                  </a:cubicBezTo>
                  <a:cubicBezTo>
                    <a:pt x="1154" y="941"/>
                    <a:pt x="1154" y="935"/>
                    <a:pt x="1153" y="926"/>
                  </a:cubicBezTo>
                  <a:lnTo>
                    <a:pt x="1153" y="926"/>
                  </a:lnTo>
                  <a:cubicBezTo>
                    <a:pt x="1166" y="924"/>
                    <a:pt x="1174" y="921"/>
                    <a:pt x="1176" y="917"/>
                  </a:cubicBezTo>
                  <a:cubicBezTo>
                    <a:pt x="1176" y="911"/>
                    <a:pt x="1165" y="904"/>
                    <a:pt x="1145" y="896"/>
                  </a:cubicBezTo>
                  <a:lnTo>
                    <a:pt x="1145" y="896"/>
                  </a:lnTo>
                  <a:cubicBezTo>
                    <a:pt x="1123" y="833"/>
                    <a:pt x="1060" y="711"/>
                    <a:pt x="949" y="565"/>
                  </a:cubicBezTo>
                  <a:cubicBezTo>
                    <a:pt x="874" y="464"/>
                    <a:pt x="764" y="346"/>
                    <a:pt x="622" y="229"/>
                  </a:cubicBezTo>
                  <a:cubicBezTo>
                    <a:pt x="554" y="178"/>
                    <a:pt x="479" y="128"/>
                    <a:pt x="395" y="77"/>
                  </a:cubicBezTo>
                  <a:cubicBezTo>
                    <a:pt x="353" y="52"/>
                    <a:pt x="311" y="19"/>
                    <a:pt x="244" y="10"/>
                  </a:cubicBezTo>
                  <a:cubicBezTo>
                    <a:pt x="229" y="4"/>
                    <a:pt x="212" y="1"/>
                    <a:pt x="19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34;p65">
              <a:extLst>
                <a:ext uri="{FF2B5EF4-FFF2-40B4-BE49-F238E27FC236}">
                  <a16:creationId xmlns:a16="http://schemas.microsoft.com/office/drawing/2014/main" id="{B9AF64D0-DE77-4D7D-8311-BDACCC9BBC0C}"/>
                </a:ext>
              </a:extLst>
            </p:cNvPr>
            <p:cNvSpPr/>
            <p:nvPr/>
          </p:nvSpPr>
          <p:spPr>
            <a:xfrm>
              <a:off x="-1101266" y="46275"/>
              <a:ext cx="27950" cy="25850"/>
            </a:xfrm>
            <a:custGeom>
              <a:avLst/>
              <a:gdLst/>
              <a:ahLst/>
              <a:cxnLst/>
              <a:rect l="l" t="t" r="r" b="b"/>
              <a:pathLst>
                <a:path w="1118" h="1034" extrusionOk="0">
                  <a:moveTo>
                    <a:pt x="1071" y="1"/>
                  </a:moveTo>
                  <a:cubicBezTo>
                    <a:pt x="1008" y="1"/>
                    <a:pt x="870" y="23"/>
                    <a:pt x="689" y="101"/>
                  </a:cubicBezTo>
                  <a:cubicBezTo>
                    <a:pt x="571" y="160"/>
                    <a:pt x="437" y="244"/>
                    <a:pt x="303" y="370"/>
                  </a:cubicBezTo>
                  <a:cubicBezTo>
                    <a:pt x="244" y="429"/>
                    <a:pt x="177" y="505"/>
                    <a:pt x="126" y="589"/>
                  </a:cubicBezTo>
                  <a:cubicBezTo>
                    <a:pt x="76" y="664"/>
                    <a:pt x="0" y="773"/>
                    <a:pt x="59" y="925"/>
                  </a:cubicBezTo>
                  <a:cubicBezTo>
                    <a:pt x="93" y="1000"/>
                    <a:pt x="185" y="1034"/>
                    <a:pt x="244" y="1034"/>
                  </a:cubicBezTo>
                  <a:cubicBezTo>
                    <a:pt x="311" y="1025"/>
                    <a:pt x="353" y="1009"/>
                    <a:pt x="403" y="1000"/>
                  </a:cubicBezTo>
                  <a:cubicBezTo>
                    <a:pt x="504" y="967"/>
                    <a:pt x="588" y="916"/>
                    <a:pt x="664" y="866"/>
                  </a:cubicBezTo>
                  <a:cubicBezTo>
                    <a:pt x="807" y="757"/>
                    <a:pt x="907" y="622"/>
                    <a:pt x="966" y="496"/>
                  </a:cubicBezTo>
                  <a:cubicBezTo>
                    <a:pt x="1089" y="250"/>
                    <a:pt x="1052" y="76"/>
                    <a:pt x="1042" y="76"/>
                  </a:cubicBezTo>
                  <a:lnTo>
                    <a:pt x="1042" y="76"/>
                  </a:lnTo>
                  <a:cubicBezTo>
                    <a:pt x="1042" y="76"/>
                    <a:pt x="1042" y="76"/>
                    <a:pt x="1042" y="76"/>
                  </a:cubicBezTo>
                  <a:cubicBezTo>
                    <a:pt x="1041" y="76"/>
                    <a:pt x="1041" y="76"/>
                    <a:pt x="1040" y="76"/>
                  </a:cubicBezTo>
                  <a:cubicBezTo>
                    <a:pt x="1016" y="76"/>
                    <a:pt x="1005" y="241"/>
                    <a:pt x="882" y="446"/>
                  </a:cubicBezTo>
                  <a:cubicBezTo>
                    <a:pt x="815" y="555"/>
                    <a:pt x="714" y="664"/>
                    <a:pt x="588" y="757"/>
                  </a:cubicBezTo>
                  <a:cubicBezTo>
                    <a:pt x="521" y="799"/>
                    <a:pt x="445" y="832"/>
                    <a:pt x="361" y="857"/>
                  </a:cubicBezTo>
                  <a:cubicBezTo>
                    <a:pt x="319" y="874"/>
                    <a:pt x="277" y="883"/>
                    <a:pt x="245" y="883"/>
                  </a:cubicBezTo>
                  <a:cubicBezTo>
                    <a:pt x="212" y="883"/>
                    <a:pt x="189" y="874"/>
                    <a:pt x="185" y="857"/>
                  </a:cubicBezTo>
                  <a:cubicBezTo>
                    <a:pt x="168" y="824"/>
                    <a:pt x="193" y="723"/>
                    <a:pt x="244" y="664"/>
                  </a:cubicBezTo>
                  <a:cubicBezTo>
                    <a:pt x="286" y="589"/>
                    <a:pt x="345" y="521"/>
                    <a:pt x="395" y="463"/>
                  </a:cubicBezTo>
                  <a:cubicBezTo>
                    <a:pt x="513" y="345"/>
                    <a:pt x="630" y="253"/>
                    <a:pt x="739" y="194"/>
                  </a:cubicBezTo>
                  <a:cubicBezTo>
                    <a:pt x="958" y="68"/>
                    <a:pt x="1117" y="34"/>
                    <a:pt x="1109" y="9"/>
                  </a:cubicBezTo>
                  <a:cubicBezTo>
                    <a:pt x="1109" y="4"/>
                    <a:pt x="1096" y="1"/>
                    <a:pt x="107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35;p65">
              <a:extLst>
                <a:ext uri="{FF2B5EF4-FFF2-40B4-BE49-F238E27FC236}">
                  <a16:creationId xmlns:a16="http://schemas.microsoft.com/office/drawing/2014/main" id="{5E406663-58B3-4412-B854-12846FFF9D4F}"/>
                </a:ext>
              </a:extLst>
            </p:cNvPr>
            <p:cNvSpPr/>
            <p:nvPr/>
          </p:nvSpPr>
          <p:spPr>
            <a:xfrm>
              <a:off x="-1414391" y="101100"/>
              <a:ext cx="197225" cy="211925"/>
            </a:xfrm>
            <a:custGeom>
              <a:avLst/>
              <a:gdLst/>
              <a:ahLst/>
              <a:cxnLst/>
              <a:rect l="l" t="t" r="r" b="b"/>
              <a:pathLst>
                <a:path w="7889" h="8477" extrusionOk="0">
                  <a:moveTo>
                    <a:pt x="6813" y="0"/>
                  </a:moveTo>
                  <a:lnTo>
                    <a:pt x="0" y="840"/>
                  </a:lnTo>
                  <a:lnTo>
                    <a:pt x="546" y="5066"/>
                  </a:lnTo>
                  <a:lnTo>
                    <a:pt x="4889" y="4352"/>
                  </a:lnTo>
                  <a:cubicBezTo>
                    <a:pt x="4889" y="4352"/>
                    <a:pt x="7047" y="8477"/>
                    <a:pt x="7873" y="8477"/>
                  </a:cubicBezTo>
                  <a:cubicBezTo>
                    <a:pt x="7878" y="8477"/>
                    <a:pt x="7883" y="8476"/>
                    <a:pt x="7888" y="8476"/>
                  </a:cubicBezTo>
                  <a:lnTo>
                    <a:pt x="6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36;p65">
              <a:extLst>
                <a:ext uri="{FF2B5EF4-FFF2-40B4-BE49-F238E27FC236}">
                  <a16:creationId xmlns:a16="http://schemas.microsoft.com/office/drawing/2014/main" id="{0EE03418-1748-4B7E-A12B-B2F5F8FB3AFB}"/>
                </a:ext>
              </a:extLst>
            </p:cNvPr>
            <p:cNvSpPr/>
            <p:nvPr/>
          </p:nvSpPr>
          <p:spPr>
            <a:xfrm>
              <a:off x="-1310916" y="138225"/>
              <a:ext cx="18125" cy="16800"/>
            </a:xfrm>
            <a:custGeom>
              <a:avLst/>
              <a:gdLst/>
              <a:ahLst/>
              <a:cxnLst/>
              <a:rect l="l" t="t" r="r" b="b"/>
              <a:pathLst>
                <a:path w="725" h="672" extrusionOk="0">
                  <a:moveTo>
                    <a:pt x="387" y="1"/>
                  </a:moveTo>
                  <a:cubicBezTo>
                    <a:pt x="236" y="1"/>
                    <a:pt x="92" y="124"/>
                    <a:pt x="57" y="272"/>
                  </a:cubicBezTo>
                  <a:lnTo>
                    <a:pt x="57" y="272"/>
                  </a:lnTo>
                  <a:cubicBezTo>
                    <a:pt x="1" y="431"/>
                    <a:pt x="157" y="633"/>
                    <a:pt x="322" y="666"/>
                  </a:cubicBezTo>
                  <a:cubicBezTo>
                    <a:pt x="339" y="670"/>
                    <a:pt x="356" y="672"/>
                    <a:pt x="374" y="672"/>
                  </a:cubicBezTo>
                  <a:cubicBezTo>
                    <a:pt x="527" y="672"/>
                    <a:pt x="686" y="514"/>
                    <a:pt x="708" y="363"/>
                  </a:cubicBezTo>
                  <a:cubicBezTo>
                    <a:pt x="725" y="195"/>
                    <a:pt x="582" y="19"/>
                    <a:pt x="414" y="2"/>
                  </a:cubicBezTo>
                  <a:cubicBezTo>
                    <a:pt x="405" y="1"/>
                    <a:pt x="396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37;p65">
              <a:extLst>
                <a:ext uri="{FF2B5EF4-FFF2-40B4-BE49-F238E27FC236}">
                  <a16:creationId xmlns:a16="http://schemas.microsoft.com/office/drawing/2014/main" id="{F433BB36-D7CE-48E6-A15F-DD37EE24E891}"/>
                </a:ext>
              </a:extLst>
            </p:cNvPr>
            <p:cNvSpPr/>
            <p:nvPr/>
          </p:nvSpPr>
          <p:spPr>
            <a:xfrm>
              <a:off x="-1261291" y="101100"/>
              <a:ext cx="44125" cy="212175"/>
            </a:xfrm>
            <a:custGeom>
              <a:avLst/>
              <a:gdLst/>
              <a:ahLst/>
              <a:cxnLst/>
              <a:rect l="l" t="t" r="r" b="b"/>
              <a:pathLst>
                <a:path w="1765" h="8487" extrusionOk="0">
                  <a:moveTo>
                    <a:pt x="689" y="0"/>
                  </a:moveTo>
                  <a:lnTo>
                    <a:pt x="0" y="118"/>
                  </a:lnTo>
                  <a:lnTo>
                    <a:pt x="1294" y="8199"/>
                  </a:lnTo>
                  <a:cubicBezTo>
                    <a:pt x="1294" y="8199"/>
                    <a:pt x="1465" y="8487"/>
                    <a:pt x="1690" y="8487"/>
                  </a:cubicBezTo>
                  <a:cubicBezTo>
                    <a:pt x="1714" y="8487"/>
                    <a:pt x="1739" y="8483"/>
                    <a:pt x="1764" y="8476"/>
                  </a:cubicBezTo>
                  <a:lnTo>
                    <a:pt x="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38;p65">
              <a:extLst>
                <a:ext uri="{FF2B5EF4-FFF2-40B4-BE49-F238E27FC236}">
                  <a16:creationId xmlns:a16="http://schemas.microsoft.com/office/drawing/2014/main" id="{5FF50862-902B-4CEB-ABC7-9682BDB98792}"/>
                </a:ext>
              </a:extLst>
            </p:cNvPr>
            <p:cNvSpPr/>
            <p:nvPr/>
          </p:nvSpPr>
          <p:spPr>
            <a:xfrm>
              <a:off x="-1295641" y="192700"/>
              <a:ext cx="13150" cy="20800"/>
            </a:xfrm>
            <a:custGeom>
              <a:avLst/>
              <a:gdLst/>
              <a:ahLst/>
              <a:cxnLst/>
              <a:rect l="l" t="t" r="r" b="b"/>
              <a:pathLst>
                <a:path w="526" h="832" extrusionOk="0">
                  <a:moveTo>
                    <a:pt x="486" y="1"/>
                  </a:moveTo>
                  <a:cubicBezTo>
                    <a:pt x="431" y="1"/>
                    <a:pt x="232" y="101"/>
                    <a:pt x="122" y="335"/>
                  </a:cubicBezTo>
                  <a:cubicBezTo>
                    <a:pt x="1" y="595"/>
                    <a:pt x="75" y="831"/>
                    <a:pt x="111" y="831"/>
                  </a:cubicBezTo>
                  <a:cubicBezTo>
                    <a:pt x="112" y="831"/>
                    <a:pt x="113" y="831"/>
                    <a:pt x="114" y="830"/>
                  </a:cubicBezTo>
                  <a:cubicBezTo>
                    <a:pt x="156" y="830"/>
                    <a:pt x="148" y="620"/>
                    <a:pt x="257" y="394"/>
                  </a:cubicBezTo>
                  <a:cubicBezTo>
                    <a:pt x="358" y="175"/>
                    <a:pt x="526" y="49"/>
                    <a:pt x="500" y="7"/>
                  </a:cubicBezTo>
                  <a:cubicBezTo>
                    <a:pt x="499" y="3"/>
                    <a:pt x="494" y="1"/>
                    <a:pt x="48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39;p65">
              <a:extLst>
                <a:ext uri="{FF2B5EF4-FFF2-40B4-BE49-F238E27FC236}">
                  <a16:creationId xmlns:a16="http://schemas.microsoft.com/office/drawing/2014/main" id="{F3B8FDDD-87DA-404F-B061-36DD4564487D}"/>
                </a:ext>
              </a:extLst>
            </p:cNvPr>
            <p:cNvSpPr/>
            <p:nvPr/>
          </p:nvSpPr>
          <p:spPr>
            <a:xfrm>
              <a:off x="-1282016" y="218700"/>
              <a:ext cx="15900" cy="15775"/>
            </a:xfrm>
            <a:custGeom>
              <a:avLst/>
              <a:gdLst/>
              <a:ahLst/>
              <a:cxnLst/>
              <a:rect l="l" t="t" r="r" b="b"/>
              <a:pathLst>
                <a:path w="636" h="631" extrusionOk="0">
                  <a:moveTo>
                    <a:pt x="573" y="1"/>
                  </a:moveTo>
                  <a:cubicBezTo>
                    <a:pt x="490" y="1"/>
                    <a:pt x="328" y="42"/>
                    <a:pt x="191" y="185"/>
                  </a:cubicBezTo>
                  <a:cubicBezTo>
                    <a:pt x="1" y="392"/>
                    <a:pt x="14" y="631"/>
                    <a:pt x="46" y="631"/>
                  </a:cubicBezTo>
                  <a:cubicBezTo>
                    <a:pt x="47" y="631"/>
                    <a:pt x="47" y="631"/>
                    <a:pt x="48" y="630"/>
                  </a:cubicBezTo>
                  <a:cubicBezTo>
                    <a:pt x="49" y="631"/>
                    <a:pt x="50" y="631"/>
                    <a:pt x="51" y="631"/>
                  </a:cubicBezTo>
                  <a:cubicBezTo>
                    <a:pt x="92" y="631"/>
                    <a:pt x="144" y="450"/>
                    <a:pt x="300" y="286"/>
                  </a:cubicBezTo>
                  <a:cubicBezTo>
                    <a:pt x="451" y="118"/>
                    <a:pt x="636" y="59"/>
                    <a:pt x="627" y="17"/>
                  </a:cubicBezTo>
                  <a:cubicBezTo>
                    <a:pt x="627" y="7"/>
                    <a:pt x="607" y="1"/>
                    <a:pt x="57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40;p65">
              <a:extLst>
                <a:ext uri="{FF2B5EF4-FFF2-40B4-BE49-F238E27FC236}">
                  <a16:creationId xmlns:a16="http://schemas.microsoft.com/office/drawing/2014/main" id="{955958E5-2DDC-4C61-BC33-9D0D0E3DD039}"/>
                </a:ext>
              </a:extLst>
            </p:cNvPr>
            <p:cNvSpPr/>
            <p:nvPr/>
          </p:nvSpPr>
          <p:spPr>
            <a:xfrm>
              <a:off x="-1270116" y="242925"/>
              <a:ext cx="17650" cy="11350"/>
            </a:xfrm>
            <a:custGeom>
              <a:avLst/>
              <a:gdLst/>
              <a:ahLst/>
              <a:cxnLst/>
              <a:rect l="l" t="t" r="r" b="b"/>
              <a:pathLst>
                <a:path w="706" h="454" extrusionOk="0">
                  <a:moveTo>
                    <a:pt x="598" y="1"/>
                  </a:moveTo>
                  <a:cubicBezTo>
                    <a:pt x="516" y="1"/>
                    <a:pt x="398" y="24"/>
                    <a:pt x="277" y="98"/>
                  </a:cubicBezTo>
                  <a:cubicBezTo>
                    <a:pt x="67" y="233"/>
                    <a:pt x="0" y="443"/>
                    <a:pt x="42" y="451"/>
                  </a:cubicBezTo>
                  <a:cubicBezTo>
                    <a:pt x="45" y="453"/>
                    <a:pt x="48" y="454"/>
                    <a:pt x="52" y="454"/>
                  </a:cubicBezTo>
                  <a:cubicBezTo>
                    <a:pt x="93" y="454"/>
                    <a:pt x="199" y="325"/>
                    <a:pt x="361" y="224"/>
                  </a:cubicBezTo>
                  <a:cubicBezTo>
                    <a:pt x="529" y="107"/>
                    <a:pt x="706" y="73"/>
                    <a:pt x="706" y="31"/>
                  </a:cubicBezTo>
                  <a:cubicBezTo>
                    <a:pt x="706" y="16"/>
                    <a:pt x="664" y="1"/>
                    <a:pt x="59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41;p65">
              <a:extLst>
                <a:ext uri="{FF2B5EF4-FFF2-40B4-BE49-F238E27FC236}">
                  <a16:creationId xmlns:a16="http://schemas.microsoft.com/office/drawing/2014/main" id="{1AFBBEA8-F9AC-4E31-8804-2499037DF71E}"/>
                </a:ext>
              </a:extLst>
            </p:cNvPr>
            <p:cNvSpPr/>
            <p:nvPr/>
          </p:nvSpPr>
          <p:spPr>
            <a:xfrm>
              <a:off x="-1323641" y="192625"/>
              <a:ext cx="6700" cy="22350"/>
            </a:xfrm>
            <a:custGeom>
              <a:avLst/>
              <a:gdLst/>
              <a:ahLst/>
              <a:cxnLst/>
              <a:rect l="l" t="t" r="r" b="b"/>
              <a:pathLst>
                <a:path w="268" h="894" extrusionOk="0">
                  <a:moveTo>
                    <a:pt x="163" y="1"/>
                  </a:moveTo>
                  <a:cubicBezTo>
                    <a:pt x="123" y="1"/>
                    <a:pt x="0" y="189"/>
                    <a:pt x="24" y="455"/>
                  </a:cubicBezTo>
                  <a:cubicBezTo>
                    <a:pt x="40" y="720"/>
                    <a:pt x="187" y="893"/>
                    <a:pt x="222" y="893"/>
                  </a:cubicBezTo>
                  <a:cubicBezTo>
                    <a:pt x="223" y="893"/>
                    <a:pt x="225" y="893"/>
                    <a:pt x="226" y="892"/>
                  </a:cubicBezTo>
                  <a:cubicBezTo>
                    <a:pt x="268" y="867"/>
                    <a:pt x="184" y="682"/>
                    <a:pt x="167" y="447"/>
                  </a:cubicBezTo>
                  <a:cubicBezTo>
                    <a:pt x="150" y="212"/>
                    <a:pt x="201" y="19"/>
                    <a:pt x="167" y="2"/>
                  </a:cubicBezTo>
                  <a:cubicBezTo>
                    <a:pt x="166" y="1"/>
                    <a:pt x="164" y="1"/>
                    <a:pt x="16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42;p65">
              <a:extLst>
                <a:ext uri="{FF2B5EF4-FFF2-40B4-BE49-F238E27FC236}">
                  <a16:creationId xmlns:a16="http://schemas.microsoft.com/office/drawing/2014/main" id="{B7B7FE53-1D35-4378-A796-3A8261D02CEF}"/>
                </a:ext>
              </a:extLst>
            </p:cNvPr>
            <p:cNvSpPr/>
            <p:nvPr/>
          </p:nvSpPr>
          <p:spPr>
            <a:xfrm>
              <a:off x="-1391516" y="117050"/>
              <a:ext cx="31750" cy="107125"/>
            </a:xfrm>
            <a:custGeom>
              <a:avLst/>
              <a:gdLst/>
              <a:ahLst/>
              <a:cxnLst/>
              <a:rect l="l" t="t" r="r" b="b"/>
              <a:pathLst>
                <a:path w="1270" h="4285" extrusionOk="0">
                  <a:moveTo>
                    <a:pt x="698" y="1"/>
                  </a:moveTo>
                  <a:lnTo>
                    <a:pt x="1" y="85"/>
                  </a:lnTo>
                  <a:lnTo>
                    <a:pt x="496" y="4285"/>
                  </a:lnTo>
                  <a:lnTo>
                    <a:pt x="1269" y="415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43;p65">
              <a:extLst>
                <a:ext uri="{FF2B5EF4-FFF2-40B4-BE49-F238E27FC236}">
                  <a16:creationId xmlns:a16="http://schemas.microsoft.com/office/drawing/2014/main" id="{49822F75-82B4-4E95-8D10-4C297DDC1BEB}"/>
                </a:ext>
              </a:extLst>
            </p:cNvPr>
            <p:cNvSpPr/>
            <p:nvPr/>
          </p:nvSpPr>
          <p:spPr>
            <a:xfrm>
              <a:off x="-1360641" y="187325"/>
              <a:ext cx="21500" cy="30775"/>
            </a:xfrm>
            <a:custGeom>
              <a:avLst/>
              <a:gdLst/>
              <a:ahLst/>
              <a:cxnLst/>
              <a:rect l="l" t="t" r="r" b="b"/>
              <a:pathLst>
                <a:path w="860" h="1231" extrusionOk="0">
                  <a:moveTo>
                    <a:pt x="192" y="142"/>
                  </a:moveTo>
                  <a:cubicBezTo>
                    <a:pt x="198" y="142"/>
                    <a:pt x="206" y="147"/>
                    <a:pt x="219" y="155"/>
                  </a:cubicBezTo>
                  <a:cubicBezTo>
                    <a:pt x="253" y="172"/>
                    <a:pt x="278" y="205"/>
                    <a:pt x="303" y="239"/>
                  </a:cubicBezTo>
                  <a:cubicBezTo>
                    <a:pt x="362" y="306"/>
                    <a:pt x="421" y="382"/>
                    <a:pt x="463" y="449"/>
                  </a:cubicBezTo>
                  <a:cubicBezTo>
                    <a:pt x="555" y="583"/>
                    <a:pt x="622" y="718"/>
                    <a:pt x="673" y="835"/>
                  </a:cubicBezTo>
                  <a:cubicBezTo>
                    <a:pt x="729" y="967"/>
                    <a:pt x="764" y="1075"/>
                    <a:pt x="789" y="1144"/>
                  </a:cubicBezTo>
                  <a:lnTo>
                    <a:pt x="789" y="1144"/>
                  </a:lnTo>
                  <a:cubicBezTo>
                    <a:pt x="732" y="1099"/>
                    <a:pt x="644" y="1030"/>
                    <a:pt x="547" y="928"/>
                  </a:cubicBezTo>
                  <a:cubicBezTo>
                    <a:pt x="463" y="835"/>
                    <a:pt x="370" y="718"/>
                    <a:pt x="286" y="575"/>
                  </a:cubicBezTo>
                  <a:cubicBezTo>
                    <a:pt x="253" y="508"/>
                    <a:pt x="211" y="424"/>
                    <a:pt x="185" y="340"/>
                  </a:cubicBezTo>
                  <a:cubicBezTo>
                    <a:pt x="143" y="256"/>
                    <a:pt x="135" y="180"/>
                    <a:pt x="177" y="155"/>
                  </a:cubicBezTo>
                  <a:cubicBezTo>
                    <a:pt x="181" y="147"/>
                    <a:pt x="185" y="142"/>
                    <a:pt x="192" y="142"/>
                  </a:cubicBezTo>
                  <a:close/>
                  <a:moveTo>
                    <a:pt x="191" y="0"/>
                  </a:moveTo>
                  <a:cubicBezTo>
                    <a:pt x="151" y="0"/>
                    <a:pt x="109" y="13"/>
                    <a:pt x="76" y="46"/>
                  </a:cubicBezTo>
                  <a:cubicBezTo>
                    <a:pt x="17" y="96"/>
                    <a:pt x="1" y="180"/>
                    <a:pt x="9" y="239"/>
                  </a:cubicBezTo>
                  <a:cubicBezTo>
                    <a:pt x="17" y="298"/>
                    <a:pt x="34" y="348"/>
                    <a:pt x="51" y="390"/>
                  </a:cubicBezTo>
                  <a:cubicBezTo>
                    <a:pt x="85" y="483"/>
                    <a:pt x="127" y="567"/>
                    <a:pt x="177" y="642"/>
                  </a:cubicBezTo>
                  <a:cubicBezTo>
                    <a:pt x="269" y="802"/>
                    <a:pt x="379" y="919"/>
                    <a:pt x="479" y="1003"/>
                  </a:cubicBezTo>
                  <a:cubicBezTo>
                    <a:pt x="627" y="1127"/>
                    <a:pt x="750" y="1185"/>
                    <a:pt x="813" y="1205"/>
                  </a:cubicBezTo>
                  <a:lnTo>
                    <a:pt x="813" y="1205"/>
                  </a:lnTo>
                  <a:cubicBezTo>
                    <a:pt x="820" y="1222"/>
                    <a:pt x="826" y="1230"/>
                    <a:pt x="832" y="1230"/>
                  </a:cubicBezTo>
                  <a:cubicBezTo>
                    <a:pt x="835" y="1229"/>
                    <a:pt x="838" y="1223"/>
                    <a:pt x="839" y="1213"/>
                  </a:cubicBezTo>
                  <a:lnTo>
                    <a:pt x="839" y="1213"/>
                  </a:lnTo>
                  <a:cubicBezTo>
                    <a:pt x="845" y="1214"/>
                    <a:pt x="850" y="1214"/>
                    <a:pt x="853" y="1214"/>
                  </a:cubicBezTo>
                  <a:cubicBezTo>
                    <a:pt x="855" y="1214"/>
                    <a:pt x="857" y="1214"/>
                    <a:pt x="857" y="1213"/>
                  </a:cubicBezTo>
                  <a:cubicBezTo>
                    <a:pt x="859" y="1208"/>
                    <a:pt x="854" y="1199"/>
                    <a:pt x="841" y="1188"/>
                  </a:cubicBezTo>
                  <a:lnTo>
                    <a:pt x="841" y="1188"/>
                  </a:lnTo>
                  <a:cubicBezTo>
                    <a:pt x="843" y="1123"/>
                    <a:pt x="828" y="988"/>
                    <a:pt x="773" y="802"/>
                  </a:cubicBezTo>
                  <a:cubicBezTo>
                    <a:pt x="731" y="676"/>
                    <a:pt x="673" y="525"/>
                    <a:pt x="580" y="373"/>
                  </a:cubicBezTo>
                  <a:cubicBezTo>
                    <a:pt x="530" y="298"/>
                    <a:pt x="479" y="222"/>
                    <a:pt x="421" y="147"/>
                  </a:cubicBezTo>
                  <a:cubicBezTo>
                    <a:pt x="387" y="113"/>
                    <a:pt x="353" y="71"/>
                    <a:pt x="303" y="37"/>
                  </a:cubicBezTo>
                  <a:cubicBezTo>
                    <a:pt x="277" y="16"/>
                    <a:pt x="235" y="0"/>
                    <a:pt x="19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44;p65">
              <a:extLst>
                <a:ext uri="{FF2B5EF4-FFF2-40B4-BE49-F238E27FC236}">
                  <a16:creationId xmlns:a16="http://schemas.microsoft.com/office/drawing/2014/main" id="{497F7906-3B3D-498F-9FC6-499B4F4F73C7}"/>
                </a:ext>
              </a:extLst>
            </p:cNvPr>
            <p:cNvSpPr/>
            <p:nvPr/>
          </p:nvSpPr>
          <p:spPr>
            <a:xfrm>
              <a:off x="-1371341" y="214850"/>
              <a:ext cx="32775" cy="18775"/>
            </a:xfrm>
            <a:custGeom>
              <a:avLst/>
              <a:gdLst/>
              <a:ahLst/>
              <a:cxnLst/>
              <a:rect l="l" t="t" r="r" b="b"/>
              <a:pathLst>
                <a:path w="1311" h="751" extrusionOk="0">
                  <a:moveTo>
                    <a:pt x="967" y="0"/>
                  </a:moveTo>
                  <a:cubicBezTo>
                    <a:pt x="940" y="0"/>
                    <a:pt x="912" y="1"/>
                    <a:pt x="882" y="3"/>
                  </a:cubicBezTo>
                  <a:cubicBezTo>
                    <a:pt x="756" y="12"/>
                    <a:pt x="597" y="54"/>
                    <a:pt x="429" y="121"/>
                  </a:cubicBezTo>
                  <a:cubicBezTo>
                    <a:pt x="345" y="163"/>
                    <a:pt x="261" y="205"/>
                    <a:pt x="185" y="264"/>
                  </a:cubicBezTo>
                  <a:cubicBezTo>
                    <a:pt x="109" y="322"/>
                    <a:pt x="0" y="398"/>
                    <a:pt x="9" y="558"/>
                  </a:cubicBezTo>
                  <a:cubicBezTo>
                    <a:pt x="9" y="642"/>
                    <a:pt x="84" y="709"/>
                    <a:pt x="143" y="726"/>
                  </a:cubicBezTo>
                  <a:cubicBezTo>
                    <a:pt x="210" y="742"/>
                    <a:pt x="252" y="742"/>
                    <a:pt x="303" y="751"/>
                  </a:cubicBezTo>
                  <a:cubicBezTo>
                    <a:pt x="403" y="751"/>
                    <a:pt x="504" y="734"/>
                    <a:pt x="588" y="709"/>
                  </a:cubicBezTo>
                  <a:cubicBezTo>
                    <a:pt x="765" y="658"/>
                    <a:pt x="907" y="566"/>
                    <a:pt x="1008" y="474"/>
                  </a:cubicBezTo>
                  <a:cubicBezTo>
                    <a:pt x="1201" y="280"/>
                    <a:pt x="1235" y="104"/>
                    <a:pt x="1218" y="104"/>
                  </a:cubicBezTo>
                  <a:cubicBezTo>
                    <a:pt x="1217" y="103"/>
                    <a:pt x="1216" y="103"/>
                    <a:pt x="1214" y="103"/>
                  </a:cubicBezTo>
                  <a:cubicBezTo>
                    <a:pt x="1187" y="103"/>
                    <a:pt x="1125" y="254"/>
                    <a:pt x="941" y="398"/>
                  </a:cubicBezTo>
                  <a:cubicBezTo>
                    <a:pt x="840" y="474"/>
                    <a:pt x="714" y="549"/>
                    <a:pt x="555" y="583"/>
                  </a:cubicBezTo>
                  <a:cubicBezTo>
                    <a:pt x="479" y="600"/>
                    <a:pt x="395" y="608"/>
                    <a:pt x="311" y="608"/>
                  </a:cubicBezTo>
                  <a:cubicBezTo>
                    <a:pt x="219" y="608"/>
                    <a:pt x="143" y="583"/>
                    <a:pt x="151" y="549"/>
                  </a:cubicBezTo>
                  <a:cubicBezTo>
                    <a:pt x="143" y="507"/>
                    <a:pt x="202" y="423"/>
                    <a:pt x="269" y="381"/>
                  </a:cubicBezTo>
                  <a:cubicBezTo>
                    <a:pt x="336" y="322"/>
                    <a:pt x="412" y="280"/>
                    <a:pt x="487" y="247"/>
                  </a:cubicBezTo>
                  <a:cubicBezTo>
                    <a:pt x="630" y="171"/>
                    <a:pt x="773" y="129"/>
                    <a:pt x="899" y="112"/>
                  </a:cubicBezTo>
                  <a:cubicBezTo>
                    <a:pt x="1143" y="62"/>
                    <a:pt x="1302" y="87"/>
                    <a:pt x="1311" y="62"/>
                  </a:cubicBezTo>
                  <a:cubicBezTo>
                    <a:pt x="1311" y="54"/>
                    <a:pt x="1184" y="0"/>
                    <a:pt x="96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45;p65">
              <a:extLst>
                <a:ext uri="{FF2B5EF4-FFF2-40B4-BE49-F238E27FC236}">
                  <a16:creationId xmlns:a16="http://schemas.microsoft.com/office/drawing/2014/main" id="{38696FC0-70EE-4E33-BFAD-F6F70B78C33B}"/>
                </a:ext>
              </a:extLst>
            </p:cNvPr>
            <p:cNvSpPr/>
            <p:nvPr/>
          </p:nvSpPr>
          <p:spPr>
            <a:xfrm>
              <a:off x="-2096716" y="-358200"/>
              <a:ext cx="998000" cy="565550"/>
            </a:xfrm>
            <a:custGeom>
              <a:avLst/>
              <a:gdLst/>
              <a:ahLst/>
              <a:cxnLst/>
              <a:rect l="l" t="t" r="r" b="b"/>
              <a:pathLst>
                <a:path w="39920" h="22622" extrusionOk="0">
                  <a:moveTo>
                    <a:pt x="10005" y="0"/>
                  </a:moveTo>
                  <a:cubicBezTo>
                    <a:pt x="10005" y="1"/>
                    <a:pt x="10005" y="1"/>
                    <a:pt x="10004" y="1"/>
                  </a:cubicBezTo>
                  <a:lnTo>
                    <a:pt x="10004" y="1"/>
                  </a:lnTo>
                  <a:lnTo>
                    <a:pt x="10005" y="0"/>
                  </a:lnTo>
                  <a:close/>
                  <a:moveTo>
                    <a:pt x="10004" y="1"/>
                  </a:moveTo>
                  <a:lnTo>
                    <a:pt x="0" y="4721"/>
                  </a:lnTo>
                  <a:lnTo>
                    <a:pt x="6804" y="13139"/>
                  </a:lnTo>
                  <a:lnTo>
                    <a:pt x="18657" y="21959"/>
                  </a:lnTo>
                  <a:cubicBezTo>
                    <a:pt x="19241" y="22394"/>
                    <a:pt x="19943" y="22622"/>
                    <a:pt x="20655" y="22622"/>
                  </a:cubicBezTo>
                  <a:cubicBezTo>
                    <a:pt x="20948" y="22622"/>
                    <a:pt x="21242" y="22583"/>
                    <a:pt x="21530" y="22505"/>
                  </a:cubicBezTo>
                  <a:lnTo>
                    <a:pt x="39919" y="17515"/>
                  </a:lnTo>
                  <a:lnTo>
                    <a:pt x="37348" y="12819"/>
                  </a:lnTo>
                  <a:lnTo>
                    <a:pt x="22102" y="15046"/>
                  </a:lnTo>
                  <a:lnTo>
                    <a:pt x="13995" y="7292"/>
                  </a:lnTo>
                  <a:cubicBezTo>
                    <a:pt x="13995" y="7292"/>
                    <a:pt x="12844" y="5318"/>
                    <a:pt x="12416" y="3596"/>
                  </a:cubicBezTo>
                  <a:cubicBezTo>
                    <a:pt x="12064" y="2170"/>
                    <a:pt x="9877" y="65"/>
                    <a:pt x="1000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46;p65">
              <a:extLst>
                <a:ext uri="{FF2B5EF4-FFF2-40B4-BE49-F238E27FC236}">
                  <a16:creationId xmlns:a16="http://schemas.microsoft.com/office/drawing/2014/main" id="{7E0C3321-3F7F-483E-89E3-89BEDE64082C}"/>
                </a:ext>
              </a:extLst>
            </p:cNvPr>
            <p:cNvSpPr/>
            <p:nvPr/>
          </p:nvSpPr>
          <p:spPr>
            <a:xfrm>
              <a:off x="-2125091" y="-297300"/>
              <a:ext cx="752100" cy="596850"/>
            </a:xfrm>
            <a:custGeom>
              <a:avLst/>
              <a:gdLst/>
              <a:ahLst/>
              <a:cxnLst/>
              <a:rect l="l" t="t" r="r" b="b"/>
              <a:pathLst>
                <a:path w="30084" h="23874" extrusionOk="0">
                  <a:moveTo>
                    <a:pt x="4806" y="1"/>
                  </a:moveTo>
                  <a:lnTo>
                    <a:pt x="1" y="2924"/>
                  </a:lnTo>
                  <a:lnTo>
                    <a:pt x="984" y="6536"/>
                  </a:lnTo>
                  <a:cubicBezTo>
                    <a:pt x="3739" y="12232"/>
                    <a:pt x="8989" y="23009"/>
                    <a:pt x="10376" y="23707"/>
                  </a:cubicBezTo>
                  <a:cubicBezTo>
                    <a:pt x="10607" y="23822"/>
                    <a:pt x="11067" y="23873"/>
                    <a:pt x="11696" y="23873"/>
                  </a:cubicBezTo>
                  <a:cubicBezTo>
                    <a:pt x="16315" y="23873"/>
                    <a:pt x="30083" y="21128"/>
                    <a:pt x="30083" y="21128"/>
                  </a:cubicBezTo>
                  <a:lnTo>
                    <a:pt x="29697" y="16230"/>
                  </a:lnTo>
                  <a:lnTo>
                    <a:pt x="14786" y="17524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47;p65">
              <a:extLst>
                <a:ext uri="{FF2B5EF4-FFF2-40B4-BE49-F238E27FC236}">
                  <a16:creationId xmlns:a16="http://schemas.microsoft.com/office/drawing/2014/main" id="{EFFDE23C-C96F-4F9D-AB15-F406EDD3D4F5}"/>
                </a:ext>
              </a:extLst>
            </p:cNvPr>
            <p:cNvSpPr/>
            <p:nvPr/>
          </p:nvSpPr>
          <p:spPr>
            <a:xfrm>
              <a:off x="-2000541" y="-153225"/>
              <a:ext cx="872400" cy="363975"/>
            </a:xfrm>
            <a:custGeom>
              <a:avLst/>
              <a:gdLst/>
              <a:ahLst/>
              <a:cxnLst/>
              <a:rect l="l" t="t" r="r" b="b"/>
              <a:pathLst>
                <a:path w="34896" h="14559" extrusionOk="0">
                  <a:moveTo>
                    <a:pt x="0" y="0"/>
                  </a:moveTo>
                  <a:cubicBezTo>
                    <a:pt x="0" y="0"/>
                    <a:pt x="17" y="34"/>
                    <a:pt x="51" y="84"/>
                  </a:cubicBezTo>
                  <a:cubicBezTo>
                    <a:pt x="101" y="151"/>
                    <a:pt x="160" y="235"/>
                    <a:pt x="236" y="345"/>
                  </a:cubicBezTo>
                  <a:cubicBezTo>
                    <a:pt x="320" y="454"/>
                    <a:pt x="412" y="597"/>
                    <a:pt x="530" y="756"/>
                  </a:cubicBezTo>
                  <a:cubicBezTo>
                    <a:pt x="656" y="916"/>
                    <a:pt x="798" y="1092"/>
                    <a:pt x="967" y="1302"/>
                  </a:cubicBezTo>
                  <a:cubicBezTo>
                    <a:pt x="1613" y="2117"/>
                    <a:pt x="2621" y="3251"/>
                    <a:pt x="3932" y="4578"/>
                  </a:cubicBezTo>
                  <a:cubicBezTo>
                    <a:pt x="5242" y="5906"/>
                    <a:pt x="6847" y="7451"/>
                    <a:pt x="8703" y="9081"/>
                  </a:cubicBezTo>
                  <a:cubicBezTo>
                    <a:pt x="9619" y="9904"/>
                    <a:pt x="10610" y="10736"/>
                    <a:pt x="11643" y="11593"/>
                  </a:cubicBezTo>
                  <a:cubicBezTo>
                    <a:pt x="12164" y="12021"/>
                    <a:pt x="12702" y="12450"/>
                    <a:pt x="13240" y="12886"/>
                  </a:cubicBezTo>
                  <a:cubicBezTo>
                    <a:pt x="13517" y="13096"/>
                    <a:pt x="13794" y="13306"/>
                    <a:pt x="14071" y="13525"/>
                  </a:cubicBezTo>
                  <a:cubicBezTo>
                    <a:pt x="14348" y="13743"/>
                    <a:pt x="14651" y="13945"/>
                    <a:pt x="14978" y="14096"/>
                  </a:cubicBezTo>
                  <a:cubicBezTo>
                    <a:pt x="15608" y="14407"/>
                    <a:pt x="16302" y="14558"/>
                    <a:pt x="16989" y="14558"/>
                  </a:cubicBezTo>
                  <a:cubicBezTo>
                    <a:pt x="17008" y="14558"/>
                    <a:pt x="17026" y="14558"/>
                    <a:pt x="17045" y="14558"/>
                  </a:cubicBezTo>
                  <a:cubicBezTo>
                    <a:pt x="17398" y="14558"/>
                    <a:pt x="17742" y="14516"/>
                    <a:pt x="18078" y="14432"/>
                  </a:cubicBezTo>
                  <a:cubicBezTo>
                    <a:pt x="18414" y="14348"/>
                    <a:pt x="18733" y="14256"/>
                    <a:pt x="19061" y="14163"/>
                  </a:cubicBezTo>
                  <a:cubicBezTo>
                    <a:pt x="20346" y="13794"/>
                    <a:pt x="21598" y="13441"/>
                    <a:pt x="22782" y="13105"/>
                  </a:cubicBezTo>
                  <a:cubicBezTo>
                    <a:pt x="25160" y="12433"/>
                    <a:pt x="27294" y="11828"/>
                    <a:pt x="29091" y="11316"/>
                  </a:cubicBezTo>
                  <a:cubicBezTo>
                    <a:pt x="30881" y="10803"/>
                    <a:pt x="32334" y="10392"/>
                    <a:pt x="33342" y="10098"/>
                  </a:cubicBezTo>
                  <a:cubicBezTo>
                    <a:pt x="33837" y="9955"/>
                    <a:pt x="34224" y="9837"/>
                    <a:pt x="34493" y="9762"/>
                  </a:cubicBezTo>
                  <a:cubicBezTo>
                    <a:pt x="34627" y="9720"/>
                    <a:pt x="34720" y="9694"/>
                    <a:pt x="34795" y="9669"/>
                  </a:cubicBezTo>
                  <a:cubicBezTo>
                    <a:pt x="34862" y="9652"/>
                    <a:pt x="34896" y="9636"/>
                    <a:pt x="34896" y="9636"/>
                  </a:cubicBezTo>
                  <a:lnTo>
                    <a:pt x="34896" y="9636"/>
                  </a:lnTo>
                  <a:cubicBezTo>
                    <a:pt x="34896" y="9636"/>
                    <a:pt x="34862" y="9644"/>
                    <a:pt x="34795" y="9661"/>
                  </a:cubicBezTo>
                  <a:cubicBezTo>
                    <a:pt x="34720" y="9686"/>
                    <a:pt x="34619" y="9711"/>
                    <a:pt x="34493" y="9745"/>
                  </a:cubicBezTo>
                  <a:cubicBezTo>
                    <a:pt x="34224" y="9812"/>
                    <a:pt x="33829" y="9921"/>
                    <a:pt x="33333" y="10056"/>
                  </a:cubicBezTo>
                  <a:cubicBezTo>
                    <a:pt x="32317" y="10341"/>
                    <a:pt x="30864" y="10744"/>
                    <a:pt x="29074" y="11240"/>
                  </a:cubicBezTo>
                  <a:cubicBezTo>
                    <a:pt x="27268" y="11744"/>
                    <a:pt x="25135" y="12340"/>
                    <a:pt x="22757" y="13012"/>
                  </a:cubicBezTo>
                  <a:cubicBezTo>
                    <a:pt x="21573" y="13340"/>
                    <a:pt x="20321" y="13693"/>
                    <a:pt x="19027" y="14054"/>
                  </a:cubicBezTo>
                  <a:cubicBezTo>
                    <a:pt x="18708" y="14147"/>
                    <a:pt x="18381" y="14247"/>
                    <a:pt x="18053" y="14323"/>
                  </a:cubicBezTo>
                  <a:cubicBezTo>
                    <a:pt x="17725" y="14407"/>
                    <a:pt x="17381" y="14449"/>
                    <a:pt x="17045" y="14449"/>
                  </a:cubicBezTo>
                  <a:cubicBezTo>
                    <a:pt x="17027" y="14449"/>
                    <a:pt x="17009" y="14449"/>
                    <a:pt x="16991" y="14449"/>
                  </a:cubicBezTo>
                  <a:cubicBezTo>
                    <a:pt x="16319" y="14449"/>
                    <a:pt x="15642" y="14298"/>
                    <a:pt x="15029" y="13995"/>
                  </a:cubicBezTo>
                  <a:cubicBezTo>
                    <a:pt x="14710" y="13844"/>
                    <a:pt x="14416" y="13651"/>
                    <a:pt x="14147" y="13432"/>
                  </a:cubicBezTo>
                  <a:cubicBezTo>
                    <a:pt x="13861" y="13222"/>
                    <a:pt x="13592" y="13004"/>
                    <a:pt x="13315" y="12794"/>
                  </a:cubicBezTo>
                  <a:cubicBezTo>
                    <a:pt x="12769" y="12366"/>
                    <a:pt x="12240" y="11937"/>
                    <a:pt x="11719" y="11509"/>
                  </a:cubicBezTo>
                  <a:cubicBezTo>
                    <a:pt x="10686" y="10660"/>
                    <a:pt x="9695" y="9820"/>
                    <a:pt x="8771" y="9005"/>
                  </a:cubicBezTo>
                  <a:cubicBezTo>
                    <a:pt x="6914" y="7376"/>
                    <a:pt x="5301" y="5847"/>
                    <a:pt x="3991" y="4520"/>
                  </a:cubicBezTo>
                  <a:cubicBezTo>
                    <a:pt x="2672" y="3201"/>
                    <a:pt x="1664" y="2075"/>
                    <a:pt x="1000" y="1277"/>
                  </a:cubicBezTo>
                  <a:cubicBezTo>
                    <a:pt x="832" y="1075"/>
                    <a:pt x="689" y="891"/>
                    <a:pt x="563" y="739"/>
                  </a:cubicBezTo>
                  <a:cubicBezTo>
                    <a:pt x="437" y="580"/>
                    <a:pt x="336" y="445"/>
                    <a:pt x="252" y="328"/>
                  </a:cubicBezTo>
                  <a:cubicBezTo>
                    <a:pt x="177" y="227"/>
                    <a:pt x="110" y="143"/>
                    <a:pt x="68" y="84"/>
                  </a:cubicBezTo>
                  <a:cubicBezTo>
                    <a:pt x="17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48;p65">
              <a:extLst>
                <a:ext uri="{FF2B5EF4-FFF2-40B4-BE49-F238E27FC236}">
                  <a16:creationId xmlns:a16="http://schemas.microsoft.com/office/drawing/2014/main" id="{6172963C-6F45-42B6-8CF1-FB778F8A43AF}"/>
                </a:ext>
              </a:extLst>
            </p:cNvPr>
            <p:cNvSpPr/>
            <p:nvPr/>
          </p:nvSpPr>
          <p:spPr>
            <a:xfrm>
              <a:off x="-2006216" y="-219900"/>
              <a:ext cx="18500" cy="17425"/>
            </a:xfrm>
            <a:custGeom>
              <a:avLst/>
              <a:gdLst/>
              <a:ahLst/>
              <a:cxnLst/>
              <a:rect l="l" t="t" r="r" b="b"/>
              <a:pathLst>
                <a:path w="740" h="697" extrusionOk="0">
                  <a:moveTo>
                    <a:pt x="363" y="0"/>
                  </a:moveTo>
                  <a:cubicBezTo>
                    <a:pt x="344" y="0"/>
                    <a:pt x="326" y="2"/>
                    <a:pt x="311" y="4"/>
                  </a:cubicBezTo>
                  <a:cubicBezTo>
                    <a:pt x="261" y="21"/>
                    <a:pt x="236" y="38"/>
                    <a:pt x="244" y="46"/>
                  </a:cubicBezTo>
                  <a:cubicBezTo>
                    <a:pt x="244" y="50"/>
                    <a:pt x="250" y="51"/>
                    <a:pt x="260" y="51"/>
                  </a:cubicBezTo>
                  <a:cubicBezTo>
                    <a:pt x="267" y="51"/>
                    <a:pt x="276" y="51"/>
                    <a:pt x="287" y="51"/>
                  </a:cubicBezTo>
                  <a:cubicBezTo>
                    <a:pt x="331" y="51"/>
                    <a:pt x="404" y="56"/>
                    <a:pt x="488" y="114"/>
                  </a:cubicBezTo>
                  <a:cubicBezTo>
                    <a:pt x="547" y="156"/>
                    <a:pt x="614" y="231"/>
                    <a:pt x="614" y="324"/>
                  </a:cubicBezTo>
                  <a:cubicBezTo>
                    <a:pt x="622" y="416"/>
                    <a:pt x="555" y="508"/>
                    <a:pt x="454" y="559"/>
                  </a:cubicBezTo>
                  <a:cubicBezTo>
                    <a:pt x="417" y="574"/>
                    <a:pt x="378" y="582"/>
                    <a:pt x="340" y="582"/>
                  </a:cubicBezTo>
                  <a:cubicBezTo>
                    <a:pt x="275" y="582"/>
                    <a:pt x="214" y="559"/>
                    <a:pt x="177" y="517"/>
                  </a:cubicBezTo>
                  <a:cubicBezTo>
                    <a:pt x="110" y="450"/>
                    <a:pt x="101" y="349"/>
                    <a:pt x="110" y="273"/>
                  </a:cubicBezTo>
                  <a:cubicBezTo>
                    <a:pt x="135" y="122"/>
                    <a:pt x="236" y="72"/>
                    <a:pt x="227" y="55"/>
                  </a:cubicBezTo>
                  <a:cubicBezTo>
                    <a:pt x="227" y="52"/>
                    <a:pt x="224" y="50"/>
                    <a:pt x="217" y="50"/>
                  </a:cubicBezTo>
                  <a:cubicBezTo>
                    <a:pt x="204" y="50"/>
                    <a:pt x="180" y="58"/>
                    <a:pt x="152" y="80"/>
                  </a:cubicBezTo>
                  <a:cubicBezTo>
                    <a:pt x="110" y="105"/>
                    <a:pt x="51" y="164"/>
                    <a:pt x="26" y="256"/>
                  </a:cubicBezTo>
                  <a:cubicBezTo>
                    <a:pt x="1" y="349"/>
                    <a:pt x="9" y="483"/>
                    <a:pt x="93" y="584"/>
                  </a:cubicBezTo>
                  <a:cubicBezTo>
                    <a:pt x="152" y="659"/>
                    <a:pt x="245" y="696"/>
                    <a:pt x="339" y="696"/>
                  </a:cubicBezTo>
                  <a:cubicBezTo>
                    <a:pt x="393" y="696"/>
                    <a:pt x="447" y="684"/>
                    <a:pt x="496" y="660"/>
                  </a:cubicBezTo>
                  <a:cubicBezTo>
                    <a:pt x="639" y="601"/>
                    <a:pt x="740" y="458"/>
                    <a:pt x="723" y="315"/>
                  </a:cubicBezTo>
                  <a:cubicBezTo>
                    <a:pt x="706" y="181"/>
                    <a:pt x="614" y="88"/>
                    <a:pt x="530" y="46"/>
                  </a:cubicBezTo>
                  <a:cubicBezTo>
                    <a:pt x="470" y="11"/>
                    <a:pt x="411" y="0"/>
                    <a:pt x="36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49;p65">
              <a:extLst>
                <a:ext uri="{FF2B5EF4-FFF2-40B4-BE49-F238E27FC236}">
                  <a16:creationId xmlns:a16="http://schemas.microsoft.com/office/drawing/2014/main" id="{EA9442F8-21DC-4791-93D2-A0A7FB303638}"/>
                </a:ext>
              </a:extLst>
            </p:cNvPr>
            <p:cNvSpPr/>
            <p:nvPr/>
          </p:nvSpPr>
          <p:spPr>
            <a:xfrm>
              <a:off x="-1921366" y="-271275"/>
              <a:ext cx="115100" cy="25700"/>
            </a:xfrm>
            <a:custGeom>
              <a:avLst/>
              <a:gdLst/>
              <a:ahLst/>
              <a:cxnLst/>
              <a:rect l="l" t="t" r="r" b="b"/>
              <a:pathLst>
                <a:path w="4604" h="1028" extrusionOk="0">
                  <a:moveTo>
                    <a:pt x="4601" y="0"/>
                  </a:moveTo>
                  <a:cubicBezTo>
                    <a:pt x="4570" y="0"/>
                    <a:pt x="4369" y="179"/>
                    <a:pt x="3999" y="396"/>
                  </a:cubicBezTo>
                  <a:cubicBezTo>
                    <a:pt x="3613" y="614"/>
                    <a:pt x="3033" y="850"/>
                    <a:pt x="2361" y="900"/>
                  </a:cubicBezTo>
                  <a:cubicBezTo>
                    <a:pt x="2267" y="907"/>
                    <a:pt x="2175" y="910"/>
                    <a:pt x="2084" y="910"/>
                  </a:cubicBezTo>
                  <a:cubicBezTo>
                    <a:pt x="1522" y="910"/>
                    <a:pt x="1018" y="785"/>
                    <a:pt x="664" y="648"/>
                  </a:cubicBezTo>
                  <a:cubicBezTo>
                    <a:pt x="274" y="497"/>
                    <a:pt x="42" y="353"/>
                    <a:pt x="12" y="353"/>
                  </a:cubicBezTo>
                  <a:cubicBezTo>
                    <a:pt x="10" y="353"/>
                    <a:pt x="9" y="353"/>
                    <a:pt x="9" y="354"/>
                  </a:cubicBezTo>
                  <a:cubicBezTo>
                    <a:pt x="0" y="354"/>
                    <a:pt x="59" y="404"/>
                    <a:pt x="160" y="472"/>
                  </a:cubicBezTo>
                  <a:cubicBezTo>
                    <a:pt x="269" y="547"/>
                    <a:pt x="429" y="631"/>
                    <a:pt x="630" y="724"/>
                  </a:cubicBezTo>
                  <a:cubicBezTo>
                    <a:pt x="990" y="885"/>
                    <a:pt x="1515" y="1027"/>
                    <a:pt x="2107" y="1027"/>
                  </a:cubicBezTo>
                  <a:cubicBezTo>
                    <a:pt x="2193" y="1027"/>
                    <a:pt x="2281" y="1024"/>
                    <a:pt x="2369" y="1018"/>
                  </a:cubicBezTo>
                  <a:cubicBezTo>
                    <a:pt x="3067" y="959"/>
                    <a:pt x="3663" y="707"/>
                    <a:pt x="4041" y="463"/>
                  </a:cubicBezTo>
                  <a:cubicBezTo>
                    <a:pt x="4234" y="337"/>
                    <a:pt x="4377" y="228"/>
                    <a:pt x="4469" y="144"/>
                  </a:cubicBezTo>
                  <a:cubicBezTo>
                    <a:pt x="4562" y="52"/>
                    <a:pt x="4604" y="1"/>
                    <a:pt x="4604" y="1"/>
                  </a:cubicBezTo>
                  <a:cubicBezTo>
                    <a:pt x="4603" y="1"/>
                    <a:pt x="4602" y="0"/>
                    <a:pt x="460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50;p65">
              <a:extLst>
                <a:ext uri="{FF2B5EF4-FFF2-40B4-BE49-F238E27FC236}">
                  <a16:creationId xmlns:a16="http://schemas.microsoft.com/office/drawing/2014/main" id="{71763AE4-8C72-42EF-A7B7-C1B3EE69E629}"/>
                </a:ext>
              </a:extLst>
            </p:cNvPr>
            <p:cNvSpPr/>
            <p:nvPr/>
          </p:nvSpPr>
          <p:spPr>
            <a:xfrm>
              <a:off x="-2222741" y="-845000"/>
              <a:ext cx="764050" cy="646725"/>
            </a:xfrm>
            <a:custGeom>
              <a:avLst/>
              <a:gdLst/>
              <a:ahLst/>
              <a:cxnLst/>
              <a:rect l="l" t="t" r="r" b="b"/>
              <a:pathLst>
                <a:path w="30562" h="25869" extrusionOk="0">
                  <a:moveTo>
                    <a:pt x="10031" y="0"/>
                  </a:moveTo>
                  <a:lnTo>
                    <a:pt x="4445" y="93"/>
                  </a:lnTo>
                  <a:lnTo>
                    <a:pt x="4293" y="1470"/>
                  </a:lnTo>
                  <a:lnTo>
                    <a:pt x="3336" y="1832"/>
                  </a:lnTo>
                  <a:cubicBezTo>
                    <a:pt x="3336" y="1832"/>
                    <a:pt x="1101" y="6494"/>
                    <a:pt x="1101" y="8636"/>
                  </a:cubicBezTo>
                  <a:cubicBezTo>
                    <a:pt x="1101" y="10786"/>
                    <a:pt x="1" y="23261"/>
                    <a:pt x="2176" y="25664"/>
                  </a:cubicBezTo>
                  <a:cubicBezTo>
                    <a:pt x="2318" y="25823"/>
                    <a:pt x="2640" y="25868"/>
                    <a:pt x="2962" y="25868"/>
                  </a:cubicBezTo>
                  <a:cubicBezTo>
                    <a:pt x="3385" y="25868"/>
                    <a:pt x="3806" y="25790"/>
                    <a:pt x="3806" y="25790"/>
                  </a:cubicBezTo>
                  <a:cubicBezTo>
                    <a:pt x="3806" y="25790"/>
                    <a:pt x="10081" y="25126"/>
                    <a:pt x="16323" y="20758"/>
                  </a:cubicBezTo>
                  <a:lnTo>
                    <a:pt x="14038" y="18120"/>
                  </a:lnTo>
                  <a:cubicBezTo>
                    <a:pt x="14038" y="18120"/>
                    <a:pt x="13231" y="12601"/>
                    <a:pt x="14172" y="8636"/>
                  </a:cubicBezTo>
                  <a:cubicBezTo>
                    <a:pt x="14198" y="8552"/>
                    <a:pt x="14214" y="8468"/>
                    <a:pt x="14231" y="8384"/>
                  </a:cubicBezTo>
                  <a:cubicBezTo>
                    <a:pt x="16936" y="9711"/>
                    <a:pt x="21094" y="11660"/>
                    <a:pt x="22321" y="11660"/>
                  </a:cubicBezTo>
                  <a:cubicBezTo>
                    <a:pt x="22321" y="11660"/>
                    <a:pt x="26245" y="12986"/>
                    <a:pt x="28696" y="12986"/>
                  </a:cubicBezTo>
                  <a:cubicBezTo>
                    <a:pt x="29480" y="12986"/>
                    <a:pt x="30113" y="12850"/>
                    <a:pt x="30419" y="12492"/>
                  </a:cubicBezTo>
                  <a:cubicBezTo>
                    <a:pt x="30562" y="12324"/>
                    <a:pt x="30419" y="9997"/>
                    <a:pt x="30419" y="9997"/>
                  </a:cubicBezTo>
                  <a:cubicBezTo>
                    <a:pt x="30419" y="9997"/>
                    <a:pt x="19817" y="6015"/>
                    <a:pt x="19171" y="5444"/>
                  </a:cubicBezTo>
                  <a:cubicBezTo>
                    <a:pt x="18532" y="4873"/>
                    <a:pt x="15726" y="1706"/>
                    <a:pt x="14567" y="1294"/>
                  </a:cubicBezTo>
                  <a:cubicBezTo>
                    <a:pt x="14567" y="1294"/>
                    <a:pt x="12935" y="866"/>
                    <a:pt x="11673" y="866"/>
                  </a:cubicBezTo>
                  <a:cubicBezTo>
                    <a:pt x="11577" y="866"/>
                    <a:pt x="11483" y="869"/>
                    <a:pt x="11392" y="874"/>
                  </a:cubicBezTo>
                  <a:lnTo>
                    <a:pt x="10031" y="1034"/>
                  </a:lnTo>
                  <a:lnTo>
                    <a:pt x="10031" y="0"/>
                  </a:ln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51;p65">
              <a:extLst>
                <a:ext uri="{FF2B5EF4-FFF2-40B4-BE49-F238E27FC236}">
                  <a16:creationId xmlns:a16="http://schemas.microsoft.com/office/drawing/2014/main" id="{3C89E920-8516-45C7-88E2-4708445AC7A2}"/>
                </a:ext>
              </a:extLst>
            </p:cNvPr>
            <p:cNvSpPr/>
            <p:nvPr/>
          </p:nvSpPr>
          <p:spPr>
            <a:xfrm>
              <a:off x="-2451441" y="-804475"/>
              <a:ext cx="339400" cy="424100"/>
            </a:xfrm>
            <a:custGeom>
              <a:avLst/>
              <a:gdLst/>
              <a:ahLst/>
              <a:cxnLst/>
              <a:rect l="l" t="t" r="r" b="b"/>
              <a:pathLst>
                <a:path w="13576" h="16964" extrusionOk="0">
                  <a:moveTo>
                    <a:pt x="13576" y="1"/>
                  </a:moveTo>
                  <a:cubicBezTo>
                    <a:pt x="13576" y="1"/>
                    <a:pt x="11383" y="93"/>
                    <a:pt x="9964" y="1857"/>
                  </a:cubicBezTo>
                  <a:cubicBezTo>
                    <a:pt x="8536" y="3630"/>
                    <a:pt x="6217" y="11182"/>
                    <a:pt x="6217" y="11182"/>
                  </a:cubicBezTo>
                  <a:lnTo>
                    <a:pt x="3025" y="7914"/>
                  </a:lnTo>
                  <a:lnTo>
                    <a:pt x="1" y="9602"/>
                  </a:lnTo>
                  <a:cubicBezTo>
                    <a:pt x="1" y="9602"/>
                    <a:pt x="4293" y="15592"/>
                    <a:pt x="5142" y="16289"/>
                  </a:cubicBezTo>
                  <a:cubicBezTo>
                    <a:pt x="5352" y="16457"/>
                    <a:pt x="6267" y="16911"/>
                    <a:pt x="6687" y="16953"/>
                  </a:cubicBezTo>
                  <a:cubicBezTo>
                    <a:pt x="6769" y="16960"/>
                    <a:pt x="6850" y="16963"/>
                    <a:pt x="6929" y="16963"/>
                  </a:cubicBezTo>
                  <a:cubicBezTo>
                    <a:pt x="8838" y="16963"/>
                    <a:pt x="10132" y="14977"/>
                    <a:pt x="10535" y="13332"/>
                  </a:cubicBezTo>
                  <a:lnTo>
                    <a:pt x="11929" y="6284"/>
                  </a:lnTo>
                  <a:lnTo>
                    <a:pt x="13576" y="1"/>
                  </a:ln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52;p65">
              <a:extLst>
                <a:ext uri="{FF2B5EF4-FFF2-40B4-BE49-F238E27FC236}">
                  <a16:creationId xmlns:a16="http://schemas.microsoft.com/office/drawing/2014/main" id="{B8D5D324-D7A5-4B77-B267-54937753ACED}"/>
                </a:ext>
              </a:extLst>
            </p:cNvPr>
            <p:cNvSpPr/>
            <p:nvPr/>
          </p:nvSpPr>
          <p:spPr>
            <a:xfrm>
              <a:off x="-2535241" y="-687625"/>
              <a:ext cx="156075" cy="110000"/>
            </a:xfrm>
            <a:custGeom>
              <a:avLst/>
              <a:gdLst/>
              <a:ahLst/>
              <a:cxnLst/>
              <a:rect l="l" t="t" r="r" b="b"/>
              <a:pathLst>
                <a:path w="6243" h="4400" extrusionOk="0">
                  <a:moveTo>
                    <a:pt x="418" y="0"/>
                  </a:moveTo>
                  <a:cubicBezTo>
                    <a:pt x="405" y="0"/>
                    <a:pt x="392" y="2"/>
                    <a:pt x="379" y="6"/>
                  </a:cubicBezTo>
                  <a:cubicBezTo>
                    <a:pt x="1" y="115"/>
                    <a:pt x="984" y="2459"/>
                    <a:pt x="984" y="2459"/>
                  </a:cubicBezTo>
                  <a:lnTo>
                    <a:pt x="4260" y="4399"/>
                  </a:lnTo>
                  <a:lnTo>
                    <a:pt x="6024" y="3374"/>
                  </a:lnTo>
                  <a:cubicBezTo>
                    <a:pt x="6242" y="2408"/>
                    <a:pt x="5335" y="1938"/>
                    <a:pt x="5335" y="1938"/>
                  </a:cubicBezTo>
                  <a:cubicBezTo>
                    <a:pt x="5335" y="1938"/>
                    <a:pt x="5127" y="1806"/>
                    <a:pt x="4800" y="1806"/>
                  </a:cubicBezTo>
                  <a:cubicBezTo>
                    <a:pt x="4682" y="1806"/>
                    <a:pt x="4548" y="1824"/>
                    <a:pt x="4403" y="1870"/>
                  </a:cubicBezTo>
                  <a:cubicBezTo>
                    <a:pt x="4392" y="1873"/>
                    <a:pt x="4380" y="1875"/>
                    <a:pt x="4366" y="1875"/>
                  </a:cubicBezTo>
                  <a:cubicBezTo>
                    <a:pt x="4101" y="1875"/>
                    <a:pt x="3243" y="1366"/>
                    <a:pt x="3243" y="1366"/>
                  </a:cubicBezTo>
                  <a:cubicBezTo>
                    <a:pt x="3243" y="1366"/>
                    <a:pt x="3109" y="1030"/>
                    <a:pt x="2916" y="594"/>
                  </a:cubicBezTo>
                  <a:cubicBezTo>
                    <a:pt x="2752" y="216"/>
                    <a:pt x="2727" y="171"/>
                    <a:pt x="2565" y="171"/>
                  </a:cubicBezTo>
                  <a:cubicBezTo>
                    <a:pt x="2536" y="171"/>
                    <a:pt x="2502" y="172"/>
                    <a:pt x="2462" y="174"/>
                  </a:cubicBezTo>
                  <a:cubicBezTo>
                    <a:pt x="2202" y="182"/>
                    <a:pt x="2437" y="711"/>
                    <a:pt x="2437" y="711"/>
                  </a:cubicBezTo>
                  <a:lnTo>
                    <a:pt x="2605" y="1509"/>
                  </a:lnTo>
                  <a:lnTo>
                    <a:pt x="2387" y="1812"/>
                  </a:lnTo>
                  <a:cubicBezTo>
                    <a:pt x="2387" y="1812"/>
                    <a:pt x="1967" y="946"/>
                    <a:pt x="1832" y="745"/>
                  </a:cubicBezTo>
                  <a:cubicBezTo>
                    <a:pt x="1686" y="504"/>
                    <a:pt x="1432" y="212"/>
                    <a:pt x="1219" y="212"/>
                  </a:cubicBezTo>
                  <a:cubicBezTo>
                    <a:pt x="1187" y="212"/>
                    <a:pt x="1156" y="218"/>
                    <a:pt x="1127" y="232"/>
                  </a:cubicBezTo>
                  <a:cubicBezTo>
                    <a:pt x="908" y="350"/>
                    <a:pt x="1547" y="1534"/>
                    <a:pt x="1547" y="1534"/>
                  </a:cubicBezTo>
                  <a:lnTo>
                    <a:pt x="1076" y="1308"/>
                  </a:lnTo>
                  <a:cubicBezTo>
                    <a:pt x="1076" y="1308"/>
                    <a:pt x="779" y="0"/>
                    <a:pt x="418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53;p65">
              <a:extLst>
                <a:ext uri="{FF2B5EF4-FFF2-40B4-BE49-F238E27FC236}">
                  <a16:creationId xmlns:a16="http://schemas.microsoft.com/office/drawing/2014/main" id="{D1AC0A8D-7DF1-41E9-A016-27BC90BEC31E}"/>
                </a:ext>
              </a:extLst>
            </p:cNvPr>
            <p:cNvSpPr/>
            <p:nvPr/>
          </p:nvSpPr>
          <p:spPr>
            <a:xfrm>
              <a:off x="-1889016" y="-796700"/>
              <a:ext cx="14500" cy="102725"/>
            </a:xfrm>
            <a:custGeom>
              <a:avLst/>
              <a:gdLst/>
              <a:ahLst/>
              <a:cxnLst/>
              <a:rect l="l" t="t" r="r" b="b"/>
              <a:pathLst>
                <a:path w="580" h="4109" extrusionOk="0">
                  <a:moveTo>
                    <a:pt x="562" y="0"/>
                  </a:moveTo>
                  <a:cubicBezTo>
                    <a:pt x="550" y="0"/>
                    <a:pt x="434" y="209"/>
                    <a:pt x="311" y="563"/>
                  </a:cubicBezTo>
                  <a:cubicBezTo>
                    <a:pt x="185" y="924"/>
                    <a:pt x="67" y="1445"/>
                    <a:pt x="34" y="2033"/>
                  </a:cubicBezTo>
                  <a:cubicBezTo>
                    <a:pt x="0" y="2613"/>
                    <a:pt x="67" y="3142"/>
                    <a:pt x="151" y="3520"/>
                  </a:cubicBezTo>
                  <a:cubicBezTo>
                    <a:pt x="235" y="3890"/>
                    <a:pt x="319" y="4108"/>
                    <a:pt x="336" y="4108"/>
                  </a:cubicBezTo>
                  <a:cubicBezTo>
                    <a:pt x="353" y="4100"/>
                    <a:pt x="294" y="3873"/>
                    <a:pt x="227" y="3503"/>
                  </a:cubicBezTo>
                  <a:cubicBezTo>
                    <a:pt x="168" y="3134"/>
                    <a:pt x="118" y="2613"/>
                    <a:pt x="143" y="2033"/>
                  </a:cubicBezTo>
                  <a:cubicBezTo>
                    <a:pt x="177" y="1462"/>
                    <a:pt x="286" y="950"/>
                    <a:pt x="395" y="588"/>
                  </a:cubicBezTo>
                  <a:cubicBezTo>
                    <a:pt x="496" y="219"/>
                    <a:pt x="580" y="9"/>
                    <a:pt x="563" y="0"/>
                  </a:cubicBezTo>
                  <a:cubicBezTo>
                    <a:pt x="563" y="0"/>
                    <a:pt x="563" y="0"/>
                    <a:pt x="56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54;p65">
              <a:extLst>
                <a:ext uri="{FF2B5EF4-FFF2-40B4-BE49-F238E27FC236}">
                  <a16:creationId xmlns:a16="http://schemas.microsoft.com/office/drawing/2014/main" id="{624BB27A-7E56-4805-990E-66BD6A409221}"/>
                </a:ext>
              </a:extLst>
            </p:cNvPr>
            <p:cNvSpPr/>
            <p:nvPr/>
          </p:nvSpPr>
          <p:spPr>
            <a:xfrm>
              <a:off x="-2095891" y="-843550"/>
              <a:ext cx="4225" cy="39525"/>
            </a:xfrm>
            <a:custGeom>
              <a:avLst/>
              <a:gdLst/>
              <a:ahLst/>
              <a:cxnLst/>
              <a:rect l="l" t="t" r="r" b="b"/>
              <a:pathLst>
                <a:path w="169" h="1581" extrusionOk="0">
                  <a:moveTo>
                    <a:pt x="142" y="1"/>
                  </a:moveTo>
                  <a:cubicBezTo>
                    <a:pt x="108" y="1"/>
                    <a:pt x="34" y="351"/>
                    <a:pt x="17" y="782"/>
                  </a:cubicBezTo>
                  <a:cubicBezTo>
                    <a:pt x="1" y="1228"/>
                    <a:pt x="51" y="1580"/>
                    <a:pt x="76" y="1580"/>
                  </a:cubicBezTo>
                  <a:cubicBezTo>
                    <a:pt x="110" y="1580"/>
                    <a:pt x="118" y="1228"/>
                    <a:pt x="135" y="791"/>
                  </a:cubicBezTo>
                  <a:cubicBezTo>
                    <a:pt x="152" y="354"/>
                    <a:pt x="169" y="1"/>
                    <a:pt x="143" y="1"/>
                  </a:cubicBezTo>
                  <a:cubicBezTo>
                    <a:pt x="143" y="1"/>
                    <a:pt x="143" y="1"/>
                    <a:pt x="14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55;p65">
              <a:extLst>
                <a:ext uri="{FF2B5EF4-FFF2-40B4-BE49-F238E27FC236}">
                  <a16:creationId xmlns:a16="http://schemas.microsoft.com/office/drawing/2014/main" id="{C6C25A2B-9AD9-4CF9-B8DC-F17A9554E6F1}"/>
                </a:ext>
              </a:extLst>
            </p:cNvPr>
            <p:cNvSpPr/>
            <p:nvPr/>
          </p:nvSpPr>
          <p:spPr>
            <a:xfrm>
              <a:off x="-2062066" y="-843550"/>
              <a:ext cx="5475" cy="44350"/>
            </a:xfrm>
            <a:custGeom>
              <a:avLst/>
              <a:gdLst/>
              <a:ahLst/>
              <a:cxnLst/>
              <a:rect l="l" t="t" r="r" b="b"/>
              <a:pathLst>
                <a:path w="219" h="1774" extrusionOk="0">
                  <a:moveTo>
                    <a:pt x="184" y="1"/>
                  </a:moveTo>
                  <a:cubicBezTo>
                    <a:pt x="150" y="1"/>
                    <a:pt x="92" y="393"/>
                    <a:pt x="51" y="883"/>
                  </a:cubicBezTo>
                  <a:cubicBezTo>
                    <a:pt x="9" y="1370"/>
                    <a:pt x="0" y="1774"/>
                    <a:pt x="34" y="1774"/>
                  </a:cubicBezTo>
                  <a:cubicBezTo>
                    <a:pt x="34" y="1774"/>
                    <a:pt x="34" y="1774"/>
                    <a:pt x="35" y="1774"/>
                  </a:cubicBezTo>
                  <a:cubicBezTo>
                    <a:pt x="60" y="1774"/>
                    <a:pt x="127" y="1374"/>
                    <a:pt x="168" y="892"/>
                  </a:cubicBezTo>
                  <a:cubicBezTo>
                    <a:pt x="210" y="404"/>
                    <a:pt x="219" y="1"/>
                    <a:pt x="185" y="1"/>
                  </a:cubicBezTo>
                  <a:cubicBezTo>
                    <a:pt x="185" y="1"/>
                    <a:pt x="184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56;p65">
              <a:extLst>
                <a:ext uri="{FF2B5EF4-FFF2-40B4-BE49-F238E27FC236}">
                  <a16:creationId xmlns:a16="http://schemas.microsoft.com/office/drawing/2014/main" id="{1615AFE9-CA1A-4FBD-BE9D-C3BD4C864DA9}"/>
                </a:ext>
              </a:extLst>
            </p:cNvPr>
            <p:cNvSpPr/>
            <p:nvPr/>
          </p:nvSpPr>
          <p:spPr>
            <a:xfrm>
              <a:off x="-2018591" y="-843550"/>
              <a:ext cx="6525" cy="43300"/>
            </a:xfrm>
            <a:custGeom>
              <a:avLst/>
              <a:gdLst/>
              <a:ahLst/>
              <a:cxnLst/>
              <a:rect l="l" t="t" r="r" b="b"/>
              <a:pathLst>
                <a:path w="261" h="1732" extrusionOk="0">
                  <a:moveTo>
                    <a:pt x="152" y="1"/>
                  </a:moveTo>
                  <a:cubicBezTo>
                    <a:pt x="152" y="1"/>
                    <a:pt x="152" y="1"/>
                    <a:pt x="151" y="1"/>
                  </a:cubicBezTo>
                  <a:cubicBezTo>
                    <a:pt x="118" y="1"/>
                    <a:pt x="151" y="388"/>
                    <a:pt x="109" y="866"/>
                  </a:cubicBezTo>
                  <a:cubicBezTo>
                    <a:pt x="84" y="1337"/>
                    <a:pt x="0" y="1723"/>
                    <a:pt x="34" y="1732"/>
                  </a:cubicBezTo>
                  <a:cubicBezTo>
                    <a:pt x="34" y="1732"/>
                    <a:pt x="34" y="1732"/>
                    <a:pt x="34" y="1732"/>
                  </a:cubicBezTo>
                  <a:cubicBezTo>
                    <a:pt x="62" y="1732"/>
                    <a:pt x="194" y="1357"/>
                    <a:pt x="227" y="875"/>
                  </a:cubicBezTo>
                  <a:cubicBezTo>
                    <a:pt x="260" y="393"/>
                    <a:pt x="186" y="1"/>
                    <a:pt x="15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57;p65">
              <a:extLst>
                <a:ext uri="{FF2B5EF4-FFF2-40B4-BE49-F238E27FC236}">
                  <a16:creationId xmlns:a16="http://schemas.microsoft.com/office/drawing/2014/main" id="{61163ACC-3909-4B59-A675-EF0132FFE727}"/>
                </a:ext>
              </a:extLst>
            </p:cNvPr>
            <p:cNvSpPr/>
            <p:nvPr/>
          </p:nvSpPr>
          <p:spPr>
            <a:xfrm>
              <a:off x="-1987316" y="-844600"/>
              <a:ext cx="4850" cy="36375"/>
            </a:xfrm>
            <a:custGeom>
              <a:avLst/>
              <a:gdLst/>
              <a:ahLst/>
              <a:cxnLst/>
              <a:rect l="l" t="t" r="r" b="b"/>
              <a:pathLst>
                <a:path w="194" h="1455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10"/>
                    <a:pt x="68" y="329"/>
                    <a:pt x="68" y="724"/>
                  </a:cubicBezTo>
                  <a:cubicBezTo>
                    <a:pt x="76" y="1118"/>
                    <a:pt x="26" y="1446"/>
                    <a:pt x="59" y="1454"/>
                  </a:cubicBezTo>
                  <a:cubicBezTo>
                    <a:pt x="60" y="1454"/>
                    <a:pt x="60" y="1455"/>
                    <a:pt x="60" y="1455"/>
                  </a:cubicBezTo>
                  <a:cubicBezTo>
                    <a:pt x="87" y="1455"/>
                    <a:pt x="194" y="1130"/>
                    <a:pt x="185" y="724"/>
                  </a:cubicBezTo>
                  <a:cubicBezTo>
                    <a:pt x="177" y="317"/>
                    <a:pt x="71" y="1"/>
                    <a:pt x="3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58;p65">
              <a:extLst>
                <a:ext uri="{FF2B5EF4-FFF2-40B4-BE49-F238E27FC236}">
                  <a16:creationId xmlns:a16="http://schemas.microsoft.com/office/drawing/2014/main" id="{1BB0DC62-3351-4A61-A871-345921D989FB}"/>
                </a:ext>
              </a:extLst>
            </p:cNvPr>
            <p:cNvSpPr/>
            <p:nvPr/>
          </p:nvSpPr>
          <p:spPr>
            <a:xfrm>
              <a:off x="-2199416" y="-733075"/>
              <a:ext cx="8000" cy="341075"/>
            </a:xfrm>
            <a:custGeom>
              <a:avLst/>
              <a:gdLst/>
              <a:ahLst/>
              <a:cxnLst/>
              <a:rect l="l" t="t" r="r" b="b"/>
              <a:pathLst>
                <a:path w="320" h="13643" extrusionOk="0">
                  <a:moveTo>
                    <a:pt x="286" y="1"/>
                  </a:moveTo>
                  <a:cubicBezTo>
                    <a:pt x="252" y="1"/>
                    <a:pt x="168" y="3058"/>
                    <a:pt x="101" y="6822"/>
                  </a:cubicBezTo>
                  <a:cubicBezTo>
                    <a:pt x="25" y="10594"/>
                    <a:pt x="0" y="13643"/>
                    <a:pt x="25" y="13643"/>
                  </a:cubicBezTo>
                  <a:cubicBezTo>
                    <a:pt x="59" y="13643"/>
                    <a:pt x="143" y="10594"/>
                    <a:pt x="219" y="6822"/>
                  </a:cubicBezTo>
                  <a:cubicBezTo>
                    <a:pt x="286" y="3058"/>
                    <a:pt x="319" y="9"/>
                    <a:pt x="28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59;p65">
              <a:extLst>
                <a:ext uri="{FF2B5EF4-FFF2-40B4-BE49-F238E27FC236}">
                  <a16:creationId xmlns:a16="http://schemas.microsoft.com/office/drawing/2014/main" id="{CD446FC6-B1DA-4454-BE0E-FE9FA8CA1D89}"/>
                </a:ext>
              </a:extLst>
            </p:cNvPr>
            <p:cNvSpPr/>
            <p:nvPr/>
          </p:nvSpPr>
          <p:spPr>
            <a:xfrm>
              <a:off x="-2280491" y="-581350"/>
              <a:ext cx="83200" cy="27900"/>
            </a:xfrm>
            <a:custGeom>
              <a:avLst/>
              <a:gdLst/>
              <a:ahLst/>
              <a:cxnLst/>
              <a:rect l="l" t="t" r="r" b="b"/>
              <a:pathLst>
                <a:path w="3328" h="1116" extrusionOk="0">
                  <a:moveTo>
                    <a:pt x="815" y="1"/>
                  </a:moveTo>
                  <a:cubicBezTo>
                    <a:pt x="706" y="1"/>
                    <a:pt x="604" y="8"/>
                    <a:pt x="513" y="22"/>
                  </a:cubicBezTo>
                  <a:cubicBezTo>
                    <a:pt x="185" y="81"/>
                    <a:pt x="1" y="190"/>
                    <a:pt x="9" y="198"/>
                  </a:cubicBezTo>
                  <a:cubicBezTo>
                    <a:pt x="10" y="200"/>
                    <a:pt x="12" y="201"/>
                    <a:pt x="17" y="201"/>
                  </a:cubicBezTo>
                  <a:cubicBezTo>
                    <a:pt x="55" y="201"/>
                    <a:pt x="233" y="136"/>
                    <a:pt x="521" y="106"/>
                  </a:cubicBezTo>
                  <a:cubicBezTo>
                    <a:pt x="588" y="99"/>
                    <a:pt x="660" y="95"/>
                    <a:pt x="736" y="95"/>
                  </a:cubicBezTo>
                  <a:cubicBezTo>
                    <a:pt x="1026" y="95"/>
                    <a:pt x="1380" y="149"/>
                    <a:pt x="1740" y="282"/>
                  </a:cubicBezTo>
                  <a:cubicBezTo>
                    <a:pt x="2202" y="450"/>
                    <a:pt x="2580" y="686"/>
                    <a:pt x="2857" y="854"/>
                  </a:cubicBezTo>
                  <a:cubicBezTo>
                    <a:pt x="3115" y="1010"/>
                    <a:pt x="3286" y="1116"/>
                    <a:pt x="3315" y="1116"/>
                  </a:cubicBezTo>
                  <a:cubicBezTo>
                    <a:pt x="3317" y="1116"/>
                    <a:pt x="3318" y="1115"/>
                    <a:pt x="3319" y="1114"/>
                  </a:cubicBezTo>
                  <a:cubicBezTo>
                    <a:pt x="3327" y="1106"/>
                    <a:pt x="3168" y="971"/>
                    <a:pt x="2907" y="786"/>
                  </a:cubicBezTo>
                  <a:cubicBezTo>
                    <a:pt x="2638" y="602"/>
                    <a:pt x="2252" y="350"/>
                    <a:pt x="1782" y="173"/>
                  </a:cubicBezTo>
                  <a:cubicBezTo>
                    <a:pt x="1441" y="52"/>
                    <a:pt x="1101" y="1"/>
                    <a:pt x="81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60;p65">
              <a:extLst>
                <a:ext uri="{FF2B5EF4-FFF2-40B4-BE49-F238E27FC236}">
                  <a16:creationId xmlns:a16="http://schemas.microsoft.com/office/drawing/2014/main" id="{DC302087-E4AB-49CE-95B4-E26A86451E0E}"/>
                </a:ext>
              </a:extLst>
            </p:cNvPr>
            <p:cNvSpPr/>
            <p:nvPr/>
          </p:nvSpPr>
          <p:spPr>
            <a:xfrm>
              <a:off x="-2187866" y="-607075"/>
              <a:ext cx="310000" cy="59250"/>
            </a:xfrm>
            <a:custGeom>
              <a:avLst/>
              <a:gdLst/>
              <a:ahLst/>
              <a:cxnLst/>
              <a:rect l="l" t="t" r="r" b="b"/>
              <a:pathLst>
                <a:path w="12400" h="2370" extrusionOk="0">
                  <a:moveTo>
                    <a:pt x="12399" y="1"/>
                  </a:moveTo>
                  <a:cubicBezTo>
                    <a:pt x="12399" y="1"/>
                    <a:pt x="12357" y="18"/>
                    <a:pt x="12273" y="51"/>
                  </a:cubicBezTo>
                  <a:cubicBezTo>
                    <a:pt x="12189" y="102"/>
                    <a:pt x="12080" y="152"/>
                    <a:pt x="11946" y="219"/>
                  </a:cubicBezTo>
                  <a:cubicBezTo>
                    <a:pt x="11803" y="295"/>
                    <a:pt x="11626" y="387"/>
                    <a:pt x="11416" y="480"/>
                  </a:cubicBezTo>
                  <a:cubicBezTo>
                    <a:pt x="11206" y="581"/>
                    <a:pt x="10971" y="698"/>
                    <a:pt x="10702" y="799"/>
                  </a:cubicBezTo>
                  <a:cubicBezTo>
                    <a:pt x="10434" y="917"/>
                    <a:pt x="10140" y="1043"/>
                    <a:pt x="9820" y="1152"/>
                  </a:cubicBezTo>
                  <a:cubicBezTo>
                    <a:pt x="9501" y="1278"/>
                    <a:pt x="9157" y="1379"/>
                    <a:pt x="8787" y="1496"/>
                  </a:cubicBezTo>
                  <a:cubicBezTo>
                    <a:pt x="8056" y="1706"/>
                    <a:pt x="7233" y="1908"/>
                    <a:pt x="6368" y="2042"/>
                  </a:cubicBezTo>
                  <a:cubicBezTo>
                    <a:pt x="5494" y="2177"/>
                    <a:pt x="4654" y="2235"/>
                    <a:pt x="3890" y="2261"/>
                  </a:cubicBezTo>
                  <a:cubicBezTo>
                    <a:pt x="3503" y="2261"/>
                    <a:pt x="3142" y="2261"/>
                    <a:pt x="2798" y="2244"/>
                  </a:cubicBezTo>
                  <a:cubicBezTo>
                    <a:pt x="2462" y="2235"/>
                    <a:pt x="2142" y="2210"/>
                    <a:pt x="1857" y="2177"/>
                  </a:cubicBezTo>
                  <a:cubicBezTo>
                    <a:pt x="1571" y="2160"/>
                    <a:pt x="1311" y="2118"/>
                    <a:pt x="1084" y="2093"/>
                  </a:cubicBezTo>
                  <a:cubicBezTo>
                    <a:pt x="849" y="2067"/>
                    <a:pt x="655" y="2034"/>
                    <a:pt x="496" y="2009"/>
                  </a:cubicBezTo>
                  <a:cubicBezTo>
                    <a:pt x="345" y="1983"/>
                    <a:pt x="227" y="1958"/>
                    <a:pt x="126" y="1950"/>
                  </a:cubicBezTo>
                  <a:cubicBezTo>
                    <a:pt x="42" y="1933"/>
                    <a:pt x="0" y="1933"/>
                    <a:pt x="0" y="1933"/>
                  </a:cubicBezTo>
                  <a:lnTo>
                    <a:pt x="0" y="1933"/>
                  </a:lnTo>
                  <a:cubicBezTo>
                    <a:pt x="0" y="1941"/>
                    <a:pt x="42" y="1950"/>
                    <a:pt x="126" y="1967"/>
                  </a:cubicBezTo>
                  <a:cubicBezTo>
                    <a:pt x="219" y="1992"/>
                    <a:pt x="336" y="2017"/>
                    <a:pt x="487" y="2051"/>
                  </a:cubicBezTo>
                  <a:cubicBezTo>
                    <a:pt x="647" y="2084"/>
                    <a:pt x="840" y="2126"/>
                    <a:pt x="1076" y="2160"/>
                  </a:cubicBezTo>
                  <a:cubicBezTo>
                    <a:pt x="1302" y="2193"/>
                    <a:pt x="1563" y="2235"/>
                    <a:pt x="1848" y="2261"/>
                  </a:cubicBezTo>
                  <a:cubicBezTo>
                    <a:pt x="2134" y="2294"/>
                    <a:pt x="2453" y="2328"/>
                    <a:pt x="2798" y="2345"/>
                  </a:cubicBezTo>
                  <a:cubicBezTo>
                    <a:pt x="3142" y="2370"/>
                    <a:pt x="3503" y="2361"/>
                    <a:pt x="3890" y="2370"/>
                  </a:cubicBezTo>
                  <a:cubicBezTo>
                    <a:pt x="4662" y="2353"/>
                    <a:pt x="5503" y="2294"/>
                    <a:pt x="6385" y="2160"/>
                  </a:cubicBezTo>
                  <a:cubicBezTo>
                    <a:pt x="7258" y="2017"/>
                    <a:pt x="8081" y="1824"/>
                    <a:pt x="8821" y="1597"/>
                  </a:cubicBezTo>
                  <a:cubicBezTo>
                    <a:pt x="9190" y="1479"/>
                    <a:pt x="9535" y="1370"/>
                    <a:pt x="9854" y="1244"/>
                  </a:cubicBezTo>
                  <a:cubicBezTo>
                    <a:pt x="10173" y="1127"/>
                    <a:pt x="10467" y="1001"/>
                    <a:pt x="10736" y="883"/>
                  </a:cubicBezTo>
                  <a:cubicBezTo>
                    <a:pt x="11005" y="765"/>
                    <a:pt x="11232" y="648"/>
                    <a:pt x="11442" y="539"/>
                  </a:cubicBezTo>
                  <a:cubicBezTo>
                    <a:pt x="11652" y="446"/>
                    <a:pt x="11828" y="345"/>
                    <a:pt x="11962" y="261"/>
                  </a:cubicBezTo>
                  <a:cubicBezTo>
                    <a:pt x="12097" y="186"/>
                    <a:pt x="12206" y="127"/>
                    <a:pt x="12290" y="77"/>
                  </a:cubicBezTo>
                  <a:cubicBezTo>
                    <a:pt x="12366" y="35"/>
                    <a:pt x="12399" y="9"/>
                    <a:pt x="12399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61;p65">
              <a:extLst>
                <a:ext uri="{FF2B5EF4-FFF2-40B4-BE49-F238E27FC236}">
                  <a16:creationId xmlns:a16="http://schemas.microsoft.com/office/drawing/2014/main" id="{1ACA8C57-981D-404B-90E1-8209B4183301}"/>
                </a:ext>
              </a:extLst>
            </p:cNvPr>
            <p:cNvSpPr/>
            <p:nvPr/>
          </p:nvSpPr>
          <p:spPr>
            <a:xfrm>
              <a:off x="-1783816" y="-691725"/>
              <a:ext cx="60100" cy="84700"/>
            </a:xfrm>
            <a:custGeom>
              <a:avLst/>
              <a:gdLst/>
              <a:ahLst/>
              <a:cxnLst/>
              <a:rect l="l" t="t" r="r" b="b"/>
              <a:pathLst>
                <a:path w="2404" h="3388" extrusionOk="0">
                  <a:moveTo>
                    <a:pt x="2390" y="0"/>
                  </a:moveTo>
                  <a:cubicBezTo>
                    <a:pt x="2373" y="0"/>
                    <a:pt x="2325" y="26"/>
                    <a:pt x="2244" y="77"/>
                  </a:cubicBezTo>
                  <a:cubicBezTo>
                    <a:pt x="2143" y="128"/>
                    <a:pt x="2017" y="220"/>
                    <a:pt x="1866" y="338"/>
                  </a:cubicBezTo>
                  <a:cubicBezTo>
                    <a:pt x="1555" y="573"/>
                    <a:pt x="1168" y="942"/>
                    <a:pt x="824" y="1430"/>
                  </a:cubicBezTo>
                  <a:cubicBezTo>
                    <a:pt x="488" y="1917"/>
                    <a:pt x="261" y="2413"/>
                    <a:pt x="144" y="2782"/>
                  </a:cubicBezTo>
                  <a:cubicBezTo>
                    <a:pt x="85" y="2959"/>
                    <a:pt x="51" y="3118"/>
                    <a:pt x="34" y="3219"/>
                  </a:cubicBezTo>
                  <a:cubicBezTo>
                    <a:pt x="9" y="3328"/>
                    <a:pt x="1" y="3387"/>
                    <a:pt x="9" y="3387"/>
                  </a:cubicBezTo>
                  <a:cubicBezTo>
                    <a:pt x="10" y="3387"/>
                    <a:pt x="10" y="3387"/>
                    <a:pt x="10" y="3387"/>
                  </a:cubicBezTo>
                  <a:cubicBezTo>
                    <a:pt x="36" y="3387"/>
                    <a:pt x="95" y="3154"/>
                    <a:pt x="228" y="2807"/>
                  </a:cubicBezTo>
                  <a:cubicBezTo>
                    <a:pt x="362" y="2446"/>
                    <a:pt x="589" y="1976"/>
                    <a:pt x="916" y="1497"/>
                  </a:cubicBezTo>
                  <a:cubicBezTo>
                    <a:pt x="1252" y="1018"/>
                    <a:pt x="1630" y="648"/>
                    <a:pt x="1916" y="396"/>
                  </a:cubicBezTo>
                  <a:cubicBezTo>
                    <a:pt x="2202" y="153"/>
                    <a:pt x="2403" y="18"/>
                    <a:pt x="2395" y="2"/>
                  </a:cubicBezTo>
                  <a:cubicBezTo>
                    <a:pt x="2394" y="1"/>
                    <a:pt x="2392" y="0"/>
                    <a:pt x="2390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62;p65">
              <a:extLst>
                <a:ext uri="{FF2B5EF4-FFF2-40B4-BE49-F238E27FC236}">
                  <a16:creationId xmlns:a16="http://schemas.microsoft.com/office/drawing/2014/main" id="{476D54AF-D83C-4AA0-9699-CB71AF0246F9}"/>
                </a:ext>
              </a:extLst>
            </p:cNvPr>
            <p:cNvSpPr/>
            <p:nvPr/>
          </p:nvSpPr>
          <p:spPr>
            <a:xfrm>
              <a:off x="-1764291" y="-682500"/>
              <a:ext cx="70175" cy="87225"/>
            </a:xfrm>
            <a:custGeom>
              <a:avLst/>
              <a:gdLst/>
              <a:ahLst/>
              <a:cxnLst/>
              <a:rect l="l" t="t" r="r" b="b"/>
              <a:pathLst>
                <a:path w="2807" h="3489" extrusionOk="0">
                  <a:moveTo>
                    <a:pt x="2790" y="0"/>
                  </a:moveTo>
                  <a:cubicBezTo>
                    <a:pt x="2770" y="0"/>
                    <a:pt x="2713" y="19"/>
                    <a:pt x="2622" y="61"/>
                  </a:cubicBezTo>
                  <a:cubicBezTo>
                    <a:pt x="2513" y="103"/>
                    <a:pt x="2361" y="179"/>
                    <a:pt x="2177" y="288"/>
                  </a:cubicBezTo>
                  <a:cubicBezTo>
                    <a:pt x="1807" y="498"/>
                    <a:pt x="1337" y="859"/>
                    <a:pt x="933" y="1371"/>
                  </a:cubicBezTo>
                  <a:cubicBezTo>
                    <a:pt x="530" y="1876"/>
                    <a:pt x="270" y="2413"/>
                    <a:pt x="144" y="2816"/>
                  </a:cubicBezTo>
                  <a:cubicBezTo>
                    <a:pt x="77" y="3018"/>
                    <a:pt x="43" y="3186"/>
                    <a:pt x="26" y="3304"/>
                  </a:cubicBezTo>
                  <a:cubicBezTo>
                    <a:pt x="1" y="3421"/>
                    <a:pt x="1" y="3488"/>
                    <a:pt x="1" y="3488"/>
                  </a:cubicBezTo>
                  <a:cubicBezTo>
                    <a:pt x="26" y="3488"/>
                    <a:pt x="77" y="3236"/>
                    <a:pt x="219" y="2842"/>
                  </a:cubicBezTo>
                  <a:cubicBezTo>
                    <a:pt x="371" y="2455"/>
                    <a:pt x="623" y="1934"/>
                    <a:pt x="1017" y="1439"/>
                  </a:cubicBezTo>
                  <a:cubicBezTo>
                    <a:pt x="1421" y="943"/>
                    <a:pt x="1866" y="582"/>
                    <a:pt x="2219" y="355"/>
                  </a:cubicBezTo>
                  <a:cubicBezTo>
                    <a:pt x="2563" y="128"/>
                    <a:pt x="2807" y="19"/>
                    <a:pt x="2798" y="2"/>
                  </a:cubicBezTo>
                  <a:cubicBezTo>
                    <a:pt x="2797" y="1"/>
                    <a:pt x="2794" y="0"/>
                    <a:pt x="2790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63;p65">
              <a:extLst>
                <a:ext uri="{FF2B5EF4-FFF2-40B4-BE49-F238E27FC236}">
                  <a16:creationId xmlns:a16="http://schemas.microsoft.com/office/drawing/2014/main" id="{871AC321-3690-4576-9044-3A595A7EC4C1}"/>
                </a:ext>
              </a:extLst>
            </p:cNvPr>
            <p:cNvSpPr/>
            <p:nvPr/>
          </p:nvSpPr>
          <p:spPr>
            <a:xfrm>
              <a:off x="-2189766" y="-631000"/>
              <a:ext cx="314000" cy="43950"/>
            </a:xfrm>
            <a:custGeom>
              <a:avLst/>
              <a:gdLst/>
              <a:ahLst/>
              <a:cxnLst/>
              <a:rect l="l" t="t" r="r" b="b"/>
              <a:pathLst>
                <a:path w="12560" h="1758" extrusionOk="0">
                  <a:moveTo>
                    <a:pt x="12559" y="0"/>
                  </a:moveTo>
                  <a:cubicBezTo>
                    <a:pt x="12559" y="0"/>
                    <a:pt x="12517" y="9"/>
                    <a:pt x="12433" y="34"/>
                  </a:cubicBezTo>
                  <a:cubicBezTo>
                    <a:pt x="12341" y="68"/>
                    <a:pt x="12223" y="110"/>
                    <a:pt x="12081" y="160"/>
                  </a:cubicBezTo>
                  <a:cubicBezTo>
                    <a:pt x="11929" y="210"/>
                    <a:pt x="11744" y="278"/>
                    <a:pt x="11526" y="345"/>
                  </a:cubicBezTo>
                  <a:cubicBezTo>
                    <a:pt x="11308" y="412"/>
                    <a:pt x="11056" y="496"/>
                    <a:pt x="10778" y="580"/>
                  </a:cubicBezTo>
                  <a:cubicBezTo>
                    <a:pt x="10224" y="740"/>
                    <a:pt x="9560" y="916"/>
                    <a:pt x="8813" y="1076"/>
                  </a:cubicBezTo>
                  <a:cubicBezTo>
                    <a:pt x="8073" y="1235"/>
                    <a:pt x="7242" y="1378"/>
                    <a:pt x="6368" y="1487"/>
                  </a:cubicBezTo>
                  <a:cubicBezTo>
                    <a:pt x="5495" y="1580"/>
                    <a:pt x="4654" y="1630"/>
                    <a:pt x="3890" y="1655"/>
                  </a:cubicBezTo>
                  <a:cubicBezTo>
                    <a:pt x="3760" y="1657"/>
                    <a:pt x="3633" y="1657"/>
                    <a:pt x="3507" y="1657"/>
                  </a:cubicBezTo>
                  <a:cubicBezTo>
                    <a:pt x="2901" y="1657"/>
                    <a:pt x="2346" y="1641"/>
                    <a:pt x="1866" y="1613"/>
                  </a:cubicBezTo>
                  <a:cubicBezTo>
                    <a:pt x="1580" y="1596"/>
                    <a:pt x="1320" y="1571"/>
                    <a:pt x="1093" y="1554"/>
                  </a:cubicBezTo>
                  <a:cubicBezTo>
                    <a:pt x="857" y="1538"/>
                    <a:pt x="664" y="1521"/>
                    <a:pt x="505" y="1504"/>
                  </a:cubicBezTo>
                  <a:cubicBezTo>
                    <a:pt x="353" y="1487"/>
                    <a:pt x="227" y="1479"/>
                    <a:pt x="135" y="1462"/>
                  </a:cubicBezTo>
                  <a:cubicBezTo>
                    <a:pt x="79" y="1462"/>
                    <a:pt x="42" y="1458"/>
                    <a:pt x="21" y="1458"/>
                  </a:cubicBezTo>
                  <a:cubicBezTo>
                    <a:pt x="10" y="1458"/>
                    <a:pt x="3" y="1459"/>
                    <a:pt x="1" y="1462"/>
                  </a:cubicBezTo>
                  <a:cubicBezTo>
                    <a:pt x="1" y="1462"/>
                    <a:pt x="51" y="1470"/>
                    <a:pt x="135" y="1487"/>
                  </a:cubicBezTo>
                  <a:cubicBezTo>
                    <a:pt x="227" y="1504"/>
                    <a:pt x="353" y="1521"/>
                    <a:pt x="496" y="1546"/>
                  </a:cubicBezTo>
                  <a:cubicBezTo>
                    <a:pt x="656" y="1571"/>
                    <a:pt x="857" y="1596"/>
                    <a:pt x="1084" y="1622"/>
                  </a:cubicBezTo>
                  <a:cubicBezTo>
                    <a:pt x="1311" y="1647"/>
                    <a:pt x="1572" y="1672"/>
                    <a:pt x="1866" y="1689"/>
                  </a:cubicBezTo>
                  <a:cubicBezTo>
                    <a:pt x="2364" y="1733"/>
                    <a:pt x="2953" y="1758"/>
                    <a:pt x="3608" y="1758"/>
                  </a:cubicBezTo>
                  <a:cubicBezTo>
                    <a:pt x="3703" y="1758"/>
                    <a:pt x="3800" y="1757"/>
                    <a:pt x="3898" y="1756"/>
                  </a:cubicBezTo>
                  <a:cubicBezTo>
                    <a:pt x="4663" y="1748"/>
                    <a:pt x="5503" y="1697"/>
                    <a:pt x="6385" y="1596"/>
                  </a:cubicBezTo>
                  <a:cubicBezTo>
                    <a:pt x="7259" y="1496"/>
                    <a:pt x="8090" y="1344"/>
                    <a:pt x="8838" y="1185"/>
                  </a:cubicBezTo>
                  <a:cubicBezTo>
                    <a:pt x="9586" y="1008"/>
                    <a:pt x="10249" y="832"/>
                    <a:pt x="10804" y="656"/>
                  </a:cubicBezTo>
                  <a:cubicBezTo>
                    <a:pt x="11081" y="572"/>
                    <a:pt x="11324" y="479"/>
                    <a:pt x="11543" y="404"/>
                  </a:cubicBezTo>
                  <a:cubicBezTo>
                    <a:pt x="11761" y="328"/>
                    <a:pt x="11946" y="261"/>
                    <a:pt x="12097" y="194"/>
                  </a:cubicBezTo>
                  <a:cubicBezTo>
                    <a:pt x="12232" y="143"/>
                    <a:pt x="12349" y="93"/>
                    <a:pt x="12442" y="59"/>
                  </a:cubicBezTo>
                  <a:cubicBezTo>
                    <a:pt x="12517" y="26"/>
                    <a:pt x="12559" y="0"/>
                    <a:pt x="12559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64;p65">
              <a:extLst>
                <a:ext uri="{FF2B5EF4-FFF2-40B4-BE49-F238E27FC236}">
                  <a16:creationId xmlns:a16="http://schemas.microsoft.com/office/drawing/2014/main" id="{7FCE5D87-B16A-4A00-AA30-E3A7664B987B}"/>
                </a:ext>
              </a:extLst>
            </p:cNvPr>
            <p:cNvSpPr/>
            <p:nvPr/>
          </p:nvSpPr>
          <p:spPr>
            <a:xfrm>
              <a:off x="-2260316" y="-623775"/>
              <a:ext cx="65950" cy="26000"/>
            </a:xfrm>
            <a:custGeom>
              <a:avLst/>
              <a:gdLst/>
              <a:ahLst/>
              <a:cxnLst/>
              <a:rect l="l" t="t" r="r" b="b"/>
              <a:pathLst>
                <a:path w="2638" h="1040" extrusionOk="0">
                  <a:moveTo>
                    <a:pt x="185" y="1"/>
                  </a:moveTo>
                  <a:cubicBezTo>
                    <a:pt x="72" y="1"/>
                    <a:pt x="8" y="12"/>
                    <a:pt x="8" y="22"/>
                  </a:cubicBezTo>
                  <a:cubicBezTo>
                    <a:pt x="0" y="56"/>
                    <a:pt x="655" y="73"/>
                    <a:pt x="1378" y="358"/>
                  </a:cubicBezTo>
                  <a:cubicBezTo>
                    <a:pt x="2096" y="636"/>
                    <a:pt x="2576" y="1040"/>
                    <a:pt x="2626" y="1040"/>
                  </a:cubicBezTo>
                  <a:cubicBezTo>
                    <a:pt x="2628" y="1040"/>
                    <a:pt x="2629" y="1039"/>
                    <a:pt x="2629" y="1039"/>
                  </a:cubicBezTo>
                  <a:cubicBezTo>
                    <a:pt x="2638" y="1030"/>
                    <a:pt x="2529" y="904"/>
                    <a:pt x="2319" y="753"/>
                  </a:cubicBezTo>
                  <a:cubicBezTo>
                    <a:pt x="2109" y="593"/>
                    <a:pt x="1798" y="400"/>
                    <a:pt x="1420" y="257"/>
                  </a:cubicBezTo>
                  <a:cubicBezTo>
                    <a:pt x="1050" y="115"/>
                    <a:pt x="689" y="39"/>
                    <a:pt x="429" y="14"/>
                  </a:cubicBezTo>
                  <a:cubicBezTo>
                    <a:pt x="333" y="4"/>
                    <a:pt x="251" y="1"/>
                    <a:pt x="18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5;p65">
              <a:extLst>
                <a:ext uri="{FF2B5EF4-FFF2-40B4-BE49-F238E27FC236}">
                  <a16:creationId xmlns:a16="http://schemas.microsoft.com/office/drawing/2014/main" id="{1935CF4E-5194-484B-9F52-AB16EA0730E2}"/>
                </a:ext>
              </a:extLst>
            </p:cNvPr>
            <p:cNvSpPr/>
            <p:nvPr/>
          </p:nvSpPr>
          <p:spPr>
            <a:xfrm>
              <a:off x="-1462291" y="-617150"/>
              <a:ext cx="203125" cy="112450"/>
            </a:xfrm>
            <a:custGeom>
              <a:avLst/>
              <a:gdLst/>
              <a:ahLst/>
              <a:cxnLst/>
              <a:rect l="l" t="t" r="r" b="b"/>
              <a:pathLst>
                <a:path w="8125" h="4498" extrusionOk="0">
                  <a:moveTo>
                    <a:pt x="3495" y="1"/>
                  </a:moveTo>
                  <a:lnTo>
                    <a:pt x="1177" y="782"/>
                  </a:lnTo>
                  <a:lnTo>
                    <a:pt x="1" y="883"/>
                  </a:lnTo>
                  <a:lnTo>
                    <a:pt x="1" y="3378"/>
                  </a:lnTo>
                  <a:lnTo>
                    <a:pt x="1210" y="3789"/>
                  </a:lnTo>
                  <a:lnTo>
                    <a:pt x="4436" y="3613"/>
                  </a:lnTo>
                  <a:cubicBezTo>
                    <a:pt x="4436" y="3613"/>
                    <a:pt x="6174" y="4498"/>
                    <a:pt x="6701" y="4498"/>
                  </a:cubicBezTo>
                  <a:cubicBezTo>
                    <a:pt x="6717" y="4498"/>
                    <a:pt x="6732" y="4497"/>
                    <a:pt x="6746" y="4495"/>
                  </a:cubicBezTo>
                  <a:cubicBezTo>
                    <a:pt x="7217" y="4436"/>
                    <a:pt x="7217" y="4293"/>
                    <a:pt x="7217" y="4293"/>
                  </a:cubicBezTo>
                  <a:lnTo>
                    <a:pt x="4932" y="2907"/>
                  </a:lnTo>
                  <a:cubicBezTo>
                    <a:pt x="4932" y="2907"/>
                    <a:pt x="5020" y="2878"/>
                    <a:pt x="5174" y="2878"/>
                  </a:cubicBezTo>
                  <a:cubicBezTo>
                    <a:pt x="5329" y="2878"/>
                    <a:pt x="5549" y="2907"/>
                    <a:pt x="5814" y="3025"/>
                  </a:cubicBezTo>
                  <a:cubicBezTo>
                    <a:pt x="6274" y="3233"/>
                    <a:pt x="7043" y="3671"/>
                    <a:pt x="7436" y="3671"/>
                  </a:cubicBezTo>
                  <a:cubicBezTo>
                    <a:pt x="7488" y="3671"/>
                    <a:pt x="7533" y="3663"/>
                    <a:pt x="7570" y="3647"/>
                  </a:cubicBezTo>
                  <a:cubicBezTo>
                    <a:pt x="7889" y="3495"/>
                    <a:pt x="7830" y="3378"/>
                    <a:pt x="7830" y="3378"/>
                  </a:cubicBezTo>
                  <a:lnTo>
                    <a:pt x="6041" y="2252"/>
                  </a:lnTo>
                  <a:lnTo>
                    <a:pt x="6041" y="2252"/>
                  </a:lnTo>
                  <a:cubicBezTo>
                    <a:pt x="6041" y="2252"/>
                    <a:pt x="7346" y="2837"/>
                    <a:pt x="7755" y="2837"/>
                  </a:cubicBezTo>
                  <a:cubicBezTo>
                    <a:pt x="7790" y="2837"/>
                    <a:pt x="7818" y="2833"/>
                    <a:pt x="7838" y="2823"/>
                  </a:cubicBezTo>
                  <a:cubicBezTo>
                    <a:pt x="8099" y="2706"/>
                    <a:pt x="8124" y="2479"/>
                    <a:pt x="8124" y="2479"/>
                  </a:cubicBezTo>
                  <a:lnTo>
                    <a:pt x="7133" y="1588"/>
                  </a:lnTo>
                  <a:lnTo>
                    <a:pt x="5638" y="412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66;p65">
              <a:extLst>
                <a:ext uri="{FF2B5EF4-FFF2-40B4-BE49-F238E27FC236}">
                  <a16:creationId xmlns:a16="http://schemas.microsoft.com/office/drawing/2014/main" id="{23EFA2F1-453A-4EFB-B1F2-F6FD3F959B10}"/>
                </a:ext>
              </a:extLst>
            </p:cNvPr>
            <p:cNvSpPr/>
            <p:nvPr/>
          </p:nvSpPr>
          <p:spPr>
            <a:xfrm>
              <a:off x="-1439391" y="-591350"/>
              <a:ext cx="89700" cy="52100"/>
            </a:xfrm>
            <a:custGeom>
              <a:avLst/>
              <a:gdLst/>
              <a:ahLst/>
              <a:cxnLst/>
              <a:rect l="l" t="t" r="r" b="b"/>
              <a:pathLst>
                <a:path w="3588" h="2084" extrusionOk="0">
                  <a:moveTo>
                    <a:pt x="1297" y="1"/>
                  </a:moveTo>
                  <a:cubicBezTo>
                    <a:pt x="1295" y="1"/>
                    <a:pt x="1294" y="1"/>
                    <a:pt x="1294" y="2"/>
                  </a:cubicBezTo>
                  <a:cubicBezTo>
                    <a:pt x="1286" y="10"/>
                    <a:pt x="1370" y="61"/>
                    <a:pt x="1521" y="145"/>
                  </a:cubicBezTo>
                  <a:cubicBezTo>
                    <a:pt x="1689" y="246"/>
                    <a:pt x="1907" y="363"/>
                    <a:pt x="2168" y="506"/>
                  </a:cubicBezTo>
                  <a:cubicBezTo>
                    <a:pt x="2437" y="649"/>
                    <a:pt x="2764" y="825"/>
                    <a:pt x="3117" y="1035"/>
                  </a:cubicBezTo>
                  <a:cubicBezTo>
                    <a:pt x="3293" y="1128"/>
                    <a:pt x="3436" y="1279"/>
                    <a:pt x="3461" y="1489"/>
                  </a:cubicBezTo>
                  <a:cubicBezTo>
                    <a:pt x="3470" y="1590"/>
                    <a:pt x="3445" y="1699"/>
                    <a:pt x="3394" y="1783"/>
                  </a:cubicBezTo>
                  <a:cubicBezTo>
                    <a:pt x="3344" y="1858"/>
                    <a:pt x="3243" y="1909"/>
                    <a:pt x="3142" y="1942"/>
                  </a:cubicBezTo>
                  <a:cubicBezTo>
                    <a:pt x="3067" y="1959"/>
                    <a:pt x="2987" y="1968"/>
                    <a:pt x="2909" y="1968"/>
                  </a:cubicBezTo>
                  <a:cubicBezTo>
                    <a:pt x="2831" y="1968"/>
                    <a:pt x="2756" y="1959"/>
                    <a:pt x="2689" y="1942"/>
                  </a:cubicBezTo>
                  <a:cubicBezTo>
                    <a:pt x="2537" y="1900"/>
                    <a:pt x="2395" y="1842"/>
                    <a:pt x="2252" y="1791"/>
                  </a:cubicBezTo>
                  <a:cubicBezTo>
                    <a:pt x="1975" y="1674"/>
                    <a:pt x="1714" y="1556"/>
                    <a:pt x="1479" y="1447"/>
                  </a:cubicBezTo>
                  <a:lnTo>
                    <a:pt x="1445" y="1430"/>
                  </a:lnTo>
                  <a:lnTo>
                    <a:pt x="1420" y="1464"/>
                  </a:lnTo>
                  <a:cubicBezTo>
                    <a:pt x="1277" y="1657"/>
                    <a:pt x="1101" y="1791"/>
                    <a:pt x="933" y="1875"/>
                  </a:cubicBezTo>
                  <a:cubicBezTo>
                    <a:pt x="757" y="1959"/>
                    <a:pt x="580" y="1984"/>
                    <a:pt x="446" y="1993"/>
                  </a:cubicBezTo>
                  <a:cubicBezTo>
                    <a:pt x="192" y="1993"/>
                    <a:pt x="44" y="1940"/>
                    <a:pt x="9" y="1940"/>
                  </a:cubicBezTo>
                  <a:cubicBezTo>
                    <a:pt x="4" y="1940"/>
                    <a:pt x="1" y="1941"/>
                    <a:pt x="0" y="1942"/>
                  </a:cubicBezTo>
                  <a:cubicBezTo>
                    <a:pt x="0" y="1942"/>
                    <a:pt x="34" y="1968"/>
                    <a:pt x="110" y="1993"/>
                  </a:cubicBezTo>
                  <a:cubicBezTo>
                    <a:pt x="185" y="2010"/>
                    <a:pt x="294" y="2043"/>
                    <a:pt x="446" y="2043"/>
                  </a:cubicBezTo>
                  <a:cubicBezTo>
                    <a:pt x="463" y="2044"/>
                    <a:pt x="481" y="2045"/>
                    <a:pt x="499" y="2045"/>
                  </a:cubicBezTo>
                  <a:cubicBezTo>
                    <a:pt x="633" y="2045"/>
                    <a:pt x="796" y="2017"/>
                    <a:pt x="958" y="1951"/>
                  </a:cubicBezTo>
                  <a:cubicBezTo>
                    <a:pt x="1143" y="1871"/>
                    <a:pt x="1327" y="1737"/>
                    <a:pt x="1475" y="1550"/>
                  </a:cubicBezTo>
                  <a:lnTo>
                    <a:pt x="1475" y="1550"/>
                  </a:lnTo>
                  <a:cubicBezTo>
                    <a:pt x="1700" y="1662"/>
                    <a:pt x="1947" y="1781"/>
                    <a:pt x="2210" y="1892"/>
                  </a:cubicBezTo>
                  <a:cubicBezTo>
                    <a:pt x="2353" y="1951"/>
                    <a:pt x="2495" y="2010"/>
                    <a:pt x="2655" y="2052"/>
                  </a:cubicBezTo>
                  <a:cubicBezTo>
                    <a:pt x="2739" y="2073"/>
                    <a:pt x="2823" y="2083"/>
                    <a:pt x="2908" y="2083"/>
                  </a:cubicBezTo>
                  <a:cubicBezTo>
                    <a:pt x="2993" y="2083"/>
                    <a:pt x="3079" y="2073"/>
                    <a:pt x="3167" y="2052"/>
                  </a:cubicBezTo>
                  <a:cubicBezTo>
                    <a:pt x="3293" y="2018"/>
                    <a:pt x="3419" y="1959"/>
                    <a:pt x="3495" y="1842"/>
                  </a:cubicBezTo>
                  <a:cubicBezTo>
                    <a:pt x="3562" y="1724"/>
                    <a:pt x="3587" y="1598"/>
                    <a:pt x="3571" y="1480"/>
                  </a:cubicBezTo>
                  <a:cubicBezTo>
                    <a:pt x="3562" y="1354"/>
                    <a:pt x="3512" y="1237"/>
                    <a:pt x="3436" y="1144"/>
                  </a:cubicBezTo>
                  <a:cubicBezTo>
                    <a:pt x="3361" y="1052"/>
                    <a:pt x="3268" y="993"/>
                    <a:pt x="3176" y="943"/>
                  </a:cubicBezTo>
                  <a:cubicBezTo>
                    <a:pt x="2815" y="733"/>
                    <a:pt x="2487" y="573"/>
                    <a:pt x="2210" y="430"/>
                  </a:cubicBezTo>
                  <a:cubicBezTo>
                    <a:pt x="1924" y="288"/>
                    <a:pt x="1697" y="178"/>
                    <a:pt x="1538" y="103"/>
                  </a:cubicBezTo>
                  <a:cubicBezTo>
                    <a:pt x="1402" y="35"/>
                    <a:pt x="1313" y="1"/>
                    <a:pt x="12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67;p65">
              <a:extLst>
                <a:ext uri="{FF2B5EF4-FFF2-40B4-BE49-F238E27FC236}">
                  <a16:creationId xmlns:a16="http://schemas.microsoft.com/office/drawing/2014/main" id="{7000AC2D-77DE-4547-9851-44FB137418E2}"/>
                </a:ext>
              </a:extLst>
            </p:cNvPr>
            <p:cNvSpPr/>
            <p:nvPr/>
          </p:nvSpPr>
          <p:spPr>
            <a:xfrm>
              <a:off x="-1360641" y="-583950"/>
              <a:ext cx="52750" cy="23350"/>
            </a:xfrm>
            <a:custGeom>
              <a:avLst/>
              <a:gdLst/>
              <a:ahLst/>
              <a:cxnLst/>
              <a:rect l="l" t="t" r="r" b="b"/>
              <a:pathLst>
                <a:path w="2110" h="934" extrusionOk="0">
                  <a:moveTo>
                    <a:pt x="899" y="0"/>
                  </a:moveTo>
                  <a:lnTo>
                    <a:pt x="866" y="25"/>
                  </a:lnTo>
                  <a:cubicBezTo>
                    <a:pt x="656" y="151"/>
                    <a:pt x="412" y="193"/>
                    <a:pt x="261" y="227"/>
                  </a:cubicBezTo>
                  <a:cubicBezTo>
                    <a:pt x="101" y="252"/>
                    <a:pt x="1" y="252"/>
                    <a:pt x="1" y="269"/>
                  </a:cubicBezTo>
                  <a:cubicBezTo>
                    <a:pt x="1" y="283"/>
                    <a:pt x="68" y="296"/>
                    <a:pt x="184" y="296"/>
                  </a:cubicBezTo>
                  <a:cubicBezTo>
                    <a:pt x="210" y="296"/>
                    <a:pt x="239" y="296"/>
                    <a:pt x="269" y="294"/>
                  </a:cubicBezTo>
                  <a:cubicBezTo>
                    <a:pt x="429" y="286"/>
                    <a:pt x="649" y="271"/>
                    <a:pt x="886" y="140"/>
                  </a:cubicBezTo>
                  <a:lnTo>
                    <a:pt x="886" y="140"/>
                  </a:lnTo>
                  <a:cubicBezTo>
                    <a:pt x="940" y="195"/>
                    <a:pt x="1004" y="244"/>
                    <a:pt x="1068" y="294"/>
                  </a:cubicBezTo>
                  <a:cubicBezTo>
                    <a:pt x="1580" y="692"/>
                    <a:pt x="2044" y="933"/>
                    <a:pt x="2089" y="933"/>
                  </a:cubicBezTo>
                  <a:cubicBezTo>
                    <a:pt x="2091" y="933"/>
                    <a:pt x="2092" y="933"/>
                    <a:pt x="2092" y="932"/>
                  </a:cubicBezTo>
                  <a:cubicBezTo>
                    <a:pt x="2109" y="899"/>
                    <a:pt x="1656" y="605"/>
                    <a:pt x="1135" y="202"/>
                  </a:cubicBezTo>
                  <a:cubicBezTo>
                    <a:pt x="1059" y="143"/>
                    <a:pt x="992" y="92"/>
                    <a:pt x="933" y="34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68;p65">
              <a:extLst>
                <a:ext uri="{FF2B5EF4-FFF2-40B4-BE49-F238E27FC236}">
                  <a16:creationId xmlns:a16="http://schemas.microsoft.com/office/drawing/2014/main" id="{3606837A-F670-4BE1-89C5-0D906DF91A5C}"/>
                </a:ext>
              </a:extLst>
            </p:cNvPr>
            <p:cNvSpPr/>
            <p:nvPr/>
          </p:nvSpPr>
          <p:spPr>
            <a:xfrm>
              <a:off x="-2276491" y="-647175"/>
              <a:ext cx="1435875" cy="534700"/>
            </a:xfrm>
            <a:custGeom>
              <a:avLst/>
              <a:gdLst/>
              <a:ahLst/>
              <a:cxnLst/>
              <a:rect l="l" t="t" r="r" b="b"/>
              <a:pathLst>
                <a:path w="57435" h="21388" extrusionOk="0">
                  <a:moveTo>
                    <a:pt x="908" y="0"/>
                  </a:moveTo>
                  <a:lnTo>
                    <a:pt x="0" y="731"/>
                  </a:lnTo>
                  <a:cubicBezTo>
                    <a:pt x="93" y="849"/>
                    <a:pt x="2344" y="3638"/>
                    <a:pt x="5923" y="6670"/>
                  </a:cubicBezTo>
                  <a:cubicBezTo>
                    <a:pt x="11946" y="11761"/>
                    <a:pt x="16843" y="13374"/>
                    <a:pt x="19893" y="13828"/>
                  </a:cubicBezTo>
                  <a:cubicBezTo>
                    <a:pt x="20821" y="13964"/>
                    <a:pt x="21663" y="14026"/>
                    <a:pt x="22430" y="14026"/>
                  </a:cubicBezTo>
                  <a:cubicBezTo>
                    <a:pt x="26517" y="14026"/>
                    <a:pt x="28491" y="12278"/>
                    <a:pt x="30124" y="10829"/>
                  </a:cubicBezTo>
                  <a:cubicBezTo>
                    <a:pt x="31298" y="9793"/>
                    <a:pt x="32183" y="9008"/>
                    <a:pt x="33555" y="9008"/>
                  </a:cubicBezTo>
                  <a:cubicBezTo>
                    <a:pt x="34098" y="9008"/>
                    <a:pt x="34716" y="9130"/>
                    <a:pt x="35459" y="9409"/>
                  </a:cubicBezTo>
                  <a:cubicBezTo>
                    <a:pt x="37441" y="10157"/>
                    <a:pt x="37441" y="11669"/>
                    <a:pt x="37265" y="14071"/>
                  </a:cubicBezTo>
                  <a:cubicBezTo>
                    <a:pt x="37080" y="16650"/>
                    <a:pt x="36845" y="19851"/>
                    <a:pt x="41297" y="21186"/>
                  </a:cubicBezTo>
                  <a:cubicBezTo>
                    <a:pt x="41751" y="21321"/>
                    <a:pt x="42213" y="21388"/>
                    <a:pt x="42675" y="21388"/>
                  </a:cubicBezTo>
                  <a:cubicBezTo>
                    <a:pt x="47043" y="21380"/>
                    <a:pt x="51722" y="15743"/>
                    <a:pt x="54931" y="11887"/>
                  </a:cubicBezTo>
                  <a:cubicBezTo>
                    <a:pt x="55973" y="10635"/>
                    <a:pt x="57048" y="9485"/>
                    <a:pt x="57434" y="9006"/>
                  </a:cubicBezTo>
                  <a:lnTo>
                    <a:pt x="56561" y="8308"/>
                  </a:lnTo>
                  <a:cubicBezTo>
                    <a:pt x="55939" y="8813"/>
                    <a:pt x="55158" y="9795"/>
                    <a:pt x="54032" y="11139"/>
                  </a:cubicBezTo>
                  <a:cubicBezTo>
                    <a:pt x="51155" y="14608"/>
                    <a:pt x="46504" y="20218"/>
                    <a:pt x="42670" y="20218"/>
                  </a:cubicBezTo>
                  <a:cubicBezTo>
                    <a:pt x="42317" y="20218"/>
                    <a:pt x="41970" y="20170"/>
                    <a:pt x="41633" y="20069"/>
                  </a:cubicBezTo>
                  <a:cubicBezTo>
                    <a:pt x="38080" y="19002"/>
                    <a:pt x="38239" y="16759"/>
                    <a:pt x="38424" y="14155"/>
                  </a:cubicBezTo>
                  <a:cubicBezTo>
                    <a:pt x="38592" y="11929"/>
                    <a:pt x="38768" y="9409"/>
                    <a:pt x="35870" y="8325"/>
                  </a:cubicBezTo>
                  <a:cubicBezTo>
                    <a:pt x="34985" y="7991"/>
                    <a:pt x="34224" y="7850"/>
                    <a:pt x="33552" y="7850"/>
                  </a:cubicBezTo>
                  <a:cubicBezTo>
                    <a:pt x="31738" y="7850"/>
                    <a:pt x="30574" y="8882"/>
                    <a:pt x="29360" y="9955"/>
                  </a:cubicBezTo>
                  <a:cubicBezTo>
                    <a:pt x="27800" y="11332"/>
                    <a:pt x="26076" y="12856"/>
                    <a:pt x="22433" y="12856"/>
                  </a:cubicBezTo>
                  <a:cubicBezTo>
                    <a:pt x="21720" y="12856"/>
                    <a:pt x="20934" y="12798"/>
                    <a:pt x="20061" y="12668"/>
                  </a:cubicBezTo>
                  <a:cubicBezTo>
                    <a:pt x="9980" y="11181"/>
                    <a:pt x="1000" y="110"/>
                    <a:pt x="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69;p65">
              <a:extLst>
                <a:ext uri="{FF2B5EF4-FFF2-40B4-BE49-F238E27FC236}">
                  <a16:creationId xmlns:a16="http://schemas.microsoft.com/office/drawing/2014/main" id="{1FD83A9B-1CC7-4D15-9F20-7494FA3BA70E}"/>
                </a:ext>
              </a:extLst>
            </p:cNvPr>
            <p:cNvSpPr/>
            <p:nvPr/>
          </p:nvSpPr>
          <p:spPr>
            <a:xfrm>
              <a:off x="-1727116" y="-343125"/>
              <a:ext cx="105250" cy="24225"/>
            </a:xfrm>
            <a:custGeom>
              <a:avLst/>
              <a:gdLst/>
              <a:ahLst/>
              <a:cxnLst/>
              <a:rect l="l" t="t" r="r" b="b"/>
              <a:pathLst>
                <a:path w="4210" h="969" extrusionOk="0">
                  <a:moveTo>
                    <a:pt x="4205" y="1"/>
                  </a:moveTo>
                  <a:cubicBezTo>
                    <a:pt x="4173" y="1"/>
                    <a:pt x="3960" y="113"/>
                    <a:pt x="3621" y="263"/>
                  </a:cubicBezTo>
                  <a:cubicBezTo>
                    <a:pt x="3269" y="422"/>
                    <a:pt x="2756" y="607"/>
                    <a:pt x="2168" y="725"/>
                  </a:cubicBezTo>
                  <a:cubicBezTo>
                    <a:pt x="1580" y="851"/>
                    <a:pt x="1034" y="876"/>
                    <a:pt x="639" y="876"/>
                  </a:cubicBezTo>
                  <a:cubicBezTo>
                    <a:pt x="343" y="876"/>
                    <a:pt x="132" y="862"/>
                    <a:pt x="45" y="862"/>
                  </a:cubicBezTo>
                  <a:cubicBezTo>
                    <a:pt x="16" y="862"/>
                    <a:pt x="1" y="863"/>
                    <a:pt x="1" y="868"/>
                  </a:cubicBezTo>
                  <a:cubicBezTo>
                    <a:pt x="1" y="876"/>
                    <a:pt x="60" y="893"/>
                    <a:pt x="169" y="910"/>
                  </a:cubicBezTo>
                  <a:cubicBezTo>
                    <a:pt x="278" y="926"/>
                    <a:pt x="438" y="943"/>
                    <a:pt x="639" y="960"/>
                  </a:cubicBezTo>
                  <a:cubicBezTo>
                    <a:pt x="729" y="966"/>
                    <a:pt x="828" y="969"/>
                    <a:pt x="933" y="969"/>
                  </a:cubicBezTo>
                  <a:cubicBezTo>
                    <a:pt x="1290" y="969"/>
                    <a:pt x="1727" y="933"/>
                    <a:pt x="2193" y="842"/>
                  </a:cubicBezTo>
                  <a:cubicBezTo>
                    <a:pt x="2790" y="716"/>
                    <a:pt x="3302" y="515"/>
                    <a:pt x="3663" y="338"/>
                  </a:cubicBezTo>
                  <a:cubicBezTo>
                    <a:pt x="3840" y="246"/>
                    <a:pt x="3974" y="170"/>
                    <a:pt x="4067" y="103"/>
                  </a:cubicBezTo>
                  <a:cubicBezTo>
                    <a:pt x="4167" y="44"/>
                    <a:pt x="4209" y="11"/>
                    <a:pt x="4209" y="2"/>
                  </a:cubicBezTo>
                  <a:cubicBezTo>
                    <a:pt x="4209" y="1"/>
                    <a:pt x="4208" y="1"/>
                    <a:pt x="4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70;p65">
              <a:extLst>
                <a:ext uri="{FF2B5EF4-FFF2-40B4-BE49-F238E27FC236}">
                  <a16:creationId xmlns:a16="http://schemas.microsoft.com/office/drawing/2014/main" id="{A8F980B3-EDB0-4EB9-885C-DC52EF836E29}"/>
                </a:ext>
              </a:extLst>
            </p:cNvPr>
            <p:cNvSpPr/>
            <p:nvPr/>
          </p:nvSpPr>
          <p:spPr>
            <a:xfrm>
              <a:off x="-1509966" y="-433650"/>
              <a:ext cx="59250" cy="22975"/>
            </a:xfrm>
            <a:custGeom>
              <a:avLst/>
              <a:gdLst/>
              <a:ahLst/>
              <a:cxnLst/>
              <a:rect l="l" t="t" r="r" b="b"/>
              <a:pathLst>
                <a:path w="2370" h="919" extrusionOk="0">
                  <a:moveTo>
                    <a:pt x="1784" y="1"/>
                  </a:moveTo>
                  <a:cubicBezTo>
                    <a:pt x="1572" y="1"/>
                    <a:pt x="1314" y="33"/>
                    <a:pt x="1051" y="120"/>
                  </a:cubicBezTo>
                  <a:cubicBezTo>
                    <a:pt x="698" y="246"/>
                    <a:pt x="421" y="440"/>
                    <a:pt x="245" y="608"/>
                  </a:cubicBezTo>
                  <a:cubicBezTo>
                    <a:pt x="77" y="776"/>
                    <a:pt x="1" y="910"/>
                    <a:pt x="9" y="918"/>
                  </a:cubicBezTo>
                  <a:cubicBezTo>
                    <a:pt x="10" y="919"/>
                    <a:pt x="11" y="919"/>
                    <a:pt x="11" y="919"/>
                  </a:cubicBezTo>
                  <a:cubicBezTo>
                    <a:pt x="33" y="919"/>
                    <a:pt x="125" y="812"/>
                    <a:pt x="303" y="666"/>
                  </a:cubicBezTo>
                  <a:cubicBezTo>
                    <a:pt x="480" y="524"/>
                    <a:pt x="757" y="347"/>
                    <a:pt x="1093" y="230"/>
                  </a:cubicBezTo>
                  <a:cubicBezTo>
                    <a:pt x="1429" y="120"/>
                    <a:pt x="1748" y="87"/>
                    <a:pt x="1983" y="87"/>
                  </a:cubicBezTo>
                  <a:cubicBezTo>
                    <a:pt x="2162" y="93"/>
                    <a:pt x="2287" y="109"/>
                    <a:pt x="2337" y="109"/>
                  </a:cubicBezTo>
                  <a:cubicBezTo>
                    <a:pt x="2353" y="109"/>
                    <a:pt x="2361" y="108"/>
                    <a:pt x="2361" y="104"/>
                  </a:cubicBezTo>
                  <a:cubicBezTo>
                    <a:pt x="2370" y="87"/>
                    <a:pt x="2227" y="36"/>
                    <a:pt x="1983" y="11"/>
                  </a:cubicBezTo>
                  <a:cubicBezTo>
                    <a:pt x="1924" y="5"/>
                    <a:pt x="1857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71;p65">
              <a:extLst>
                <a:ext uri="{FF2B5EF4-FFF2-40B4-BE49-F238E27FC236}">
                  <a16:creationId xmlns:a16="http://schemas.microsoft.com/office/drawing/2014/main" id="{0FE462D2-5D34-4206-BEF1-BB0A1D02F56C}"/>
                </a:ext>
              </a:extLst>
            </p:cNvPr>
            <p:cNvSpPr/>
            <p:nvPr/>
          </p:nvSpPr>
          <p:spPr>
            <a:xfrm>
              <a:off x="-1325366" y="-220225"/>
              <a:ext cx="60950" cy="65425"/>
            </a:xfrm>
            <a:custGeom>
              <a:avLst/>
              <a:gdLst/>
              <a:ahLst/>
              <a:cxnLst/>
              <a:rect l="l" t="t" r="r" b="b"/>
              <a:pathLst>
                <a:path w="2438" h="2617" extrusionOk="0">
                  <a:moveTo>
                    <a:pt x="18" y="1"/>
                  </a:moveTo>
                  <a:lnTo>
                    <a:pt x="18" y="1"/>
                  </a:lnTo>
                  <a:cubicBezTo>
                    <a:pt x="1" y="9"/>
                    <a:pt x="26" y="219"/>
                    <a:pt x="135" y="538"/>
                  </a:cubicBezTo>
                  <a:cubicBezTo>
                    <a:pt x="245" y="866"/>
                    <a:pt x="471" y="1286"/>
                    <a:pt x="833" y="1672"/>
                  </a:cubicBezTo>
                  <a:cubicBezTo>
                    <a:pt x="1185" y="2059"/>
                    <a:pt x="1597" y="2319"/>
                    <a:pt x="1908" y="2453"/>
                  </a:cubicBezTo>
                  <a:cubicBezTo>
                    <a:pt x="2176" y="2569"/>
                    <a:pt x="2369" y="2617"/>
                    <a:pt x="2417" y="2617"/>
                  </a:cubicBezTo>
                  <a:cubicBezTo>
                    <a:pt x="2425" y="2617"/>
                    <a:pt x="2429" y="2615"/>
                    <a:pt x="2429" y="2613"/>
                  </a:cubicBezTo>
                  <a:cubicBezTo>
                    <a:pt x="2437" y="2596"/>
                    <a:pt x="2235" y="2529"/>
                    <a:pt x="1941" y="2378"/>
                  </a:cubicBezTo>
                  <a:cubicBezTo>
                    <a:pt x="1647" y="2227"/>
                    <a:pt x="1261" y="1966"/>
                    <a:pt x="917" y="1597"/>
                  </a:cubicBezTo>
                  <a:cubicBezTo>
                    <a:pt x="572" y="1219"/>
                    <a:pt x="337" y="815"/>
                    <a:pt x="211" y="513"/>
                  </a:cubicBezTo>
                  <a:cubicBezTo>
                    <a:pt x="85" y="202"/>
                    <a:pt x="35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72;p65">
              <a:extLst>
                <a:ext uri="{FF2B5EF4-FFF2-40B4-BE49-F238E27FC236}">
                  <a16:creationId xmlns:a16="http://schemas.microsoft.com/office/drawing/2014/main" id="{9BD67BD2-B6A8-4338-8AB3-B78E051A1562}"/>
                </a:ext>
              </a:extLst>
            </p:cNvPr>
            <p:cNvSpPr/>
            <p:nvPr/>
          </p:nvSpPr>
          <p:spPr>
            <a:xfrm>
              <a:off x="-904066" y="-429000"/>
              <a:ext cx="47275" cy="46075"/>
            </a:xfrm>
            <a:custGeom>
              <a:avLst/>
              <a:gdLst/>
              <a:ahLst/>
              <a:cxnLst/>
              <a:rect l="l" t="t" r="r" b="b"/>
              <a:pathLst>
                <a:path w="1891" h="1843" extrusionOk="0">
                  <a:moveTo>
                    <a:pt x="1862" y="0"/>
                  </a:moveTo>
                  <a:cubicBezTo>
                    <a:pt x="1814" y="0"/>
                    <a:pt x="1396" y="387"/>
                    <a:pt x="907" y="884"/>
                  </a:cubicBezTo>
                  <a:cubicBezTo>
                    <a:pt x="395" y="1388"/>
                    <a:pt x="0" y="1816"/>
                    <a:pt x="25" y="1841"/>
                  </a:cubicBezTo>
                  <a:cubicBezTo>
                    <a:pt x="26" y="1842"/>
                    <a:pt x="27" y="1842"/>
                    <a:pt x="28" y="1842"/>
                  </a:cubicBezTo>
                  <a:cubicBezTo>
                    <a:pt x="69" y="1842"/>
                    <a:pt x="494" y="1456"/>
                    <a:pt x="983" y="959"/>
                  </a:cubicBezTo>
                  <a:cubicBezTo>
                    <a:pt x="1496" y="455"/>
                    <a:pt x="1890" y="27"/>
                    <a:pt x="1865" y="2"/>
                  </a:cubicBezTo>
                  <a:cubicBezTo>
                    <a:pt x="1864" y="1"/>
                    <a:pt x="1863" y="0"/>
                    <a:pt x="1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73;p65">
              <a:extLst>
                <a:ext uri="{FF2B5EF4-FFF2-40B4-BE49-F238E27FC236}">
                  <a16:creationId xmlns:a16="http://schemas.microsoft.com/office/drawing/2014/main" id="{649E6944-2BC7-4C28-B67F-77E845715254}"/>
                </a:ext>
              </a:extLst>
            </p:cNvPr>
            <p:cNvSpPr/>
            <p:nvPr/>
          </p:nvSpPr>
          <p:spPr>
            <a:xfrm>
              <a:off x="-2349591" y="-716700"/>
              <a:ext cx="111350" cy="105250"/>
            </a:xfrm>
            <a:custGeom>
              <a:avLst/>
              <a:gdLst/>
              <a:ahLst/>
              <a:cxnLst/>
              <a:rect l="l" t="t" r="r" b="b"/>
              <a:pathLst>
                <a:path w="4454" h="4210" extrusionOk="0">
                  <a:moveTo>
                    <a:pt x="1807" y="1"/>
                  </a:moveTo>
                  <a:lnTo>
                    <a:pt x="1" y="1992"/>
                  </a:lnTo>
                  <a:lnTo>
                    <a:pt x="2051" y="3857"/>
                  </a:lnTo>
                  <a:cubicBezTo>
                    <a:pt x="2310" y="4093"/>
                    <a:pt x="2634" y="4209"/>
                    <a:pt x="2957" y="4209"/>
                  </a:cubicBezTo>
                  <a:cubicBezTo>
                    <a:pt x="3322" y="4209"/>
                    <a:pt x="3686" y="4059"/>
                    <a:pt x="3949" y="3764"/>
                  </a:cubicBezTo>
                  <a:cubicBezTo>
                    <a:pt x="4453" y="3218"/>
                    <a:pt x="4411" y="2370"/>
                    <a:pt x="3865" y="1866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74;p65">
              <a:extLst>
                <a:ext uri="{FF2B5EF4-FFF2-40B4-BE49-F238E27FC236}">
                  <a16:creationId xmlns:a16="http://schemas.microsoft.com/office/drawing/2014/main" id="{991A3D5C-76A3-46A6-8A70-FA16800E343C}"/>
                </a:ext>
              </a:extLst>
            </p:cNvPr>
            <p:cNvSpPr/>
            <p:nvPr/>
          </p:nvSpPr>
          <p:spPr>
            <a:xfrm>
              <a:off x="-2351466" y="-718575"/>
              <a:ext cx="111950" cy="107950"/>
            </a:xfrm>
            <a:custGeom>
              <a:avLst/>
              <a:gdLst/>
              <a:ahLst/>
              <a:cxnLst/>
              <a:rect l="l" t="t" r="r" b="b"/>
              <a:pathLst>
                <a:path w="4478" h="4318" extrusionOk="0">
                  <a:moveTo>
                    <a:pt x="1890" y="156"/>
                  </a:moveTo>
                  <a:lnTo>
                    <a:pt x="1890" y="156"/>
                  </a:lnTo>
                  <a:cubicBezTo>
                    <a:pt x="2395" y="612"/>
                    <a:pt x="2860" y="1036"/>
                    <a:pt x="3293" y="1420"/>
                  </a:cubicBezTo>
                  <a:cubicBezTo>
                    <a:pt x="3512" y="1622"/>
                    <a:pt x="3713" y="1806"/>
                    <a:pt x="3907" y="1974"/>
                  </a:cubicBezTo>
                  <a:cubicBezTo>
                    <a:pt x="4091" y="2142"/>
                    <a:pt x="4217" y="2352"/>
                    <a:pt x="4285" y="2554"/>
                  </a:cubicBezTo>
                  <a:cubicBezTo>
                    <a:pt x="4411" y="2966"/>
                    <a:pt x="4318" y="3319"/>
                    <a:pt x="4217" y="3529"/>
                  </a:cubicBezTo>
                  <a:cubicBezTo>
                    <a:pt x="4120" y="3731"/>
                    <a:pt x="4023" y="3832"/>
                    <a:pt x="4024" y="3839"/>
                  </a:cubicBezTo>
                  <a:lnTo>
                    <a:pt x="4024" y="3839"/>
                  </a:lnTo>
                  <a:cubicBezTo>
                    <a:pt x="4016" y="3841"/>
                    <a:pt x="3931" y="3946"/>
                    <a:pt x="3730" y="4066"/>
                  </a:cubicBezTo>
                  <a:cubicBezTo>
                    <a:pt x="3584" y="4155"/>
                    <a:pt x="3350" y="4249"/>
                    <a:pt x="3063" y="4249"/>
                  </a:cubicBezTo>
                  <a:cubicBezTo>
                    <a:pt x="2971" y="4249"/>
                    <a:pt x="2874" y="4240"/>
                    <a:pt x="2772" y="4217"/>
                  </a:cubicBezTo>
                  <a:cubicBezTo>
                    <a:pt x="2562" y="4175"/>
                    <a:pt x="2344" y="4066"/>
                    <a:pt x="2159" y="3907"/>
                  </a:cubicBezTo>
                  <a:cubicBezTo>
                    <a:pt x="1966" y="3730"/>
                    <a:pt x="1764" y="3537"/>
                    <a:pt x="1546" y="3335"/>
                  </a:cubicBezTo>
                  <a:cubicBezTo>
                    <a:pt x="1121" y="2951"/>
                    <a:pt x="656" y="2520"/>
                    <a:pt x="160" y="2063"/>
                  </a:cubicBezTo>
                  <a:lnTo>
                    <a:pt x="160" y="2063"/>
                  </a:lnTo>
                  <a:cubicBezTo>
                    <a:pt x="441" y="1758"/>
                    <a:pt x="729" y="1437"/>
                    <a:pt x="1025" y="1109"/>
                  </a:cubicBezTo>
                  <a:cubicBezTo>
                    <a:pt x="1324" y="786"/>
                    <a:pt x="1615" y="464"/>
                    <a:pt x="1890" y="156"/>
                  </a:cubicBezTo>
                  <a:close/>
                  <a:moveTo>
                    <a:pt x="1882" y="0"/>
                  </a:moveTo>
                  <a:lnTo>
                    <a:pt x="1840" y="42"/>
                  </a:lnTo>
                  <a:cubicBezTo>
                    <a:pt x="1554" y="362"/>
                    <a:pt x="1252" y="689"/>
                    <a:pt x="941" y="1034"/>
                  </a:cubicBezTo>
                  <a:cubicBezTo>
                    <a:pt x="630" y="1378"/>
                    <a:pt x="328" y="1714"/>
                    <a:pt x="34" y="2033"/>
                  </a:cubicBezTo>
                  <a:lnTo>
                    <a:pt x="0" y="2075"/>
                  </a:lnTo>
                  <a:lnTo>
                    <a:pt x="42" y="2109"/>
                  </a:lnTo>
                  <a:cubicBezTo>
                    <a:pt x="555" y="2579"/>
                    <a:pt x="1042" y="3016"/>
                    <a:pt x="1479" y="3411"/>
                  </a:cubicBezTo>
                  <a:cubicBezTo>
                    <a:pt x="1697" y="3604"/>
                    <a:pt x="1907" y="3789"/>
                    <a:pt x="2100" y="3965"/>
                  </a:cubicBezTo>
                  <a:cubicBezTo>
                    <a:pt x="2302" y="4142"/>
                    <a:pt x="2537" y="4251"/>
                    <a:pt x="2756" y="4293"/>
                  </a:cubicBezTo>
                  <a:cubicBezTo>
                    <a:pt x="2845" y="4310"/>
                    <a:pt x="2930" y="4317"/>
                    <a:pt x="3011" y="4317"/>
                  </a:cubicBezTo>
                  <a:cubicBezTo>
                    <a:pt x="3336" y="4317"/>
                    <a:pt x="3594" y="4199"/>
                    <a:pt x="3755" y="4091"/>
                  </a:cubicBezTo>
                  <a:cubicBezTo>
                    <a:pt x="3957" y="3957"/>
                    <a:pt x="4024" y="3839"/>
                    <a:pt x="4024" y="3839"/>
                  </a:cubicBezTo>
                  <a:cubicBezTo>
                    <a:pt x="4024" y="3839"/>
                    <a:pt x="4133" y="3764"/>
                    <a:pt x="4251" y="3545"/>
                  </a:cubicBezTo>
                  <a:cubicBezTo>
                    <a:pt x="4360" y="3335"/>
                    <a:pt x="4478" y="2966"/>
                    <a:pt x="4352" y="2529"/>
                  </a:cubicBezTo>
                  <a:cubicBezTo>
                    <a:pt x="4293" y="2319"/>
                    <a:pt x="4159" y="2092"/>
                    <a:pt x="3965" y="1907"/>
                  </a:cubicBezTo>
                  <a:cubicBezTo>
                    <a:pt x="3772" y="1731"/>
                    <a:pt x="3570" y="1546"/>
                    <a:pt x="3352" y="1344"/>
                  </a:cubicBezTo>
                  <a:cubicBezTo>
                    <a:pt x="2915" y="950"/>
                    <a:pt x="2436" y="504"/>
                    <a:pt x="1924" y="34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75;p65">
              <a:extLst>
                <a:ext uri="{FF2B5EF4-FFF2-40B4-BE49-F238E27FC236}">
                  <a16:creationId xmlns:a16="http://schemas.microsoft.com/office/drawing/2014/main" id="{2F7B94C8-2CE5-4293-9FBB-E11E8D4D74F5}"/>
                </a:ext>
              </a:extLst>
            </p:cNvPr>
            <p:cNvSpPr/>
            <p:nvPr/>
          </p:nvSpPr>
          <p:spPr>
            <a:xfrm>
              <a:off x="-2606641" y="-1005525"/>
              <a:ext cx="117225" cy="102150"/>
            </a:xfrm>
            <a:custGeom>
              <a:avLst/>
              <a:gdLst/>
              <a:ahLst/>
              <a:cxnLst/>
              <a:rect l="l" t="t" r="r" b="b"/>
              <a:pathLst>
                <a:path w="4689" h="4086" extrusionOk="0">
                  <a:moveTo>
                    <a:pt x="740" y="0"/>
                  </a:moveTo>
                  <a:cubicBezTo>
                    <a:pt x="551" y="0"/>
                    <a:pt x="361" y="82"/>
                    <a:pt x="228" y="239"/>
                  </a:cubicBezTo>
                  <a:cubicBezTo>
                    <a:pt x="1" y="516"/>
                    <a:pt x="43" y="927"/>
                    <a:pt x="320" y="1154"/>
                  </a:cubicBezTo>
                  <a:lnTo>
                    <a:pt x="3857" y="4086"/>
                  </a:lnTo>
                  <a:lnTo>
                    <a:pt x="4688" y="3078"/>
                  </a:lnTo>
                  <a:lnTo>
                    <a:pt x="1152" y="146"/>
                  </a:lnTo>
                  <a:cubicBezTo>
                    <a:pt x="1031" y="48"/>
                    <a:pt x="886" y="0"/>
                    <a:pt x="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76;p65">
              <a:extLst>
                <a:ext uri="{FF2B5EF4-FFF2-40B4-BE49-F238E27FC236}">
                  <a16:creationId xmlns:a16="http://schemas.microsoft.com/office/drawing/2014/main" id="{28D11D43-55F3-49FF-8F05-AE66FD2F7A1D}"/>
                </a:ext>
              </a:extLst>
            </p:cNvPr>
            <p:cNvSpPr/>
            <p:nvPr/>
          </p:nvSpPr>
          <p:spPr>
            <a:xfrm>
              <a:off x="-2689791" y="-898650"/>
              <a:ext cx="117200" cy="102175"/>
            </a:xfrm>
            <a:custGeom>
              <a:avLst/>
              <a:gdLst/>
              <a:ahLst/>
              <a:cxnLst/>
              <a:rect l="l" t="t" r="r" b="b"/>
              <a:pathLst>
                <a:path w="4688" h="4087" extrusionOk="0">
                  <a:moveTo>
                    <a:pt x="740" y="1"/>
                  </a:moveTo>
                  <a:cubicBezTo>
                    <a:pt x="550" y="1"/>
                    <a:pt x="360" y="82"/>
                    <a:pt x="227" y="239"/>
                  </a:cubicBezTo>
                  <a:cubicBezTo>
                    <a:pt x="0" y="517"/>
                    <a:pt x="42" y="928"/>
                    <a:pt x="319" y="1155"/>
                  </a:cubicBezTo>
                  <a:lnTo>
                    <a:pt x="3856" y="4087"/>
                  </a:lnTo>
                  <a:lnTo>
                    <a:pt x="4688" y="3079"/>
                  </a:lnTo>
                  <a:lnTo>
                    <a:pt x="1151" y="147"/>
                  </a:lnTo>
                  <a:cubicBezTo>
                    <a:pt x="1031" y="49"/>
                    <a:pt x="88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77;p65">
              <a:extLst>
                <a:ext uri="{FF2B5EF4-FFF2-40B4-BE49-F238E27FC236}">
                  <a16:creationId xmlns:a16="http://schemas.microsoft.com/office/drawing/2014/main" id="{EE4A2858-1A18-4722-A83B-E20355D2BEF4}"/>
                </a:ext>
              </a:extLst>
            </p:cNvPr>
            <p:cNvSpPr/>
            <p:nvPr/>
          </p:nvSpPr>
          <p:spPr>
            <a:xfrm>
              <a:off x="-2606641" y="-1005525"/>
              <a:ext cx="117225" cy="102150"/>
            </a:xfrm>
            <a:custGeom>
              <a:avLst/>
              <a:gdLst/>
              <a:ahLst/>
              <a:cxnLst/>
              <a:rect l="l" t="t" r="r" b="b"/>
              <a:pathLst>
                <a:path w="4689" h="4086" extrusionOk="0">
                  <a:moveTo>
                    <a:pt x="740" y="0"/>
                  </a:moveTo>
                  <a:cubicBezTo>
                    <a:pt x="551" y="0"/>
                    <a:pt x="361" y="82"/>
                    <a:pt x="228" y="239"/>
                  </a:cubicBezTo>
                  <a:cubicBezTo>
                    <a:pt x="1" y="516"/>
                    <a:pt x="43" y="927"/>
                    <a:pt x="320" y="1154"/>
                  </a:cubicBezTo>
                  <a:lnTo>
                    <a:pt x="3857" y="4086"/>
                  </a:lnTo>
                  <a:lnTo>
                    <a:pt x="4688" y="3078"/>
                  </a:lnTo>
                  <a:lnTo>
                    <a:pt x="1152" y="146"/>
                  </a:lnTo>
                  <a:cubicBezTo>
                    <a:pt x="1031" y="48"/>
                    <a:pt x="886" y="0"/>
                    <a:pt x="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78;p65">
              <a:extLst>
                <a:ext uri="{FF2B5EF4-FFF2-40B4-BE49-F238E27FC236}">
                  <a16:creationId xmlns:a16="http://schemas.microsoft.com/office/drawing/2014/main" id="{7D7C97C5-114A-4CF4-A55C-8611A38C104F}"/>
                </a:ext>
              </a:extLst>
            </p:cNvPr>
            <p:cNvSpPr/>
            <p:nvPr/>
          </p:nvSpPr>
          <p:spPr>
            <a:xfrm>
              <a:off x="-2689791" y="-898650"/>
              <a:ext cx="117200" cy="102175"/>
            </a:xfrm>
            <a:custGeom>
              <a:avLst/>
              <a:gdLst/>
              <a:ahLst/>
              <a:cxnLst/>
              <a:rect l="l" t="t" r="r" b="b"/>
              <a:pathLst>
                <a:path w="4688" h="4087" extrusionOk="0">
                  <a:moveTo>
                    <a:pt x="740" y="1"/>
                  </a:moveTo>
                  <a:cubicBezTo>
                    <a:pt x="550" y="1"/>
                    <a:pt x="360" y="82"/>
                    <a:pt x="227" y="239"/>
                  </a:cubicBezTo>
                  <a:cubicBezTo>
                    <a:pt x="0" y="517"/>
                    <a:pt x="42" y="928"/>
                    <a:pt x="319" y="1155"/>
                  </a:cubicBezTo>
                  <a:lnTo>
                    <a:pt x="3856" y="4087"/>
                  </a:lnTo>
                  <a:lnTo>
                    <a:pt x="4688" y="3079"/>
                  </a:lnTo>
                  <a:lnTo>
                    <a:pt x="1151" y="147"/>
                  </a:lnTo>
                  <a:cubicBezTo>
                    <a:pt x="1031" y="49"/>
                    <a:pt x="88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79;p65">
              <a:extLst>
                <a:ext uri="{FF2B5EF4-FFF2-40B4-BE49-F238E27FC236}">
                  <a16:creationId xmlns:a16="http://schemas.microsoft.com/office/drawing/2014/main" id="{F4959023-A347-4FE4-8024-EFECE2FB6BB6}"/>
                </a:ext>
              </a:extLst>
            </p:cNvPr>
            <p:cNvSpPr/>
            <p:nvPr/>
          </p:nvSpPr>
          <p:spPr>
            <a:xfrm>
              <a:off x="-2606841" y="-1006875"/>
              <a:ext cx="118675" cy="103500"/>
            </a:xfrm>
            <a:custGeom>
              <a:avLst/>
              <a:gdLst/>
              <a:ahLst/>
              <a:cxnLst/>
              <a:rect l="l" t="t" r="r" b="b"/>
              <a:pathLst>
                <a:path w="4747" h="4140" extrusionOk="0">
                  <a:moveTo>
                    <a:pt x="735" y="0"/>
                  </a:moveTo>
                  <a:cubicBezTo>
                    <a:pt x="532" y="0"/>
                    <a:pt x="333" y="90"/>
                    <a:pt x="202" y="242"/>
                  </a:cubicBezTo>
                  <a:cubicBezTo>
                    <a:pt x="51" y="419"/>
                    <a:pt x="0" y="662"/>
                    <a:pt x="51" y="881"/>
                  </a:cubicBezTo>
                  <a:cubicBezTo>
                    <a:pt x="84" y="990"/>
                    <a:pt x="135" y="1091"/>
                    <a:pt x="202" y="1166"/>
                  </a:cubicBezTo>
                  <a:cubicBezTo>
                    <a:pt x="278" y="1250"/>
                    <a:pt x="362" y="1309"/>
                    <a:pt x="437" y="1376"/>
                  </a:cubicBezTo>
                  <a:cubicBezTo>
                    <a:pt x="588" y="1502"/>
                    <a:pt x="740" y="1620"/>
                    <a:pt x="882" y="1746"/>
                  </a:cubicBezTo>
                  <a:cubicBezTo>
                    <a:pt x="1470" y="2216"/>
                    <a:pt x="1991" y="2645"/>
                    <a:pt x="2445" y="3006"/>
                  </a:cubicBezTo>
                  <a:cubicBezTo>
                    <a:pt x="2873" y="3350"/>
                    <a:pt x="3226" y="3636"/>
                    <a:pt x="3487" y="3846"/>
                  </a:cubicBezTo>
                  <a:cubicBezTo>
                    <a:pt x="3604" y="3938"/>
                    <a:pt x="3697" y="4014"/>
                    <a:pt x="3772" y="4064"/>
                  </a:cubicBezTo>
                  <a:cubicBezTo>
                    <a:pt x="3831" y="4115"/>
                    <a:pt x="3865" y="4140"/>
                    <a:pt x="3865" y="4140"/>
                  </a:cubicBezTo>
                  <a:cubicBezTo>
                    <a:pt x="3865" y="4132"/>
                    <a:pt x="3831" y="4098"/>
                    <a:pt x="3764" y="4048"/>
                  </a:cubicBezTo>
                  <a:cubicBezTo>
                    <a:pt x="3697" y="3980"/>
                    <a:pt x="3604" y="3896"/>
                    <a:pt x="3487" y="3804"/>
                  </a:cubicBezTo>
                  <a:cubicBezTo>
                    <a:pt x="3235" y="3586"/>
                    <a:pt x="2882" y="3292"/>
                    <a:pt x="2462" y="2930"/>
                  </a:cubicBezTo>
                  <a:cubicBezTo>
                    <a:pt x="2025" y="2561"/>
                    <a:pt x="1512" y="2124"/>
                    <a:pt x="941" y="1653"/>
                  </a:cubicBezTo>
                  <a:cubicBezTo>
                    <a:pt x="798" y="1527"/>
                    <a:pt x="656" y="1410"/>
                    <a:pt x="504" y="1284"/>
                  </a:cubicBezTo>
                  <a:cubicBezTo>
                    <a:pt x="429" y="1225"/>
                    <a:pt x="345" y="1158"/>
                    <a:pt x="286" y="1091"/>
                  </a:cubicBezTo>
                  <a:cubicBezTo>
                    <a:pt x="227" y="1023"/>
                    <a:pt x="185" y="939"/>
                    <a:pt x="160" y="847"/>
                  </a:cubicBezTo>
                  <a:cubicBezTo>
                    <a:pt x="118" y="671"/>
                    <a:pt x="160" y="461"/>
                    <a:pt x="286" y="318"/>
                  </a:cubicBezTo>
                  <a:cubicBezTo>
                    <a:pt x="396" y="186"/>
                    <a:pt x="564" y="111"/>
                    <a:pt x="739" y="111"/>
                  </a:cubicBezTo>
                  <a:cubicBezTo>
                    <a:pt x="764" y="111"/>
                    <a:pt x="790" y="113"/>
                    <a:pt x="815" y="116"/>
                  </a:cubicBezTo>
                  <a:cubicBezTo>
                    <a:pt x="933" y="133"/>
                    <a:pt x="1034" y="175"/>
                    <a:pt x="1126" y="251"/>
                  </a:cubicBezTo>
                  <a:cubicBezTo>
                    <a:pt x="1218" y="326"/>
                    <a:pt x="1319" y="410"/>
                    <a:pt x="1412" y="486"/>
                  </a:cubicBezTo>
                  <a:cubicBezTo>
                    <a:pt x="1605" y="645"/>
                    <a:pt x="1790" y="797"/>
                    <a:pt x="1974" y="948"/>
                  </a:cubicBezTo>
                  <a:cubicBezTo>
                    <a:pt x="2336" y="1250"/>
                    <a:pt x="2688" y="1536"/>
                    <a:pt x="3016" y="1805"/>
                  </a:cubicBezTo>
                  <a:cubicBezTo>
                    <a:pt x="3649" y="2322"/>
                    <a:pt x="4209" y="2776"/>
                    <a:pt x="4650" y="3133"/>
                  </a:cubicBezTo>
                  <a:lnTo>
                    <a:pt x="4650" y="3133"/>
                  </a:lnTo>
                  <a:cubicBezTo>
                    <a:pt x="4416" y="3432"/>
                    <a:pt x="4222" y="3675"/>
                    <a:pt x="4083" y="3854"/>
                  </a:cubicBezTo>
                  <a:cubicBezTo>
                    <a:pt x="4016" y="3938"/>
                    <a:pt x="3965" y="4006"/>
                    <a:pt x="3923" y="4056"/>
                  </a:cubicBezTo>
                  <a:cubicBezTo>
                    <a:pt x="3881" y="4106"/>
                    <a:pt x="3865" y="4132"/>
                    <a:pt x="3865" y="4140"/>
                  </a:cubicBezTo>
                  <a:cubicBezTo>
                    <a:pt x="3865" y="4140"/>
                    <a:pt x="3890" y="4123"/>
                    <a:pt x="3923" y="4081"/>
                  </a:cubicBezTo>
                  <a:cubicBezTo>
                    <a:pt x="3965" y="4031"/>
                    <a:pt x="4024" y="3964"/>
                    <a:pt x="4091" y="3888"/>
                  </a:cubicBezTo>
                  <a:cubicBezTo>
                    <a:pt x="4251" y="3712"/>
                    <a:pt x="4461" y="3460"/>
                    <a:pt x="4721" y="3157"/>
                  </a:cubicBezTo>
                  <a:lnTo>
                    <a:pt x="4747" y="3132"/>
                  </a:lnTo>
                  <a:lnTo>
                    <a:pt x="4721" y="3107"/>
                  </a:lnTo>
                  <a:cubicBezTo>
                    <a:pt x="4285" y="2737"/>
                    <a:pt x="3722" y="2267"/>
                    <a:pt x="3083" y="1729"/>
                  </a:cubicBezTo>
                  <a:cubicBezTo>
                    <a:pt x="2756" y="1452"/>
                    <a:pt x="2411" y="1166"/>
                    <a:pt x="2042" y="864"/>
                  </a:cubicBezTo>
                  <a:cubicBezTo>
                    <a:pt x="1865" y="713"/>
                    <a:pt x="1672" y="561"/>
                    <a:pt x="1487" y="402"/>
                  </a:cubicBezTo>
                  <a:cubicBezTo>
                    <a:pt x="1395" y="326"/>
                    <a:pt x="1294" y="242"/>
                    <a:pt x="1202" y="167"/>
                  </a:cubicBezTo>
                  <a:cubicBezTo>
                    <a:pt x="1092" y="83"/>
                    <a:pt x="966" y="15"/>
                    <a:pt x="832" y="7"/>
                  </a:cubicBezTo>
                  <a:cubicBezTo>
                    <a:pt x="800" y="2"/>
                    <a:pt x="768" y="0"/>
                    <a:pt x="73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80;p65">
              <a:extLst>
                <a:ext uri="{FF2B5EF4-FFF2-40B4-BE49-F238E27FC236}">
                  <a16:creationId xmlns:a16="http://schemas.microsoft.com/office/drawing/2014/main" id="{C73641FF-9E3C-4639-84F8-5E11B2401928}"/>
                </a:ext>
              </a:extLst>
            </p:cNvPr>
            <p:cNvSpPr/>
            <p:nvPr/>
          </p:nvSpPr>
          <p:spPr>
            <a:xfrm>
              <a:off x="-2690016" y="-900000"/>
              <a:ext cx="118675" cy="103525"/>
            </a:xfrm>
            <a:custGeom>
              <a:avLst/>
              <a:gdLst/>
              <a:ahLst/>
              <a:cxnLst/>
              <a:rect l="l" t="t" r="r" b="b"/>
              <a:pathLst>
                <a:path w="4747" h="4141" extrusionOk="0">
                  <a:moveTo>
                    <a:pt x="736" y="1"/>
                  </a:moveTo>
                  <a:cubicBezTo>
                    <a:pt x="532" y="1"/>
                    <a:pt x="333" y="91"/>
                    <a:pt x="202" y="243"/>
                  </a:cubicBezTo>
                  <a:cubicBezTo>
                    <a:pt x="51" y="419"/>
                    <a:pt x="1" y="663"/>
                    <a:pt x="51" y="881"/>
                  </a:cubicBezTo>
                  <a:cubicBezTo>
                    <a:pt x="85" y="991"/>
                    <a:pt x="135" y="1091"/>
                    <a:pt x="202" y="1167"/>
                  </a:cubicBezTo>
                  <a:cubicBezTo>
                    <a:pt x="278" y="1251"/>
                    <a:pt x="362" y="1310"/>
                    <a:pt x="438" y="1377"/>
                  </a:cubicBezTo>
                  <a:cubicBezTo>
                    <a:pt x="589" y="1503"/>
                    <a:pt x="740" y="1621"/>
                    <a:pt x="883" y="1747"/>
                  </a:cubicBezTo>
                  <a:cubicBezTo>
                    <a:pt x="1471" y="2217"/>
                    <a:pt x="1992" y="2646"/>
                    <a:pt x="2445" y="3007"/>
                  </a:cubicBezTo>
                  <a:cubicBezTo>
                    <a:pt x="2874" y="3351"/>
                    <a:pt x="3227" y="3637"/>
                    <a:pt x="3487" y="3847"/>
                  </a:cubicBezTo>
                  <a:cubicBezTo>
                    <a:pt x="3605" y="3939"/>
                    <a:pt x="3697" y="4015"/>
                    <a:pt x="3773" y="4074"/>
                  </a:cubicBezTo>
                  <a:cubicBezTo>
                    <a:pt x="3831" y="4116"/>
                    <a:pt x="3865" y="4141"/>
                    <a:pt x="3865" y="4141"/>
                  </a:cubicBezTo>
                  <a:cubicBezTo>
                    <a:pt x="3865" y="4132"/>
                    <a:pt x="3831" y="4107"/>
                    <a:pt x="3764" y="4048"/>
                  </a:cubicBezTo>
                  <a:cubicBezTo>
                    <a:pt x="3697" y="3981"/>
                    <a:pt x="3605" y="3897"/>
                    <a:pt x="3487" y="3805"/>
                  </a:cubicBezTo>
                  <a:cubicBezTo>
                    <a:pt x="3235" y="3586"/>
                    <a:pt x="2882" y="3292"/>
                    <a:pt x="2462" y="2931"/>
                  </a:cubicBezTo>
                  <a:cubicBezTo>
                    <a:pt x="2025" y="2562"/>
                    <a:pt x="1513" y="2133"/>
                    <a:pt x="942" y="1654"/>
                  </a:cubicBezTo>
                  <a:cubicBezTo>
                    <a:pt x="799" y="1528"/>
                    <a:pt x="656" y="1411"/>
                    <a:pt x="505" y="1285"/>
                  </a:cubicBezTo>
                  <a:cubicBezTo>
                    <a:pt x="429" y="1226"/>
                    <a:pt x="345" y="1159"/>
                    <a:pt x="286" y="1091"/>
                  </a:cubicBezTo>
                  <a:cubicBezTo>
                    <a:pt x="228" y="1024"/>
                    <a:pt x="186" y="940"/>
                    <a:pt x="160" y="848"/>
                  </a:cubicBezTo>
                  <a:cubicBezTo>
                    <a:pt x="118" y="671"/>
                    <a:pt x="160" y="461"/>
                    <a:pt x="286" y="319"/>
                  </a:cubicBezTo>
                  <a:cubicBezTo>
                    <a:pt x="397" y="193"/>
                    <a:pt x="567" y="113"/>
                    <a:pt x="744" y="113"/>
                  </a:cubicBezTo>
                  <a:cubicBezTo>
                    <a:pt x="768" y="113"/>
                    <a:pt x="792" y="114"/>
                    <a:pt x="816" y="117"/>
                  </a:cubicBezTo>
                  <a:cubicBezTo>
                    <a:pt x="933" y="134"/>
                    <a:pt x="1034" y="176"/>
                    <a:pt x="1126" y="251"/>
                  </a:cubicBezTo>
                  <a:cubicBezTo>
                    <a:pt x="1219" y="335"/>
                    <a:pt x="1320" y="411"/>
                    <a:pt x="1412" y="487"/>
                  </a:cubicBezTo>
                  <a:cubicBezTo>
                    <a:pt x="1605" y="646"/>
                    <a:pt x="1790" y="797"/>
                    <a:pt x="1975" y="949"/>
                  </a:cubicBezTo>
                  <a:cubicBezTo>
                    <a:pt x="2336" y="1251"/>
                    <a:pt x="2689" y="1537"/>
                    <a:pt x="3017" y="1805"/>
                  </a:cubicBezTo>
                  <a:cubicBezTo>
                    <a:pt x="3649" y="2323"/>
                    <a:pt x="4210" y="2777"/>
                    <a:pt x="4651" y="3134"/>
                  </a:cubicBezTo>
                  <a:lnTo>
                    <a:pt x="4651" y="3134"/>
                  </a:lnTo>
                  <a:cubicBezTo>
                    <a:pt x="4416" y="3433"/>
                    <a:pt x="4222" y="3676"/>
                    <a:pt x="4083" y="3855"/>
                  </a:cubicBezTo>
                  <a:cubicBezTo>
                    <a:pt x="4016" y="3939"/>
                    <a:pt x="3966" y="4006"/>
                    <a:pt x="3924" y="4065"/>
                  </a:cubicBezTo>
                  <a:cubicBezTo>
                    <a:pt x="3882" y="4107"/>
                    <a:pt x="3865" y="4132"/>
                    <a:pt x="3865" y="4141"/>
                  </a:cubicBezTo>
                  <a:cubicBezTo>
                    <a:pt x="3865" y="4141"/>
                    <a:pt x="3890" y="4124"/>
                    <a:pt x="3924" y="4082"/>
                  </a:cubicBezTo>
                  <a:cubicBezTo>
                    <a:pt x="3966" y="4032"/>
                    <a:pt x="4025" y="3964"/>
                    <a:pt x="4092" y="3889"/>
                  </a:cubicBezTo>
                  <a:cubicBezTo>
                    <a:pt x="4251" y="3712"/>
                    <a:pt x="4461" y="3460"/>
                    <a:pt x="4722" y="3158"/>
                  </a:cubicBezTo>
                  <a:lnTo>
                    <a:pt x="4747" y="3133"/>
                  </a:lnTo>
                  <a:lnTo>
                    <a:pt x="4722" y="3108"/>
                  </a:lnTo>
                  <a:cubicBezTo>
                    <a:pt x="4285" y="2738"/>
                    <a:pt x="3722" y="2268"/>
                    <a:pt x="3084" y="1730"/>
                  </a:cubicBezTo>
                  <a:cubicBezTo>
                    <a:pt x="2756" y="1453"/>
                    <a:pt x="2412" y="1167"/>
                    <a:pt x="2042" y="865"/>
                  </a:cubicBezTo>
                  <a:cubicBezTo>
                    <a:pt x="1866" y="713"/>
                    <a:pt x="1672" y="562"/>
                    <a:pt x="1488" y="403"/>
                  </a:cubicBezTo>
                  <a:cubicBezTo>
                    <a:pt x="1395" y="327"/>
                    <a:pt x="1294" y="243"/>
                    <a:pt x="1202" y="167"/>
                  </a:cubicBezTo>
                  <a:cubicBezTo>
                    <a:pt x="1093" y="83"/>
                    <a:pt x="967" y="16"/>
                    <a:pt x="832" y="8"/>
                  </a:cubicBezTo>
                  <a:cubicBezTo>
                    <a:pt x="800" y="3"/>
                    <a:pt x="768" y="1"/>
                    <a:pt x="73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81;p65">
              <a:extLst>
                <a:ext uri="{FF2B5EF4-FFF2-40B4-BE49-F238E27FC236}">
                  <a16:creationId xmlns:a16="http://schemas.microsoft.com/office/drawing/2014/main" id="{7507857C-7D09-4715-A18D-F6B62DF20D14}"/>
                </a:ext>
              </a:extLst>
            </p:cNvPr>
            <p:cNvSpPr/>
            <p:nvPr/>
          </p:nvSpPr>
          <p:spPr>
            <a:xfrm>
              <a:off x="-2628066" y="-966175"/>
              <a:ext cx="358325" cy="338400"/>
            </a:xfrm>
            <a:custGeom>
              <a:avLst/>
              <a:gdLst/>
              <a:ahLst/>
              <a:cxnLst/>
              <a:rect l="l" t="t" r="r" b="b"/>
              <a:pathLst>
                <a:path w="14333" h="13536" extrusionOk="0">
                  <a:moveTo>
                    <a:pt x="5932" y="0"/>
                  </a:moveTo>
                  <a:lnTo>
                    <a:pt x="1" y="7099"/>
                  </a:lnTo>
                  <a:lnTo>
                    <a:pt x="5310" y="11316"/>
                  </a:lnTo>
                  <a:cubicBezTo>
                    <a:pt x="4966" y="11836"/>
                    <a:pt x="5066" y="12550"/>
                    <a:pt x="5562" y="12954"/>
                  </a:cubicBezTo>
                  <a:cubicBezTo>
                    <a:pt x="5794" y="13148"/>
                    <a:pt x="6075" y="13243"/>
                    <a:pt x="6356" y="13243"/>
                  </a:cubicBezTo>
                  <a:cubicBezTo>
                    <a:pt x="6706" y="13243"/>
                    <a:pt x="7054" y="13095"/>
                    <a:pt x="7301" y="12811"/>
                  </a:cubicBezTo>
                  <a:cubicBezTo>
                    <a:pt x="7950" y="13299"/>
                    <a:pt x="8713" y="13536"/>
                    <a:pt x="9472" y="13536"/>
                  </a:cubicBezTo>
                  <a:cubicBezTo>
                    <a:pt x="10529" y="13536"/>
                    <a:pt x="11577" y="13075"/>
                    <a:pt x="12291" y="12189"/>
                  </a:cubicBezTo>
                  <a:lnTo>
                    <a:pt x="13139" y="11122"/>
                  </a:lnTo>
                  <a:cubicBezTo>
                    <a:pt x="14332" y="9636"/>
                    <a:pt x="14147" y="7485"/>
                    <a:pt x="12761" y="6208"/>
                  </a:cubicBezTo>
                  <a:lnTo>
                    <a:pt x="12854" y="6099"/>
                  </a:lnTo>
                  <a:cubicBezTo>
                    <a:pt x="13299" y="5570"/>
                    <a:pt x="13223" y="4780"/>
                    <a:pt x="12686" y="4335"/>
                  </a:cubicBezTo>
                  <a:cubicBezTo>
                    <a:pt x="12453" y="4145"/>
                    <a:pt x="12172" y="4052"/>
                    <a:pt x="11892" y="4052"/>
                  </a:cubicBezTo>
                  <a:cubicBezTo>
                    <a:pt x="11616" y="4052"/>
                    <a:pt x="11340" y="4143"/>
                    <a:pt x="11115" y="4318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82;p65">
              <a:extLst>
                <a:ext uri="{FF2B5EF4-FFF2-40B4-BE49-F238E27FC236}">
                  <a16:creationId xmlns:a16="http://schemas.microsoft.com/office/drawing/2014/main" id="{5E51A49C-156A-441F-B254-4E1DF2A057D8}"/>
                </a:ext>
              </a:extLst>
            </p:cNvPr>
            <p:cNvSpPr/>
            <p:nvPr/>
          </p:nvSpPr>
          <p:spPr>
            <a:xfrm>
              <a:off x="-2629941" y="-967850"/>
              <a:ext cx="352000" cy="341275"/>
            </a:xfrm>
            <a:custGeom>
              <a:avLst/>
              <a:gdLst/>
              <a:ahLst/>
              <a:cxnLst/>
              <a:rect l="l" t="t" r="r" b="b"/>
              <a:pathLst>
                <a:path w="14080" h="13651" extrusionOk="0">
                  <a:moveTo>
                    <a:pt x="5998" y="0"/>
                  </a:moveTo>
                  <a:lnTo>
                    <a:pt x="5973" y="42"/>
                  </a:lnTo>
                  <a:cubicBezTo>
                    <a:pt x="4217" y="2134"/>
                    <a:pt x="2193" y="4545"/>
                    <a:pt x="34" y="7132"/>
                  </a:cubicBezTo>
                  <a:lnTo>
                    <a:pt x="0" y="7174"/>
                  </a:lnTo>
                  <a:lnTo>
                    <a:pt x="42" y="7208"/>
                  </a:lnTo>
                  <a:cubicBezTo>
                    <a:pt x="437" y="7527"/>
                    <a:pt x="840" y="7846"/>
                    <a:pt x="1244" y="8165"/>
                  </a:cubicBezTo>
                  <a:cubicBezTo>
                    <a:pt x="2648" y="9287"/>
                    <a:pt x="4019" y="10368"/>
                    <a:pt x="5309" y="11391"/>
                  </a:cubicBezTo>
                  <a:lnTo>
                    <a:pt x="5309" y="11391"/>
                  </a:lnTo>
                  <a:cubicBezTo>
                    <a:pt x="5152" y="11661"/>
                    <a:pt x="5094" y="11986"/>
                    <a:pt x="5150" y="12281"/>
                  </a:cubicBezTo>
                  <a:cubicBezTo>
                    <a:pt x="5200" y="12592"/>
                    <a:pt x="5368" y="12878"/>
                    <a:pt x="5603" y="13063"/>
                  </a:cubicBezTo>
                  <a:cubicBezTo>
                    <a:pt x="5838" y="13261"/>
                    <a:pt x="6138" y="13363"/>
                    <a:pt x="6434" y="13363"/>
                  </a:cubicBezTo>
                  <a:cubicBezTo>
                    <a:pt x="6476" y="13363"/>
                    <a:pt x="6519" y="13361"/>
                    <a:pt x="6561" y="13357"/>
                  </a:cubicBezTo>
                  <a:cubicBezTo>
                    <a:pt x="6879" y="13325"/>
                    <a:pt x="7174" y="13173"/>
                    <a:pt x="7383" y="12950"/>
                  </a:cubicBezTo>
                  <a:lnTo>
                    <a:pt x="7383" y="12950"/>
                  </a:lnTo>
                  <a:cubicBezTo>
                    <a:pt x="8024" y="13419"/>
                    <a:pt x="8790" y="13650"/>
                    <a:pt x="9519" y="13650"/>
                  </a:cubicBezTo>
                  <a:cubicBezTo>
                    <a:pt x="9632" y="13650"/>
                    <a:pt x="9744" y="13645"/>
                    <a:pt x="9854" y="13634"/>
                  </a:cubicBezTo>
                  <a:cubicBezTo>
                    <a:pt x="10702" y="13567"/>
                    <a:pt x="11475" y="13206"/>
                    <a:pt x="12021" y="12676"/>
                  </a:cubicBezTo>
                  <a:cubicBezTo>
                    <a:pt x="12307" y="12424"/>
                    <a:pt x="12517" y="12122"/>
                    <a:pt x="12735" y="11853"/>
                  </a:cubicBezTo>
                  <a:cubicBezTo>
                    <a:pt x="12954" y="11576"/>
                    <a:pt x="13172" y="11315"/>
                    <a:pt x="13365" y="11047"/>
                  </a:cubicBezTo>
                  <a:cubicBezTo>
                    <a:pt x="13752" y="10517"/>
                    <a:pt x="13937" y="9921"/>
                    <a:pt x="14012" y="9375"/>
                  </a:cubicBezTo>
                  <a:cubicBezTo>
                    <a:pt x="14079" y="8837"/>
                    <a:pt x="14004" y="8342"/>
                    <a:pt x="13886" y="7930"/>
                  </a:cubicBezTo>
                  <a:cubicBezTo>
                    <a:pt x="13769" y="7518"/>
                    <a:pt x="13592" y="7199"/>
                    <a:pt x="13424" y="6956"/>
                  </a:cubicBezTo>
                  <a:cubicBezTo>
                    <a:pt x="13391" y="6897"/>
                    <a:pt x="13349" y="6838"/>
                    <a:pt x="13315" y="6788"/>
                  </a:cubicBezTo>
                  <a:cubicBezTo>
                    <a:pt x="13273" y="6737"/>
                    <a:pt x="13231" y="6687"/>
                    <a:pt x="13197" y="6645"/>
                  </a:cubicBezTo>
                  <a:cubicBezTo>
                    <a:pt x="13122" y="6561"/>
                    <a:pt x="13063" y="6485"/>
                    <a:pt x="13004" y="6435"/>
                  </a:cubicBezTo>
                  <a:cubicBezTo>
                    <a:pt x="12954" y="6384"/>
                    <a:pt x="12912" y="6351"/>
                    <a:pt x="12878" y="6317"/>
                  </a:cubicBezTo>
                  <a:cubicBezTo>
                    <a:pt x="12853" y="6292"/>
                    <a:pt x="12836" y="6275"/>
                    <a:pt x="12836" y="6275"/>
                  </a:cubicBezTo>
                  <a:lnTo>
                    <a:pt x="12836" y="6275"/>
                  </a:lnTo>
                  <a:cubicBezTo>
                    <a:pt x="12836" y="6275"/>
                    <a:pt x="12845" y="6292"/>
                    <a:pt x="12870" y="6326"/>
                  </a:cubicBezTo>
                  <a:cubicBezTo>
                    <a:pt x="12903" y="6351"/>
                    <a:pt x="12945" y="6393"/>
                    <a:pt x="12987" y="6452"/>
                  </a:cubicBezTo>
                  <a:cubicBezTo>
                    <a:pt x="13046" y="6502"/>
                    <a:pt x="13105" y="6578"/>
                    <a:pt x="13172" y="6662"/>
                  </a:cubicBezTo>
                  <a:cubicBezTo>
                    <a:pt x="13206" y="6704"/>
                    <a:pt x="13248" y="6754"/>
                    <a:pt x="13290" y="6804"/>
                  </a:cubicBezTo>
                  <a:cubicBezTo>
                    <a:pt x="13323" y="6855"/>
                    <a:pt x="13357" y="6914"/>
                    <a:pt x="13399" y="6972"/>
                  </a:cubicBezTo>
                  <a:cubicBezTo>
                    <a:pt x="13559" y="7216"/>
                    <a:pt x="13727" y="7544"/>
                    <a:pt x="13836" y="7947"/>
                  </a:cubicBezTo>
                  <a:cubicBezTo>
                    <a:pt x="13945" y="8350"/>
                    <a:pt x="14021" y="8837"/>
                    <a:pt x="13945" y="9375"/>
                  </a:cubicBezTo>
                  <a:cubicBezTo>
                    <a:pt x="13869" y="9904"/>
                    <a:pt x="13685" y="10484"/>
                    <a:pt x="13298" y="11005"/>
                  </a:cubicBezTo>
                  <a:cubicBezTo>
                    <a:pt x="13113" y="11265"/>
                    <a:pt x="12887" y="11525"/>
                    <a:pt x="12677" y="11803"/>
                  </a:cubicBezTo>
                  <a:cubicBezTo>
                    <a:pt x="12450" y="12071"/>
                    <a:pt x="12240" y="12365"/>
                    <a:pt x="11963" y="12617"/>
                  </a:cubicBezTo>
                  <a:cubicBezTo>
                    <a:pt x="11425" y="13121"/>
                    <a:pt x="10669" y="13474"/>
                    <a:pt x="9846" y="13542"/>
                  </a:cubicBezTo>
                  <a:cubicBezTo>
                    <a:pt x="9745" y="13551"/>
                    <a:pt x="9644" y="13555"/>
                    <a:pt x="9543" y="13555"/>
                  </a:cubicBezTo>
                  <a:cubicBezTo>
                    <a:pt x="8808" y="13555"/>
                    <a:pt x="8044" y="13316"/>
                    <a:pt x="7409" y="12836"/>
                  </a:cubicBezTo>
                  <a:lnTo>
                    <a:pt x="7367" y="12811"/>
                  </a:lnTo>
                  <a:lnTo>
                    <a:pt x="7334" y="12844"/>
                  </a:lnTo>
                  <a:cubicBezTo>
                    <a:pt x="7149" y="13063"/>
                    <a:pt x="6863" y="13222"/>
                    <a:pt x="6553" y="13248"/>
                  </a:cubicBezTo>
                  <a:cubicBezTo>
                    <a:pt x="6511" y="13252"/>
                    <a:pt x="6469" y="13254"/>
                    <a:pt x="6427" y="13254"/>
                  </a:cubicBezTo>
                  <a:cubicBezTo>
                    <a:pt x="6156" y="13254"/>
                    <a:pt x="5882" y="13161"/>
                    <a:pt x="5671" y="12979"/>
                  </a:cubicBezTo>
                  <a:cubicBezTo>
                    <a:pt x="5461" y="12811"/>
                    <a:pt x="5301" y="12550"/>
                    <a:pt x="5259" y="12265"/>
                  </a:cubicBezTo>
                  <a:cubicBezTo>
                    <a:pt x="5209" y="11979"/>
                    <a:pt x="5267" y="11668"/>
                    <a:pt x="5427" y="11416"/>
                  </a:cubicBezTo>
                  <a:lnTo>
                    <a:pt x="5461" y="11374"/>
                  </a:lnTo>
                  <a:lnTo>
                    <a:pt x="5419" y="11341"/>
                  </a:lnTo>
                  <a:cubicBezTo>
                    <a:pt x="4117" y="10307"/>
                    <a:pt x="2739" y="9207"/>
                    <a:pt x="1311" y="8073"/>
                  </a:cubicBezTo>
                  <a:cubicBezTo>
                    <a:pt x="922" y="7765"/>
                    <a:pt x="541" y="7458"/>
                    <a:pt x="161" y="7158"/>
                  </a:cubicBezTo>
                  <a:lnTo>
                    <a:pt x="161" y="7158"/>
                  </a:lnTo>
                  <a:cubicBezTo>
                    <a:pt x="2284" y="4611"/>
                    <a:pt x="4276" y="2222"/>
                    <a:pt x="6014" y="143"/>
                  </a:cubicBezTo>
                  <a:lnTo>
                    <a:pt x="6014" y="143"/>
                  </a:lnTo>
                  <a:cubicBezTo>
                    <a:pt x="8071" y="1842"/>
                    <a:pt x="9821" y="3300"/>
                    <a:pt x="11173" y="4410"/>
                  </a:cubicBezTo>
                  <a:lnTo>
                    <a:pt x="11190" y="4427"/>
                  </a:lnTo>
                  <a:lnTo>
                    <a:pt x="11215" y="4410"/>
                  </a:lnTo>
                  <a:cubicBezTo>
                    <a:pt x="11432" y="4241"/>
                    <a:pt x="11704" y="4149"/>
                    <a:pt x="11955" y="4149"/>
                  </a:cubicBezTo>
                  <a:cubicBezTo>
                    <a:pt x="11966" y="4149"/>
                    <a:pt x="11977" y="4150"/>
                    <a:pt x="11988" y="4150"/>
                  </a:cubicBezTo>
                  <a:cubicBezTo>
                    <a:pt x="12248" y="4150"/>
                    <a:pt x="12492" y="4242"/>
                    <a:pt x="12677" y="4377"/>
                  </a:cubicBezTo>
                  <a:cubicBezTo>
                    <a:pt x="13063" y="4645"/>
                    <a:pt x="13206" y="5066"/>
                    <a:pt x="13197" y="5376"/>
                  </a:cubicBezTo>
                  <a:cubicBezTo>
                    <a:pt x="13197" y="5704"/>
                    <a:pt x="13080" y="5939"/>
                    <a:pt x="12987" y="6074"/>
                  </a:cubicBezTo>
                  <a:cubicBezTo>
                    <a:pt x="12900" y="6201"/>
                    <a:pt x="12835" y="6276"/>
                    <a:pt x="12835" y="6276"/>
                  </a:cubicBezTo>
                  <a:cubicBezTo>
                    <a:pt x="12836" y="6276"/>
                    <a:pt x="12836" y="6276"/>
                    <a:pt x="12836" y="6275"/>
                  </a:cubicBezTo>
                  <a:cubicBezTo>
                    <a:pt x="12836" y="6275"/>
                    <a:pt x="12853" y="6258"/>
                    <a:pt x="12887" y="6233"/>
                  </a:cubicBezTo>
                  <a:cubicBezTo>
                    <a:pt x="12912" y="6200"/>
                    <a:pt x="12954" y="6149"/>
                    <a:pt x="13004" y="6082"/>
                  </a:cubicBezTo>
                  <a:cubicBezTo>
                    <a:pt x="13105" y="5948"/>
                    <a:pt x="13231" y="5712"/>
                    <a:pt x="13231" y="5376"/>
                  </a:cubicBezTo>
                  <a:cubicBezTo>
                    <a:pt x="13239" y="5057"/>
                    <a:pt x="13105" y="4620"/>
                    <a:pt x="12710" y="4335"/>
                  </a:cubicBezTo>
                  <a:cubicBezTo>
                    <a:pt x="12517" y="4192"/>
                    <a:pt x="12265" y="4091"/>
                    <a:pt x="11988" y="4091"/>
                  </a:cubicBezTo>
                  <a:cubicBezTo>
                    <a:pt x="11976" y="4091"/>
                    <a:pt x="11965" y="4091"/>
                    <a:pt x="11953" y="4091"/>
                  </a:cubicBezTo>
                  <a:cubicBezTo>
                    <a:pt x="11694" y="4091"/>
                    <a:pt x="11424" y="4177"/>
                    <a:pt x="11195" y="4343"/>
                  </a:cubicBezTo>
                  <a:lnTo>
                    <a:pt x="11195" y="4343"/>
                  </a:lnTo>
                  <a:cubicBezTo>
                    <a:pt x="9845" y="3220"/>
                    <a:pt x="8097" y="1747"/>
                    <a:pt x="6040" y="3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83;p65">
              <a:extLst>
                <a:ext uri="{FF2B5EF4-FFF2-40B4-BE49-F238E27FC236}">
                  <a16:creationId xmlns:a16="http://schemas.microsoft.com/office/drawing/2014/main" id="{BD048538-2850-428C-B4C3-2455CEC63669}"/>
                </a:ext>
              </a:extLst>
            </p:cNvPr>
            <p:cNvSpPr/>
            <p:nvPr/>
          </p:nvSpPr>
          <p:spPr>
            <a:xfrm>
              <a:off x="-2563591" y="-882800"/>
              <a:ext cx="106300" cy="93475"/>
            </a:xfrm>
            <a:custGeom>
              <a:avLst/>
              <a:gdLst/>
              <a:ahLst/>
              <a:cxnLst/>
              <a:rect l="l" t="t" r="r" b="b"/>
              <a:pathLst>
                <a:path w="4252" h="3739" extrusionOk="0">
                  <a:moveTo>
                    <a:pt x="597" y="0"/>
                  </a:moveTo>
                  <a:lnTo>
                    <a:pt x="1" y="714"/>
                  </a:lnTo>
                  <a:lnTo>
                    <a:pt x="3655" y="3738"/>
                  </a:lnTo>
                  <a:lnTo>
                    <a:pt x="4251" y="3024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E3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84;p65">
              <a:extLst>
                <a:ext uri="{FF2B5EF4-FFF2-40B4-BE49-F238E27FC236}">
                  <a16:creationId xmlns:a16="http://schemas.microsoft.com/office/drawing/2014/main" id="{97275D0D-C773-4B43-95C3-53F47658EA74}"/>
                </a:ext>
              </a:extLst>
            </p:cNvPr>
            <p:cNvSpPr/>
            <p:nvPr/>
          </p:nvSpPr>
          <p:spPr>
            <a:xfrm>
              <a:off x="-2446391" y="-810975"/>
              <a:ext cx="137575" cy="165950"/>
            </a:xfrm>
            <a:custGeom>
              <a:avLst/>
              <a:gdLst/>
              <a:ahLst/>
              <a:cxnLst/>
              <a:rect l="l" t="t" r="r" b="b"/>
              <a:pathLst>
                <a:path w="5503" h="6638" extrusionOk="0">
                  <a:moveTo>
                    <a:pt x="5494" y="0"/>
                  </a:moveTo>
                  <a:lnTo>
                    <a:pt x="5494" y="0"/>
                  </a:lnTo>
                  <a:cubicBezTo>
                    <a:pt x="5486" y="0"/>
                    <a:pt x="5410" y="84"/>
                    <a:pt x="5267" y="252"/>
                  </a:cubicBezTo>
                  <a:cubicBezTo>
                    <a:pt x="5108" y="437"/>
                    <a:pt x="4906" y="672"/>
                    <a:pt x="4671" y="958"/>
                  </a:cubicBezTo>
                  <a:cubicBezTo>
                    <a:pt x="4159" y="1571"/>
                    <a:pt x="3470" y="2386"/>
                    <a:pt x="2705" y="3285"/>
                  </a:cubicBezTo>
                  <a:cubicBezTo>
                    <a:pt x="1941" y="4192"/>
                    <a:pt x="1260" y="5024"/>
                    <a:pt x="773" y="5637"/>
                  </a:cubicBezTo>
                  <a:cubicBezTo>
                    <a:pt x="530" y="5939"/>
                    <a:pt x="336" y="6191"/>
                    <a:pt x="202" y="6359"/>
                  </a:cubicBezTo>
                  <a:cubicBezTo>
                    <a:pt x="76" y="6536"/>
                    <a:pt x="0" y="6636"/>
                    <a:pt x="9" y="6636"/>
                  </a:cubicBezTo>
                  <a:cubicBezTo>
                    <a:pt x="9" y="6637"/>
                    <a:pt x="10" y="6637"/>
                    <a:pt x="10" y="6637"/>
                  </a:cubicBezTo>
                  <a:cubicBezTo>
                    <a:pt x="24" y="6637"/>
                    <a:pt x="107" y="6546"/>
                    <a:pt x="235" y="6393"/>
                  </a:cubicBezTo>
                  <a:cubicBezTo>
                    <a:pt x="395" y="6208"/>
                    <a:pt x="597" y="5973"/>
                    <a:pt x="832" y="5687"/>
                  </a:cubicBezTo>
                  <a:cubicBezTo>
                    <a:pt x="1353" y="5074"/>
                    <a:pt x="2033" y="4259"/>
                    <a:pt x="2798" y="3360"/>
                  </a:cubicBezTo>
                  <a:cubicBezTo>
                    <a:pt x="3562" y="2445"/>
                    <a:pt x="4243" y="1621"/>
                    <a:pt x="4730" y="1008"/>
                  </a:cubicBezTo>
                  <a:cubicBezTo>
                    <a:pt x="4973" y="706"/>
                    <a:pt x="5167" y="454"/>
                    <a:pt x="5301" y="277"/>
                  </a:cubicBezTo>
                  <a:cubicBezTo>
                    <a:pt x="5435" y="109"/>
                    <a:pt x="5503" y="9"/>
                    <a:pt x="549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85;p65">
              <a:extLst>
                <a:ext uri="{FF2B5EF4-FFF2-40B4-BE49-F238E27FC236}">
                  <a16:creationId xmlns:a16="http://schemas.microsoft.com/office/drawing/2014/main" id="{F60E6C95-34A3-43E3-8D56-3250D76F01C1}"/>
                </a:ext>
              </a:extLst>
            </p:cNvPr>
            <p:cNvSpPr/>
            <p:nvPr/>
          </p:nvSpPr>
          <p:spPr>
            <a:xfrm>
              <a:off x="-2497641" y="-858225"/>
              <a:ext cx="147675" cy="174750"/>
            </a:xfrm>
            <a:custGeom>
              <a:avLst/>
              <a:gdLst/>
              <a:ahLst/>
              <a:cxnLst/>
              <a:rect l="l" t="t" r="r" b="b"/>
              <a:pathLst>
                <a:path w="5907" h="6990" extrusionOk="0">
                  <a:moveTo>
                    <a:pt x="5898" y="0"/>
                  </a:moveTo>
                  <a:cubicBezTo>
                    <a:pt x="5898" y="0"/>
                    <a:pt x="5805" y="93"/>
                    <a:pt x="5654" y="269"/>
                  </a:cubicBezTo>
                  <a:cubicBezTo>
                    <a:pt x="5486" y="454"/>
                    <a:pt x="5276" y="706"/>
                    <a:pt x="5016" y="1008"/>
                  </a:cubicBezTo>
                  <a:cubicBezTo>
                    <a:pt x="4461" y="1647"/>
                    <a:pt x="3722" y="2512"/>
                    <a:pt x="2907" y="3461"/>
                  </a:cubicBezTo>
                  <a:cubicBezTo>
                    <a:pt x="2092" y="4419"/>
                    <a:pt x="1353" y="5292"/>
                    <a:pt x="832" y="5931"/>
                  </a:cubicBezTo>
                  <a:cubicBezTo>
                    <a:pt x="572" y="6250"/>
                    <a:pt x="362" y="6510"/>
                    <a:pt x="219" y="6695"/>
                  </a:cubicBezTo>
                  <a:cubicBezTo>
                    <a:pt x="76" y="6880"/>
                    <a:pt x="1" y="6981"/>
                    <a:pt x="9" y="6989"/>
                  </a:cubicBezTo>
                  <a:cubicBezTo>
                    <a:pt x="9" y="6989"/>
                    <a:pt x="101" y="6897"/>
                    <a:pt x="253" y="6729"/>
                  </a:cubicBezTo>
                  <a:cubicBezTo>
                    <a:pt x="421" y="6536"/>
                    <a:pt x="631" y="6284"/>
                    <a:pt x="891" y="5981"/>
                  </a:cubicBezTo>
                  <a:cubicBezTo>
                    <a:pt x="1445" y="5343"/>
                    <a:pt x="2185" y="4486"/>
                    <a:pt x="3000" y="3528"/>
                  </a:cubicBezTo>
                  <a:cubicBezTo>
                    <a:pt x="3814" y="2571"/>
                    <a:pt x="4554" y="1697"/>
                    <a:pt x="5074" y="1059"/>
                  </a:cubicBezTo>
                  <a:cubicBezTo>
                    <a:pt x="5335" y="739"/>
                    <a:pt x="5545" y="479"/>
                    <a:pt x="5688" y="294"/>
                  </a:cubicBezTo>
                  <a:cubicBezTo>
                    <a:pt x="5830" y="109"/>
                    <a:pt x="5906" y="8"/>
                    <a:pt x="589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86;p65">
              <a:extLst>
                <a:ext uri="{FF2B5EF4-FFF2-40B4-BE49-F238E27FC236}">
                  <a16:creationId xmlns:a16="http://schemas.microsoft.com/office/drawing/2014/main" id="{9E247DE5-7F3D-4F9F-823C-B2AC4B6D8F5B}"/>
                </a:ext>
              </a:extLst>
            </p:cNvPr>
            <p:cNvSpPr/>
            <p:nvPr/>
          </p:nvSpPr>
          <p:spPr>
            <a:xfrm>
              <a:off x="-2999366" y="-1329075"/>
              <a:ext cx="175175" cy="98100"/>
            </a:xfrm>
            <a:custGeom>
              <a:avLst/>
              <a:gdLst/>
              <a:ahLst/>
              <a:cxnLst/>
              <a:rect l="l" t="t" r="r" b="b"/>
              <a:pathLst>
                <a:path w="7007" h="3924" extrusionOk="0">
                  <a:moveTo>
                    <a:pt x="4411" y="0"/>
                  </a:moveTo>
                  <a:lnTo>
                    <a:pt x="2664" y="26"/>
                  </a:lnTo>
                  <a:cubicBezTo>
                    <a:pt x="2630" y="110"/>
                    <a:pt x="51" y="2067"/>
                    <a:pt x="51" y="2067"/>
                  </a:cubicBezTo>
                  <a:lnTo>
                    <a:pt x="1" y="3730"/>
                  </a:lnTo>
                  <a:lnTo>
                    <a:pt x="1337" y="3923"/>
                  </a:lnTo>
                  <a:lnTo>
                    <a:pt x="3235" y="2840"/>
                  </a:lnTo>
                  <a:lnTo>
                    <a:pt x="4512" y="2781"/>
                  </a:lnTo>
                  <a:cubicBezTo>
                    <a:pt x="4512" y="2781"/>
                    <a:pt x="5302" y="3193"/>
                    <a:pt x="5444" y="3235"/>
                  </a:cubicBezTo>
                  <a:cubicBezTo>
                    <a:pt x="5494" y="3250"/>
                    <a:pt x="5539" y="3257"/>
                    <a:pt x="5582" y="3257"/>
                  </a:cubicBezTo>
                  <a:cubicBezTo>
                    <a:pt x="5836" y="3257"/>
                    <a:pt x="5965" y="3016"/>
                    <a:pt x="5965" y="3016"/>
                  </a:cubicBezTo>
                  <a:lnTo>
                    <a:pt x="4798" y="2168"/>
                  </a:lnTo>
                  <a:lnTo>
                    <a:pt x="4798" y="2168"/>
                  </a:lnTo>
                  <a:cubicBezTo>
                    <a:pt x="4798" y="2168"/>
                    <a:pt x="5948" y="2806"/>
                    <a:pt x="6191" y="2806"/>
                  </a:cubicBezTo>
                  <a:cubicBezTo>
                    <a:pt x="6206" y="2806"/>
                    <a:pt x="6218" y="2803"/>
                    <a:pt x="6226" y="2798"/>
                  </a:cubicBezTo>
                  <a:cubicBezTo>
                    <a:pt x="6343" y="2697"/>
                    <a:pt x="6402" y="2378"/>
                    <a:pt x="6100" y="2168"/>
                  </a:cubicBezTo>
                  <a:lnTo>
                    <a:pt x="6100" y="2168"/>
                  </a:lnTo>
                  <a:cubicBezTo>
                    <a:pt x="6100" y="2168"/>
                    <a:pt x="6304" y="2278"/>
                    <a:pt x="6513" y="2278"/>
                  </a:cubicBezTo>
                  <a:cubicBezTo>
                    <a:pt x="6597" y="2278"/>
                    <a:pt x="6682" y="2260"/>
                    <a:pt x="6755" y="2210"/>
                  </a:cubicBezTo>
                  <a:cubicBezTo>
                    <a:pt x="7007" y="2042"/>
                    <a:pt x="6914" y="1840"/>
                    <a:pt x="6914" y="1840"/>
                  </a:cubicBezTo>
                  <a:lnTo>
                    <a:pt x="5209" y="303"/>
                  </a:lnTo>
                  <a:cubicBezTo>
                    <a:pt x="4991" y="101"/>
                    <a:pt x="4705" y="0"/>
                    <a:pt x="4411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87;p65">
              <a:extLst>
                <a:ext uri="{FF2B5EF4-FFF2-40B4-BE49-F238E27FC236}">
                  <a16:creationId xmlns:a16="http://schemas.microsoft.com/office/drawing/2014/main" id="{4AC8B747-1452-4C7E-8C5B-CD11F0669195}"/>
                </a:ext>
              </a:extLst>
            </p:cNvPr>
            <p:cNvSpPr/>
            <p:nvPr/>
          </p:nvSpPr>
          <p:spPr>
            <a:xfrm>
              <a:off x="-2999141" y="-1310200"/>
              <a:ext cx="117000" cy="73750"/>
            </a:xfrm>
            <a:custGeom>
              <a:avLst/>
              <a:gdLst/>
              <a:ahLst/>
              <a:cxnLst/>
              <a:rect l="l" t="t" r="r" b="b"/>
              <a:pathLst>
                <a:path w="4680" h="2950" extrusionOk="0">
                  <a:moveTo>
                    <a:pt x="2863" y="1"/>
                  </a:moveTo>
                  <a:cubicBezTo>
                    <a:pt x="2855" y="1"/>
                    <a:pt x="2838" y="67"/>
                    <a:pt x="2814" y="186"/>
                  </a:cubicBezTo>
                  <a:cubicBezTo>
                    <a:pt x="2781" y="329"/>
                    <a:pt x="2739" y="514"/>
                    <a:pt x="2697" y="732"/>
                  </a:cubicBezTo>
                  <a:lnTo>
                    <a:pt x="2688" y="774"/>
                  </a:lnTo>
                  <a:lnTo>
                    <a:pt x="2730" y="766"/>
                  </a:lnTo>
                  <a:cubicBezTo>
                    <a:pt x="3008" y="757"/>
                    <a:pt x="3344" y="749"/>
                    <a:pt x="3713" y="732"/>
                  </a:cubicBezTo>
                  <a:cubicBezTo>
                    <a:pt x="3758" y="730"/>
                    <a:pt x="3803" y="729"/>
                    <a:pt x="3849" y="729"/>
                  </a:cubicBezTo>
                  <a:cubicBezTo>
                    <a:pt x="3999" y="729"/>
                    <a:pt x="4151" y="745"/>
                    <a:pt x="4293" y="816"/>
                  </a:cubicBezTo>
                  <a:cubicBezTo>
                    <a:pt x="4456" y="898"/>
                    <a:pt x="4596" y="1115"/>
                    <a:pt x="4519" y="1289"/>
                  </a:cubicBezTo>
                  <a:lnTo>
                    <a:pt x="4519" y="1289"/>
                  </a:lnTo>
                  <a:cubicBezTo>
                    <a:pt x="4252" y="1436"/>
                    <a:pt x="3898" y="1405"/>
                    <a:pt x="3545" y="1429"/>
                  </a:cubicBezTo>
                  <a:cubicBezTo>
                    <a:pt x="3260" y="1438"/>
                    <a:pt x="2966" y="1547"/>
                    <a:pt x="2756" y="1715"/>
                  </a:cubicBezTo>
                  <a:cubicBezTo>
                    <a:pt x="2537" y="1883"/>
                    <a:pt x="2369" y="2085"/>
                    <a:pt x="2210" y="2261"/>
                  </a:cubicBezTo>
                  <a:cubicBezTo>
                    <a:pt x="2042" y="2438"/>
                    <a:pt x="1882" y="2597"/>
                    <a:pt x="1697" y="2706"/>
                  </a:cubicBezTo>
                  <a:cubicBezTo>
                    <a:pt x="1521" y="2816"/>
                    <a:pt x="1328" y="2866"/>
                    <a:pt x="1151" y="2874"/>
                  </a:cubicBezTo>
                  <a:cubicBezTo>
                    <a:pt x="1137" y="2875"/>
                    <a:pt x="1123" y="2875"/>
                    <a:pt x="1109" y="2875"/>
                  </a:cubicBezTo>
                  <a:cubicBezTo>
                    <a:pt x="767" y="2875"/>
                    <a:pt x="496" y="2780"/>
                    <a:pt x="303" y="2732"/>
                  </a:cubicBezTo>
                  <a:cubicBezTo>
                    <a:pt x="129" y="2671"/>
                    <a:pt x="23" y="2638"/>
                    <a:pt x="4" y="2638"/>
                  </a:cubicBezTo>
                  <a:cubicBezTo>
                    <a:pt x="1" y="2638"/>
                    <a:pt x="0" y="2638"/>
                    <a:pt x="0" y="2639"/>
                  </a:cubicBezTo>
                  <a:cubicBezTo>
                    <a:pt x="0" y="2648"/>
                    <a:pt x="101" y="2698"/>
                    <a:pt x="294" y="2774"/>
                  </a:cubicBezTo>
                  <a:cubicBezTo>
                    <a:pt x="488" y="2841"/>
                    <a:pt x="773" y="2950"/>
                    <a:pt x="1151" y="2950"/>
                  </a:cubicBezTo>
                  <a:cubicBezTo>
                    <a:pt x="1344" y="2950"/>
                    <a:pt x="1554" y="2900"/>
                    <a:pt x="1748" y="2782"/>
                  </a:cubicBezTo>
                  <a:cubicBezTo>
                    <a:pt x="1941" y="2673"/>
                    <a:pt x="2117" y="2505"/>
                    <a:pt x="2285" y="2337"/>
                  </a:cubicBezTo>
                  <a:cubicBezTo>
                    <a:pt x="2453" y="2160"/>
                    <a:pt x="2621" y="1967"/>
                    <a:pt x="2823" y="1807"/>
                  </a:cubicBezTo>
                  <a:cubicBezTo>
                    <a:pt x="3024" y="1648"/>
                    <a:pt x="3276" y="1555"/>
                    <a:pt x="3554" y="1547"/>
                  </a:cubicBezTo>
                  <a:cubicBezTo>
                    <a:pt x="3898" y="1522"/>
                    <a:pt x="4276" y="1564"/>
                    <a:pt x="4587" y="1379"/>
                  </a:cubicBezTo>
                  <a:lnTo>
                    <a:pt x="4604" y="1371"/>
                  </a:lnTo>
                  <a:lnTo>
                    <a:pt x="4612" y="1354"/>
                  </a:lnTo>
                  <a:cubicBezTo>
                    <a:pt x="4679" y="1228"/>
                    <a:pt x="4654" y="1085"/>
                    <a:pt x="4595" y="976"/>
                  </a:cubicBezTo>
                  <a:cubicBezTo>
                    <a:pt x="4537" y="867"/>
                    <a:pt x="4444" y="774"/>
                    <a:pt x="4343" y="724"/>
                  </a:cubicBezTo>
                  <a:cubicBezTo>
                    <a:pt x="4185" y="651"/>
                    <a:pt x="4028" y="635"/>
                    <a:pt x="3879" y="635"/>
                  </a:cubicBezTo>
                  <a:cubicBezTo>
                    <a:pt x="3822" y="635"/>
                    <a:pt x="3767" y="637"/>
                    <a:pt x="3713" y="640"/>
                  </a:cubicBezTo>
                  <a:cubicBezTo>
                    <a:pt x="3353" y="664"/>
                    <a:pt x="3038" y="688"/>
                    <a:pt x="2770" y="705"/>
                  </a:cubicBezTo>
                  <a:lnTo>
                    <a:pt x="2770" y="705"/>
                  </a:lnTo>
                  <a:cubicBezTo>
                    <a:pt x="2800" y="502"/>
                    <a:pt x="2824" y="329"/>
                    <a:pt x="2848" y="195"/>
                  </a:cubicBezTo>
                  <a:cubicBezTo>
                    <a:pt x="2865" y="69"/>
                    <a:pt x="2873" y="1"/>
                    <a:pt x="2865" y="1"/>
                  </a:cubicBezTo>
                  <a:cubicBezTo>
                    <a:pt x="2864" y="1"/>
                    <a:pt x="2864" y="1"/>
                    <a:pt x="2863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88;p65">
              <a:extLst>
                <a:ext uri="{FF2B5EF4-FFF2-40B4-BE49-F238E27FC236}">
                  <a16:creationId xmlns:a16="http://schemas.microsoft.com/office/drawing/2014/main" id="{816457AA-DF92-4268-A3C0-6D6AC7D65C9C}"/>
                </a:ext>
              </a:extLst>
            </p:cNvPr>
            <p:cNvSpPr/>
            <p:nvPr/>
          </p:nvSpPr>
          <p:spPr>
            <a:xfrm>
              <a:off x="-2919766" y="-1306500"/>
              <a:ext cx="75425" cy="32725"/>
            </a:xfrm>
            <a:custGeom>
              <a:avLst/>
              <a:gdLst/>
              <a:ahLst/>
              <a:cxnLst/>
              <a:rect l="l" t="t" r="r" b="b"/>
              <a:pathLst>
                <a:path w="3017" h="1309" extrusionOk="0">
                  <a:moveTo>
                    <a:pt x="1268" y="1"/>
                  </a:moveTo>
                  <a:cubicBezTo>
                    <a:pt x="1193" y="1"/>
                    <a:pt x="1124" y="5"/>
                    <a:pt x="1051" y="5"/>
                  </a:cubicBezTo>
                  <a:cubicBezTo>
                    <a:pt x="857" y="13"/>
                    <a:pt x="673" y="21"/>
                    <a:pt x="505" y="30"/>
                  </a:cubicBezTo>
                  <a:cubicBezTo>
                    <a:pt x="194" y="47"/>
                    <a:pt x="1" y="63"/>
                    <a:pt x="1" y="80"/>
                  </a:cubicBezTo>
                  <a:cubicBezTo>
                    <a:pt x="1" y="97"/>
                    <a:pt x="194" y="105"/>
                    <a:pt x="505" y="114"/>
                  </a:cubicBezTo>
                  <a:lnTo>
                    <a:pt x="1059" y="114"/>
                  </a:lnTo>
                  <a:cubicBezTo>
                    <a:pt x="1110" y="114"/>
                    <a:pt x="1162" y="112"/>
                    <a:pt x="1215" y="112"/>
                  </a:cubicBezTo>
                  <a:cubicBezTo>
                    <a:pt x="1267" y="112"/>
                    <a:pt x="1320" y="114"/>
                    <a:pt x="1370" y="122"/>
                  </a:cubicBezTo>
                  <a:cubicBezTo>
                    <a:pt x="1471" y="131"/>
                    <a:pt x="1572" y="173"/>
                    <a:pt x="1664" y="240"/>
                  </a:cubicBezTo>
                  <a:cubicBezTo>
                    <a:pt x="2042" y="517"/>
                    <a:pt x="2319" y="853"/>
                    <a:pt x="2563" y="1046"/>
                  </a:cubicBezTo>
                  <a:cubicBezTo>
                    <a:pt x="2792" y="1230"/>
                    <a:pt x="2966" y="1309"/>
                    <a:pt x="3002" y="1309"/>
                  </a:cubicBezTo>
                  <a:cubicBezTo>
                    <a:pt x="3005" y="1309"/>
                    <a:pt x="3007" y="1308"/>
                    <a:pt x="3008" y="1307"/>
                  </a:cubicBezTo>
                  <a:cubicBezTo>
                    <a:pt x="3016" y="1290"/>
                    <a:pt x="2848" y="1197"/>
                    <a:pt x="2622" y="987"/>
                  </a:cubicBezTo>
                  <a:cubicBezTo>
                    <a:pt x="2386" y="786"/>
                    <a:pt x="2126" y="433"/>
                    <a:pt x="1731" y="147"/>
                  </a:cubicBezTo>
                  <a:cubicBezTo>
                    <a:pt x="1630" y="80"/>
                    <a:pt x="1504" y="21"/>
                    <a:pt x="1387" y="5"/>
                  </a:cubicBezTo>
                  <a:cubicBezTo>
                    <a:pt x="1345" y="2"/>
                    <a:pt x="1306" y="1"/>
                    <a:pt x="1268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89;p65">
              <a:extLst>
                <a:ext uri="{FF2B5EF4-FFF2-40B4-BE49-F238E27FC236}">
                  <a16:creationId xmlns:a16="http://schemas.microsoft.com/office/drawing/2014/main" id="{BF224215-DF96-4543-8B9E-642CE497FDFB}"/>
                </a:ext>
              </a:extLst>
            </p:cNvPr>
            <p:cNvSpPr/>
            <p:nvPr/>
          </p:nvSpPr>
          <p:spPr>
            <a:xfrm>
              <a:off x="-2940766" y="-36050"/>
              <a:ext cx="202475" cy="161325"/>
            </a:xfrm>
            <a:custGeom>
              <a:avLst/>
              <a:gdLst/>
              <a:ahLst/>
              <a:cxnLst/>
              <a:rect l="l" t="t" r="r" b="b"/>
              <a:pathLst>
                <a:path w="8099" h="6453" extrusionOk="0">
                  <a:moveTo>
                    <a:pt x="3966" y="1"/>
                  </a:moveTo>
                  <a:lnTo>
                    <a:pt x="1" y="76"/>
                  </a:lnTo>
                  <a:lnTo>
                    <a:pt x="169" y="6452"/>
                  </a:lnTo>
                  <a:lnTo>
                    <a:pt x="8099" y="6293"/>
                  </a:lnTo>
                  <a:cubicBezTo>
                    <a:pt x="8040" y="5537"/>
                    <a:pt x="3898" y="4092"/>
                    <a:pt x="3898" y="4092"/>
                  </a:cubicBezTo>
                  <a:lnTo>
                    <a:pt x="39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90;p65">
              <a:extLst>
                <a:ext uri="{FF2B5EF4-FFF2-40B4-BE49-F238E27FC236}">
                  <a16:creationId xmlns:a16="http://schemas.microsoft.com/office/drawing/2014/main" id="{8B249139-3F57-4205-931F-08F9AB1E686A}"/>
                </a:ext>
              </a:extLst>
            </p:cNvPr>
            <p:cNvSpPr/>
            <p:nvPr/>
          </p:nvSpPr>
          <p:spPr>
            <a:xfrm>
              <a:off x="-2911141" y="58600"/>
              <a:ext cx="17450" cy="15450"/>
            </a:xfrm>
            <a:custGeom>
              <a:avLst/>
              <a:gdLst/>
              <a:ahLst/>
              <a:cxnLst/>
              <a:rect l="l" t="t" r="r" b="b"/>
              <a:pathLst>
                <a:path w="698" h="618" extrusionOk="0">
                  <a:moveTo>
                    <a:pt x="334" y="0"/>
                  </a:moveTo>
                  <a:cubicBezTo>
                    <a:pt x="296" y="0"/>
                    <a:pt x="260" y="9"/>
                    <a:pt x="227" y="28"/>
                  </a:cubicBezTo>
                  <a:lnTo>
                    <a:pt x="252" y="12"/>
                  </a:lnTo>
                  <a:lnTo>
                    <a:pt x="252" y="12"/>
                  </a:lnTo>
                  <a:cubicBezTo>
                    <a:pt x="101" y="62"/>
                    <a:pt x="0" y="238"/>
                    <a:pt x="42" y="390"/>
                  </a:cubicBezTo>
                  <a:cubicBezTo>
                    <a:pt x="71" y="519"/>
                    <a:pt x="203" y="617"/>
                    <a:pt x="341" y="617"/>
                  </a:cubicBezTo>
                  <a:cubicBezTo>
                    <a:pt x="365" y="617"/>
                    <a:pt x="388" y="614"/>
                    <a:pt x="412" y="608"/>
                  </a:cubicBezTo>
                  <a:cubicBezTo>
                    <a:pt x="563" y="566"/>
                    <a:pt x="697" y="356"/>
                    <a:pt x="639" y="213"/>
                  </a:cubicBezTo>
                  <a:cubicBezTo>
                    <a:pt x="593" y="97"/>
                    <a:pt x="458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91;p65">
              <a:extLst>
                <a:ext uri="{FF2B5EF4-FFF2-40B4-BE49-F238E27FC236}">
                  <a16:creationId xmlns:a16="http://schemas.microsoft.com/office/drawing/2014/main" id="{35454F87-43AA-447A-977D-7869BF0C6BBB}"/>
                </a:ext>
              </a:extLst>
            </p:cNvPr>
            <p:cNvSpPr/>
            <p:nvPr/>
          </p:nvSpPr>
          <p:spPr>
            <a:xfrm>
              <a:off x="-2936766" y="109075"/>
              <a:ext cx="199525" cy="16200"/>
            </a:xfrm>
            <a:custGeom>
              <a:avLst/>
              <a:gdLst/>
              <a:ahLst/>
              <a:cxnLst/>
              <a:rect l="l" t="t" r="r" b="b"/>
              <a:pathLst>
                <a:path w="7981" h="648" extrusionOk="0">
                  <a:moveTo>
                    <a:pt x="9" y="0"/>
                  </a:moveTo>
                  <a:lnTo>
                    <a:pt x="0" y="647"/>
                  </a:lnTo>
                  <a:lnTo>
                    <a:pt x="7939" y="488"/>
                  </a:lnTo>
                  <a:cubicBezTo>
                    <a:pt x="7981" y="236"/>
                    <a:pt x="7619" y="93"/>
                    <a:pt x="7619" y="93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92;p65">
              <a:extLst>
                <a:ext uri="{FF2B5EF4-FFF2-40B4-BE49-F238E27FC236}">
                  <a16:creationId xmlns:a16="http://schemas.microsoft.com/office/drawing/2014/main" id="{3306EEE2-B12F-4B81-BDEF-FAA9AB0F3C62}"/>
                </a:ext>
              </a:extLst>
            </p:cNvPr>
            <p:cNvSpPr/>
            <p:nvPr/>
          </p:nvSpPr>
          <p:spPr>
            <a:xfrm>
              <a:off x="-2858441" y="64375"/>
              <a:ext cx="18600" cy="12625"/>
            </a:xfrm>
            <a:custGeom>
              <a:avLst/>
              <a:gdLst/>
              <a:ahLst/>
              <a:cxnLst/>
              <a:rect l="l" t="t" r="r" b="b"/>
              <a:pathLst>
                <a:path w="744" h="505" extrusionOk="0">
                  <a:moveTo>
                    <a:pt x="624" y="1"/>
                  </a:moveTo>
                  <a:cubicBezTo>
                    <a:pt x="536" y="1"/>
                    <a:pt x="407" y="25"/>
                    <a:pt x="278" y="108"/>
                  </a:cubicBezTo>
                  <a:cubicBezTo>
                    <a:pt x="51" y="268"/>
                    <a:pt x="1" y="495"/>
                    <a:pt x="34" y="503"/>
                  </a:cubicBezTo>
                  <a:cubicBezTo>
                    <a:pt x="36" y="504"/>
                    <a:pt x="37" y="504"/>
                    <a:pt x="39" y="504"/>
                  </a:cubicBezTo>
                  <a:cubicBezTo>
                    <a:pt x="76" y="504"/>
                    <a:pt x="169" y="338"/>
                    <a:pt x="353" y="226"/>
                  </a:cubicBezTo>
                  <a:cubicBezTo>
                    <a:pt x="547" y="91"/>
                    <a:pt x="740" y="75"/>
                    <a:pt x="740" y="33"/>
                  </a:cubicBezTo>
                  <a:cubicBezTo>
                    <a:pt x="744" y="17"/>
                    <a:pt x="698" y="1"/>
                    <a:pt x="62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93;p65">
              <a:extLst>
                <a:ext uri="{FF2B5EF4-FFF2-40B4-BE49-F238E27FC236}">
                  <a16:creationId xmlns:a16="http://schemas.microsoft.com/office/drawing/2014/main" id="{9319482E-8DF1-4A63-964F-942F580204F9}"/>
                </a:ext>
              </a:extLst>
            </p:cNvPr>
            <p:cNvSpPr/>
            <p:nvPr/>
          </p:nvSpPr>
          <p:spPr>
            <a:xfrm>
              <a:off x="-2832941" y="73025"/>
              <a:ext cx="14225" cy="15700"/>
            </a:xfrm>
            <a:custGeom>
              <a:avLst/>
              <a:gdLst/>
              <a:ahLst/>
              <a:cxnLst/>
              <a:rect l="l" t="t" r="r" b="b"/>
              <a:pathLst>
                <a:path w="569" h="628" extrusionOk="0">
                  <a:moveTo>
                    <a:pt x="522" y="1"/>
                  </a:moveTo>
                  <a:cubicBezTo>
                    <a:pt x="448" y="1"/>
                    <a:pt x="285" y="49"/>
                    <a:pt x="165" y="207"/>
                  </a:cubicBezTo>
                  <a:cubicBezTo>
                    <a:pt x="0" y="405"/>
                    <a:pt x="29" y="628"/>
                    <a:pt x="70" y="628"/>
                  </a:cubicBezTo>
                  <a:cubicBezTo>
                    <a:pt x="71" y="628"/>
                    <a:pt x="72" y="628"/>
                    <a:pt x="73" y="628"/>
                  </a:cubicBezTo>
                  <a:cubicBezTo>
                    <a:pt x="106" y="628"/>
                    <a:pt x="140" y="451"/>
                    <a:pt x="274" y="291"/>
                  </a:cubicBezTo>
                  <a:cubicBezTo>
                    <a:pt x="400" y="123"/>
                    <a:pt x="568" y="56"/>
                    <a:pt x="560" y="14"/>
                  </a:cubicBezTo>
                  <a:cubicBezTo>
                    <a:pt x="560" y="6"/>
                    <a:pt x="546" y="1"/>
                    <a:pt x="52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94;p65">
              <a:extLst>
                <a:ext uri="{FF2B5EF4-FFF2-40B4-BE49-F238E27FC236}">
                  <a16:creationId xmlns:a16="http://schemas.microsoft.com/office/drawing/2014/main" id="{9A94AFE8-33C7-46E8-9B40-A323AEFF2034}"/>
                </a:ext>
              </a:extLst>
            </p:cNvPr>
            <p:cNvSpPr/>
            <p:nvPr/>
          </p:nvSpPr>
          <p:spPr>
            <a:xfrm>
              <a:off x="-2809041" y="81175"/>
              <a:ext cx="10275" cy="17000"/>
            </a:xfrm>
            <a:custGeom>
              <a:avLst/>
              <a:gdLst/>
              <a:ahLst/>
              <a:cxnLst/>
              <a:rect l="l" t="t" r="r" b="b"/>
              <a:pathLst>
                <a:path w="411" h="680" extrusionOk="0">
                  <a:moveTo>
                    <a:pt x="370" y="1"/>
                  </a:moveTo>
                  <a:cubicBezTo>
                    <a:pt x="323" y="1"/>
                    <a:pt x="180" y="94"/>
                    <a:pt x="99" y="276"/>
                  </a:cubicBezTo>
                  <a:cubicBezTo>
                    <a:pt x="1" y="490"/>
                    <a:pt x="55" y="680"/>
                    <a:pt x="89" y="680"/>
                  </a:cubicBezTo>
                  <a:cubicBezTo>
                    <a:pt x="90" y="680"/>
                    <a:pt x="90" y="680"/>
                    <a:pt x="91" y="680"/>
                  </a:cubicBezTo>
                  <a:cubicBezTo>
                    <a:pt x="133" y="671"/>
                    <a:pt x="141" y="512"/>
                    <a:pt x="217" y="335"/>
                  </a:cubicBezTo>
                  <a:cubicBezTo>
                    <a:pt x="293" y="159"/>
                    <a:pt x="410" y="41"/>
                    <a:pt x="385" y="7"/>
                  </a:cubicBezTo>
                  <a:cubicBezTo>
                    <a:pt x="383" y="3"/>
                    <a:pt x="378" y="1"/>
                    <a:pt x="37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95;p65">
              <a:extLst>
                <a:ext uri="{FF2B5EF4-FFF2-40B4-BE49-F238E27FC236}">
                  <a16:creationId xmlns:a16="http://schemas.microsoft.com/office/drawing/2014/main" id="{06CEE030-067B-491C-BC57-44FCBA143107}"/>
                </a:ext>
              </a:extLst>
            </p:cNvPr>
            <p:cNvSpPr/>
            <p:nvPr/>
          </p:nvSpPr>
          <p:spPr>
            <a:xfrm>
              <a:off x="-2863491" y="38625"/>
              <a:ext cx="21625" cy="5150"/>
            </a:xfrm>
            <a:custGeom>
              <a:avLst/>
              <a:gdLst/>
              <a:ahLst/>
              <a:cxnLst/>
              <a:rect l="l" t="t" r="r" b="b"/>
              <a:pathLst>
                <a:path w="865" h="206" extrusionOk="0">
                  <a:moveTo>
                    <a:pt x="500" y="1"/>
                  </a:moveTo>
                  <a:cubicBezTo>
                    <a:pt x="477" y="1"/>
                    <a:pt x="453" y="2"/>
                    <a:pt x="429" y="4"/>
                  </a:cubicBezTo>
                  <a:cubicBezTo>
                    <a:pt x="169" y="21"/>
                    <a:pt x="1" y="164"/>
                    <a:pt x="26" y="197"/>
                  </a:cubicBezTo>
                  <a:cubicBezTo>
                    <a:pt x="30" y="203"/>
                    <a:pt x="38" y="205"/>
                    <a:pt x="50" y="205"/>
                  </a:cubicBezTo>
                  <a:cubicBezTo>
                    <a:pt x="108" y="205"/>
                    <a:pt x="255" y="146"/>
                    <a:pt x="438" y="139"/>
                  </a:cubicBezTo>
                  <a:cubicBezTo>
                    <a:pt x="485" y="133"/>
                    <a:pt x="530" y="131"/>
                    <a:pt x="572" y="131"/>
                  </a:cubicBezTo>
                  <a:cubicBezTo>
                    <a:pt x="673" y="131"/>
                    <a:pt x="755" y="142"/>
                    <a:pt x="804" y="142"/>
                  </a:cubicBezTo>
                  <a:cubicBezTo>
                    <a:pt x="829" y="142"/>
                    <a:pt x="845" y="139"/>
                    <a:pt x="849" y="130"/>
                  </a:cubicBezTo>
                  <a:cubicBezTo>
                    <a:pt x="865" y="100"/>
                    <a:pt x="715" y="1"/>
                    <a:pt x="50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96;p65">
              <a:extLst>
                <a:ext uri="{FF2B5EF4-FFF2-40B4-BE49-F238E27FC236}">
                  <a16:creationId xmlns:a16="http://schemas.microsoft.com/office/drawing/2014/main" id="{E3B2452C-2E8E-4597-901C-92ABB2106EF5}"/>
                </a:ext>
              </a:extLst>
            </p:cNvPr>
            <p:cNvSpPr/>
            <p:nvPr/>
          </p:nvSpPr>
          <p:spPr>
            <a:xfrm>
              <a:off x="-2940341" y="-15675"/>
              <a:ext cx="98300" cy="19350"/>
            </a:xfrm>
            <a:custGeom>
              <a:avLst/>
              <a:gdLst/>
              <a:ahLst/>
              <a:cxnLst/>
              <a:rect l="l" t="t" r="r" b="b"/>
              <a:pathLst>
                <a:path w="3932" h="774" extrusionOk="0">
                  <a:moveTo>
                    <a:pt x="3932" y="1"/>
                  </a:moveTo>
                  <a:lnTo>
                    <a:pt x="0" y="118"/>
                  </a:lnTo>
                  <a:lnTo>
                    <a:pt x="26" y="773"/>
                  </a:lnTo>
                  <a:lnTo>
                    <a:pt x="3923" y="723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97;p65">
              <a:extLst>
                <a:ext uri="{FF2B5EF4-FFF2-40B4-BE49-F238E27FC236}">
                  <a16:creationId xmlns:a16="http://schemas.microsoft.com/office/drawing/2014/main" id="{181BAC3D-136D-4FCF-91AB-E36559C2D5B7}"/>
                </a:ext>
              </a:extLst>
            </p:cNvPr>
            <p:cNvSpPr/>
            <p:nvPr/>
          </p:nvSpPr>
          <p:spPr>
            <a:xfrm>
              <a:off x="-2873341" y="5750"/>
              <a:ext cx="31100" cy="16225"/>
            </a:xfrm>
            <a:custGeom>
              <a:avLst/>
              <a:gdLst/>
              <a:ahLst/>
              <a:cxnLst/>
              <a:rect l="l" t="t" r="r" b="b"/>
              <a:pathLst>
                <a:path w="1244" h="649" extrusionOk="0">
                  <a:moveTo>
                    <a:pt x="238" y="134"/>
                  </a:moveTo>
                  <a:cubicBezTo>
                    <a:pt x="266" y="134"/>
                    <a:pt x="299" y="141"/>
                    <a:pt x="336" y="152"/>
                  </a:cubicBezTo>
                  <a:cubicBezTo>
                    <a:pt x="420" y="160"/>
                    <a:pt x="496" y="185"/>
                    <a:pt x="571" y="210"/>
                  </a:cubicBezTo>
                  <a:cubicBezTo>
                    <a:pt x="714" y="269"/>
                    <a:pt x="832" y="336"/>
                    <a:pt x="933" y="404"/>
                  </a:cubicBezTo>
                  <a:cubicBezTo>
                    <a:pt x="1028" y="478"/>
                    <a:pt x="1099" y="545"/>
                    <a:pt x="1148" y="590"/>
                  </a:cubicBezTo>
                  <a:lnTo>
                    <a:pt x="1148" y="590"/>
                  </a:lnTo>
                  <a:cubicBezTo>
                    <a:pt x="1081" y="577"/>
                    <a:pt x="984" y="560"/>
                    <a:pt x="865" y="530"/>
                  </a:cubicBezTo>
                  <a:cubicBezTo>
                    <a:pt x="748" y="504"/>
                    <a:pt x="613" y="454"/>
                    <a:pt x="471" y="395"/>
                  </a:cubicBezTo>
                  <a:cubicBezTo>
                    <a:pt x="403" y="362"/>
                    <a:pt x="336" y="320"/>
                    <a:pt x="261" y="278"/>
                  </a:cubicBezTo>
                  <a:cubicBezTo>
                    <a:pt x="227" y="252"/>
                    <a:pt x="193" y="236"/>
                    <a:pt x="177" y="210"/>
                  </a:cubicBezTo>
                  <a:cubicBezTo>
                    <a:pt x="151" y="185"/>
                    <a:pt x="160" y="177"/>
                    <a:pt x="160" y="168"/>
                  </a:cubicBezTo>
                  <a:cubicBezTo>
                    <a:pt x="174" y="145"/>
                    <a:pt x="201" y="134"/>
                    <a:pt x="238" y="134"/>
                  </a:cubicBezTo>
                  <a:close/>
                  <a:moveTo>
                    <a:pt x="219" y="0"/>
                  </a:moveTo>
                  <a:cubicBezTo>
                    <a:pt x="160" y="0"/>
                    <a:pt x="93" y="34"/>
                    <a:pt x="51" y="93"/>
                  </a:cubicBezTo>
                  <a:cubicBezTo>
                    <a:pt x="0" y="160"/>
                    <a:pt x="25" y="261"/>
                    <a:pt x="76" y="294"/>
                  </a:cubicBezTo>
                  <a:cubicBezTo>
                    <a:pt x="109" y="345"/>
                    <a:pt x="160" y="370"/>
                    <a:pt x="193" y="387"/>
                  </a:cubicBezTo>
                  <a:cubicBezTo>
                    <a:pt x="269" y="437"/>
                    <a:pt x="353" y="471"/>
                    <a:pt x="429" y="504"/>
                  </a:cubicBezTo>
                  <a:cubicBezTo>
                    <a:pt x="580" y="572"/>
                    <a:pt x="723" y="605"/>
                    <a:pt x="840" y="622"/>
                  </a:cubicBezTo>
                  <a:cubicBezTo>
                    <a:pt x="942" y="639"/>
                    <a:pt x="1028" y="645"/>
                    <a:pt x="1093" y="645"/>
                  </a:cubicBezTo>
                  <a:cubicBezTo>
                    <a:pt x="1140" y="645"/>
                    <a:pt x="1176" y="642"/>
                    <a:pt x="1201" y="638"/>
                  </a:cubicBezTo>
                  <a:lnTo>
                    <a:pt x="1201" y="638"/>
                  </a:lnTo>
                  <a:cubicBezTo>
                    <a:pt x="1211" y="645"/>
                    <a:pt x="1218" y="649"/>
                    <a:pt x="1222" y="649"/>
                  </a:cubicBezTo>
                  <a:cubicBezTo>
                    <a:pt x="1224" y="649"/>
                    <a:pt x="1226" y="648"/>
                    <a:pt x="1227" y="647"/>
                  </a:cubicBezTo>
                  <a:cubicBezTo>
                    <a:pt x="1229" y="646"/>
                    <a:pt x="1230" y="640"/>
                    <a:pt x="1228" y="632"/>
                  </a:cubicBezTo>
                  <a:lnTo>
                    <a:pt x="1228" y="632"/>
                  </a:lnTo>
                  <a:cubicBezTo>
                    <a:pt x="1238" y="629"/>
                    <a:pt x="1243" y="625"/>
                    <a:pt x="1243" y="622"/>
                  </a:cubicBezTo>
                  <a:cubicBezTo>
                    <a:pt x="1243" y="616"/>
                    <a:pt x="1235" y="611"/>
                    <a:pt x="1218" y="606"/>
                  </a:cubicBezTo>
                  <a:lnTo>
                    <a:pt x="1218" y="606"/>
                  </a:lnTo>
                  <a:cubicBezTo>
                    <a:pt x="1192" y="550"/>
                    <a:pt x="1120" y="445"/>
                    <a:pt x="991" y="328"/>
                  </a:cubicBezTo>
                  <a:cubicBezTo>
                    <a:pt x="891" y="244"/>
                    <a:pt x="773" y="160"/>
                    <a:pt x="613" y="101"/>
                  </a:cubicBezTo>
                  <a:cubicBezTo>
                    <a:pt x="538" y="68"/>
                    <a:pt x="454" y="34"/>
                    <a:pt x="370" y="17"/>
                  </a:cubicBezTo>
                  <a:cubicBezTo>
                    <a:pt x="328" y="9"/>
                    <a:pt x="277" y="0"/>
                    <a:pt x="21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98;p65">
              <a:extLst>
                <a:ext uri="{FF2B5EF4-FFF2-40B4-BE49-F238E27FC236}">
                  <a16:creationId xmlns:a16="http://schemas.microsoft.com/office/drawing/2014/main" id="{29C1170F-DA19-429C-B12C-CCDF21B3C5B7}"/>
                </a:ext>
              </a:extLst>
            </p:cNvPr>
            <p:cNvSpPr/>
            <p:nvPr/>
          </p:nvSpPr>
          <p:spPr>
            <a:xfrm>
              <a:off x="-2846466" y="-9175"/>
              <a:ext cx="15775" cy="31750"/>
            </a:xfrm>
            <a:custGeom>
              <a:avLst/>
              <a:gdLst/>
              <a:ahLst/>
              <a:cxnLst/>
              <a:rect l="l" t="t" r="r" b="b"/>
              <a:pathLst>
                <a:path w="631" h="1270" extrusionOk="0">
                  <a:moveTo>
                    <a:pt x="395" y="1"/>
                  </a:moveTo>
                  <a:cubicBezTo>
                    <a:pt x="244" y="26"/>
                    <a:pt x="194" y="127"/>
                    <a:pt x="152" y="211"/>
                  </a:cubicBezTo>
                  <a:cubicBezTo>
                    <a:pt x="101" y="295"/>
                    <a:pt x="76" y="371"/>
                    <a:pt x="51" y="455"/>
                  </a:cubicBezTo>
                  <a:cubicBezTo>
                    <a:pt x="9" y="614"/>
                    <a:pt x="0" y="765"/>
                    <a:pt x="9" y="891"/>
                  </a:cubicBezTo>
                  <a:cubicBezTo>
                    <a:pt x="25" y="1136"/>
                    <a:pt x="97" y="1270"/>
                    <a:pt x="116" y="1270"/>
                  </a:cubicBezTo>
                  <a:cubicBezTo>
                    <a:pt x="117" y="1270"/>
                    <a:pt x="118" y="1270"/>
                    <a:pt x="118" y="1269"/>
                  </a:cubicBezTo>
                  <a:cubicBezTo>
                    <a:pt x="135" y="1269"/>
                    <a:pt x="93" y="1127"/>
                    <a:pt x="101" y="891"/>
                  </a:cubicBezTo>
                  <a:cubicBezTo>
                    <a:pt x="101" y="774"/>
                    <a:pt x="126" y="631"/>
                    <a:pt x="168" y="488"/>
                  </a:cubicBezTo>
                  <a:cubicBezTo>
                    <a:pt x="194" y="421"/>
                    <a:pt x="227" y="345"/>
                    <a:pt x="269" y="270"/>
                  </a:cubicBezTo>
                  <a:cubicBezTo>
                    <a:pt x="294" y="203"/>
                    <a:pt x="362" y="135"/>
                    <a:pt x="404" y="135"/>
                  </a:cubicBezTo>
                  <a:cubicBezTo>
                    <a:pt x="406" y="135"/>
                    <a:pt x="407" y="135"/>
                    <a:pt x="409" y="135"/>
                  </a:cubicBezTo>
                  <a:cubicBezTo>
                    <a:pt x="441" y="135"/>
                    <a:pt x="471" y="199"/>
                    <a:pt x="479" y="278"/>
                  </a:cubicBezTo>
                  <a:cubicBezTo>
                    <a:pt x="496" y="362"/>
                    <a:pt x="496" y="438"/>
                    <a:pt x="496" y="513"/>
                  </a:cubicBezTo>
                  <a:cubicBezTo>
                    <a:pt x="479" y="656"/>
                    <a:pt x="429" y="791"/>
                    <a:pt x="370" y="883"/>
                  </a:cubicBezTo>
                  <a:cubicBezTo>
                    <a:pt x="261" y="1085"/>
                    <a:pt x="126" y="1169"/>
                    <a:pt x="135" y="1185"/>
                  </a:cubicBezTo>
                  <a:cubicBezTo>
                    <a:pt x="135" y="1186"/>
                    <a:pt x="137" y="1186"/>
                    <a:pt x="139" y="1186"/>
                  </a:cubicBezTo>
                  <a:cubicBezTo>
                    <a:pt x="165" y="1186"/>
                    <a:pt x="313" y="1130"/>
                    <a:pt x="454" y="942"/>
                  </a:cubicBezTo>
                  <a:cubicBezTo>
                    <a:pt x="530" y="841"/>
                    <a:pt x="597" y="690"/>
                    <a:pt x="614" y="522"/>
                  </a:cubicBezTo>
                  <a:cubicBezTo>
                    <a:pt x="630" y="438"/>
                    <a:pt x="630" y="345"/>
                    <a:pt x="614" y="253"/>
                  </a:cubicBezTo>
                  <a:cubicBezTo>
                    <a:pt x="597" y="211"/>
                    <a:pt x="597" y="169"/>
                    <a:pt x="563" y="110"/>
                  </a:cubicBezTo>
                  <a:cubicBezTo>
                    <a:pt x="546" y="60"/>
                    <a:pt x="479" y="1"/>
                    <a:pt x="39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99;p65">
              <a:extLst>
                <a:ext uri="{FF2B5EF4-FFF2-40B4-BE49-F238E27FC236}">
                  <a16:creationId xmlns:a16="http://schemas.microsoft.com/office/drawing/2014/main" id="{CD987073-EBCE-43B4-B82A-0ACD12B6BD90}"/>
                </a:ext>
              </a:extLst>
            </p:cNvPr>
            <p:cNvSpPr/>
            <p:nvPr/>
          </p:nvSpPr>
          <p:spPr>
            <a:xfrm>
              <a:off x="-3202866" y="-682025"/>
              <a:ext cx="398225" cy="723300"/>
            </a:xfrm>
            <a:custGeom>
              <a:avLst/>
              <a:gdLst/>
              <a:ahLst/>
              <a:cxnLst/>
              <a:rect l="l" t="t" r="r" b="b"/>
              <a:pathLst>
                <a:path w="15929" h="28932" extrusionOk="0">
                  <a:moveTo>
                    <a:pt x="7402" y="0"/>
                  </a:moveTo>
                  <a:lnTo>
                    <a:pt x="1" y="2705"/>
                  </a:lnTo>
                  <a:cubicBezTo>
                    <a:pt x="194" y="2999"/>
                    <a:pt x="8813" y="11937"/>
                    <a:pt x="8813" y="11937"/>
                  </a:cubicBezTo>
                  <a:cubicBezTo>
                    <a:pt x="8813" y="11937"/>
                    <a:pt x="7746" y="16062"/>
                    <a:pt x="8132" y="19640"/>
                  </a:cubicBezTo>
                  <a:cubicBezTo>
                    <a:pt x="8519" y="23219"/>
                    <a:pt x="9678" y="28931"/>
                    <a:pt x="9678" y="28931"/>
                  </a:cubicBezTo>
                  <a:lnTo>
                    <a:pt x="15928" y="28435"/>
                  </a:lnTo>
                  <a:lnTo>
                    <a:pt x="14223" y="9014"/>
                  </a:lnTo>
                  <a:lnTo>
                    <a:pt x="7402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00;p65">
              <a:extLst>
                <a:ext uri="{FF2B5EF4-FFF2-40B4-BE49-F238E27FC236}">
                  <a16:creationId xmlns:a16="http://schemas.microsoft.com/office/drawing/2014/main" id="{2DE4F7B8-9192-4DDF-9149-5342EC3A0063}"/>
                </a:ext>
              </a:extLst>
            </p:cNvPr>
            <p:cNvSpPr/>
            <p:nvPr/>
          </p:nvSpPr>
          <p:spPr>
            <a:xfrm>
              <a:off x="-2884266" y="-149025"/>
              <a:ext cx="229775" cy="177050"/>
            </a:xfrm>
            <a:custGeom>
              <a:avLst/>
              <a:gdLst/>
              <a:ahLst/>
              <a:cxnLst/>
              <a:rect l="l" t="t" r="r" b="b"/>
              <a:pathLst>
                <a:path w="9191" h="7082" extrusionOk="0">
                  <a:moveTo>
                    <a:pt x="3865" y="0"/>
                  </a:moveTo>
                  <a:lnTo>
                    <a:pt x="0" y="874"/>
                  </a:lnTo>
                  <a:lnTo>
                    <a:pt x="1445" y="7082"/>
                  </a:lnTo>
                  <a:lnTo>
                    <a:pt x="9190" y="5318"/>
                  </a:lnTo>
                  <a:cubicBezTo>
                    <a:pt x="8980" y="4587"/>
                    <a:pt x="4629" y="4016"/>
                    <a:pt x="4629" y="4016"/>
                  </a:cubicBezTo>
                  <a:lnTo>
                    <a:pt x="38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01;p65">
              <a:extLst>
                <a:ext uri="{FF2B5EF4-FFF2-40B4-BE49-F238E27FC236}">
                  <a16:creationId xmlns:a16="http://schemas.microsoft.com/office/drawing/2014/main" id="{11ADDA0C-247D-497B-A7E1-0851DE7CD997}"/>
                </a:ext>
              </a:extLst>
            </p:cNvPr>
            <p:cNvSpPr/>
            <p:nvPr/>
          </p:nvSpPr>
          <p:spPr>
            <a:xfrm>
              <a:off x="-2835266" y="-44200"/>
              <a:ext cx="17375" cy="15375"/>
            </a:xfrm>
            <a:custGeom>
              <a:avLst/>
              <a:gdLst/>
              <a:ahLst/>
              <a:cxnLst/>
              <a:rect l="l" t="t" r="r" b="b"/>
              <a:pathLst>
                <a:path w="695" h="615" extrusionOk="0">
                  <a:moveTo>
                    <a:pt x="321" y="1"/>
                  </a:moveTo>
                  <a:cubicBezTo>
                    <a:pt x="268" y="1"/>
                    <a:pt x="218" y="14"/>
                    <a:pt x="180" y="45"/>
                  </a:cubicBezTo>
                  <a:lnTo>
                    <a:pt x="180" y="45"/>
                  </a:lnTo>
                  <a:cubicBezTo>
                    <a:pt x="59" y="127"/>
                    <a:pt x="1" y="308"/>
                    <a:pt x="65" y="444"/>
                  </a:cubicBezTo>
                  <a:cubicBezTo>
                    <a:pt x="113" y="554"/>
                    <a:pt x="232" y="615"/>
                    <a:pt x="345" y="615"/>
                  </a:cubicBezTo>
                  <a:cubicBezTo>
                    <a:pt x="388" y="615"/>
                    <a:pt x="431" y="606"/>
                    <a:pt x="468" y="587"/>
                  </a:cubicBezTo>
                  <a:cubicBezTo>
                    <a:pt x="611" y="511"/>
                    <a:pt x="695" y="285"/>
                    <a:pt x="611" y="150"/>
                  </a:cubicBezTo>
                  <a:cubicBezTo>
                    <a:pt x="555" y="61"/>
                    <a:pt x="432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02;p65">
              <a:extLst>
                <a:ext uri="{FF2B5EF4-FFF2-40B4-BE49-F238E27FC236}">
                  <a16:creationId xmlns:a16="http://schemas.microsoft.com/office/drawing/2014/main" id="{A1F60CDA-B5E5-4952-9022-9912E65C7A3F}"/>
                </a:ext>
              </a:extLst>
            </p:cNvPr>
            <p:cNvSpPr/>
            <p:nvPr/>
          </p:nvSpPr>
          <p:spPr>
            <a:xfrm>
              <a:off x="-2851091" y="-24075"/>
              <a:ext cx="196600" cy="52100"/>
            </a:xfrm>
            <a:custGeom>
              <a:avLst/>
              <a:gdLst/>
              <a:ahLst/>
              <a:cxnLst/>
              <a:rect l="l" t="t" r="r" b="b"/>
              <a:pathLst>
                <a:path w="7864" h="2084" extrusionOk="0">
                  <a:moveTo>
                    <a:pt x="7469" y="0"/>
                  </a:moveTo>
                  <a:lnTo>
                    <a:pt x="1" y="1454"/>
                  </a:lnTo>
                  <a:lnTo>
                    <a:pt x="118" y="2084"/>
                  </a:lnTo>
                  <a:lnTo>
                    <a:pt x="7863" y="320"/>
                  </a:lnTo>
                  <a:cubicBezTo>
                    <a:pt x="7847" y="68"/>
                    <a:pt x="7469" y="0"/>
                    <a:pt x="7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03;p65">
              <a:extLst>
                <a:ext uri="{FF2B5EF4-FFF2-40B4-BE49-F238E27FC236}">
                  <a16:creationId xmlns:a16="http://schemas.microsoft.com/office/drawing/2014/main" id="{E082B6FE-ACF0-4348-8837-6693F3548E15}"/>
                </a:ext>
              </a:extLst>
            </p:cNvPr>
            <p:cNvSpPr/>
            <p:nvPr/>
          </p:nvSpPr>
          <p:spPr>
            <a:xfrm>
              <a:off x="-2781366" y="-50700"/>
              <a:ext cx="15975" cy="15525"/>
            </a:xfrm>
            <a:custGeom>
              <a:avLst/>
              <a:gdLst/>
              <a:ahLst/>
              <a:cxnLst/>
              <a:rect l="l" t="t" r="r" b="b"/>
              <a:pathLst>
                <a:path w="639" h="621" extrusionOk="0">
                  <a:moveTo>
                    <a:pt x="584" y="0"/>
                  </a:moveTo>
                  <a:cubicBezTo>
                    <a:pt x="505" y="0"/>
                    <a:pt x="343" y="43"/>
                    <a:pt x="202" y="183"/>
                  </a:cubicBezTo>
                  <a:cubicBezTo>
                    <a:pt x="9" y="377"/>
                    <a:pt x="1" y="620"/>
                    <a:pt x="34" y="620"/>
                  </a:cubicBezTo>
                  <a:cubicBezTo>
                    <a:pt x="35" y="620"/>
                    <a:pt x="36" y="621"/>
                    <a:pt x="37" y="621"/>
                  </a:cubicBezTo>
                  <a:cubicBezTo>
                    <a:pt x="79" y="621"/>
                    <a:pt x="138" y="440"/>
                    <a:pt x="295" y="284"/>
                  </a:cubicBezTo>
                  <a:cubicBezTo>
                    <a:pt x="454" y="116"/>
                    <a:pt x="639" y="57"/>
                    <a:pt x="631" y="15"/>
                  </a:cubicBezTo>
                  <a:cubicBezTo>
                    <a:pt x="631" y="6"/>
                    <a:pt x="613" y="0"/>
                    <a:pt x="58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04;p65">
              <a:extLst>
                <a:ext uri="{FF2B5EF4-FFF2-40B4-BE49-F238E27FC236}">
                  <a16:creationId xmlns:a16="http://schemas.microsoft.com/office/drawing/2014/main" id="{77370ECF-CAEF-4DD2-A0FB-C445CBC2FDD2}"/>
                </a:ext>
              </a:extLst>
            </p:cNvPr>
            <p:cNvSpPr/>
            <p:nvPr/>
          </p:nvSpPr>
          <p:spPr>
            <a:xfrm>
              <a:off x="-2754791" y="-46750"/>
              <a:ext cx="11875" cy="17675"/>
            </a:xfrm>
            <a:custGeom>
              <a:avLst/>
              <a:gdLst/>
              <a:ahLst/>
              <a:cxnLst/>
              <a:rect l="l" t="t" r="r" b="b"/>
              <a:pathLst>
                <a:path w="475" h="707" extrusionOk="0">
                  <a:moveTo>
                    <a:pt x="439" y="1"/>
                  </a:moveTo>
                  <a:cubicBezTo>
                    <a:pt x="383" y="1"/>
                    <a:pt x="213" y="79"/>
                    <a:pt x="114" y="277"/>
                  </a:cubicBezTo>
                  <a:cubicBezTo>
                    <a:pt x="0" y="496"/>
                    <a:pt x="66" y="707"/>
                    <a:pt x="101" y="707"/>
                  </a:cubicBezTo>
                  <a:cubicBezTo>
                    <a:pt x="103" y="707"/>
                    <a:pt x="104" y="706"/>
                    <a:pt x="105" y="706"/>
                  </a:cubicBezTo>
                  <a:cubicBezTo>
                    <a:pt x="147" y="706"/>
                    <a:pt x="139" y="521"/>
                    <a:pt x="231" y="336"/>
                  </a:cubicBezTo>
                  <a:cubicBezTo>
                    <a:pt x="324" y="143"/>
                    <a:pt x="475" y="42"/>
                    <a:pt x="458" y="9"/>
                  </a:cubicBezTo>
                  <a:cubicBezTo>
                    <a:pt x="457" y="3"/>
                    <a:pt x="450" y="1"/>
                    <a:pt x="43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05;p65">
              <a:extLst>
                <a:ext uri="{FF2B5EF4-FFF2-40B4-BE49-F238E27FC236}">
                  <a16:creationId xmlns:a16="http://schemas.microsoft.com/office/drawing/2014/main" id="{5DF7DE11-465E-494F-9D1B-7268A6700035}"/>
                </a:ext>
              </a:extLst>
            </p:cNvPr>
            <p:cNvSpPr/>
            <p:nvPr/>
          </p:nvSpPr>
          <p:spPr>
            <a:xfrm>
              <a:off x="-2729441" y="-42850"/>
              <a:ext cx="7750" cy="18000"/>
            </a:xfrm>
            <a:custGeom>
              <a:avLst/>
              <a:gdLst/>
              <a:ahLst/>
              <a:cxnLst/>
              <a:rect l="l" t="t" r="r" b="b"/>
              <a:pathLst>
                <a:path w="310" h="720" extrusionOk="0">
                  <a:moveTo>
                    <a:pt x="269" y="1"/>
                  </a:moveTo>
                  <a:cubicBezTo>
                    <a:pt x="233" y="1"/>
                    <a:pt x="95" y="124"/>
                    <a:pt x="49" y="331"/>
                  </a:cubicBezTo>
                  <a:cubicBezTo>
                    <a:pt x="1" y="548"/>
                    <a:pt x="83" y="719"/>
                    <a:pt x="120" y="719"/>
                  </a:cubicBezTo>
                  <a:cubicBezTo>
                    <a:pt x="121" y="719"/>
                    <a:pt x="123" y="719"/>
                    <a:pt x="124" y="718"/>
                  </a:cubicBezTo>
                  <a:cubicBezTo>
                    <a:pt x="166" y="709"/>
                    <a:pt x="141" y="550"/>
                    <a:pt x="183" y="357"/>
                  </a:cubicBezTo>
                  <a:cubicBezTo>
                    <a:pt x="217" y="172"/>
                    <a:pt x="309" y="29"/>
                    <a:pt x="276" y="4"/>
                  </a:cubicBezTo>
                  <a:cubicBezTo>
                    <a:pt x="274" y="2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06;p65">
              <a:extLst>
                <a:ext uri="{FF2B5EF4-FFF2-40B4-BE49-F238E27FC236}">
                  <a16:creationId xmlns:a16="http://schemas.microsoft.com/office/drawing/2014/main" id="{BDAFC25B-3227-40F9-804A-B54F281B21A9}"/>
                </a:ext>
              </a:extLst>
            </p:cNvPr>
            <p:cNvSpPr/>
            <p:nvPr/>
          </p:nvSpPr>
          <p:spPr>
            <a:xfrm>
              <a:off x="-2792916" y="-74450"/>
              <a:ext cx="20750" cy="7650"/>
            </a:xfrm>
            <a:custGeom>
              <a:avLst/>
              <a:gdLst/>
              <a:ahLst/>
              <a:cxnLst/>
              <a:rect l="l" t="t" r="r" b="b"/>
              <a:pathLst>
                <a:path w="830" h="306" extrusionOk="0">
                  <a:moveTo>
                    <a:pt x="589" y="1"/>
                  </a:moveTo>
                  <a:cubicBezTo>
                    <a:pt x="525" y="1"/>
                    <a:pt x="454" y="10"/>
                    <a:pt x="379" y="33"/>
                  </a:cubicBezTo>
                  <a:cubicBezTo>
                    <a:pt x="127" y="100"/>
                    <a:pt x="1" y="277"/>
                    <a:pt x="26" y="302"/>
                  </a:cubicBezTo>
                  <a:cubicBezTo>
                    <a:pt x="29" y="304"/>
                    <a:pt x="34" y="306"/>
                    <a:pt x="39" y="306"/>
                  </a:cubicBezTo>
                  <a:cubicBezTo>
                    <a:pt x="89" y="306"/>
                    <a:pt x="224" y="212"/>
                    <a:pt x="421" y="159"/>
                  </a:cubicBezTo>
                  <a:cubicBezTo>
                    <a:pt x="631" y="100"/>
                    <a:pt x="815" y="109"/>
                    <a:pt x="824" y="75"/>
                  </a:cubicBezTo>
                  <a:cubicBezTo>
                    <a:pt x="830" y="46"/>
                    <a:pt x="731" y="1"/>
                    <a:pt x="58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07;p65">
              <a:extLst>
                <a:ext uri="{FF2B5EF4-FFF2-40B4-BE49-F238E27FC236}">
                  <a16:creationId xmlns:a16="http://schemas.microsoft.com/office/drawing/2014/main" id="{4D4E9CBB-FA23-4171-899C-9C91B1079103}"/>
                </a:ext>
              </a:extLst>
            </p:cNvPr>
            <p:cNvSpPr/>
            <p:nvPr/>
          </p:nvSpPr>
          <p:spPr>
            <a:xfrm>
              <a:off x="-2879441" y="-129075"/>
              <a:ext cx="98950" cy="38650"/>
            </a:xfrm>
            <a:custGeom>
              <a:avLst/>
              <a:gdLst/>
              <a:ahLst/>
              <a:cxnLst/>
              <a:rect l="l" t="t" r="r" b="b"/>
              <a:pathLst>
                <a:path w="3958" h="1546" extrusionOk="0">
                  <a:moveTo>
                    <a:pt x="3823" y="0"/>
                  </a:moveTo>
                  <a:lnTo>
                    <a:pt x="1" y="908"/>
                  </a:lnTo>
                  <a:lnTo>
                    <a:pt x="152" y="1546"/>
                  </a:lnTo>
                  <a:lnTo>
                    <a:pt x="3957" y="714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08;p65">
              <a:extLst>
                <a:ext uri="{FF2B5EF4-FFF2-40B4-BE49-F238E27FC236}">
                  <a16:creationId xmlns:a16="http://schemas.microsoft.com/office/drawing/2014/main" id="{027C17E9-81D2-45CE-A311-59A1207FBF93}"/>
                </a:ext>
              </a:extLst>
            </p:cNvPr>
            <p:cNvSpPr/>
            <p:nvPr/>
          </p:nvSpPr>
          <p:spPr>
            <a:xfrm>
              <a:off x="-2809291" y="-103250"/>
              <a:ext cx="32625" cy="12625"/>
            </a:xfrm>
            <a:custGeom>
              <a:avLst/>
              <a:gdLst/>
              <a:ahLst/>
              <a:cxnLst/>
              <a:rect l="l" t="t" r="r" b="b"/>
              <a:pathLst>
                <a:path w="1305" h="505" extrusionOk="0">
                  <a:moveTo>
                    <a:pt x="328" y="135"/>
                  </a:moveTo>
                  <a:cubicBezTo>
                    <a:pt x="412" y="135"/>
                    <a:pt x="488" y="143"/>
                    <a:pt x="563" y="152"/>
                  </a:cubicBezTo>
                  <a:cubicBezTo>
                    <a:pt x="714" y="177"/>
                    <a:pt x="849" y="219"/>
                    <a:pt x="958" y="269"/>
                  </a:cubicBezTo>
                  <a:cubicBezTo>
                    <a:pt x="1072" y="320"/>
                    <a:pt x="1159" y="372"/>
                    <a:pt x="1217" y="407"/>
                  </a:cubicBezTo>
                  <a:lnTo>
                    <a:pt x="1217" y="407"/>
                  </a:lnTo>
                  <a:cubicBezTo>
                    <a:pt x="1184" y="408"/>
                    <a:pt x="1141" y="410"/>
                    <a:pt x="1090" y="410"/>
                  </a:cubicBezTo>
                  <a:cubicBezTo>
                    <a:pt x="1040" y="410"/>
                    <a:pt x="981" y="408"/>
                    <a:pt x="916" y="404"/>
                  </a:cubicBezTo>
                  <a:cubicBezTo>
                    <a:pt x="798" y="404"/>
                    <a:pt x="664" y="387"/>
                    <a:pt x="513" y="345"/>
                  </a:cubicBezTo>
                  <a:cubicBezTo>
                    <a:pt x="437" y="328"/>
                    <a:pt x="362" y="311"/>
                    <a:pt x="278" y="278"/>
                  </a:cubicBezTo>
                  <a:cubicBezTo>
                    <a:pt x="236" y="261"/>
                    <a:pt x="202" y="253"/>
                    <a:pt x="177" y="227"/>
                  </a:cubicBezTo>
                  <a:cubicBezTo>
                    <a:pt x="151" y="211"/>
                    <a:pt x="151" y="202"/>
                    <a:pt x="160" y="185"/>
                  </a:cubicBezTo>
                  <a:cubicBezTo>
                    <a:pt x="168" y="152"/>
                    <a:pt x="244" y="135"/>
                    <a:pt x="328" y="135"/>
                  </a:cubicBezTo>
                  <a:close/>
                  <a:moveTo>
                    <a:pt x="328" y="1"/>
                  </a:moveTo>
                  <a:cubicBezTo>
                    <a:pt x="286" y="1"/>
                    <a:pt x="236" y="1"/>
                    <a:pt x="177" y="17"/>
                  </a:cubicBezTo>
                  <a:cubicBezTo>
                    <a:pt x="118" y="26"/>
                    <a:pt x="59" y="76"/>
                    <a:pt x="34" y="143"/>
                  </a:cubicBezTo>
                  <a:cubicBezTo>
                    <a:pt x="0" y="211"/>
                    <a:pt x="42" y="311"/>
                    <a:pt x="93" y="337"/>
                  </a:cubicBezTo>
                  <a:cubicBezTo>
                    <a:pt x="143" y="370"/>
                    <a:pt x="193" y="387"/>
                    <a:pt x="236" y="404"/>
                  </a:cubicBezTo>
                  <a:cubicBezTo>
                    <a:pt x="320" y="429"/>
                    <a:pt x="404" y="454"/>
                    <a:pt x="479" y="471"/>
                  </a:cubicBezTo>
                  <a:cubicBezTo>
                    <a:pt x="647" y="505"/>
                    <a:pt x="790" y="505"/>
                    <a:pt x="916" y="505"/>
                  </a:cubicBezTo>
                  <a:cubicBezTo>
                    <a:pt x="1091" y="493"/>
                    <a:pt x="1213" y="461"/>
                    <a:pt x="1269" y="437"/>
                  </a:cubicBezTo>
                  <a:lnTo>
                    <a:pt x="1269" y="437"/>
                  </a:lnTo>
                  <a:cubicBezTo>
                    <a:pt x="1282" y="444"/>
                    <a:pt x="1291" y="448"/>
                    <a:pt x="1297" y="448"/>
                  </a:cubicBezTo>
                  <a:cubicBezTo>
                    <a:pt x="1299" y="448"/>
                    <a:pt x="1301" y="447"/>
                    <a:pt x="1302" y="446"/>
                  </a:cubicBezTo>
                  <a:cubicBezTo>
                    <a:pt x="1304" y="444"/>
                    <a:pt x="1301" y="436"/>
                    <a:pt x="1293" y="424"/>
                  </a:cubicBezTo>
                  <a:lnTo>
                    <a:pt x="1293" y="424"/>
                  </a:lnTo>
                  <a:cubicBezTo>
                    <a:pt x="1301" y="419"/>
                    <a:pt x="1304" y="415"/>
                    <a:pt x="1302" y="412"/>
                  </a:cubicBezTo>
                  <a:cubicBezTo>
                    <a:pt x="1302" y="408"/>
                    <a:pt x="1294" y="407"/>
                    <a:pt x="1279" y="406"/>
                  </a:cubicBezTo>
                  <a:lnTo>
                    <a:pt x="1279" y="406"/>
                  </a:lnTo>
                  <a:cubicBezTo>
                    <a:pt x="1240" y="358"/>
                    <a:pt x="1149" y="272"/>
                    <a:pt x="1000" y="185"/>
                  </a:cubicBezTo>
                  <a:cubicBezTo>
                    <a:pt x="891" y="118"/>
                    <a:pt x="748" y="68"/>
                    <a:pt x="588" y="34"/>
                  </a:cubicBezTo>
                  <a:cubicBezTo>
                    <a:pt x="504" y="17"/>
                    <a:pt x="420" y="1"/>
                    <a:pt x="32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09;p65">
              <a:extLst>
                <a:ext uri="{FF2B5EF4-FFF2-40B4-BE49-F238E27FC236}">
                  <a16:creationId xmlns:a16="http://schemas.microsoft.com/office/drawing/2014/main" id="{FDE91CE3-8911-4F7C-A0FA-EB34BD35EB6C}"/>
                </a:ext>
              </a:extLst>
            </p:cNvPr>
            <p:cNvSpPr/>
            <p:nvPr/>
          </p:nvSpPr>
          <p:spPr>
            <a:xfrm>
              <a:off x="-2783666" y="-123800"/>
              <a:ext cx="14725" cy="32550"/>
            </a:xfrm>
            <a:custGeom>
              <a:avLst/>
              <a:gdLst/>
              <a:ahLst/>
              <a:cxnLst/>
              <a:rect l="l" t="t" r="r" b="b"/>
              <a:pathLst>
                <a:path w="589" h="1302" extrusionOk="0">
                  <a:moveTo>
                    <a:pt x="302" y="1"/>
                  </a:moveTo>
                  <a:cubicBezTo>
                    <a:pt x="289" y="1"/>
                    <a:pt x="275" y="3"/>
                    <a:pt x="261" y="8"/>
                  </a:cubicBezTo>
                  <a:cubicBezTo>
                    <a:pt x="118" y="58"/>
                    <a:pt x="84" y="167"/>
                    <a:pt x="59" y="260"/>
                  </a:cubicBezTo>
                  <a:cubicBezTo>
                    <a:pt x="34" y="344"/>
                    <a:pt x="17" y="428"/>
                    <a:pt x="9" y="512"/>
                  </a:cubicBezTo>
                  <a:cubicBezTo>
                    <a:pt x="0" y="680"/>
                    <a:pt x="17" y="831"/>
                    <a:pt x="59" y="949"/>
                  </a:cubicBezTo>
                  <a:cubicBezTo>
                    <a:pt x="124" y="1184"/>
                    <a:pt x="220" y="1302"/>
                    <a:pt x="242" y="1302"/>
                  </a:cubicBezTo>
                  <a:cubicBezTo>
                    <a:pt x="243" y="1302"/>
                    <a:pt x="243" y="1302"/>
                    <a:pt x="244" y="1301"/>
                  </a:cubicBezTo>
                  <a:cubicBezTo>
                    <a:pt x="261" y="1293"/>
                    <a:pt x="185" y="1159"/>
                    <a:pt x="151" y="932"/>
                  </a:cubicBezTo>
                  <a:cubicBezTo>
                    <a:pt x="126" y="814"/>
                    <a:pt x="118" y="680"/>
                    <a:pt x="135" y="529"/>
                  </a:cubicBezTo>
                  <a:cubicBezTo>
                    <a:pt x="143" y="453"/>
                    <a:pt x="160" y="369"/>
                    <a:pt x="185" y="293"/>
                  </a:cubicBezTo>
                  <a:cubicBezTo>
                    <a:pt x="202" y="218"/>
                    <a:pt x="252" y="142"/>
                    <a:pt x="294" y="134"/>
                  </a:cubicBezTo>
                  <a:cubicBezTo>
                    <a:pt x="297" y="132"/>
                    <a:pt x="300" y="131"/>
                    <a:pt x="304" y="131"/>
                  </a:cubicBezTo>
                  <a:cubicBezTo>
                    <a:pt x="331" y="131"/>
                    <a:pt x="373" y="185"/>
                    <a:pt x="395" y="260"/>
                  </a:cubicBezTo>
                  <a:cubicBezTo>
                    <a:pt x="429" y="335"/>
                    <a:pt x="445" y="411"/>
                    <a:pt x="454" y="478"/>
                  </a:cubicBezTo>
                  <a:cubicBezTo>
                    <a:pt x="471" y="629"/>
                    <a:pt x="445" y="764"/>
                    <a:pt x="412" y="873"/>
                  </a:cubicBezTo>
                  <a:cubicBezTo>
                    <a:pt x="345" y="1091"/>
                    <a:pt x="227" y="1201"/>
                    <a:pt x="244" y="1217"/>
                  </a:cubicBezTo>
                  <a:cubicBezTo>
                    <a:pt x="244" y="1218"/>
                    <a:pt x="245" y="1218"/>
                    <a:pt x="246" y="1218"/>
                  </a:cubicBezTo>
                  <a:cubicBezTo>
                    <a:pt x="265" y="1218"/>
                    <a:pt x="400" y="1131"/>
                    <a:pt x="504" y="907"/>
                  </a:cubicBezTo>
                  <a:cubicBezTo>
                    <a:pt x="555" y="797"/>
                    <a:pt x="588" y="638"/>
                    <a:pt x="580" y="470"/>
                  </a:cubicBezTo>
                  <a:cubicBezTo>
                    <a:pt x="571" y="386"/>
                    <a:pt x="555" y="293"/>
                    <a:pt x="521" y="209"/>
                  </a:cubicBezTo>
                  <a:cubicBezTo>
                    <a:pt x="496" y="167"/>
                    <a:pt x="479" y="125"/>
                    <a:pt x="445" y="75"/>
                  </a:cubicBezTo>
                  <a:cubicBezTo>
                    <a:pt x="418" y="41"/>
                    <a:pt x="363" y="1"/>
                    <a:pt x="30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10;p65">
              <a:extLst>
                <a:ext uri="{FF2B5EF4-FFF2-40B4-BE49-F238E27FC236}">
                  <a16:creationId xmlns:a16="http://schemas.microsoft.com/office/drawing/2014/main" id="{FCD96437-D3F5-49EE-A628-427D0D3E2F28}"/>
                </a:ext>
              </a:extLst>
            </p:cNvPr>
            <p:cNvSpPr/>
            <p:nvPr/>
          </p:nvSpPr>
          <p:spPr>
            <a:xfrm>
              <a:off x="-3602516" y="-846475"/>
              <a:ext cx="835025" cy="789450"/>
            </a:xfrm>
            <a:custGeom>
              <a:avLst/>
              <a:gdLst/>
              <a:ahLst/>
              <a:cxnLst/>
              <a:rect l="l" t="t" r="r" b="b"/>
              <a:pathLst>
                <a:path w="33401" h="31578" extrusionOk="0">
                  <a:moveTo>
                    <a:pt x="5923" y="0"/>
                  </a:moveTo>
                  <a:lnTo>
                    <a:pt x="572" y="3167"/>
                  </a:lnTo>
                  <a:cubicBezTo>
                    <a:pt x="572" y="3167"/>
                    <a:pt x="1" y="6872"/>
                    <a:pt x="2235" y="9283"/>
                  </a:cubicBezTo>
                  <a:cubicBezTo>
                    <a:pt x="4307" y="11517"/>
                    <a:pt x="6529" y="12598"/>
                    <a:pt x="10205" y="12598"/>
                  </a:cubicBezTo>
                  <a:cubicBezTo>
                    <a:pt x="10509" y="12598"/>
                    <a:pt x="10823" y="12591"/>
                    <a:pt x="11148" y="12576"/>
                  </a:cubicBezTo>
                  <a:cubicBezTo>
                    <a:pt x="12454" y="12517"/>
                    <a:pt x="14224" y="12496"/>
                    <a:pt x="16050" y="12496"/>
                  </a:cubicBezTo>
                  <a:cubicBezTo>
                    <a:pt x="20180" y="12496"/>
                    <a:pt x="24597" y="12601"/>
                    <a:pt x="24597" y="12601"/>
                  </a:cubicBezTo>
                  <a:cubicBezTo>
                    <a:pt x="24597" y="12601"/>
                    <a:pt x="24984" y="17507"/>
                    <a:pt x="26051" y="21531"/>
                  </a:cubicBezTo>
                  <a:cubicBezTo>
                    <a:pt x="27117" y="25555"/>
                    <a:pt x="29243" y="31578"/>
                    <a:pt x="29243" y="31578"/>
                  </a:cubicBezTo>
                  <a:lnTo>
                    <a:pt x="33401" y="31174"/>
                  </a:lnTo>
                  <a:cubicBezTo>
                    <a:pt x="33401" y="31174"/>
                    <a:pt x="32275" y="9291"/>
                    <a:pt x="31990" y="7351"/>
                  </a:cubicBezTo>
                  <a:cubicBezTo>
                    <a:pt x="31696" y="5419"/>
                    <a:pt x="28470" y="4436"/>
                    <a:pt x="26731" y="3856"/>
                  </a:cubicBezTo>
                  <a:cubicBezTo>
                    <a:pt x="24992" y="3277"/>
                    <a:pt x="14996" y="1277"/>
                    <a:pt x="14996" y="1277"/>
                  </a:cubicBezTo>
                  <a:lnTo>
                    <a:pt x="5923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11;p65">
              <a:extLst>
                <a:ext uri="{FF2B5EF4-FFF2-40B4-BE49-F238E27FC236}">
                  <a16:creationId xmlns:a16="http://schemas.microsoft.com/office/drawing/2014/main" id="{0FC274B2-2EE2-41DB-AD7A-8C6A729D343B}"/>
                </a:ext>
              </a:extLst>
            </p:cNvPr>
            <p:cNvSpPr/>
            <p:nvPr/>
          </p:nvSpPr>
          <p:spPr>
            <a:xfrm>
              <a:off x="-3430941" y="-537025"/>
              <a:ext cx="663450" cy="477475"/>
            </a:xfrm>
            <a:custGeom>
              <a:avLst/>
              <a:gdLst/>
              <a:ahLst/>
              <a:cxnLst/>
              <a:rect l="l" t="t" r="r" b="b"/>
              <a:pathLst>
                <a:path w="26538" h="19099" extrusionOk="0">
                  <a:moveTo>
                    <a:pt x="12" y="1"/>
                  </a:moveTo>
                  <a:cubicBezTo>
                    <a:pt x="5" y="1"/>
                    <a:pt x="1" y="2"/>
                    <a:pt x="1" y="5"/>
                  </a:cubicBezTo>
                  <a:cubicBezTo>
                    <a:pt x="1" y="5"/>
                    <a:pt x="35" y="5"/>
                    <a:pt x="93" y="13"/>
                  </a:cubicBezTo>
                  <a:cubicBezTo>
                    <a:pt x="152" y="21"/>
                    <a:pt x="245" y="38"/>
                    <a:pt x="354" y="47"/>
                  </a:cubicBezTo>
                  <a:cubicBezTo>
                    <a:pt x="581" y="80"/>
                    <a:pt x="925" y="114"/>
                    <a:pt x="1370" y="156"/>
                  </a:cubicBezTo>
                  <a:cubicBezTo>
                    <a:pt x="2211" y="228"/>
                    <a:pt x="3426" y="308"/>
                    <a:pt x="4935" y="308"/>
                  </a:cubicBezTo>
                  <a:cubicBezTo>
                    <a:pt x="5009" y="308"/>
                    <a:pt x="5084" y="308"/>
                    <a:pt x="5159" y="307"/>
                  </a:cubicBezTo>
                  <a:cubicBezTo>
                    <a:pt x="5957" y="307"/>
                    <a:pt x="6847" y="274"/>
                    <a:pt x="7797" y="257"/>
                  </a:cubicBezTo>
                  <a:cubicBezTo>
                    <a:pt x="8468" y="251"/>
                    <a:pt x="9177" y="245"/>
                    <a:pt x="9915" y="245"/>
                  </a:cubicBezTo>
                  <a:cubicBezTo>
                    <a:pt x="10220" y="245"/>
                    <a:pt x="10531" y="246"/>
                    <a:pt x="10846" y="248"/>
                  </a:cubicBezTo>
                  <a:cubicBezTo>
                    <a:pt x="12986" y="248"/>
                    <a:pt x="15350" y="281"/>
                    <a:pt x="17863" y="331"/>
                  </a:cubicBezTo>
                  <a:lnTo>
                    <a:pt x="17863" y="331"/>
                  </a:lnTo>
                  <a:cubicBezTo>
                    <a:pt x="17691" y="1242"/>
                    <a:pt x="17668" y="2207"/>
                    <a:pt x="17717" y="3180"/>
                  </a:cubicBezTo>
                  <a:cubicBezTo>
                    <a:pt x="17768" y="4028"/>
                    <a:pt x="17894" y="4860"/>
                    <a:pt x="18070" y="5667"/>
                  </a:cubicBezTo>
                  <a:cubicBezTo>
                    <a:pt x="18238" y="6465"/>
                    <a:pt x="18490" y="7237"/>
                    <a:pt x="18726" y="7985"/>
                  </a:cubicBezTo>
                  <a:cubicBezTo>
                    <a:pt x="19188" y="9489"/>
                    <a:pt x="19633" y="10925"/>
                    <a:pt x="20053" y="12269"/>
                  </a:cubicBezTo>
                  <a:cubicBezTo>
                    <a:pt x="20893" y="14949"/>
                    <a:pt x="21615" y="17276"/>
                    <a:pt x="22178" y="19074"/>
                  </a:cubicBezTo>
                  <a:lnTo>
                    <a:pt x="22187" y="19099"/>
                  </a:lnTo>
                  <a:lnTo>
                    <a:pt x="22212" y="19099"/>
                  </a:lnTo>
                  <a:cubicBezTo>
                    <a:pt x="23581" y="19006"/>
                    <a:pt x="24665" y="18939"/>
                    <a:pt x="25404" y="18889"/>
                  </a:cubicBezTo>
                  <a:cubicBezTo>
                    <a:pt x="25774" y="18864"/>
                    <a:pt x="26051" y="18838"/>
                    <a:pt x="26252" y="18822"/>
                  </a:cubicBezTo>
                  <a:cubicBezTo>
                    <a:pt x="26345" y="18822"/>
                    <a:pt x="26412" y="18813"/>
                    <a:pt x="26471" y="18805"/>
                  </a:cubicBezTo>
                  <a:cubicBezTo>
                    <a:pt x="26513" y="18805"/>
                    <a:pt x="26538" y="18796"/>
                    <a:pt x="26538" y="18796"/>
                  </a:cubicBezTo>
                  <a:lnTo>
                    <a:pt x="26471" y="18796"/>
                  </a:lnTo>
                  <a:cubicBezTo>
                    <a:pt x="26412" y="18805"/>
                    <a:pt x="26345" y="18805"/>
                    <a:pt x="26252" y="18805"/>
                  </a:cubicBezTo>
                  <a:cubicBezTo>
                    <a:pt x="26051" y="18822"/>
                    <a:pt x="25774" y="18830"/>
                    <a:pt x="25404" y="18847"/>
                  </a:cubicBezTo>
                  <a:cubicBezTo>
                    <a:pt x="24661" y="18889"/>
                    <a:pt x="23586" y="18955"/>
                    <a:pt x="22237" y="19030"/>
                  </a:cubicBezTo>
                  <a:lnTo>
                    <a:pt x="22237" y="19030"/>
                  </a:lnTo>
                  <a:cubicBezTo>
                    <a:pt x="21692" y="17236"/>
                    <a:pt x="20973" y="14911"/>
                    <a:pt x="20154" y="12236"/>
                  </a:cubicBezTo>
                  <a:cubicBezTo>
                    <a:pt x="19734" y="10892"/>
                    <a:pt x="19297" y="9455"/>
                    <a:pt x="18835" y="7951"/>
                  </a:cubicBezTo>
                  <a:cubicBezTo>
                    <a:pt x="18600" y="7195"/>
                    <a:pt x="18348" y="6439"/>
                    <a:pt x="18180" y="5641"/>
                  </a:cubicBezTo>
                  <a:cubicBezTo>
                    <a:pt x="18003" y="4843"/>
                    <a:pt x="17886" y="4020"/>
                    <a:pt x="17835" y="3180"/>
                  </a:cubicBezTo>
                  <a:cubicBezTo>
                    <a:pt x="17785" y="2189"/>
                    <a:pt x="17810" y="1198"/>
                    <a:pt x="17986" y="290"/>
                  </a:cubicBezTo>
                  <a:lnTo>
                    <a:pt x="18003" y="215"/>
                  </a:lnTo>
                  <a:lnTo>
                    <a:pt x="17936" y="215"/>
                  </a:lnTo>
                  <a:cubicBezTo>
                    <a:pt x="15714" y="171"/>
                    <a:pt x="13613" y="146"/>
                    <a:pt x="11679" y="146"/>
                  </a:cubicBezTo>
                  <a:cubicBezTo>
                    <a:pt x="11398" y="146"/>
                    <a:pt x="11120" y="146"/>
                    <a:pt x="10846" y="148"/>
                  </a:cubicBezTo>
                  <a:cubicBezTo>
                    <a:pt x="9762" y="148"/>
                    <a:pt x="8746" y="156"/>
                    <a:pt x="7797" y="173"/>
                  </a:cubicBezTo>
                  <a:cubicBezTo>
                    <a:pt x="6839" y="181"/>
                    <a:pt x="5957" y="232"/>
                    <a:pt x="5159" y="232"/>
                  </a:cubicBezTo>
                  <a:cubicBezTo>
                    <a:pt x="5003" y="233"/>
                    <a:pt x="4851" y="234"/>
                    <a:pt x="4702" y="234"/>
                  </a:cubicBezTo>
                  <a:cubicBezTo>
                    <a:pt x="3302" y="234"/>
                    <a:pt x="2175" y="167"/>
                    <a:pt x="1370" y="114"/>
                  </a:cubicBezTo>
                  <a:cubicBezTo>
                    <a:pt x="933" y="72"/>
                    <a:pt x="589" y="47"/>
                    <a:pt x="354" y="30"/>
                  </a:cubicBezTo>
                  <a:cubicBezTo>
                    <a:pt x="245" y="21"/>
                    <a:pt x="152" y="13"/>
                    <a:pt x="93" y="5"/>
                  </a:cubicBezTo>
                  <a:cubicBezTo>
                    <a:pt x="54" y="5"/>
                    <a:pt x="26" y="1"/>
                    <a:pt x="12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12;p65">
              <a:extLst>
                <a:ext uri="{FF2B5EF4-FFF2-40B4-BE49-F238E27FC236}">
                  <a16:creationId xmlns:a16="http://schemas.microsoft.com/office/drawing/2014/main" id="{F1E9CCF6-DE15-4A48-888A-E3AD96E71E8F}"/>
                </a:ext>
              </a:extLst>
            </p:cNvPr>
            <p:cNvSpPr/>
            <p:nvPr/>
          </p:nvSpPr>
          <p:spPr>
            <a:xfrm>
              <a:off x="-2981091" y="-594675"/>
              <a:ext cx="48975" cy="63875"/>
            </a:xfrm>
            <a:custGeom>
              <a:avLst/>
              <a:gdLst/>
              <a:ahLst/>
              <a:cxnLst/>
              <a:rect l="l" t="t" r="r" b="b"/>
              <a:pathLst>
                <a:path w="1959" h="2555" extrusionOk="0">
                  <a:moveTo>
                    <a:pt x="1931" y="0"/>
                  </a:moveTo>
                  <a:cubicBezTo>
                    <a:pt x="1914" y="0"/>
                    <a:pt x="1774" y="109"/>
                    <a:pt x="1572" y="303"/>
                  </a:cubicBezTo>
                  <a:cubicBezTo>
                    <a:pt x="1362" y="513"/>
                    <a:pt x="1084" y="807"/>
                    <a:pt x="816" y="1168"/>
                  </a:cubicBezTo>
                  <a:cubicBezTo>
                    <a:pt x="555" y="1521"/>
                    <a:pt x="345" y="1865"/>
                    <a:pt x="202" y="2126"/>
                  </a:cubicBezTo>
                  <a:cubicBezTo>
                    <a:pt x="68" y="2386"/>
                    <a:pt x="1" y="2554"/>
                    <a:pt x="18" y="2554"/>
                  </a:cubicBezTo>
                  <a:cubicBezTo>
                    <a:pt x="18" y="2555"/>
                    <a:pt x="18" y="2555"/>
                    <a:pt x="19" y="2555"/>
                  </a:cubicBezTo>
                  <a:cubicBezTo>
                    <a:pt x="52" y="2555"/>
                    <a:pt x="386" y="1932"/>
                    <a:pt x="908" y="1235"/>
                  </a:cubicBezTo>
                  <a:cubicBezTo>
                    <a:pt x="1437" y="530"/>
                    <a:pt x="1958" y="26"/>
                    <a:pt x="1933" y="1"/>
                  </a:cubicBezTo>
                  <a:cubicBezTo>
                    <a:pt x="1933" y="0"/>
                    <a:pt x="1932" y="0"/>
                    <a:pt x="193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13;p65">
              <a:extLst>
                <a:ext uri="{FF2B5EF4-FFF2-40B4-BE49-F238E27FC236}">
                  <a16:creationId xmlns:a16="http://schemas.microsoft.com/office/drawing/2014/main" id="{EF78B71F-10FB-4863-9A4F-F6510C6AFE25}"/>
                </a:ext>
              </a:extLst>
            </p:cNvPr>
            <p:cNvSpPr/>
            <p:nvPr/>
          </p:nvSpPr>
          <p:spPr>
            <a:xfrm>
              <a:off x="-2979816" y="-584625"/>
              <a:ext cx="75825" cy="52375"/>
            </a:xfrm>
            <a:custGeom>
              <a:avLst/>
              <a:gdLst/>
              <a:ahLst/>
              <a:cxnLst/>
              <a:rect l="l" t="t" r="r" b="b"/>
              <a:pathLst>
                <a:path w="3033" h="2095" extrusionOk="0">
                  <a:moveTo>
                    <a:pt x="3010" y="1"/>
                  </a:moveTo>
                  <a:cubicBezTo>
                    <a:pt x="2975" y="1"/>
                    <a:pt x="2775" y="38"/>
                    <a:pt x="2487" y="145"/>
                  </a:cubicBezTo>
                  <a:cubicBezTo>
                    <a:pt x="2167" y="254"/>
                    <a:pt x="1731" y="455"/>
                    <a:pt x="1311" y="749"/>
                  </a:cubicBezTo>
                  <a:cubicBezTo>
                    <a:pt x="882" y="1052"/>
                    <a:pt x="538" y="1379"/>
                    <a:pt x="319" y="1640"/>
                  </a:cubicBezTo>
                  <a:cubicBezTo>
                    <a:pt x="101" y="1900"/>
                    <a:pt x="0" y="2085"/>
                    <a:pt x="9" y="2094"/>
                  </a:cubicBezTo>
                  <a:cubicBezTo>
                    <a:pt x="9" y="2094"/>
                    <a:pt x="10" y="2094"/>
                    <a:pt x="10" y="2094"/>
                  </a:cubicBezTo>
                  <a:cubicBezTo>
                    <a:pt x="51" y="2094"/>
                    <a:pt x="544" y="1411"/>
                    <a:pt x="1369" y="842"/>
                  </a:cubicBezTo>
                  <a:cubicBezTo>
                    <a:pt x="2209" y="254"/>
                    <a:pt x="3033" y="44"/>
                    <a:pt x="3016" y="2"/>
                  </a:cubicBezTo>
                  <a:cubicBezTo>
                    <a:pt x="3016" y="1"/>
                    <a:pt x="3014" y="1"/>
                    <a:pt x="3010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14;p65">
              <a:extLst>
                <a:ext uri="{FF2B5EF4-FFF2-40B4-BE49-F238E27FC236}">
                  <a16:creationId xmlns:a16="http://schemas.microsoft.com/office/drawing/2014/main" id="{25C2E640-4ED1-41B3-A263-B390F6D03E9F}"/>
                </a:ext>
              </a:extLst>
            </p:cNvPr>
            <p:cNvSpPr/>
            <p:nvPr/>
          </p:nvSpPr>
          <p:spPr>
            <a:xfrm>
              <a:off x="-3368966" y="-1322350"/>
              <a:ext cx="410375" cy="221850"/>
            </a:xfrm>
            <a:custGeom>
              <a:avLst/>
              <a:gdLst/>
              <a:ahLst/>
              <a:cxnLst/>
              <a:rect l="l" t="t" r="r" b="b"/>
              <a:pathLst>
                <a:path w="16415" h="8874" extrusionOk="0">
                  <a:moveTo>
                    <a:pt x="0" y="0"/>
                  </a:moveTo>
                  <a:lnTo>
                    <a:pt x="1991" y="7199"/>
                  </a:lnTo>
                  <a:cubicBezTo>
                    <a:pt x="1991" y="7199"/>
                    <a:pt x="5299" y="8873"/>
                    <a:pt x="7479" y="8873"/>
                  </a:cubicBezTo>
                  <a:cubicBezTo>
                    <a:pt x="7527" y="8873"/>
                    <a:pt x="7573" y="8873"/>
                    <a:pt x="7619" y="8871"/>
                  </a:cubicBezTo>
                  <a:cubicBezTo>
                    <a:pt x="9787" y="8795"/>
                    <a:pt x="16415" y="3688"/>
                    <a:pt x="16415" y="3688"/>
                  </a:cubicBezTo>
                  <a:lnTo>
                    <a:pt x="14869" y="1302"/>
                  </a:lnTo>
                  <a:cubicBezTo>
                    <a:pt x="14869" y="1302"/>
                    <a:pt x="7308" y="4058"/>
                    <a:pt x="7006" y="4058"/>
                  </a:cubicBezTo>
                  <a:cubicBezTo>
                    <a:pt x="6695" y="4058"/>
                    <a:pt x="311" y="151"/>
                    <a:pt x="0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15;p65">
              <a:extLst>
                <a:ext uri="{FF2B5EF4-FFF2-40B4-BE49-F238E27FC236}">
                  <a16:creationId xmlns:a16="http://schemas.microsoft.com/office/drawing/2014/main" id="{ED792E05-8E00-4881-9C66-E7334CDC2A89}"/>
                </a:ext>
              </a:extLst>
            </p:cNvPr>
            <p:cNvSpPr/>
            <p:nvPr/>
          </p:nvSpPr>
          <p:spPr>
            <a:xfrm>
              <a:off x="-3899891" y="-1269925"/>
              <a:ext cx="330800" cy="342875"/>
            </a:xfrm>
            <a:custGeom>
              <a:avLst/>
              <a:gdLst/>
              <a:ahLst/>
              <a:cxnLst/>
              <a:rect l="l" t="t" r="r" b="b"/>
              <a:pathLst>
                <a:path w="13232" h="13715" extrusionOk="0">
                  <a:moveTo>
                    <a:pt x="8362" y="0"/>
                  </a:moveTo>
                  <a:cubicBezTo>
                    <a:pt x="8221" y="0"/>
                    <a:pt x="8083" y="15"/>
                    <a:pt x="7948" y="45"/>
                  </a:cubicBezTo>
                  <a:cubicBezTo>
                    <a:pt x="7948" y="45"/>
                    <a:pt x="1" y="8126"/>
                    <a:pt x="85" y="10185"/>
                  </a:cubicBezTo>
                  <a:cubicBezTo>
                    <a:pt x="169" y="12243"/>
                    <a:pt x="1168" y="13377"/>
                    <a:pt x="1798" y="13646"/>
                  </a:cubicBezTo>
                  <a:cubicBezTo>
                    <a:pt x="1914" y="13694"/>
                    <a:pt x="2185" y="13715"/>
                    <a:pt x="2569" y="13715"/>
                  </a:cubicBezTo>
                  <a:cubicBezTo>
                    <a:pt x="5117" y="13715"/>
                    <a:pt x="12635" y="12789"/>
                    <a:pt x="12635" y="12789"/>
                  </a:cubicBezTo>
                  <a:lnTo>
                    <a:pt x="13231" y="8916"/>
                  </a:lnTo>
                  <a:cubicBezTo>
                    <a:pt x="11602" y="8588"/>
                    <a:pt x="9518" y="8345"/>
                    <a:pt x="7267" y="8135"/>
                  </a:cubicBezTo>
                  <a:cubicBezTo>
                    <a:pt x="8275" y="7076"/>
                    <a:pt x="9392" y="6278"/>
                    <a:pt x="10762" y="6043"/>
                  </a:cubicBezTo>
                  <a:lnTo>
                    <a:pt x="13147" y="3456"/>
                  </a:lnTo>
                  <a:cubicBezTo>
                    <a:pt x="13147" y="3456"/>
                    <a:pt x="10537" y="0"/>
                    <a:pt x="8362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16;p65">
              <a:extLst>
                <a:ext uri="{FF2B5EF4-FFF2-40B4-BE49-F238E27FC236}">
                  <a16:creationId xmlns:a16="http://schemas.microsoft.com/office/drawing/2014/main" id="{9E184D5C-2A5A-4C70-9001-378F353F12FD}"/>
                </a:ext>
              </a:extLst>
            </p:cNvPr>
            <p:cNvSpPr/>
            <p:nvPr/>
          </p:nvSpPr>
          <p:spPr>
            <a:xfrm>
              <a:off x="-3720966" y="-1355950"/>
              <a:ext cx="493350" cy="622475"/>
            </a:xfrm>
            <a:custGeom>
              <a:avLst/>
              <a:gdLst/>
              <a:ahLst/>
              <a:cxnLst/>
              <a:rect l="l" t="t" r="r" b="b"/>
              <a:pathLst>
                <a:path w="19734" h="24899" extrusionOk="0">
                  <a:moveTo>
                    <a:pt x="6864" y="0"/>
                  </a:moveTo>
                  <a:cubicBezTo>
                    <a:pt x="6864" y="0"/>
                    <a:pt x="5629" y="672"/>
                    <a:pt x="4462" y="1260"/>
                  </a:cubicBezTo>
                  <a:cubicBezTo>
                    <a:pt x="3437" y="1764"/>
                    <a:pt x="2252" y="2285"/>
                    <a:pt x="841" y="3461"/>
                  </a:cubicBezTo>
                  <a:cubicBezTo>
                    <a:pt x="1" y="4167"/>
                    <a:pt x="379" y="5906"/>
                    <a:pt x="379" y="5906"/>
                  </a:cubicBezTo>
                  <a:lnTo>
                    <a:pt x="3319" y="10375"/>
                  </a:lnTo>
                  <a:lnTo>
                    <a:pt x="4940" y="15894"/>
                  </a:lnTo>
                  <a:lnTo>
                    <a:pt x="5243" y="24899"/>
                  </a:lnTo>
                  <a:cubicBezTo>
                    <a:pt x="5243" y="24899"/>
                    <a:pt x="5436" y="23261"/>
                    <a:pt x="7536" y="22228"/>
                  </a:cubicBezTo>
                  <a:cubicBezTo>
                    <a:pt x="9168" y="21431"/>
                    <a:pt x="11554" y="21198"/>
                    <a:pt x="13783" y="21198"/>
                  </a:cubicBezTo>
                  <a:cubicBezTo>
                    <a:pt x="16912" y="21198"/>
                    <a:pt x="19734" y="21656"/>
                    <a:pt x="19734" y="21656"/>
                  </a:cubicBezTo>
                  <a:cubicBezTo>
                    <a:pt x="19734" y="21656"/>
                    <a:pt x="18196" y="18557"/>
                    <a:pt x="17339" y="16406"/>
                  </a:cubicBezTo>
                  <a:cubicBezTo>
                    <a:pt x="16306" y="13836"/>
                    <a:pt x="16810" y="11475"/>
                    <a:pt x="16810" y="11475"/>
                  </a:cubicBezTo>
                  <a:cubicBezTo>
                    <a:pt x="16810" y="11475"/>
                    <a:pt x="17776" y="10526"/>
                    <a:pt x="17852" y="9005"/>
                  </a:cubicBezTo>
                  <a:cubicBezTo>
                    <a:pt x="17936" y="7493"/>
                    <a:pt x="14080" y="1344"/>
                    <a:pt x="14080" y="1344"/>
                  </a:cubicBezTo>
                  <a:lnTo>
                    <a:pt x="6864" y="0"/>
                  </a:ln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17;p65">
              <a:extLst>
                <a:ext uri="{FF2B5EF4-FFF2-40B4-BE49-F238E27FC236}">
                  <a16:creationId xmlns:a16="http://schemas.microsoft.com/office/drawing/2014/main" id="{EE608192-0925-4E26-98CF-EFA9BD4CA72B}"/>
                </a:ext>
              </a:extLst>
            </p:cNvPr>
            <p:cNvSpPr/>
            <p:nvPr/>
          </p:nvSpPr>
          <p:spPr>
            <a:xfrm>
              <a:off x="-3723691" y="-1119075"/>
              <a:ext cx="149350" cy="70800"/>
            </a:xfrm>
            <a:custGeom>
              <a:avLst/>
              <a:gdLst/>
              <a:ahLst/>
              <a:cxnLst/>
              <a:rect l="l" t="t" r="r" b="b"/>
              <a:pathLst>
                <a:path w="5974" h="2832" extrusionOk="0">
                  <a:moveTo>
                    <a:pt x="4163" y="1"/>
                  </a:moveTo>
                  <a:cubicBezTo>
                    <a:pt x="3925" y="1"/>
                    <a:pt x="3632" y="20"/>
                    <a:pt x="3302" y="85"/>
                  </a:cubicBezTo>
                  <a:cubicBezTo>
                    <a:pt x="2823" y="186"/>
                    <a:pt x="2269" y="396"/>
                    <a:pt x="1748" y="774"/>
                  </a:cubicBezTo>
                  <a:cubicBezTo>
                    <a:pt x="1236" y="1168"/>
                    <a:pt x="690" y="1605"/>
                    <a:pt x="110" y="2067"/>
                  </a:cubicBezTo>
                  <a:lnTo>
                    <a:pt x="1" y="2160"/>
                  </a:lnTo>
                  <a:lnTo>
                    <a:pt x="135" y="2168"/>
                  </a:lnTo>
                  <a:cubicBezTo>
                    <a:pt x="219" y="2176"/>
                    <a:pt x="312" y="2185"/>
                    <a:pt x="404" y="2193"/>
                  </a:cubicBezTo>
                  <a:cubicBezTo>
                    <a:pt x="1941" y="2344"/>
                    <a:pt x="3336" y="2487"/>
                    <a:pt x="4335" y="2596"/>
                  </a:cubicBezTo>
                  <a:cubicBezTo>
                    <a:pt x="4839" y="2655"/>
                    <a:pt x="5243" y="2706"/>
                    <a:pt x="5528" y="2748"/>
                  </a:cubicBezTo>
                  <a:cubicBezTo>
                    <a:pt x="5663" y="2765"/>
                    <a:pt x="5772" y="2790"/>
                    <a:pt x="5847" y="2798"/>
                  </a:cubicBezTo>
                  <a:cubicBezTo>
                    <a:pt x="5915" y="2815"/>
                    <a:pt x="5948" y="2832"/>
                    <a:pt x="5957" y="2832"/>
                  </a:cubicBezTo>
                  <a:cubicBezTo>
                    <a:pt x="5973" y="2781"/>
                    <a:pt x="5352" y="2647"/>
                    <a:pt x="4344" y="2521"/>
                  </a:cubicBezTo>
                  <a:cubicBezTo>
                    <a:pt x="3344" y="2386"/>
                    <a:pt x="1950" y="2227"/>
                    <a:pt x="412" y="2084"/>
                  </a:cubicBezTo>
                  <a:cubicBezTo>
                    <a:pt x="369" y="2080"/>
                    <a:pt x="327" y="2076"/>
                    <a:pt x="287" y="2072"/>
                  </a:cubicBezTo>
                  <a:lnTo>
                    <a:pt x="287" y="2072"/>
                  </a:lnTo>
                  <a:cubicBezTo>
                    <a:pt x="827" y="1642"/>
                    <a:pt x="1343" y="1235"/>
                    <a:pt x="1807" y="858"/>
                  </a:cubicBezTo>
                  <a:cubicBezTo>
                    <a:pt x="2319" y="480"/>
                    <a:pt x="2857" y="270"/>
                    <a:pt x="3319" y="169"/>
                  </a:cubicBezTo>
                  <a:cubicBezTo>
                    <a:pt x="3711" y="77"/>
                    <a:pt x="4044" y="52"/>
                    <a:pt x="4298" y="52"/>
                  </a:cubicBezTo>
                  <a:cubicBezTo>
                    <a:pt x="4601" y="52"/>
                    <a:pt x="4792" y="88"/>
                    <a:pt x="4837" y="88"/>
                  </a:cubicBezTo>
                  <a:cubicBezTo>
                    <a:pt x="4844" y="88"/>
                    <a:pt x="4848" y="87"/>
                    <a:pt x="4848" y="85"/>
                  </a:cubicBezTo>
                  <a:cubicBezTo>
                    <a:pt x="4848" y="76"/>
                    <a:pt x="4814" y="68"/>
                    <a:pt x="4747" y="51"/>
                  </a:cubicBezTo>
                  <a:cubicBezTo>
                    <a:pt x="4680" y="43"/>
                    <a:pt x="4571" y="26"/>
                    <a:pt x="4436" y="9"/>
                  </a:cubicBezTo>
                  <a:cubicBezTo>
                    <a:pt x="4356" y="4"/>
                    <a:pt x="4264" y="1"/>
                    <a:pt x="416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18;p65">
              <a:extLst>
                <a:ext uri="{FF2B5EF4-FFF2-40B4-BE49-F238E27FC236}">
                  <a16:creationId xmlns:a16="http://schemas.microsoft.com/office/drawing/2014/main" id="{B3204A28-A75A-457E-A89A-24574E098A96}"/>
                </a:ext>
              </a:extLst>
            </p:cNvPr>
            <p:cNvSpPr/>
            <p:nvPr/>
          </p:nvSpPr>
          <p:spPr>
            <a:xfrm>
              <a:off x="-3788591" y="-1077350"/>
              <a:ext cx="67650" cy="15050"/>
            </a:xfrm>
            <a:custGeom>
              <a:avLst/>
              <a:gdLst/>
              <a:ahLst/>
              <a:cxnLst/>
              <a:rect l="l" t="t" r="r" b="b"/>
              <a:pathLst>
                <a:path w="2706" h="602" extrusionOk="0">
                  <a:moveTo>
                    <a:pt x="1441" y="0"/>
                  </a:moveTo>
                  <a:cubicBezTo>
                    <a:pt x="1404" y="0"/>
                    <a:pt x="1366" y="1"/>
                    <a:pt x="1328" y="3"/>
                  </a:cubicBezTo>
                  <a:cubicBezTo>
                    <a:pt x="908" y="20"/>
                    <a:pt x="555" y="171"/>
                    <a:pt x="329" y="314"/>
                  </a:cubicBezTo>
                  <a:cubicBezTo>
                    <a:pt x="110" y="465"/>
                    <a:pt x="1" y="591"/>
                    <a:pt x="9" y="600"/>
                  </a:cubicBezTo>
                  <a:cubicBezTo>
                    <a:pt x="10" y="601"/>
                    <a:pt x="11" y="602"/>
                    <a:pt x="13" y="602"/>
                  </a:cubicBezTo>
                  <a:cubicBezTo>
                    <a:pt x="36" y="602"/>
                    <a:pt x="159" y="499"/>
                    <a:pt x="371" y="390"/>
                  </a:cubicBezTo>
                  <a:cubicBezTo>
                    <a:pt x="597" y="264"/>
                    <a:pt x="942" y="138"/>
                    <a:pt x="1328" y="113"/>
                  </a:cubicBezTo>
                  <a:cubicBezTo>
                    <a:pt x="1360" y="111"/>
                    <a:pt x="1391" y="111"/>
                    <a:pt x="1422" y="111"/>
                  </a:cubicBezTo>
                  <a:cubicBezTo>
                    <a:pt x="1779" y="111"/>
                    <a:pt x="2095" y="196"/>
                    <a:pt x="2311" y="289"/>
                  </a:cubicBezTo>
                  <a:cubicBezTo>
                    <a:pt x="2535" y="382"/>
                    <a:pt x="2667" y="467"/>
                    <a:pt x="2693" y="467"/>
                  </a:cubicBezTo>
                  <a:cubicBezTo>
                    <a:pt x="2695" y="467"/>
                    <a:pt x="2697" y="467"/>
                    <a:pt x="2698" y="465"/>
                  </a:cubicBezTo>
                  <a:cubicBezTo>
                    <a:pt x="2706" y="457"/>
                    <a:pt x="2588" y="339"/>
                    <a:pt x="2345" y="213"/>
                  </a:cubicBezTo>
                  <a:cubicBezTo>
                    <a:pt x="2131" y="107"/>
                    <a:pt x="1807" y="0"/>
                    <a:pt x="144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19;p65">
              <a:extLst>
                <a:ext uri="{FF2B5EF4-FFF2-40B4-BE49-F238E27FC236}">
                  <a16:creationId xmlns:a16="http://schemas.microsoft.com/office/drawing/2014/main" id="{ED0C3BD2-A01D-4D2B-9E9E-7DB3935DFAEA}"/>
                </a:ext>
              </a:extLst>
            </p:cNvPr>
            <p:cNvSpPr/>
            <p:nvPr/>
          </p:nvSpPr>
          <p:spPr>
            <a:xfrm>
              <a:off x="-3690716" y="-1271700"/>
              <a:ext cx="91600" cy="86075"/>
            </a:xfrm>
            <a:custGeom>
              <a:avLst/>
              <a:gdLst/>
              <a:ahLst/>
              <a:cxnLst/>
              <a:rect l="l" t="t" r="r" b="b"/>
              <a:pathLst>
                <a:path w="3664" h="3443" extrusionOk="0">
                  <a:moveTo>
                    <a:pt x="425" y="0"/>
                  </a:moveTo>
                  <a:cubicBezTo>
                    <a:pt x="345" y="0"/>
                    <a:pt x="275" y="5"/>
                    <a:pt x="219" y="15"/>
                  </a:cubicBezTo>
                  <a:cubicBezTo>
                    <a:pt x="76" y="32"/>
                    <a:pt x="1" y="41"/>
                    <a:pt x="1" y="49"/>
                  </a:cubicBezTo>
                  <a:cubicBezTo>
                    <a:pt x="1" y="57"/>
                    <a:pt x="85" y="57"/>
                    <a:pt x="219" y="57"/>
                  </a:cubicBezTo>
                  <a:cubicBezTo>
                    <a:pt x="241" y="56"/>
                    <a:pt x="266" y="55"/>
                    <a:pt x="292" y="55"/>
                  </a:cubicBezTo>
                  <a:cubicBezTo>
                    <a:pt x="422" y="55"/>
                    <a:pt x="596" y="73"/>
                    <a:pt x="799" y="108"/>
                  </a:cubicBezTo>
                  <a:cubicBezTo>
                    <a:pt x="916" y="133"/>
                    <a:pt x="1051" y="150"/>
                    <a:pt x="1185" y="209"/>
                  </a:cubicBezTo>
                  <a:cubicBezTo>
                    <a:pt x="1252" y="234"/>
                    <a:pt x="1319" y="251"/>
                    <a:pt x="1395" y="284"/>
                  </a:cubicBezTo>
                  <a:cubicBezTo>
                    <a:pt x="1462" y="318"/>
                    <a:pt x="1529" y="351"/>
                    <a:pt x="1605" y="385"/>
                  </a:cubicBezTo>
                  <a:cubicBezTo>
                    <a:pt x="1891" y="545"/>
                    <a:pt x="2168" y="763"/>
                    <a:pt x="2420" y="1032"/>
                  </a:cubicBezTo>
                  <a:cubicBezTo>
                    <a:pt x="2924" y="1595"/>
                    <a:pt x="3210" y="2225"/>
                    <a:pt x="3386" y="2678"/>
                  </a:cubicBezTo>
                  <a:cubicBezTo>
                    <a:pt x="3562" y="3140"/>
                    <a:pt x="3630" y="3443"/>
                    <a:pt x="3655" y="3443"/>
                  </a:cubicBezTo>
                  <a:cubicBezTo>
                    <a:pt x="3663" y="3434"/>
                    <a:pt x="3646" y="3359"/>
                    <a:pt x="3621" y="3224"/>
                  </a:cubicBezTo>
                  <a:cubicBezTo>
                    <a:pt x="3596" y="3090"/>
                    <a:pt x="3546" y="2888"/>
                    <a:pt x="3462" y="2653"/>
                  </a:cubicBezTo>
                  <a:cubicBezTo>
                    <a:pt x="3310" y="2183"/>
                    <a:pt x="3025" y="1536"/>
                    <a:pt x="2504" y="956"/>
                  </a:cubicBezTo>
                  <a:cubicBezTo>
                    <a:pt x="2243" y="671"/>
                    <a:pt x="1949" y="452"/>
                    <a:pt x="1655" y="293"/>
                  </a:cubicBezTo>
                  <a:cubicBezTo>
                    <a:pt x="1580" y="259"/>
                    <a:pt x="1504" y="225"/>
                    <a:pt x="1429" y="192"/>
                  </a:cubicBezTo>
                  <a:cubicBezTo>
                    <a:pt x="1361" y="158"/>
                    <a:pt x="1286" y="141"/>
                    <a:pt x="1210" y="116"/>
                  </a:cubicBezTo>
                  <a:cubicBezTo>
                    <a:pt x="1076" y="57"/>
                    <a:pt x="933" y="49"/>
                    <a:pt x="815" y="24"/>
                  </a:cubicBezTo>
                  <a:cubicBezTo>
                    <a:pt x="669" y="9"/>
                    <a:pt x="537" y="0"/>
                    <a:pt x="42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20;p65">
              <a:extLst>
                <a:ext uri="{FF2B5EF4-FFF2-40B4-BE49-F238E27FC236}">
                  <a16:creationId xmlns:a16="http://schemas.microsoft.com/office/drawing/2014/main" id="{07977C9B-5216-46E0-9663-2C2E5FE5A3A6}"/>
                </a:ext>
              </a:extLst>
            </p:cNvPr>
            <p:cNvSpPr/>
            <p:nvPr/>
          </p:nvSpPr>
          <p:spPr>
            <a:xfrm>
              <a:off x="-3356166" y="-1290025"/>
              <a:ext cx="79625" cy="226675"/>
            </a:xfrm>
            <a:custGeom>
              <a:avLst/>
              <a:gdLst/>
              <a:ahLst/>
              <a:cxnLst/>
              <a:rect l="l" t="t" r="r" b="b"/>
              <a:pathLst>
                <a:path w="3185" h="9067" extrusionOk="0">
                  <a:moveTo>
                    <a:pt x="9" y="1"/>
                  </a:moveTo>
                  <a:cubicBezTo>
                    <a:pt x="0" y="1"/>
                    <a:pt x="0" y="34"/>
                    <a:pt x="0" y="102"/>
                  </a:cubicBezTo>
                  <a:cubicBezTo>
                    <a:pt x="0" y="177"/>
                    <a:pt x="0" y="278"/>
                    <a:pt x="17" y="404"/>
                  </a:cubicBezTo>
                  <a:cubicBezTo>
                    <a:pt x="51" y="664"/>
                    <a:pt x="143" y="1034"/>
                    <a:pt x="362" y="1454"/>
                  </a:cubicBezTo>
                  <a:cubicBezTo>
                    <a:pt x="563" y="1874"/>
                    <a:pt x="891" y="2336"/>
                    <a:pt x="1286" y="2807"/>
                  </a:cubicBezTo>
                  <a:cubicBezTo>
                    <a:pt x="1672" y="3285"/>
                    <a:pt x="2126" y="3781"/>
                    <a:pt x="2495" y="4377"/>
                  </a:cubicBezTo>
                  <a:cubicBezTo>
                    <a:pt x="2865" y="4974"/>
                    <a:pt x="3058" y="5629"/>
                    <a:pt x="3067" y="6234"/>
                  </a:cubicBezTo>
                  <a:cubicBezTo>
                    <a:pt x="3083" y="6847"/>
                    <a:pt x="2957" y="7385"/>
                    <a:pt x="2789" y="7813"/>
                  </a:cubicBezTo>
                  <a:cubicBezTo>
                    <a:pt x="2621" y="8242"/>
                    <a:pt x="2411" y="8552"/>
                    <a:pt x="2252" y="8754"/>
                  </a:cubicBezTo>
                  <a:cubicBezTo>
                    <a:pt x="2101" y="8964"/>
                    <a:pt x="1991" y="9056"/>
                    <a:pt x="2000" y="9065"/>
                  </a:cubicBezTo>
                  <a:cubicBezTo>
                    <a:pt x="2001" y="9066"/>
                    <a:pt x="2002" y="9066"/>
                    <a:pt x="2004" y="9066"/>
                  </a:cubicBezTo>
                  <a:cubicBezTo>
                    <a:pt x="2015" y="9066"/>
                    <a:pt x="2040" y="9043"/>
                    <a:pt x="2084" y="9006"/>
                  </a:cubicBezTo>
                  <a:cubicBezTo>
                    <a:pt x="2134" y="8956"/>
                    <a:pt x="2210" y="8888"/>
                    <a:pt x="2285" y="8788"/>
                  </a:cubicBezTo>
                  <a:cubicBezTo>
                    <a:pt x="2462" y="8586"/>
                    <a:pt x="2680" y="8275"/>
                    <a:pt x="2865" y="7847"/>
                  </a:cubicBezTo>
                  <a:cubicBezTo>
                    <a:pt x="3050" y="7410"/>
                    <a:pt x="3184" y="6856"/>
                    <a:pt x="3167" y="6234"/>
                  </a:cubicBezTo>
                  <a:cubicBezTo>
                    <a:pt x="3167" y="5612"/>
                    <a:pt x="2974" y="4932"/>
                    <a:pt x="2588" y="4319"/>
                  </a:cubicBezTo>
                  <a:cubicBezTo>
                    <a:pt x="2218" y="3714"/>
                    <a:pt x="1756" y="3210"/>
                    <a:pt x="1361" y="2739"/>
                  </a:cubicBezTo>
                  <a:cubicBezTo>
                    <a:pt x="967" y="2269"/>
                    <a:pt x="647" y="1824"/>
                    <a:pt x="429" y="1421"/>
                  </a:cubicBezTo>
                  <a:cubicBezTo>
                    <a:pt x="211" y="1009"/>
                    <a:pt x="110" y="648"/>
                    <a:pt x="59" y="396"/>
                  </a:cubicBezTo>
                  <a:cubicBezTo>
                    <a:pt x="17" y="144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21;p65">
              <a:extLst>
                <a:ext uri="{FF2B5EF4-FFF2-40B4-BE49-F238E27FC236}">
                  <a16:creationId xmlns:a16="http://schemas.microsoft.com/office/drawing/2014/main" id="{9B93E1D9-D94B-4AC8-9869-9BA6724B407C}"/>
                </a:ext>
              </a:extLst>
            </p:cNvPr>
            <p:cNvSpPr/>
            <p:nvPr/>
          </p:nvSpPr>
          <p:spPr>
            <a:xfrm>
              <a:off x="-3649766" y="-1119325"/>
              <a:ext cx="79425" cy="63075"/>
            </a:xfrm>
            <a:custGeom>
              <a:avLst/>
              <a:gdLst/>
              <a:ahLst/>
              <a:cxnLst/>
              <a:rect l="l" t="t" r="r" b="b"/>
              <a:pathLst>
                <a:path w="3177" h="2523" extrusionOk="0">
                  <a:moveTo>
                    <a:pt x="1279" y="0"/>
                  </a:moveTo>
                  <a:cubicBezTo>
                    <a:pt x="844" y="0"/>
                    <a:pt x="409" y="76"/>
                    <a:pt x="1" y="229"/>
                  </a:cubicBezTo>
                  <a:cubicBezTo>
                    <a:pt x="488" y="935"/>
                    <a:pt x="799" y="1632"/>
                    <a:pt x="849" y="2489"/>
                  </a:cubicBezTo>
                  <a:lnTo>
                    <a:pt x="1177" y="2522"/>
                  </a:lnTo>
                  <a:cubicBezTo>
                    <a:pt x="1000" y="2002"/>
                    <a:pt x="1311" y="1372"/>
                    <a:pt x="1832" y="1204"/>
                  </a:cubicBezTo>
                  <a:cubicBezTo>
                    <a:pt x="2109" y="1111"/>
                    <a:pt x="2412" y="1136"/>
                    <a:pt x="2706" y="1094"/>
                  </a:cubicBezTo>
                  <a:cubicBezTo>
                    <a:pt x="2890" y="1061"/>
                    <a:pt x="3092" y="968"/>
                    <a:pt x="3126" y="792"/>
                  </a:cubicBezTo>
                  <a:cubicBezTo>
                    <a:pt x="3176" y="565"/>
                    <a:pt x="2941" y="389"/>
                    <a:pt x="2731" y="296"/>
                  </a:cubicBezTo>
                  <a:cubicBezTo>
                    <a:pt x="2274" y="99"/>
                    <a:pt x="1777" y="0"/>
                    <a:pt x="1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22;p65">
              <a:extLst>
                <a:ext uri="{FF2B5EF4-FFF2-40B4-BE49-F238E27FC236}">
                  <a16:creationId xmlns:a16="http://schemas.microsoft.com/office/drawing/2014/main" id="{FBAA1C17-0C59-4948-8079-FA41C7785CEA}"/>
                </a:ext>
              </a:extLst>
            </p:cNvPr>
            <p:cNvSpPr/>
            <p:nvPr/>
          </p:nvSpPr>
          <p:spPr>
            <a:xfrm>
              <a:off x="-3348791" y="-1260400"/>
              <a:ext cx="110050" cy="149325"/>
            </a:xfrm>
            <a:custGeom>
              <a:avLst/>
              <a:gdLst/>
              <a:ahLst/>
              <a:cxnLst/>
              <a:rect l="l" t="t" r="r" b="b"/>
              <a:pathLst>
                <a:path w="4402" h="5973" extrusionOk="0">
                  <a:moveTo>
                    <a:pt x="13" y="0"/>
                  </a:moveTo>
                  <a:cubicBezTo>
                    <a:pt x="1" y="0"/>
                    <a:pt x="19" y="49"/>
                    <a:pt x="75" y="160"/>
                  </a:cubicBezTo>
                  <a:cubicBezTo>
                    <a:pt x="218" y="454"/>
                    <a:pt x="1696" y="2470"/>
                    <a:pt x="2352" y="3352"/>
                  </a:cubicBezTo>
                  <a:cubicBezTo>
                    <a:pt x="3015" y="4234"/>
                    <a:pt x="2830" y="5452"/>
                    <a:pt x="2830" y="5452"/>
                  </a:cubicBezTo>
                  <a:lnTo>
                    <a:pt x="4334" y="5973"/>
                  </a:lnTo>
                  <a:cubicBezTo>
                    <a:pt x="4401" y="5141"/>
                    <a:pt x="4015" y="4427"/>
                    <a:pt x="3494" y="3772"/>
                  </a:cubicBezTo>
                  <a:cubicBezTo>
                    <a:pt x="2973" y="3117"/>
                    <a:pt x="2310" y="2604"/>
                    <a:pt x="1680" y="2050"/>
                  </a:cubicBezTo>
                  <a:cubicBezTo>
                    <a:pt x="1143" y="1585"/>
                    <a:pt x="83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23;p65">
              <a:extLst>
                <a:ext uri="{FF2B5EF4-FFF2-40B4-BE49-F238E27FC236}">
                  <a16:creationId xmlns:a16="http://schemas.microsoft.com/office/drawing/2014/main" id="{59CC992F-A8BF-4D38-A678-C3FAD6F9B2F4}"/>
                </a:ext>
              </a:extLst>
            </p:cNvPr>
            <p:cNvSpPr/>
            <p:nvPr/>
          </p:nvSpPr>
          <p:spPr>
            <a:xfrm>
              <a:off x="-3810216" y="-1085900"/>
              <a:ext cx="89275" cy="31650"/>
            </a:xfrm>
            <a:custGeom>
              <a:avLst/>
              <a:gdLst/>
              <a:ahLst/>
              <a:cxnLst/>
              <a:rect l="l" t="t" r="r" b="b"/>
              <a:pathLst>
                <a:path w="3571" h="1266" extrusionOk="0">
                  <a:moveTo>
                    <a:pt x="1499" y="1"/>
                  </a:moveTo>
                  <a:cubicBezTo>
                    <a:pt x="1267" y="1"/>
                    <a:pt x="1036" y="28"/>
                    <a:pt x="816" y="102"/>
                  </a:cubicBezTo>
                  <a:cubicBezTo>
                    <a:pt x="463" y="219"/>
                    <a:pt x="144" y="488"/>
                    <a:pt x="34" y="841"/>
                  </a:cubicBezTo>
                  <a:cubicBezTo>
                    <a:pt x="9" y="950"/>
                    <a:pt x="1" y="1076"/>
                    <a:pt x="68" y="1169"/>
                  </a:cubicBezTo>
                  <a:cubicBezTo>
                    <a:pt x="118" y="1236"/>
                    <a:pt x="199" y="1266"/>
                    <a:pt x="284" y="1266"/>
                  </a:cubicBezTo>
                  <a:cubicBezTo>
                    <a:pt x="326" y="1266"/>
                    <a:pt x="370" y="1258"/>
                    <a:pt x="412" y="1244"/>
                  </a:cubicBezTo>
                  <a:cubicBezTo>
                    <a:pt x="530" y="1202"/>
                    <a:pt x="622" y="1127"/>
                    <a:pt x="732" y="1051"/>
                  </a:cubicBezTo>
                  <a:cubicBezTo>
                    <a:pt x="1207" y="693"/>
                    <a:pt x="1804" y="510"/>
                    <a:pt x="2399" y="510"/>
                  </a:cubicBezTo>
                  <a:cubicBezTo>
                    <a:pt x="2781" y="510"/>
                    <a:pt x="3163" y="586"/>
                    <a:pt x="3512" y="740"/>
                  </a:cubicBezTo>
                  <a:lnTo>
                    <a:pt x="3571" y="732"/>
                  </a:lnTo>
                  <a:cubicBezTo>
                    <a:pt x="3159" y="278"/>
                    <a:pt x="2529" y="93"/>
                    <a:pt x="1916" y="26"/>
                  </a:cubicBezTo>
                  <a:cubicBezTo>
                    <a:pt x="1778" y="11"/>
                    <a:pt x="1638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24;p65">
              <a:extLst>
                <a:ext uri="{FF2B5EF4-FFF2-40B4-BE49-F238E27FC236}">
                  <a16:creationId xmlns:a16="http://schemas.microsoft.com/office/drawing/2014/main" id="{E435E7FE-7321-4910-BE42-43C2723F9744}"/>
                </a:ext>
              </a:extLst>
            </p:cNvPr>
            <p:cNvSpPr/>
            <p:nvPr/>
          </p:nvSpPr>
          <p:spPr>
            <a:xfrm>
              <a:off x="-3683991" y="-1223875"/>
              <a:ext cx="24600" cy="24825"/>
            </a:xfrm>
            <a:custGeom>
              <a:avLst/>
              <a:gdLst/>
              <a:ahLst/>
              <a:cxnLst/>
              <a:rect l="l" t="t" r="r" b="b"/>
              <a:pathLst>
                <a:path w="984" h="993" extrusionOk="0">
                  <a:moveTo>
                    <a:pt x="496" y="1"/>
                  </a:moveTo>
                  <a:cubicBezTo>
                    <a:pt x="219" y="1"/>
                    <a:pt x="0" y="228"/>
                    <a:pt x="0" y="497"/>
                  </a:cubicBezTo>
                  <a:cubicBezTo>
                    <a:pt x="0" y="765"/>
                    <a:pt x="219" y="992"/>
                    <a:pt x="496" y="992"/>
                  </a:cubicBezTo>
                  <a:cubicBezTo>
                    <a:pt x="765" y="992"/>
                    <a:pt x="983" y="765"/>
                    <a:pt x="983" y="497"/>
                  </a:cubicBezTo>
                  <a:cubicBezTo>
                    <a:pt x="983" y="228"/>
                    <a:pt x="765" y="1"/>
                    <a:pt x="4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25;p65">
              <a:extLst>
                <a:ext uri="{FF2B5EF4-FFF2-40B4-BE49-F238E27FC236}">
                  <a16:creationId xmlns:a16="http://schemas.microsoft.com/office/drawing/2014/main" id="{B2D76641-D519-4392-840D-C591D0AB8DBD}"/>
                </a:ext>
              </a:extLst>
            </p:cNvPr>
            <p:cNvSpPr/>
            <p:nvPr/>
          </p:nvSpPr>
          <p:spPr>
            <a:xfrm>
              <a:off x="-3617841" y="-1305350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1"/>
                  </a:moveTo>
                  <a:cubicBezTo>
                    <a:pt x="227" y="1"/>
                    <a:pt x="1" y="219"/>
                    <a:pt x="1" y="496"/>
                  </a:cubicBezTo>
                  <a:cubicBezTo>
                    <a:pt x="1" y="765"/>
                    <a:pt x="227" y="992"/>
                    <a:pt x="496" y="992"/>
                  </a:cubicBezTo>
                  <a:cubicBezTo>
                    <a:pt x="765" y="992"/>
                    <a:pt x="992" y="765"/>
                    <a:pt x="992" y="496"/>
                  </a:cubicBezTo>
                  <a:cubicBezTo>
                    <a:pt x="992" y="219"/>
                    <a:pt x="765" y="1"/>
                    <a:pt x="4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26;p65">
              <a:extLst>
                <a:ext uri="{FF2B5EF4-FFF2-40B4-BE49-F238E27FC236}">
                  <a16:creationId xmlns:a16="http://schemas.microsoft.com/office/drawing/2014/main" id="{D6C3929C-F9B4-4BCE-B3E4-62CD11752F14}"/>
                </a:ext>
              </a:extLst>
            </p:cNvPr>
            <p:cNvSpPr/>
            <p:nvPr/>
          </p:nvSpPr>
          <p:spPr>
            <a:xfrm>
              <a:off x="-3488691" y="-13001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88" y="1"/>
                  </a:moveTo>
                  <a:cubicBezTo>
                    <a:pt x="219" y="1"/>
                    <a:pt x="1" y="219"/>
                    <a:pt x="1" y="488"/>
                  </a:cubicBezTo>
                  <a:cubicBezTo>
                    <a:pt x="1" y="765"/>
                    <a:pt x="219" y="983"/>
                    <a:pt x="488" y="983"/>
                  </a:cubicBezTo>
                  <a:cubicBezTo>
                    <a:pt x="765" y="983"/>
                    <a:pt x="984" y="765"/>
                    <a:pt x="984" y="488"/>
                  </a:cubicBezTo>
                  <a:cubicBezTo>
                    <a:pt x="984" y="219"/>
                    <a:pt x="765" y="1"/>
                    <a:pt x="48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27;p65">
              <a:extLst>
                <a:ext uri="{FF2B5EF4-FFF2-40B4-BE49-F238E27FC236}">
                  <a16:creationId xmlns:a16="http://schemas.microsoft.com/office/drawing/2014/main" id="{2CF8C5B0-A09F-43C2-AF34-EA91BFA54D83}"/>
                </a:ext>
              </a:extLst>
            </p:cNvPr>
            <p:cNvSpPr/>
            <p:nvPr/>
          </p:nvSpPr>
          <p:spPr>
            <a:xfrm>
              <a:off x="-3388916" y="-13078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87" y="1"/>
                  </a:moveTo>
                  <a:cubicBezTo>
                    <a:pt x="218" y="1"/>
                    <a:pt x="0" y="219"/>
                    <a:pt x="0" y="488"/>
                  </a:cubicBezTo>
                  <a:cubicBezTo>
                    <a:pt x="0" y="765"/>
                    <a:pt x="218" y="984"/>
                    <a:pt x="487" y="984"/>
                  </a:cubicBezTo>
                  <a:cubicBezTo>
                    <a:pt x="764" y="984"/>
                    <a:pt x="983" y="765"/>
                    <a:pt x="983" y="488"/>
                  </a:cubicBezTo>
                  <a:cubicBezTo>
                    <a:pt x="983" y="219"/>
                    <a:pt x="764" y="1"/>
                    <a:pt x="48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28;p65">
              <a:extLst>
                <a:ext uri="{FF2B5EF4-FFF2-40B4-BE49-F238E27FC236}">
                  <a16:creationId xmlns:a16="http://schemas.microsoft.com/office/drawing/2014/main" id="{581BA342-AB47-4B74-B4CA-6814929A76B2}"/>
                </a:ext>
              </a:extLst>
            </p:cNvPr>
            <p:cNvSpPr/>
            <p:nvPr/>
          </p:nvSpPr>
          <p:spPr>
            <a:xfrm>
              <a:off x="-3223866" y="-1161900"/>
              <a:ext cx="24600" cy="24800"/>
            </a:xfrm>
            <a:custGeom>
              <a:avLst/>
              <a:gdLst/>
              <a:ahLst/>
              <a:cxnLst/>
              <a:rect l="l" t="t" r="r" b="b"/>
              <a:pathLst>
                <a:path w="984" h="992" extrusionOk="0">
                  <a:moveTo>
                    <a:pt x="488" y="0"/>
                  </a:moveTo>
                  <a:cubicBezTo>
                    <a:pt x="219" y="0"/>
                    <a:pt x="1" y="227"/>
                    <a:pt x="1" y="496"/>
                  </a:cubicBezTo>
                  <a:cubicBezTo>
                    <a:pt x="1" y="765"/>
                    <a:pt x="219" y="991"/>
                    <a:pt x="488" y="991"/>
                  </a:cubicBezTo>
                  <a:cubicBezTo>
                    <a:pt x="765" y="991"/>
                    <a:pt x="984" y="765"/>
                    <a:pt x="984" y="496"/>
                  </a:cubicBezTo>
                  <a:cubicBezTo>
                    <a:pt x="984" y="227"/>
                    <a:pt x="765" y="0"/>
                    <a:pt x="48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29;p65">
              <a:extLst>
                <a:ext uri="{FF2B5EF4-FFF2-40B4-BE49-F238E27FC236}">
                  <a16:creationId xmlns:a16="http://schemas.microsoft.com/office/drawing/2014/main" id="{25BDAA24-D546-42DE-A893-8B8DF9F1941D}"/>
                </a:ext>
              </a:extLst>
            </p:cNvPr>
            <p:cNvSpPr/>
            <p:nvPr/>
          </p:nvSpPr>
          <p:spPr>
            <a:xfrm>
              <a:off x="-3324666" y="-11741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96" y="1"/>
                  </a:moveTo>
                  <a:cubicBezTo>
                    <a:pt x="219" y="1"/>
                    <a:pt x="1" y="219"/>
                    <a:pt x="1" y="488"/>
                  </a:cubicBezTo>
                  <a:cubicBezTo>
                    <a:pt x="1" y="765"/>
                    <a:pt x="219" y="984"/>
                    <a:pt x="496" y="984"/>
                  </a:cubicBezTo>
                  <a:cubicBezTo>
                    <a:pt x="765" y="984"/>
                    <a:pt x="983" y="765"/>
                    <a:pt x="983" y="488"/>
                  </a:cubicBezTo>
                  <a:cubicBezTo>
                    <a:pt x="983" y="219"/>
                    <a:pt x="765" y="1"/>
                    <a:pt x="4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30;p65">
              <a:extLst>
                <a:ext uri="{FF2B5EF4-FFF2-40B4-BE49-F238E27FC236}">
                  <a16:creationId xmlns:a16="http://schemas.microsoft.com/office/drawing/2014/main" id="{E6292370-0D9A-4992-90CF-7CC9ECCF9A55}"/>
                </a:ext>
              </a:extLst>
            </p:cNvPr>
            <p:cNvSpPr/>
            <p:nvPr/>
          </p:nvSpPr>
          <p:spPr>
            <a:xfrm>
              <a:off x="-3303441" y="-1256200"/>
              <a:ext cx="24575" cy="24800"/>
            </a:xfrm>
            <a:custGeom>
              <a:avLst/>
              <a:gdLst/>
              <a:ahLst/>
              <a:cxnLst/>
              <a:rect l="l" t="t" r="r" b="b"/>
              <a:pathLst>
                <a:path w="983" h="992" extrusionOk="0">
                  <a:moveTo>
                    <a:pt x="496" y="0"/>
                  </a:moveTo>
                  <a:cubicBezTo>
                    <a:pt x="218" y="0"/>
                    <a:pt x="0" y="227"/>
                    <a:pt x="0" y="496"/>
                  </a:cubicBezTo>
                  <a:cubicBezTo>
                    <a:pt x="0" y="765"/>
                    <a:pt x="218" y="992"/>
                    <a:pt x="496" y="992"/>
                  </a:cubicBezTo>
                  <a:cubicBezTo>
                    <a:pt x="764" y="992"/>
                    <a:pt x="983" y="765"/>
                    <a:pt x="983" y="496"/>
                  </a:cubicBezTo>
                  <a:cubicBezTo>
                    <a:pt x="983" y="227"/>
                    <a:pt x="764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31;p65">
              <a:extLst>
                <a:ext uri="{FF2B5EF4-FFF2-40B4-BE49-F238E27FC236}">
                  <a16:creationId xmlns:a16="http://schemas.microsoft.com/office/drawing/2014/main" id="{9A1059BD-F1DE-49BF-BAEB-7C13D950F073}"/>
                </a:ext>
              </a:extLst>
            </p:cNvPr>
            <p:cNvSpPr/>
            <p:nvPr/>
          </p:nvSpPr>
          <p:spPr>
            <a:xfrm>
              <a:off x="-3152666" y="-1222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96" y="0"/>
                  </a:moveTo>
                  <a:cubicBezTo>
                    <a:pt x="219" y="0"/>
                    <a:pt x="1" y="219"/>
                    <a:pt x="1" y="496"/>
                  </a:cubicBezTo>
                  <a:cubicBezTo>
                    <a:pt x="1" y="765"/>
                    <a:pt x="219" y="983"/>
                    <a:pt x="496" y="983"/>
                  </a:cubicBezTo>
                  <a:cubicBezTo>
                    <a:pt x="765" y="983"/>
                    <a:pt x="983" y="765"/>
                    <a:pt x="983" y="496"/>
                  </a:cubicBezTo>
                  <a:cubicBezTo>
                    <a:pt x="983" y="219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32;p65">
              <a:extLst>
                <a:ext uri="{FF2B5EF4-FFF2-40B4-BE49-F238E27FC236}">
                  <a16:creationId xmlns:a16="http://schemas.microsoft.com/office/drawing/2014/main" id="{33136E4B-6D28-4D6F-B394-3930C23AB23C}"/>
                </a:ext>
              </a:extLst>
            </p:cNvPr>
            <p:cNvSpPr/>
            <p:nvPr/>
          </p:nvSpPr>
          <p:spPr>
            <a:xfrm>
              <a:off x="-3067191" y="-12114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88" y="1"/>
                  </a:moveTo>
                  <a:cubicBezTo>
                    <a:pt x="219" y="1"/>
                    <a:pt x="1" y="219"/>
                    <a:pt x="1" y="496"/>
                  </a:cubicBezTo>
                  <a:cubicBezTo>
                    <a:pt x="1" y="765"/>
                    <a:pt x="219" y="983"/>
                    <a:pt x="488" y="983"/>
                  </a:cubicBezTo>
                  <a:cubicBezTo>
                    <a:pt x="765" y="983"/>
                    <a:pt x="983" y="765"/>
                    <a:pt x="983" y="496"/>
                  </a:cubicBezTo>
                  <a:cubicBezTo>
                    <a:pt x="983" y="219"/>
                    <a:pt x="765" y="1"/>
                    <a:pt x="48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33;p65">
              <a:extLst>
                <a:ext uri="{FF2B5EF4-FFF2-40B4-BE49-F238E27FC236}">
                  <a16:creationId xmlns:a16="http://schemas.microsoft.com/office/drawing/2014/main" id="{2DFBF2DE-E7B6-4466-BCA1-0C6055F1B2AD}"/>
                </a:ext>
              </a:extLst>
            </p:cNvPr>
            <p:cNvSpPr/>
            <p:nvPr/>
          </p:nvSpPr>
          <p:spPr>
            <a:xfrm>
              <a:off x="-3376116" y="-10795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88" y="0"/>
                  </a:moveTo>
                  <a:cubicBezTo>
                    <a:pt x="219" y="0"/>
                    <a:pt x="0" y="218"/>
                    <a:pt x="0" y="487"/>
                  </a:cubicBezTo>
                  <a:cubicBezTo>
                    <a:pt x="0" y="764"/>
                    <a:pt x="219" y="983"/>
                    <a:pt x="488" y="983"/>
                  </a:cubicBezTo>
                  <a:cubicBezTo>
                    <a:pt x="765" y="983"/>
                    <a:pt x="983" y="764"/>
                    <a:pt x="983" y="487"/>
                  </a:cubicBezTo>
                  <a:cubicBezTo>
                    <a:pt x="983" y="218"/>
                    <a:pt x="765" y="0"/>
                    <a:pt x="48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34;p65">
              <a:extLst>
                <a:ext uri="{FF2B5EF4-FFF2-40B4-BE49-F238E27FC236}">
                  <a16:creationId xmlns:a16="http://schemas.microsoft.com/office/drawing/2014/main" id="{DFEB351B-7869-4177-AFEC-D2EC89ACC051}"/>
                </a:ext>
              </a:extLst>
            </p:cNvPr>
            <p:cNvSpPr/>
            <p:nvPr/>
          </p:nvSpPr>
          <p:spPr>
            <a:xfrm>
              <a:off x="-3331391" y="-100965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96" y="0"/>
                  </a:moveTo>
                  <a:cubicBezTo>
                    <a:pt x="219" y="0"/>
                    <a:pt x="1" y="219"/>
                    <a:pt x="1" y="488"/>
                  </a:cubicBezTo>
                  <a:cubicBezTo>
                    <a:pt x="1" y="765"/>
                    <a:pt x="219" y="983"/>
                    <a:pt x="496" y="983"/>
                  </a:cubicBezTo>
                  <a:cubicBezTo>
                    <a:pt x="765" y="983"/>
                    <a:pt x="984" y="765"/>
                    <a:pt x="984" y="488"/>
                  </a:cubicBezTo>
                  <a:cubicBezTo>
                    <a:pt x="984" y="219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35;p65">
              <a:extLst>
                <a:ext uri="{FF2B5EF4-FFF2-40B4-BE49-F238E27FC236}">
                  <a16:creationId xmlns:a16="http://schemas.microsoft.com/office/drawing/2014/main" id="{0D884857-2CAA-43DA-8F95-406AD0FB3217}"/>
                </a:ext>
              </a:extLst>
            </p:cNvPr>
            <p:cNvSpPr/>
            <p:nvPr/>
          </p:nvSpPr>
          <p:spPr>
            <a:xfrm>
              <a:off x="-3423366" y="-9626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96" y="0"/>
                  </a:moveTo>
                  <a:cubicBezTo>
                    <a:pt x="219" y="0"/>
                    <a:pt x="0" y="218"/>
                    <a:pt x="0" y="487"/>
                  </a:cubicBezTo>
                  <a:cubicBezTo>
                    <a:pt x="0" y="765"/>
                    <a:pt x="219" y="983"/>
                    <a:pt x="496" y="983"/>
                  </a:cubicBezTo>
                  <a:cubicBezTo>
                    <a:pt x="765" y="983"/>
                    <a:pt x="983" y="765"/>
                    <a:pt x="983" y="487"/>
                  </a:cubicBezTo>
                  <a:cubicBezTo>
                    <a:pt x="983" y="218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36;p65">
              <a:extLst>
                <a:ext uri="{FF2B5EF4-FFF2-40B4-BE49-F238E27FC236}">
                  <a16:creationId xmlns:a16="http://schemas.microsoft.com/office/drawing/2014/main" id="{6C86102A-A0DD-4695-BCB3-E2E03825C62B}"/>
                </a:ext>
              </a:extLst>
            </p:cNvPr>
            <p:cNvSpPr/>
            <p:nvPr/>
          </p:nvSpPr>
          <p:spPr>
            <a:xfrm>
              <a:off x="-3483016" y="-885325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0"/>
                  </a:moveTo>
                  <a:cubicBezTo>
                    <a:pt x="227" y="0"/>
                    <a:pt x="1" y="219"/>
                    <a:pt x="1" y="496"/>
                  </a:cubicBezTo>
                  <a:cubicBezTo>
                    <a:pt x="1" y="765"/>
                    <a:pt x="227" y="992"/>
                    <a:pt x="496" y="992"/>
                  </a:cubicBezTo>
                  <a:cubicBezTo>
                    <a:pt x="765" y="992"/>
                    <a:pt x="992" y="765"/>
                    <a:pt x="992" y="496"/>
                  </a:cubicBezTo>
                  <a:cubicBezTo>
                    <a:pt x="992" y="219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37;p65">
              <a:extLst>
                <a:ext uri="{FF2B5EF4-FFF2-40B4-BE49-F238E27FC236}">
                  <a16:creationId xmlns:a16="http://schemas.microsoft.com/office/drawing/2014/main" id="{1FDD636C-1712-41BA-ADA0-21C865B13963}"/>
                </a:ext>
              </a:extLst>
            </p:cNvPr>
            <p:cNvSpPr/>
            <p:nvPr/>
          </p:nvSpPr>
          <p:spPr>
            <a:xfrm>
              <a:off x="-3337066" y="-898350"/>
              <a:ext cx="24825" cy="24600"/>
            </a:xfrm>
            <a:custGeom>
              <a:avLst/>
              <a:gdLst/>
              <a:ahLst/>
              <a:cxnLst/>
              <a:rect l="l" t="t" r="r" b="b"/>
              <a:pathLst>
                <a:path w="993" h="984" extrusionOk="0">
                  <a:moveTo>
                    <a:pt x="497" y="1"/>
                  </a:moveTo>
                  <a:cubicBezTo>
                    <a:pt x="228" y="1"/>
                    <a:pt x="1" y="219"/>
                    <a:pt x="1" y="488"/>
                  </a:cubicBezTo>
                  <a:cubicBezTo>
                    <a:pt x="1" y="765"/>
                    <a:pt x="228" y="983"/>
                    <a:pt x="497" y="983"/>
                  </a:cubicBezTo>
                  <a:cubicBezTo>
                    <a:pt x="765" y="983"/>
                    <a:pt x="992" y="765"/>
                    <a:pt x="992" y="488"/>
                  </a:cubicBezTo>
                  <a:cubicBezTo>
                    <a:pt x="992" y="219"/>
                    <a:pt x="765" y="1"/>
                    <a:pt x="49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38;p65">
              <a:extLst>
                <a:ext uri="{FF2B5EF4-FFF2-40B4-BE49-F238E27FC236}">
                  <a16:creationId xmlns:a16="http://schemas.microsoft.com/office/drawing/2014/main" id="{C5AC7B11-0E64-43F8-9C8B-594BFB366AED}"/>
                </a:ext>
              </a:extLst>
            </p:cNvPr>
            <p:cNvSpPr/>
            <p:nvPr/>
          </p:nvSpPr>
          <p:spPr>
            <a:xfrm>
              <a:off x="-3575841" y="-828825"/>
              <a:ext cx="24600" cy="24800"/>
            </a:xfrm>
            <a:custGeom>
              <a:avLst/>
              <a:gdLst/>
              <a:ahLst/>
              <a:cxnLst/>
              <a:rect l="l" t="t" r="r" b="b"/>
              <a:pathLst>
                <a:path w="984" h="992" extrusionOk="0">
                  <a:moveTo>
                    <a:pt x="496" y="0"/>
                  </a:moveTo>
                  <a:cubicBezTo>
                    <a:pt x="219" y="0"/>
                    <a:pt x="1" y="227"/>
                    <a:pt x="1" y="496"/>
                  </a:cubicBezTo>
                  <a:cubicBezTo>
                    <a:pt x="1" y="765"/>
                    <a:pt x="219" y="991"/>
                    <a:pt x="496" y="991"/>
                  </a:cubicBezTo>
                  <a:cubicBezTo>
                    <a:pt x="765" y="991"/>
                    <a:pt x="983" y="765"/>
                    <a:pt x="983" y="496"/>
                  </a:cubicBezTo>
                  <a:cubicBezTo>
                    <a:pt x="983" y="227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39;p65">
              <a:extLst>
                <a:ext uri="{FF2B5EF4-FFF2-40B4-BE49-F238E27FC236}">
                  <a16:creationId xmlns:a16="http://schemas.microsoft.com/office/drawing/2014/main" id="{FF785CD2-20F8-465A-8E29-2C88B90B7E25}"/>
                </a:ext>
              </a:extLst>
            </p:cNvPr>
            <p:cNvSpPr/>
            <p:nvPr/>
          </p:nvSpPr>
          <p:spPr>
            <a:xfrm>
              <a:off x="-3524391" y="-102205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88" y="1"/>
                  </a:moveTo>
                  <a:cubicBezTo>
                    <a:pt x="219" y="1"/>
                    <a:pt x="1" y="219"/>
                    <a:pt x="1" y="496"/>
                  </a:cubicBezTo>
                  <a:cubicBezTo>
                    <a:pt x="1" y="765"/>
                    <a:pt x="219" y="984"/>
                    <a:pt x="488" y="984"/>
                  </a:cubicBezTo>
                  <a:cubicBezTo>
                    <a:pt x="765" y="984"/>
                    <a:pt x="984" y="765"/>
                    <a:pt x="984" y="496"/>
                  </a:cubicBezTo>
                  <a:cubicBezTo>
                    <a:pt x="984" y="219"/>
                    <a:pt x="765" y="1"/>
                    <a:pt x="48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40;p65">
              <a:extLst>
                <a:ext uri="{FF2B5EF4-FFF2-40B4-BE49-F238E27FC236}">
                  <a16:creationId xmlns:a16="http://schemas.microsoft.com/office/drawing/2014/main" id="{214C21AB-3448-43DF-9FC5-9E6A4F88A2D2}"/>
                </a:ext>
              </a:extLst>
            </p:cNvPr>
            <p:cNvSpPr/>
            <p:nvPr/>
          </p:nvSpPr>
          <p:spPr>
            <a:xfrm>
              <a:off x="-3565966" y="-932150"/>
              <a:ext cx="24800" cy="24575"/>
            </a:xfrm>
            <a:custGeom>
              <a:avLst/>
              <a:gdLst/>
              <a:ahLst/>
              <a:cxnLst/>
              <a:rect l="l" t="t" r="r" b="b"/>
              <a:pathLst>
                <a:path w="992" h="983" extrusionOk="0">
                  <a:moveTo>
                    <a:pt x="496" y="0"/>
                  </a:moveTo>
                  <a:cubicBezTo>
                    <a:pt x="227" y="0"/>
                    <a:pt x="0" y="219"/>
                    <a:pt x="0" y="496"/>
                  </a:cubicBezTo>
                  <a:cubicBezTo>
                    <a:pt x="0" y="765"/>
                    <a:pt x="227" y="983"/>
                    <a:pt x="496" y="983"/>
                  </a:cubicBezTo>
                  <a:cubicBezTo>
                    <a:pt x="765" y="983"/>
                    <a:pt x="992" y="765"/>
                    <a:pt x="992" y="496"/>
                  </a:cubicBezTo>
                  <a:cubicBezTo>
                    <a:pt x="992" y="219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41;p65">
              <a:extLst>
                <a:ext uri="{FF2B5EF4-FFF2-40B4-BE49-F238E27FC236}">
                  <a16:creationId xmlns:a16="http://schemas.microsoft.com/office/drawing/2014/main" id="{9FD0EDCA-20FB-4000-A524-DC68C4E0D31C}"/>
                </a:ext>
              </a:extLst>
            </p:cNvPr>
            <p:cNvSpPr/>
            <p:nvPr/>
          </p:nvSpPr>
          <p:spPr>
            <a:xfrm>
              <a:off x="-3415591" y="-1206850"/>
              <a:ext cx="24600" cy="24800"/>
            </a:xfrm>
            <a:custGeom>
              <a:avLst/>
              <a:gdLst/>
              <a:ahLst/>
              <a:cxnLst/>
              <a:rect l="l" t="t" r="r" b="b"/>
              <a:pathLst>
                <a:path w="984" h="992" extrusionOk="0">
                  <a:moveTo>
                    <a:pt x="496" y="0"/>
                  </a:moveTo>
                  <a:cubicBezTo>
                    <a:pt x="219" y="0"/>
                    <a:pt x="0" y="227"/>
                    <a:pt x="0" y="496"/>
                  </a:cubicBezTo>
                  <a:cubicBezTo>
                    <a:pt x="0" y="765"/>
                    <a:pt x="219" y="992"/>
                    <a:pt x="496" y="992"/>
                  </a:cubicBezTo>
                  <a:cubicBezTo>
                    <a:pt x="765" y="992"/>
                    <a:pt x="983" y="765"/>
                    <a:pt x="983" y="496"/>
                  </a:cubicBezTo>
                  <a:cubicBezTo>
                    <a:pt x="983" y="227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42;p65">
              <a:extLst>
                <a:ext uri="{FF2B5EF4-FFF2-40B4-BE49-F238E27FC236}">
                  <a16:creationId xmlns:a16="http://schemas.microsoft.com/office/drawing/2014/main" id="{28E65877-F275-489C-8569-C7090DC17B00}"/>
                </a:ext>
              </a:extLst>
            </p:cNvPr>
            <p:cNvSpPr/>
            <p:nvPr/>
          </p:nvSpPr>
          <p:spPr>
            <a:xfrm>
              <a:off x="-3492466" y="-1108350"/>
              <a:ext cx="24800" cy="24600"/>
            </a:xfrm>
            <a:custGeom>
              <a:avLst/>
              <a:gdLst/>
              <a:ahLst/>
              <a:cxnLst/>
              <a:rect l="l" t="t" r="r" b="b"/>
              <a:pathLst>
                <a:path w="992" h="984" extrusionOk="0">
                  <a:moveTo>
                    <a:pt x="496" y="0"/>
                  </a:moveTo>
                  <a:cubicBezTo>
                    <a:pt x="227" y="0"/>
                    <a:pt x="1" y="219"/>
                    <a:pt x="1" y="487"/>
                  </a:cubicBezTo>
                  <a:cubicBezTo>
                    <a:pt x="1" y="765"/>
                    <a:pt x="227" y="983"/>
                    <a:pt x="496" y="983"/>
                  </a:cubicBezTo>
                  <a:cubicBezTo>
                    <a:pt x="765" y="983"/>
                    <a:pt x="992" y="765"/>
                    <a:pt x="992" y="487"/>
                  </a:cubicBezTo>
                  <a:cubicBezTo>
                    <a:pt x="992" y="219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43;p65">
              <a:extLst>
                <a:ext uri="{FF2B5EF4-FFF2-40B4-BE49-F238E27FC236}">
                  <a16:creationId xmlns:a16="http://schemas.microsoft.com/office/drawing/2014/main" id="{FB5F95D7-C527-4F3E-A2D9-5034F84D5868}"/>
                </a:ext>
              </a:extLst>
            </p:cNvPr>
            <p:cNvSpPr/>
            <p:nvPr/>
          </p:nvSpPr>
          <p:spPr>
            <a:xfrm>
              <a:off x="-3565966" y="-1186475"/>
              <a:ext cx="24800" cy="24600"/>
            </a:xfrm>
            <a:custGeom>
              <a:avLst/>
              <a:gdLst/>
              <a:ahLst/>
              <a:cxnLst/>
              <a:rect l="l" t="t" r="r" b="b"/>
              <a:pathLst>
                <a:path w="992" h="984" extrusionOk="0">
                  <a:moveTo>
                    <a:pt x="496" y="0"/>
                  </a:moveTo>
                  <a:cubicBezTo>
                    <a:pt x="227" y="0"/>
                    <a:pt x="0" y="219"/>
                    <a:pt x="0" y="496"/>
                  </a:cubicBezTo>
                  <a:cubicBezTo>
                    <a:pt x="0" y="765"/>
                    <a:pt x="227" y="983"/>
                    <a:pt x="496" y="983"/>
                  </a:cubicBezTo>
                  <a:cubicBezTo>
                    <a:pt x="765" y="983"/>
                    <a:pt x="992" y="765"/>
                    <a:pt x="992" y="496"/>
                  </a:cubicBezTo>
                  <a:cubicBezTo>
                    <a:pt x="992" y="219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44;p65">
              <a:extLst>
                <a:ext uri="{FF2B5EF4-FFF2-40B4-BE49-F238E27FC236}">
                  <a16:creationId xmlns:a16="http://schemas.microsoft.com/office/drawing/2014/main" id="{3552E23B-6D51-491A-A8A7-3EA4A4C5DC46}"/>
                </a:ext>
              </a:extLst>
            </p:cNvPr>
            <p:cNvSpPr/>
            <p:nvPr/>
          </p:nvSpPr>
          <p:spPr>
            <a:xfrm>
              <a:off x="-3869441" y="-995800"/>
              <a:ext cx="24825" cy="24600"/>
            </a:xfrm>
            <a:custGeom>
              <a:avLst/>
              <a:gdLst/>
              <a:ahLst/>
              <a:cxnLst/>
              <a:rect l="l" t="t" r="r" b="b"/>
              <a:pathLst>
                <a:path w="993" h="984" extrusionOk="0">
                  <a:moveTo>
                    <a:pt x="496" y="1"/>
                  </a:moveTo>
                  <a:cubicBezTo>
                    <a:pt x="228" y="1"/>
                    <a:pt x="1" y="219"/>
                    <a:pt x="1" y="488"/>
                  </a:cubicBezTo>
                  <a:cubicBezTo>
                    <a:pt x="1" y="765"/>
                    <a:pt x="228" y="984"/>
                    <a:pt x="496" y="984"/>
                  </a:cubicBezTo>
                  <a:cubicBezTo>
                    <a:pt x="765" y="984"/>
                    <a:pt x="992" y="765"/>
                    <a:pt x="992" y="488"/>
                  </a:cubicBezTo>
                  <a:cubicBezTo>
                    <a:pt x="992" y="219"/>
                    <a:pt x="765" y="1"/>
                    <a:pt x="4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45;p65">
              <a:extLst>
                <a:ext uri="{FF2B5EF4-FFF2-40B4-BE49-F238E27FC236}">
                  <a16:creationId xmlns:a16="http://schemas.microsoft.com/office/drawing/2014/main" id="{8A521D48-CDBE-44AC-8473-01628B48543D}"/>
                </a:ext>
              </a:extLst>
            </p:cNvPr>
            <p:cNvSpPr/>
            <p:nvPr/>
          </p:nvSpPr>
          <p:spPr>
            <a:xfrm>
              <a:off x="-3812516" y="-1151625"/>
              <a:ext cx="24800" cy="24600"/>
            </a:xfrm>
            <a:custGeom>
              <a:avLst/>
              <a:gdLst/>
              <a:ahLst/>
              <a:cxnLst/>
              <a:rect l="l" t="t" r="r" b="b"/>
              <a:pathLst>
                <a:path w="992" h="984" extrusionOk="0">
                  <a:moveTo>
                    <a:pt x="496" y="1"/>
                  </a:moveTo>
                  <a:cubicBezTo>
                    <a:pt x="227" y="1"/>
                    <a:pt x="0" y="219"/>
                    <a:pt x="0" y="488"/>
                  </a:cubicBezTo>
                  <a:cubicBezTo>
                    <a:pt x="0" y="765"/>
                    <a:pt x="227" y="984"/>
                    <a:pt x="496" y="984"/>
                  </a:cubicBezTo>
                  <a:cubicBezTo>
                    <a:pt x="765" y="984"/>
                    <a:pt x="992" y="765"/>
                    <a:pt x="992" y="488"/>
                  </a:cubicBezTo>
                  <a:cubicBezTo>
                    <a:pt x="992" y="219"/>
                    <a:pt x="765" y="1"/>
                    <a:pt x="4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46;p65">
              <a:extLst>
                <a:ext uri="{FF2B5EF4-FFF2-40B4-BE49-F238E27FC236}">
                  <a16:creationId xmlns:a16="http://schemas.microsoft.com/office/drawing/2014/main" id="{4A532078-F06C-43B0-97B9-F45039C4234A}"/>
                </a:ext>
              </a:extLst>
            </p:cNvPr>
            <p:cNvSpPr/>
            <p:nvPr/>
          </p:nvSpPr>
          <p:spPr>
            <a:xfrm>
              <a:off x="-3702891" y="-97835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88" y="0"/>
                  </a:moveTo>
                  <a:cubicBezTo>
                    <a:pt x="219" y="0"/>
                    <a:pt x="0" y="218"/>
                    <a:pt x="0" y="487"/>
                  </a:cubicBezTo>
                  <a:cubicBezTo>
                    <a:pt x="0" y="764"/>
                    <a:pt x="219" y="983"/>
                    <a:pt x="488" y="983"/>
                  </a:cubicBezTo>
                  <a:cubicBezTo>
                    <a:pt x="765" y="983"/>
                    <a:pt x="983" y="764"/>
                    <a:pt x="983" y="487"/>
                  </a:cubicBezTo>
                  <a:cubicBezTo>
                    <a:pt x="983" y="218"/>
                    <a:pt x="765" y="0"/>
                    <a:pt x="48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47;p65">
              <a:extLst>
                <a:ext uri="{FF2B5EF4-FFF2-40B4-BE49-F238E27FC236}">
                  <a16:creationId xmlns:a16="http://schemas.microsoft.com/office/drawing/2014/main" id="{03DCA44E-4CF0-4AB4-A81D-CABADCAB0514}"/>
                </a:ext>
              </a:extLst>
            </p:cNvPr>
            <p:cNvSpPr/>
            <p:nvPr/>
          </p:nvSpPr>
          <p:spPr>
            <a:xfrm>
              <a:off x="-3627916" y="-10359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96" y="0"/>
                  </a:moveTo>
                  <a:cubicBezTo>
                    <a:pt x="219" y="0"/>
                    <a:pt x="0" y="219"/>
                    <a:pt x="0" y="488"/>
                  </a:cubicBezTo>
                  <a:cubicBezTo>
                    <a:pt x="0" y="765"/>
                    <a:pt x="219" y="983"/>
                    <a:pt x="496" y="983"/>
                  </a:cubicBezTo>
                  <a:cubicBezTo>
                    <a:pt x="765" y="983"/>
                    <a:pt x="983" y="765"/>
                    <a:pt x="983" y="488"/>
                  </a:cubicBezTo>
                  <a:cubicBezTo>
                    <a:pt x="983" y="219"/>
                    <a:pt x="765" y="0"/>
                    <a:pt x="4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48;p65">
              <a:extLst>
                <a:ext uri="{FF2B5EF4-FFF2-40B4-BE49-F238E27FC236}">
                  <a16:creationId xmlns:a16="http://schemas.microsoft.com/office/drawing/2014/main" id="{D99BCFF6-486D-418A-AD1B-791AC5D9783B}"/>
                </a:ext>
              </a:extLst>
            </p:cNvPr>
            <p:cNvSpPr/>
            <p:nvPr/>
          </p:nvSpPr>
          <p:spPr>
            <a:xfrm>
              <a:off x="-3777666" y="-104935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96" y="1"/>
                  </a:moveTo>
                  <a:cubicBezTo>
                    <a:pt x="219" y="1"/>
                    <a:pt x="1" y="219"/>
                    <a:pt x="1" y="496"/>
                  </a:cubicBezTo>
                  <a:cubicBezTo>
                    <a:pt x="1" y="765"/>
                    <a:pt x="219" y="984"/>
                    <a:pt x="496" y="984"/>
                  </a:cubicBezTo>
                  <a:cubicBezTo>
                    <a:pt x="765" y="984"/>
                    <a:pt x="984" y="765"/>
                    <a:pt x="984" y="496"/>
                  </a:cubicBezTo>
                  <a:cubicBezTo>
                    <a:pt x="984" y="219"/>
                    <a:pt x="765" y="1"/>
                    <a:pt x="4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49;p65">
              <a:extLst>
                <a:ext uri="{FF2B5EF4-FFF2-40B4-BE49-F238E27FC236}">
                  <a16:creationId xmlns:a16="http://schemas.microsoft.com/office/drawing/2014/main" id="{19A26B6B-422C-4F5D-A2FA-43EA0236286C}"/>
                </a:ext>
              </a:extLst>
            </p:cNvPr>
            <p:cNvSpPr/>
            <p:nvPr/>
          </p:nvSpPr>
          <p:spPr>
            <a:xfrm>
              <a:off x="-3713616" y="-1130825"/>
              <a:ext cx="24600" cy="24800"/>
            </a:xfrm>
            <a:custGeom>
              <a:avLst/>
              <a:gdLst/>
              <a:ahLst/>
              <a:cxnLst/>
              <a:rect l="l" t="t" r="r" b="b"/>
              <a:pathLst>
                <a:path w="984" h="992" extrusionOk="0">
                  <a:moveTo>
                    <a:pt x="488" y="0"/>
                  </a:moveTo>
                  <a:cubicBezTo>
                    <a:pt x="219" y="0"/>
                    <a:pt x="1" y="227"/>
                    <a:pt x="1" y="496"/>
                  </a:cubicBezTo>
                  <a:cubicBezTo>
                    <a:pt x="1" y="773"/>
                    <a:pt x="219" y="992"/>
                    <a:pt x="488" y="992"/>
                  </a:cubicBezTo>
                  <a:cubicBezTo>
                    <a:pt x="765" y="992"/>
                    <a:pt x="984" y="773"/>
                    <a:pt x="984" y="496"/>
                  </a:cubicBezTo>
                  <a:cubicBezTo>
                    <a:pt x="984" y="227"/>
                    <a:pt x="765" y="0"/>
                    <a:pt x="48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50;p65">
              <a:extLst>
                <a:ext uri="{FF2B5EF4-FFF2-40B4-BE49-F238E27FC236}">
                  <a16:creationId xmlns:a16="http://schemas.microsoft.com/office/drawing/2014/main" id="{FEEB5AB0-16E5-4759-AAD4-1D72114F30A5}"/>
                </a:ext>
              </a:extLst>
            </p:cNvPr>
            <p:cNvSpPr/>
            <p:nvPr/>
          </p:nvSpPr>
          <p:spPr>
            <a:xfrm>
              <a:off x="-4480366" y="-1441925"/>
              <a:ext cx="1347875" cy="1034400"/>
            </a:xfrm>
            <a:custGeom>
              <a:avLst/>
              <a:gdLst/>
              <a:ahLst/>
              <a:cxnLst/>
              <a:rect l="l" t="t" r="r" b="b"/>
              <a:pathLst>
                <a:path w="53915" h="41376" extrusionOk="0">
                  <a:moveTo>
                    <a:pt x="22396" y="29136"/>
                  </a:moveTo>
                  <a:cubicBezTo>
                    <a:pt x="23035" y="29136"/>
                    <a:pt x="23732" y="29338"/>
                    <a:pt x="24387" y="29716"/>
                  </a:cubicBezTo>
                  <a:cubicBezTo>
                    <a:pt x="25681" y="30472"/>
                    <a:pt x="26454" y="31723"/>
                    <a:pt x="26445" y="33076"/>
                  </a:cubicBezTo>
                  <a:cubicBezTo>
                    <a:pt x="26437" y="34143"/>
                    <a:pt x="25899" y="35201"/>
                    <a:pt x="25009" y="35890"/>
                  </a:cubicBezTo>
                  <a:cubicBezTo>
                    <a:pt x="24337" y="36411"/>
                    <a:pt x="23270" y="37116"/>
                    <a:pt x="21834" y="37696"/>
                  </a:cubicBezTo>
                  <a:cubicBezTo>
                    <a:pt x="20406" y="36436"/>
                    <a:pt x="19717" y="34756"/>
                    <a:pt x="19725" y="32572"/>
                  </a:cubicBezTo>
                  <a:cubicBezTo>
                    <a:pt x="19734" y="31043"/>
                    <a:pt x="20204" y="29968"/>
                    <a:pt x="21086" y="29464"/>
                  </a:cubicBezTo>
                  <a:cubicBezTo>
                    <a:pt x="21472" y="29245"/>
                    <a:pt x="21918" y="29136"/>
                    <a:pt x="22396" y="29136"/>
                  </a:cubicBezTo>
                  <a:close/>
                  <a:moveTo>
                    <a:pt x="33888" y="1"/>
                  </a:moveTo>
                  <a:cubicBezTo>
                    <a:pt x="32025" y="1"/>
                    <a:pt x="30106" y="218"/>
                    <a:pt x="28168" y="659"/>
                  </a:cubicBezTo>
                  <a:cubicBezTo>
                    <a:pt x="24429" y="1507"/>
                    <a:pt x="19339" y="3532"/>
                    <a:pt x="16298" y="8370"/>
                  </a:cubicBezTo>
                  <a:cubicBezTo>
                    <a:pt x="14937" y="10537"/>
                    <a:pt x="14164" y="13352"/>
                    <a:pt x="14181" y="16082"/>
                  </a:cubicBezTo>
                  <a:cubicBezTo>
                    <a:pt x="14189" y="19013"/>
                    <a:pt x="15096" y="21618"/>
                    <a:pt x="16709" y="23424"/>
                  </a:cubicBezTo>
                  <a:cubicBezTo>
                    <a:pt x="17879" y="24724"/>
                    <a:pt x="19470" y="25130"/>
                    <a:pt x="21158" y="25130"/>
                  </a:cubicBezTo>
                  <a:cubicBezTo>
                    <a:pt x="22708" y="25130"/>
                    <a:pt x="24339" y="24788"/>
                    <a:pt x="25799" y="24482"/>
                  </a:cubicBezTo>
                  <a:cubicBezTo>
                    <a:pt x="26101" y="24415"/>
                    <a:pt x="26403" y="24356"/>
                    <a:pt x="26689" y="24297"/>
                  </a:cubicBezTo>
                  <a:cubicBezTo>
                    <a:pt x="29738" y="23692"/>
                    <a:pt x="41566" y="17938"/>
                    <a:pt x="41751" y="17863"/>
                  </a:cubicBezTo>
                  <a:lnTo>
                    <a:pt x="41499" y="16905"/>
                  </a:lnTo>
                  <a:cubicBezTo>
                    <a:pt x="41457" y="16922"/>
                    <a:pt x="29428" y="22567"/>
                    <a:pt x="26462" y="23155"/>
                  </a:cubicBezTo>
                  <a:cubicBezTo>
                    <a:pt x="26168" y="23214"/>
                    <a:pt x="25866" y="23272"/>
                    <a:pt x="25555" y="23340"/>
                  </a:cubicBezTo>
                  <a:cubicBezTo>
                    <a:pt x="24173" y="23630"/>
                    <a:pt x="22622" y="23955"/>
                    <a:pt x="21193" y="23955"/>
                  </a:cubicBezTo>
                  <a:cubicBezTo>
                    <a:pt x="19773" y="23955"/>
                    <a:pt x="18475" y="23635"/>
                    <a:pt x="17583" y="22642"/>
                  </a:cubicBezTo>
                  <a:cubicBezTo>
                    <a:pt x="15071" y="19845"/>
                    <a:pt x="14248" y="13830"/>
                    <a:pt x="17289" y="8983"/>
                  </a:cubicBezTo>
                  <a:cubicBezTo>
                    <a:pt x="20112" y="4489"/>
                    <a:pt x="24900" y="2591"/>
                    <a:pt x="28420" y="1793"/>
                  </a:cubicBezTo>
                  <a:cubicBezTo>
                    <a:pt x="30276" y="1372"/>
                    <a:pt x="32110" y="1164"/>
                    <a:pt x="33888" y="1164"/>
                  </a:cubicBezTo>
                  <a:cubicBezTo>
                    <a:pt x="37542" y="1164"/>
                    <a:pt x="40958" y="2043"/>
                    <a:pt x="43834" y="3767"/>
                  </a:cubicBezTo>
                  <a:cubicBezTo>
                    <a:pt x="48757" y="6715"/>
                    <a:pt x="52126" y="12352"/>
                    <a:pt x="52411" y="18115"/>
                  </a:cubicBezTo>
                  <a:lnTo>
                    <a:pt x="52411" y="18140"/>
                  </a:lnTo>
                  <a:cubicBezTo>
                    <a:pt x="52420" y="18182"/>
                    <a:pt x="52764" y="22542"/>
                    <a:pt x="50471" y="27397"/>
                  </a:cubicBezTo>
                  <a:cubicBezTo>
                    <a:pt x="49118" y="30253"/>
                    <a:pt x="47136" y="32706"/>
                    <a:pt x="44574" y="34689"/>
                  </a:cubicBezTo>
                  <a:cubicBezTo>
                    <a:pt x="41348" y="37192"/>
                    <a:pt x="37181" y="38956"/>
                    <a:pt x="32200" y="39947"/>
                  </a:cubicBezTo>
                  <a:cubicBezTo>
                    <a:pt x="31328" y="40121"/>
                    <a:pt x="30457" y="40207"/>
                    <a:pt x="29591" y="40207"/>
                  </a:cubicBezTo>
                  <a:cubicBezTo>
                    <a:pt x="28654" y="40207"/>
                    <a:pt x="27723" y="40106"/>
                    <a:pt x="26807" y="39905"/>
                  </a:cubicBezTo>
                  <a:cubicBezTo>
                    <a:pt x="25253" y="39569"/>
                    <a:pt x="23967" y="39099"/>
                    <a:pt x="22942" y="38486"/>
                  </a:cubicBezTo>
                  <a:cubicBezTo>
                    <a:pt x="24169" y="37923"/>
                    <a:pt x="25101" y="37293"/>
                    <a:pt x="25723" y="36814"/>
                  </a:cubicBezTo>
                  <a:cubicBezTo>
                    <a:pt x="26899" y="35898"/>
                    <a:pt x="27605" y="34504"/>
                    <a:pt x="27613" y="33076"/>
                  </a:cubicBezTo>
                  <a:cubicBezTo>
                    <a:pt x="27622" y="31303"/>
                    <a:pt x="26630" y="29674"/>
                    <a:pt x="24975" y="28708"/>
                  </a:cubicBezTo>
                  <a:cubicBezTo>
                    <a:pt x="24138" y="28221"/>
                    <a:pt x="23238" y="27974"/>
                    <a:pt x="22389" y="27974"/>
                  </a:cubicBezTo>
                  <a:cubicBezTo>
                    <a:pt x="21713" y="27974"/>
                    <a:pt x="21070" y="28131"/>
                    <a:pt x="20515" y="28447"/>
                  </a:cubicBezTo>
                  <a:cubicBezTo>
                    <a:pt x="19624" y="28960"/>
                    <a:pt x="18574" y="30085"/>
                    <a:pt x="18566" y="32563"/>
                  </a:cubicBezTo>
                  <a:cubicBezTo>
                    <a:pt x="18557" y="34831"/>
                    <a:pt x="19246" y="36696"/>
                    <a:pt x="20607" y="38116"/>
                  </a:cubicBezTo>
                  <a:cubicBezTo>
                    <a:pt x="19507" y="38452"/>
                    <a:pt x="18238" y="38679"/>
                    <a:pt x="16819" y="38721"/>
                  </a:cubicBezTo>
                  <a:cubicBezTo>
                    <a:pt x="16698" y="38724"/>
                    <a:pt x="16577" y="38726"/>
                    <a:pt x="16456" y="38726"/>
                  </a:cubicBezTo>
                  <a:cubicBezTo>
                    <a:pt x="11509" y="38726"/>
                    <a:pt x="5527" y="36066"/>
                    <a:pt x="1" y="31589"/>
                  </a:cubicBezTo>
                  <a:lnTo>
                    <a:pt x="1" y="31589"/>
                  </a:lnTo>
                  <a:cubicBezTo>
                    <a:pt x="270" y="32295"/>
                    <a:pt x="555" y="32967"/>
                    <a:pt x="858" y="33597"/>
                  </a:cubicBezTo>
                  <a:cubicBezTo>
                    <a:pt x="6516" y="38181"/>
                    <a:pt x="11166" y="39889"/>
                    <a:pt x="16231" y="39889"/>
                  </a:cubicBezTo>
                  <a:cubicBezTo>
                    <a:pt x="16437" y="39889"/>
                    <a:pt x="16644" y="39886"/>
                    <a:pt x="16852" y="39880"/>
                  </a:cubicBezTo>
                  <a:cubicBezTo>
                    <a:pt x="18692" y="39838"/>
                    <a:pt x="20288" y="39485"/>
                    <a:pt x="21632" y="39015"/>
                  </a:cubicBezTo>
                  <a:cubicBezTo>
                    <a:pt x="22875" y="39930"/>
                    <a:pt x="24488" y="40594"/>
                    <a:pt x="26555" y="41048"/>
                  </a:cubicBezTo>
                  <a:cubicBezTo>
                    <a:pt x="27554" y="41266"/>
                    <a:pt x="28562" y="41375"/>
                    <a:pt x="29579" y="41375"/>
                  </a:cubicBezTo>
                  <a:cubicBezTo>
                    <a:pt x="30520" y="41375"/>
                    <a:pt x="31477" y="41283"/>
                    <a:pt x="32427" y="41090"/>
                  </a:cubicBezTo>
                  <a:cubicBezTo>
                    <a:pt x="37584" y="40065"/>
                    <a:pt x="41911" y="38225"/>
                    <a:pt x="45288" y="35613"/>
                  </a:cubicBezTo>
                  <a:cubicBezTo>
                    <a:pt x="47993" y="33513"/>
                    <a:pt x="50093" y="30917"/>
                    <a:pt x="51521" y="27901"/>
                  </a:cubicBezTo>
                  <a:cubicBezTo>
                    <a:pt x="53915" y="22836"/>
                    <a:pt x="53596" y="18367"/>
                    <a:pt x="53571" y="18047"/>
                  </a:cubicBezTo>
                  <a:cubicBezTo>
                    <a:pt x="53268" y="11907"/>
                    <a:pt x="49681" y="5917"/>
                    <a:pt x="44431" y="2767"/>
                  </a:cubicBezTo>
                  <a:cubicBezTo>
                    <a:pt x="41376" y="937"/>
                    <a:pt x="37752" y="1"/>
                    <a:pt x="33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51;p65">
              <a:extLst>
                <a:ext uri="{FF2B5EF4-FFF2-40B4-BE49-F238E27FC236}">
                  <a16:creationId xmlns:a16="http://schemas.microsoft.com/office/drawing/2014/main" id="{F83A24F8-E849-4E7A-8E05-BAE39FD03675}"/>
                </a:ext>
              </a:extLst>
            </p:cNvPr>
            <p:cNvSpPr/>
            <p:nvPr/>
          </p:nvSpPr>
          <p:spPr>
            <a:xfrm>
              <a:off x="-3978841" y="-504800"/>
              <a:ext cx="63025" cy="53400"/>
            </a:xfrm>
            <a:custGeom>
              <a:avLst/>
              <a:gdLst/>
              <a:ahLst/>
              <a:cxnLst/>
              <a:rect l="l" t="t" r="r" b="b"/>
              <a:pathLst>
                <a:path w="2521" h="2136" extrusionOk="0"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9"/>
                    <a:pt x="84" y="177"/>
                    <a:pt x="286" y="413"/>
                  </a:cubicBezTo>
                  <a:cubicBezTo>
                    <a:pt x="479" y="639"/>
                    <a:pt x="773" y="925"/>
                    <a:pt x="1126" y="1227"/>
                  </a:cubicBezTo>
                  <a:cubicBezTo>
                    <a:pt x="1479" y="1521"/>
                    <a:pt x="1815" y="1765"/>
                    <a:pt x="2075" y="1925"/>
                  </a:cubicBezTo>
                  <a:cubicBezTo>
                    <a:pt x="2313" y="2067"/>
                    <a:pt x="2484" y="2135"/>
                    <a:pt x="2509" y="2135"/>
                  </a:cubicBezTo>
                  <a:cubicBezTo>
                    <a:pt x="2510" y="2135"/>
                    <a:pt x="2511" y="2135"/>
                    <a:pt x="2512" y="2135"/>
                  </a:cubicBezTo>
                  <a:cubicBezTo>
                    <a:pt x="2520" y="2118"/>
                    <a:pt x="2361" y="2025"/>
                    <a:pt x="2117" y="1857"/>
                  </a:cubicBezTo>
                  <a:cubicBezTo>
                    <a:pt x="1873" y="1681"/>
                    <a:pt x="1546" y="1429"/>
                    <a:pt x="1201" y="1143"/>
                  </a:cubicBezTo>
                  <a:cubicBezTo>
                    <a:pt x="857" y="841"/>
                    <a:pt x="555" y="564"/>
                    <a:pt x="345" y="354"/>
                  </a:cubicBezTo>
                  <a:cubicBezTo>
                    <a:pt x="140" y="149"/>
                    <a:pt x="31" y="1"/>
                    <a:pt x="1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52;p65">
              <a:extLst>
                <a:ext uri="{FF2B5EF4-FFF2-40B4-BE49-F238E27FC236}">
                  <a16:creationId xmlns:a16="http://schemas.microsoft.com/office/drawing/2014/main" id="{B69EA8A4-3628-48AD-8937-670B61DD7954}"/>
                </a:ext>
              </a:extLst>
            </p:cNvPr>
            <p:cNvSpPr/>
            <p:nvPr/>
          </p:nvSpPr>
          <p:spPr>
            <a:xfrm>
              <a:off x="-3957016" y="-523475"/>
              <a:ext cx="71650" cy="55075"/>
            </a:xfrm>
            <a:custGeom>
              <a:avLst/>
              <a:gdLst/>
              <a:ahLst/>
              <a:cxnLst/>
              <a:rect l="l" t="t" r="r" b="b"/>
              <a:pathLst>
                <a:path w="2866" h="2203" extrusionOk="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" y="9"/>
                    <a:pt x="93" y="194"/>
                    <a:pt x="303" y="462"/>
                  </a:cubicBezTo>
                  <a:cubicBezTo>
                    <a:pt x="505" y="723"/>
                    <a:pt x="816" y="1067"/>
                    <a:pt x="1219" y="1395"/>
                  </a:cubicBezTo>
                  <a:cubicBezTo>
                    <a:pt x="1614" y="1714"/>
                    <a:pt x="2025" y="1941"/>
                    <a:pt x="2336" y="2067"/>
                  </a:cubicBezTo>
                  <a:cubicBezTo>
                    <a:pt x="2619" y="2171"/>
                    <a:pt x="2816" y="2203"/>
                    <a:pt x="2857" y="2203"/>
                  </a:cubicBezTo>
                  <a:cubicBezTo>
                    <a:pt x="2863" y="2203"/>
                    <a:pt x="2865" y="2202"/>
                    <a:pt x="2865" y="2201"/>
                  </a:cubicBezTo>
                  <a:cubicBezTo>
                    <a:pt x="2865" y="2176"/>
                    <a:pt x="2672" y="2126"/>
                    <a:pt x="2370" y="1991"/>
                  </a:cubicBezTo>
                  <a:cubicBezTo>
                    <a:pt x="2067" y="1848"/>
                    <a:pt x="1681" y="1613"/>
                    <a:pt x="1286" y="1302"/>
                  </a:cubicBezTo>
                  <a:cubicBezTo>
                    <a:pt x="900" y="983"/>
                    <a:pt x="580" y="656"/>
                    <a:pt x="362" y="404"/>
                  </a:cubicBezTo>
                  <a:cubicBezTo>
                    <a:pt x="149" y="166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53;p65">
              <a:extLst>
                <a:ext uri="{FF2B5EF4-FFF2-40B4-BE49-F238E27FC236}">
                  <a16:creationId xmlns:a16="http://schemas.microsoft.com/office/drawing/2014/main" id="{23D5FA84-2BCE-4BF3-BD85-4F4D453EEB49}"/>
                </a:ext>
              </a:extLst>
            </p:cNvPr>
            <p:cNvSpPr/>
            <p:nvPr/>
          </p:nvSpPr>
          <p:spPr>
            <a:xfrm>
              <a:off x="-4011391" y="-695050"/>
              <a:ext cx="18500" cy="125825"/>
            </a:xfrm>
            <a:custGeom>
              <a:avLst/>
              <a:gdLst/>
              <a:ahLst/>
              <a:cxnLst/>
              <a:rect l="l" t="t" r="r" b="b"/>
              <a:pathLst>
                <a:path w="740" h="5033" extrusionOk="0">
                  <a:moveTo>
                    <a:pt x="723" y="0"/>
                  </a:moveTo>
                  <a:cubicBezTo>
                    <a:pt x="714" y="0"/>
                    <a:pt x="681" y="59"/>
                    <a:pt x="622" y="177"/>
                  </a:cubicBezTo>
                  <a:cubicBezTo>
                    <a:pt x="563" y="294"/>
                    <a:pt x="487" y="471"/>
                    <a:pt x="412" y="689"/>
                  </a:cubicBezTo>
                  <a:cubicBezTo>
                    <a:pt x="252" y="1134"/>
                    <a:pt x="101" y="1764"/>
                    <a:pt x="50" y="2478"/>
                  </a:cubicBezTo>
                  <a:cubicBezTo>
                    <a:pt x="0" y="3201"/>
                    <a:pt x="67" y="3848"/>
                    <a:pt x="160" y="4301"/>
                  </a:cubicBezTo>
                  <a:cubicBezTo>
                    <a:pt x="210" y="4536"/>
                    <a:pt x="252" y="4721"/>
                    <a:pt x="294" y="4839"/>
                  </a:cubicBezTo>
                  <a:cubicBezTo>
                    <a:pt x="336" y="4965"/>
                    <a:pt x="361" y="5032"/>
                    <a:pt x="370" y="5032"/>
                  </a:cubicBezTo>
                  <a:cubicBezTo>
                    <a:pt x="386" y="5024"/>
                    <a:pt x="311" y="4746"/>
                    <a:pt x="244" y="4293"/>
                  </a:cubicBezTo>
                  <a:cubicBezTo>
                    <a:pt x="168" y="3831"/>
                    <a:pt x="118" y="3192"/>
                    <a:pt x="160" y="2487"/>
                  </a:cubicBezTo>
                  <a:cubicBezTo>
                    <a:pt x="210" y="1789"/>
                    <a:pt x="353" y="1159"/>
                    <a:pt x="487" y="714"/>
                  </a:cubicBezTo>
                  <a:cubicBezTo>
                    <a:pt x="622" y="277"/>
                    <a:pt x="739" y="9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54;p65">
              <a:extLst>
                <a:ext uri="{FF2B5EF4-FFF2-40B4-BE49-F238E27FC236}">
                  <a16:creationId xmlns:a16="http://schemas.microsoft.com/office/drawing/2014/main" id="{66602CE8-FD17-484E-8367-602106E4A642}"/>
                </a:ext>
              </a:extLst>
            </p:cNvPr>
            <p:cNvSpPr/>
            <p:nvPr/>
          </p:nvSpPr>
          <p:spPr>
            <a:xfrm>
              <a:off x="-4169966" y="-478175"/>
              <a:ext cx="95175" cy="16575"/>
            </a:xfrm>
            <a:custGeom>
              <a:avLst/>
              <a:gdLst/>
              <a:ahLst/>
              <a:cxnLst/>
              <a:rect l="l" t="t" r="r" b="b"/>
              <a:pathLst>
                <a:path w="3807" h="663" extrusionOk="0">
                  <a:moveTo>
                    <a:pt x="16" y="1"/>
                  </a:moveTo>
                  <a:cubicBezTo>
                    <a:pt x="12" y="1"/>
                    <a:pt x="10" y="1"/>
                    <a:pt x="9" y="3"/>
                  </a:cubicBezTo>
                  <a:cubicBezTo>
                    <a:pt x="1" y="20"/>
                    <a:pt x="194" y="129"/>
                    <a:pt x="522" y="255"/>
                  </a:cubicBezTo>
                  <a:cubicBezTo>
                    <a:pt x="849" y="381"/>
                    <a:pt x="1320" y="524"/>
                    <a:pt x="1857" y="599"/>
                  </a:cubicBezTo>
                  <a:cubicBezTo>
                    <a:pt x="2180" y="645"/>
                    <a:pt x="2487" y="663"/>
                    <a:pt x="2756" y="663"/>
                  </a:cubicBezTo>
                  <a:cubicBezTo>
                    <a:pt x="2935" y="663"/>
                    <a:pt x="3097" y="655"/>
                    <a:pt x="3235" y="641"/>
                  </a:cubicBezTo>
                  <a:cubicBezTo>
                    <a:pt x="3588" y="608"/>
                    <a:pt x="3806" y="557"/>
                    <a:pt x="3798" y="540"/>
                  </a:cubicBezTo>
                  <a:cubicBezTo>
                    <a:pt x="3798" y="536"/>
                    <a:pt x="3785" y="535"/>
                    <a:pt x="3761" y="535"/>
                  </a:cubicBezTo>
                  <a:cubicBezTo>
                    <a:pt x="3685" y="535"/>
                    <a:pt x="3496" y="551"/>
                    <a:pt x="3235" y="557"/>
                  </a:cubicBezTo>
                  <a:cubicBezTo>
                    <a:pt x="3139" y="562"/>
                    <a:pt x="3034" y="565"/>
                    <a:pt x="2921" y="565"/>
                  </a:cubicBezTo>
                  <a:cubicBezTo>
                    <a:pt x="2618" y="565"/>
                    <a:pt x="2259" y="545"/>
                    <a:pt x="1874" y="490"/>
                  </a:cubicBezTo>
                  <a:cubicBezTo>
                    <a:pt x="1345" y="414"/>
                    <a:pt x="883" y="288"/>
                    <a:pt x="547" y="179"/>
                  </a:cubicBezTo>
                  <a:cubicBezTo>
                    <a:pt x="247" y="79"/>
                    <a:pt x="5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855;p65">
              <a:extLst>
                <a:ext uri="{FF2B5EF4-FFF2-40B4-BE49-F238E27FC236}">
                  <a16:creationId xmlns:a16="http://schemas.microsoft.com/office/drawing/2014/main" id="{2469B867-2788-44E1-B7FA-9E2D7F3D2A69}"/>
                </a:ext>
              </a:extLst>
            </p:cNvPr>
            <p:cNvSpPr/>
            <p:nvPr/>
          </p:nvSpPr>
          <p:spPr>
            <a:xfrm>
              <a:off x="-3341666" y="-658325"/>
              <a:ext cx="73300" cy="74425"/>
            </a:xfrm>
            <a:custGeom>
              <a:avLst/>
              <a:gdLst/>
              <a:ahLst/>
              <a:cxnLst/>
              <a:rect l="l" t="t" r="r" b="b"/>
              <a:pathLst>
                <a:path w="2932" h="2977" extrusionOk="0">
                  <a:moveTo>
                    <a:pt x="2913" y="0"/>
                  </a:moveTo>
                  <a:cubicBezTo>
                    <a:pt x="2894" y="0"/>
                    <a:pt x="2745" y="181"/>
                    <a:pt x="2512" y="455"/>
                  </a:cubicBezTo>
                  <a:cubicBezTo>
                    <a:pt x="2268" y="740"/>
                    <a:pt x="1924" y="1135"/>
                    <a:pt x="1529" y="1547"/>
                  </a:cubicBezTo>
                  <a:cubicBezTo>
                    <a:pt x="1126" y="1959"/>
                    <a:pt x="748" y="2311"/>
                    <a:pt x="462" y="2563"/>
                  </a:cubicBezTo>
                  <a:cubicBezTo>
                    <a:pt x="185" y="2815"/>
                    <a:pt x="0" y="2967"/>
                    <a:pt x="17" y="2975"/>
                  </a:cubicBezTo>
                  <a:cubicBezTo>
                    <a:pt x="17" y="2976"/>
                    <a:pt x="18" y="2976"/>
                    <a:pt x="20" y="2976"/>
                  </a:cubicBezTo>
                  <a:cubicBezTo>
                    <a:pt x="47" y="2976"/>
                    <a:pt x="235" y="2844"/>
                    <a:pt x="513" y="2622"/>
                  </a:cubicBezTo>
                  <a:cubicBezTo>
                    <a:pt x="815" y="2387"/>
                    <a:pt x="1201" y="2043"/>
                    <a:pt x="1613" y="1623"/>
                  </a:cubicBezTo>
                  <a:cubicBezTo>
                    <a:pt x="2016" y="1211"/>
                    <a:pt x="2352" y="808"/>
                    <a:pt x="2579" y="505"/>
                  </a:cubicBezTo>
                  <a:cubicBezTo>
                    <a:pt x="2806" y="203"/>
                    <a:pt x="2932" y="10"/>
                    <a:pt x="2915" y="1"/>
                  </a:cubicBezTo>
                  <a:cubicBezTo>
                    <a:pt x="2915" y="1"/>
                    <a:pt x="2914" y="0"/>
                    <a:pt x="29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856;p65">
              <a:extLst>
                <a:ext uri="{FF2B5EF4-FFF2-40B4-BE49-F238E27FC236}">
                  <a16:creationId xmlns:a16="http://schemas.microsoft.com/office/drawing/2014/main" id="{ADBDF1C5-F4D3-408A-AF96-45CF5F0E45D4}"/>
                </a:ext>
              </a:extLst>
            </p:cNvPr>
            <p:cNvSpPr/>
            <p:nvPr/>
          </p:nvSpPr>
          <p:spPr>
            <a:xfrm>
              <a:off x="-4119766" y="-1162975"/>
              <a:ext cx="22700" cy="206700"/>
            </a:xfrm>
            <a:custGeom>
              <a:avLst/>
              <a:gdLst/>
              <a:ahLst/>
              <a:cxnLst/>
              <a:rect l="l" t="t" r="r" b="b"/>
              <a:pathLst>
                <a:path w="908" h="8268" extrusionOk="0">
                  <a:moveTo>
                    <a:pt x="898" y="1"/>
                  </a:moveTo>
                  <a:cubicBezTo>
                    <a:pt x="887" y="1"/>
                    <a:pt x="838" y="109"/>
                    <a:pt x="765" y="303"/>
                  </a:cubicBezTo>
                  <a:cubicBezTo>
                    <a:pt x="681" y="497"/>
                    <a:pt x="580" y="791"/>
                    <a:pt x="471" y="1160"/>
                  </a:cubicBezTo>
                  <a:cubicBezTo>
                    <a:pt x="362" y="1522"/>
                    <a:pt x="261" y="1967"/>
                    <a:pt x="168" y="2471"/>
                  </a:cubicBezTo>
                  <a:cubicBezTo>
                    <a:pt x="93" y="2966"/>
                    <a:pt x="34" y="3529"/>
                    <a:pt x="17" y="4109"/>
                  </a:cubicBezTo>
                  <a:cubicBezTo>
                    <a:pt x="0" y="4697"/>
                    <a:pt x="34" y="5251"/>
                    <a:pt x="84" y="5755"/>
                  </a:cubicBezTo>
                  <a:cubicBezTo>
                    <a:pt x="143" y="6259"/>
                    <a:pt x="227" y="6713"/>
                    <a:pt x="311" y="7083"/>
                  </a:cubicBezTo>
                  <a:cubicBezTo>
                    <a:pt x="404" y="7452"/>
                    <a:pt x="488" y="7755"/>
                    <a:pt x="563" y="7956"/>
                  </a:cubicBezTo>
                  <a:cubicBezTo>
                    <a:pt x="630" y="8158"/>
                    <a:pt x="672" y="8267"/>
                    <a:pt x="681" y="8267"/>
                  </a:cubicBezTo>
                  <a:cubicBezTo>
                    <a:pt x="689" y="8267"/>
                    <a:pt x="656" y="8149"/>
                    <a:pt x="605" y="7939"/>
                  </a:cubicBezTo>
                  <a:cubicBezTo>
                    <a:pt x="546" y="7738"/>
                    <a:pt x="471" y="7435"/>
                    <a:pt x="395" y="7066"/>
                  </a:cubicBezTo>
                  <a:cubicBezTo>
                    <a:pt x="311" y="6696"/>
                    <a:pt x="244" y="6243"/>
                    <a:pt x="194" y="5747"/>
                  </a:cubicBezTo>
                  <a:cubicBezTo>
                    <a:pt x="143" y="5243"/>
                    <a:pt x="118" y="4697"/>
                    <a:pt x="126" y="4117"/>
                  </a:cubicBezTo>
                  <a:cubicBezTo>
                    <a:pt x="143" y="3538"/>
                    <a:pt x="202" y="2983"/>
                    <a:pt x="278" y="2488"/>
                  </a:cubicBezTo>
                  <a:cubicBezTo>
                    <a:pt x="353" y="1992"/>
                    <a:pt x="454" y="1547"/>
                    <a:pt x="546" y="1177"/>
                  </a:cubicBezTo>
                  <a:cubicBezTo>
                    <a:pt x="647" y="816"/>
                    <a:pt x="740" y="522"/>
                    <a:pt x="807" y="320"/>
                  </a:cubicBezTo>
                  <a:cubicBezTo>
                    <a:pt x="874" y="110"/>
                    <a:pt x="908" y="1"/>
                    <a:pt x="899" y="1"/>
                  </a:cubicBezTo>
                  <a:cubicBezTo>
                    <a:pt x="899" y="1"/>
                    <a:pt x="899" y="1"/>
                    <a:pt x="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857;p65">
              <a:extLst>
                <a:ext uri="{FF2B5EF4-FFF2-40B4-BE49-F238E27FC236}">
                  <a16:creationId xmlns:a16="http://schemas.microsoft.com/office/drawing/2014/main" id="{FA332BDA-3F84-4A65-95FA-E322D12D66CE}"/>
                </a:ext>
              </a:extLst>
            </p:cNvPr>
            <p:cNvSpPr/>
            <p:nvPr/>
          </p:nvSpPr>
          <p:spPr>
            <a:xfrm>
              <a:off x="-4084916" y="-1218850"/>
              <a:ext cx="18100" cy="29900"/>
            </a:xfrm>
            <a:custGeom>
              <a:avLst/>
              <a:gdLst/>
              <a:ahLst/>
              <a:cxnLst/>
              <a:rect l="l" t="t" r="r" b="b"/>
              <a:pathLst>
                <a:path w="724" h="1196" extrusionOk="0">
                  <a:moveTo>
                    <a:pt x="695" y="1"/>
                  </a:moveTo>
                  <a:cubicBezTo>
                    <a:pt x="662" y="1"/>
                    <a:pt x="491" y="247"/>
                    <a:pt x="312" y="573"/>
                  </a:cubicBezTo>
                  <a:cubicBezTo>
                    <a:pt x="127" y="900"/>
                    <a:pt x="1" y="1178"/>
                    <a:pt x="26" y="1194"/>
                  </a:cubicBezTo>
                  <a:cubicBezTo>
                    <a:pt x="27" y="1195"/>
                    <a:pt x="28" y="1195"/>
                    <a:pt x="30" y="1195"/>
                  </a:cubicBezTo>
                  <a:cubicBezTo>
                    <a:pt x="70" y="1195"/>
                    <a:pt x="234" y="949"/>
                    <a:pt x="413" y="623"/>
                  </a:cubicBezTo>
                  <a:cubicBezTo>
                    <a:pt x="597" y="296"/>
                    <a:pt x="723" y="18"/>
                    <a:pt x="698" y="2"/>
                  </a:cubicBezTo>
                  <a:cubicBezTo>
                    <a:pt x="697" y="1"/>
                    <a:pt x="696" y="1"/>
                    <a:pt x="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58;p65">
              <a:extLst>
                <a:ext uri="{FF2B5EF4-FFF2-40B4-BE49-F238E27FC236}">
                  <a16:creationId xmlns:a16="http://schemas.microsoft.com/office/drawing/2014/main" id="{B2056916-1D6A-41CD-B826-EA45EC4386AB}"/>
                </a:ext>
              </a:extLst>
            </p:cNvPr>
            <p:cNvSpPr/>
            <p:nvPr/>
          </p:nvSpPr>
          <p:spPr>
            <a:xfrm>
              <a:off x="-3451291" y="-1478600"/>
              <a:ext cx="119925" cy="179850"/>
            </a:xfrm>
            <a:custGeom>
              <a:avLst/>
              <a:gdLst/>
              <a:ahLst/>
              <a:cxnLst/>
              <a:rect l="l" t="t" r="r" b="b"/>
              <a:pathLst>
                <a:path w="4797" h="7194" extrusionOk="0">
                  <a:moveTo>
                    <a:pt x="3251" y="0"/>
                  </a:moveTo>
                  <a:cubicBezTo>
                    <a:pt x="3217" y="588"/>
                    <a:pt x="2839" y="1101"/>
                    <a:pt x="2403" y="1504"/>
                  </a:cubicBezTo>
                  <a:cubicBezTo>
                    <a:pt x="1974" y="1899"/>
                    <a:pt x="1479" y="2226"/>
                    <a:pt x="1084" y="2663"/>
                  </a:cubicBezTo>
                  <a:cubicBezTo>
                    <a:pt x="286" y="3545"/>
                    <a:pt x="0" y="4822"/>
                    <a:pt x="244" y="5981"/>
                  </a:cubicBezTo>
                  <a:cubicBezTo>
                    <a:pt x="311" y="6284"/>
                    <a:pt x="420" y="6595"/>
                    <a:pt x="630" y="6821"/>
                  </a:cubicBezTo>
                  <a:cubicBezTo>
                    <a:pt x="850" y="7068"/>
                    <a:pt x="1182" y="7193"/>
                    <a:pt x="1515" y="7193"/>
                  </a:cubicBezTo>
                  <a:cubicBezTo>
                    <a:pt x="1715" y="7193"/>
                    <a:pt x="1915" y="7148"/>
                    <a:pt x="2092" y="7057"/>
                  </a:cubicBezTo>
                  <a:cubicBezTo>
                    <a:pt x="2562" y="6813"/>
                    <a:pt x="2856" y="6284"/>
                    <a:pt x="2873" y="5755"/>
                  </a:cubicBezTo>
                  <a:cubicBezTo>
                    <a:pt x="2873" y="5444"/>
                    <a:pt x="2806" y="5099"/>
                    <a:pt x="2982" y="4847"/>
                  </a:cubicBezTo>
                  <a:cubicBezTo>
                    <a:pt x="3117" y="4671"/>
                    <a:pt x="3335" y="4587"/>
                    <a:pt x="3537" y="4503"/>
                  </a:cubicBezTo>
                  <a:cubicBezTo>
                    <a:pt x="4192" y="4209"/>
                    <a:pt x="4797" y="3587"/>
                    <a:pt x="4713" y="2873"/>
                  </a:cubicBezTo>
                  <a:cubicBezTo>
                    <a:pt x="4654" y="2352"/>
                    <a:pt x="4259" y="1949"/>
                    <a:pt x="3940" y="1529"/>
                  </a:cubicBezTo>
                  <a:cubicBezTo>
                    <a:pt x="3629" y="1109"/>
                    <a:pt x="3394" y="521"/>
                    <a:pt x="3671" y="76"/>
                  </a:cubicBezTo>
                  <a:lnTo>
                    <a:pt x="3251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859;p65">
              <a:extLst>
                <a:ext uri="{FF2B5EF4-FFF2-40B4-BE49-F238E27FC236}">
                  <a16:creationId xmlns:a16="http://schemas.microsoft.com/office/drawing/2014/main" id="{DD8E650D-5DF8-4962-9B94-F927E4A3A09F}"/>
                </a:ext>
              </a:extLst>
            </p:cNvPr>
            <p:cNvSpPr/>
            <p:nvPr/>
          </p:nvSpPr>
          <p:spPr>
            <a:xfrm>
              <a:off x="-3885391" y="-1660275"/>
              <a:ext cx="524000" cy="408425"/>
            </a:xfrm>
            <a:custGeom>
              <a:avLst/>
              <a:gdLst/>
              <a:ahLst/>
              <a:cxnLst/>
              <a:rect l="l" t="t" r="r" b="b"/>
              <a:pathLst>
                <a:path w="20960" h="16337" extrusionOk="0">
                  <a:moveTo>
                    <a:pt x="16833" y="1"/>
                  </a:moveTo>
                  <a:cubicBezTo>
                    <a:pt x="16254" y="1"/>
                    <a:pt x="15677" y="90"/>
                    <a:pt x="15130" y="287"/>
                  </a:cubicBezTo>
                  <a:cubicBezTo>
                    <a:pt x="13349" y="933"/>
                    <a:pt x="12147" y="2588"/>
                    <a:pt x="11223" y="4252"/>
                  </a:cubicBezTo>
                  <a:cubicBezTo>
                    <a:pt x="10829" y="4966"/>
                    <a:pt x="10375" y="5772"/>
                    <a:pt x="9594" y="6016"/>
                  </a:cubicBezTo>
                  <a:cubicBezTo>
                    <a:pt x="9165" y="6142"/>
                    <a:pt x="8720" y="6083"/>
                    <a:pt x="8283" y="6133"/>
                  </a:cubicBezTo>
                  <a:cubicBezTo>
                    <a:pt x="7603" y="6209"/>
                    <a:pt x="6964" y="6553"/>
                    <a:pt x="6527" y="7074"/>
                  </a:cubicBezTo>
                  <a:cubicBezTo>
                    <a:pt x="6007" y="7712"/>
                    <a:pt x="5738" y="8628"/>
                    <a:pt x="4982" y="8964"/>
                  </a:cubicBezTo>
                  <a:cubicBezTo>
                    <a:pt x="4708" y="9082"/>
                    <a:pt x="4410" y="9105"/>
                    <a:pt x="4107" y="9105"/>
                  </a:cubicBezTo>
                  <a:cubicBezTo>
                    <a:pt x="3922" y="9105"/>
                    <a:pt x="3735" y="9096"/>
                    <a:pt x="3552" y="9096"/>
                  </a:cubicBezTo>
                  <a:cubicBezTo>
                    <a:pt x="3502" y="9096"/>
                    <a:pt x="3452" y="9097"/>
                    <a:pt x="3403" y="9099"/>
                  </a:cubicBezTo>
                  <a:cubicBezTo>
                    <a:pt x="2302" y="9141"/>
                    <a:pt x="1134" y="9804"/>
                    <a:pt x="891" y="10879"/>
                  </a:cubicBezTo>
                  <a:cubicBezTo>
                    <a:pt x="731" y="11585"/>
                    <a:pt x="966" y="12375"/>
                    <a:pt x="647" y="13022"/>
                  </a:cubicBezTo>
                  <a:cubicBezTo>
                    <a:pt x="521" y="13248"/>
                    <a:pt x="336" y="13450"/>
                    <a:pt x="227" y="13685"/>
                  </a:cubicBezTo>
                  <a:cubicBezTo>
                    <a:pt x="0" y="14156"/>
                    <a:pt x="135" y="14777"/>
                    <a:pt x="530" y="15122"/>
                  </a:cubicBezTo>
                  <a:cubicBezTo>
                    <a:pt x="747" y="15311"/>
                    <a:pt x="1035" y="15406"/>
                    <a:pt x="1323" y="15406"/>
                  </a:cubicBezTo>
                  <a:cubicBezTo>
                    <a:pt x="1559" y="15406"/>
                    <a:pt x="1795" y="15343"/>
                    <a:pt x="1991" y="15214"/>
                  </a:cubicBezTo>
                  <a:cubicBezTo>
                    <a:pt x="2159" y="15105"/>
                    <a:pt x="2294" y="14954"/>
                    <a:pt x="2478" y="14886"/>
                  </a:cubicBezTo>
                  <a:cubicBezTo>
                    <a:pt x="2573" y="14845"/>
                    <a:pt x="2671" y="14827"/>
                    <a:pt x="2770" y="14827"/>
                  </a:cubicBezTo>
                  <a:cubicBezTo>
                    <a:pt x="3073" y="14827"/>
                    <a:pt x="3382" y="14997"/>
                    <a:pt x="3629" y="15180"/>
                  </a:cubicBezTo>
                  <a:cubicBezTo>
                    <a:pt x="3965" y="15432"/>
                    <a:pt x="4293" y="15735"/>
                    <a:pt x="4713" y="15785"/>
                  </a:cubicBezTo>
                  <a:cubicBezTo>
                    <a:pt x="4750" y="15789"/>
                    <a:pt x="4786" y="15791"/>
                    <a:pt x="4823" y="15791"/>
                  </a:cubicBezTo>
                  <a:cubicBezTo>
                    <a:pt x="5599" y="15791"/>
                    <a:pt x="6221" y="14910"/>
                    <a:pt x="7004" y="14910"/>
                  </a:cubicBezTo>
                  <a:cubicBezTo>
                    <a:pt x="7024" y="14910"/>
                    <a:pt x="7045" y="14910"/>
                    <a:pt x="7065" y="14912"/>
                  </a:cubicBezTo>
                  <a:cubicBezTo>
                    <a:pt x="7544" y="14945"/>
                    <a:pt x="7922" y="15298"/>
                    <a:pt x="8334" y="15550"/>
                  </a:cubicBezTo>
                  <a:cubicBezTo>
                    <a:pt x="8546" y="15677"/>
                    <a:pt x="8727" y="15733"/>
                    <a:pt x="8892" y="15733"/>
                  </a:cubicBezTo>
                  <a:cubicBezTo>
                    <a:pt x="9284" y="15733"/>
                    <a:pt x="9588" y="15422"/>
                    <a:pt x="10014" y="15021"/>
                  </a:cubicBezTo>
                  <a:cubicBezTo>
                    <a:pt x="10079" y="14958"/>
                    <a:pt x="10142" y="14930"/>
                    <a:pt x="10203" y="14930"/>
                  </a:cubicBezTo>
                  <a:cubicBezTo>
                    <a:pt x="10638" y="14930"/>
                    <a:pt x="10999" y="16336"/>
                    <a:pt x="11907" y="16336"/>
                  </a:cubicBezTo>
                  <a:cubicBezTo>
                    <a:pt x="12044" y="16336"/>
                    <a:pt x="12193" y="16304"/>
                    <a:pt x="12357" y="16231"/>
                  </a:cubicBezTo>
                  <a:cubicBezTo>
                    <a:pt x="13645" y="15649"/>
                    <a:pt x="12394" y="13458"/>
                    <a:pt x="12829" y="13458"/>
                  </a:cubicBezTo>
                  <a:cubicBezTo>
                    <a:pt x="12834" y="13458"/>
                    <a:pt x="12839" y="13458"/>
                    <a:pt x="12845" y="13458"/>
                  </a:cubicBezTo>
                  <a:cubicBezTo>
                    <a:pt x="12929" y="13467"/>
                    <a:pt x="13036" y="13472"/>
                    <a:pt x="13158" y="13472"/>
                  </a:cubicBezTo>
                  <a:cubicBezTo>
                    <a:pt x="13732" y="13472"/>
                    <a:pt x="14622" y="13362"/>
                    <a:pt x="14844" y="13030"/>
                  </a:cubicBezTo>
                  <a:lnTo>
                    <a:pt x="20959" y="2017"/>
                  </a:lnTo>
                  <a:cubicBezTo>
                    <a:pt x="20632" y="1177"/>
                    <a:pt x="19783" y="665"/>
                    <a:pt x="18927" y="371"/>
                  </a:cubicBezTo>
                  <a:cubicBezTo>
                    <a:pt x="18256" y="135"/>
                    <a:pt x="17542" y="1"/>
                    <a:pt x="1683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860;p65">
              <a:extLst>
                <a:ext uri="{FF2B5EF4-FFF2-40B4-BE49-F238E27FC236}">
                  <a16:creationId xmlns:a16="http://schemas.microsoft.com/office/drawing/2014/main" id="{734C3F00-B967-47B9-84D3-DCE3FB93E5F2}"/>
                </a:ext>
              </a:extLst>
            </p:cNvPr>
            <p:cNvSpPr/>
            <p:nvPr/>
          </p:nvSpPr>
          <p:spPr>
            <a:xfrm>
              <a:off x="-3549366" y="-1664300"/>
              <a:ext cx="200775" cy="116625"/>
            </a:xfrm>
            <a:custGeom>
              <a:avLst/>
              <a:gdLst/>
              <a:ahLst/>
              <a:cxnLst/>
              <a:rect l="l" t="t" r="r" b="b"/>
              <a:pathLst>
                <a:path w="8031" h="4665" extrusionOk="0">
                  <a:moveTo>
                    <a:pt x="3585" y="0"/>
                  </a:moveTo>
                  <a:cubicBezTo>
                    <a:pt x="3232" y="0"/>
                    <a:pt x="2879" y="46"/>
                    <a:pt x="2537" y="145"/>
                  </a:cubicBezTo>
                  <a:cubicBezTo>
                    <a:pt x="1563" y="431"/>
                    <a:pt x="706" y="1220"/>
                    <a:pt x="487" y="2212"/>
                  </a:cubicBezTo>
                  <a:cubicBezTo>
                    <a:pt x="386" y="2665"/>
                    <a:pt x="412" y="3152"/>
                    <a:pt x="218" y="3564"/>
                  </a:cubicBezTo>
                  <a:cubicBezTo>
                    <a:pt x="134" y="3749"/>
                    <a:pt x="0" y="3934"/>
                    <a:pt x="34" y="4127"/>
                  </a:cubicBezTo>
                  <a:cubicBezTo>
                    <a:pt x="67" y="4312"/>
                    <a:pt x="235" y="4446"/>
                    <a:pt x="412" y="4488"/>
                  </a:cubicBezTo>
                  <a:cubicBezTo>
                    <a:pt x="468" y="4501"/>
                    <a:pt x="525" y="4507"/>
                    <a:pt x="583" y="4507"/>
                  </a:cubicBezTo>
                  <a:cubicBezTo>
                    <a:pt x="709" y="4507"/>
                    <a:pt x="837" y="4481"/>
                    <a:pt x="958" y="4446"/>
                  </a:cubicBezTo>
                  <a:cubicBezTo>
                    <a:pt x="1554" y="4270"/>
                    <a:pt x="2075" y="3900"/>
                    <a:pt x="2587" y="3539"/>
                  </a:cubicBezTo>
                  <a:lnTo>
                    <a:pt x="7678" y="4665"/>
                  </a:lnTo>
                  <a:cubicBezTo>
                    <a:pt x="8031" y="3724"/>
                    <a:pt x="7888" y="2615"/>
                    <a:pt x="7308" y="1792"/>
                  </a:cubicBezTo>
                  <a:cubicBezTo>
                    <a:pt x="6872" y="1170"/>
                    <a:pt x="6216" y="725"/>
                    <a:pt x="5519" y="422"/>
                  </a:cubicBezTo>
                  <a:cubicBezTo>
                    <a:pt x="4911" y="160"/>
                    <a:pt x="4247" y="0"/>
                    <a:pt x="358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861;p65">
              <a:extLst>
                <a:ext uri="{FF2B5EF4-FFF2-40B4-BE49-F238E27FC236}">
                  <a16:creationId xmlns:a16="http://schemas.microsoft.com/office/drawing/2014/main" id="{68AA1A82-75C5-4D51-873B-EB9569525B95}"/>
                </a:ext>
              </a:extLst>
            </p:cNvPr>
            <p:cNvSpPr/>
            <p:nvPr/>
          </p:nvSpPr>
          <p:spPr>
            <a:xfrm>
              <a:off x="-3564291" y="-1618050"/>
              <a:ext cx="207725" cy="347725"/>
            </a:xfrm>
            <a:custGeom>
              <a:avLst/>
              <a:gdLst/>
              <a:ahLst/>
              <a:cxnLst/>
              <a:rect l="l" t="t" r="r" b="b"/>
              <a:pathLst>
                <a:path w="8309" h="13909" extrusionOk="0">
                  <a:moveTo>
                    <a:pt x="6125" y="0"/>
                  </a:moveTo>
                  <a:lnTo>
                    <a:pt x="1563" y="622"/>
                  </a:lnTo>
                  <a:cubicBezTo>
                    <a:pt x="1126" y="622"/>
                    <a:pt x="757" y="950"/>
                    <a:pt x="715" y="1386"/>
                  </a:cubicBezTo>
                  <a:lnTo>
                    <a:pt x="1" y="11769"/>
                  </a:lnTo>
                  <a:cubicBezTo>
                    <a:pt x="1" y="11769"/>
                    <a:pt x="1815" y="13908"/>
                    <a:pt x="3509" y="13908"/>
                  </a:cubicBezTo>
                  <a:cubicBezTo>
                    <a:pt x="3623" y="13908"/>
                    <a:pt x="3736" y="13899"/>
                    <a:pt x="3848" y="13878"/>
                  </a:cubicBezTo>
                  <a:cubicBezTo>
                    <a:pt x="5637" y="13550"/>
                    <a:pt x="5024" y="11643"/>
                    <a:pt x="5024" y="11643"/>
                  </a:cubicBezTo>
                  <a:cubicBezTo>
                    <a:pt x="5132" y="10788"/>
                    <a:pt x="5166" y="10434"/>
                    <a:pt x="5167" y="10434"/>
                  </a:cubicBezTo>
                  <a:cubicBezTo>
                    <a:pt x="5167" y="10434"/>
                    <a:pt x="5167" y="10434"/>
                    <a:pt x="5167" y="10434"/>
                  </a:cubicBezTo>
                  <a:cubicBezTo>
                    <a:pt x="5167" y="10434"/>
                    <a:pt x="7023" y="10341"/>
                    <a:pt x="7670" y="8006"/>
                  </a:cubicBezTo>
                  <a:cubicBezTo>
                    <a:pt x="7998" y="6847"/>
                    <a:pt x="8157" y="4898"/>
                    <a:pt x="8233" y="3310"/>
                  </a:cubicBezTo>
                  <a:cubicBezTo>
                    <a:pt x="8309" y="1874"/>
                    <a:pt x="7561" y="17"/>
                    <a:pt x="6125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862;p65">
              <a:extLst>
                <a:ext uri="{FF2B5EF4-FFF2-40B4-BE49-F238E27FC236}">
                  <a16:creationId xmlns:a16="http://schemas.microsoft.com/office/drawing/2014/main" id="{3EB04717-A67A-402A-AC05-E5092B20FA38}"/>
                </a:ext>
              </a:extLst>
            </p:cNvPr>
            <p:cNvSpPr/>
            <p:nvPr/>
          </p:nvSpPr>
          <p:spPr>
            <a:xfrm>
              <a:off x="-3393116" y="-1503200"/>
              <a:ext cx="15975" cy="14575"/>
            </a:xfrm>
            <a:custGeom>
              <a:avLst/>
              <a:gdLst/>
              <a:ahLst/>
              <a:cxnLst/>
              <a:rect l="l" t="t" r="r" b="b"/>
              <a:pathLst>
                <a:path w="639" h="583" extrusionOk="0">
                  <a:moveTo>
                    <a:pt x="328" y="1"/>
                  </a:moveTo>
                  <a:cubicBezTo>
                    <a:pt x="166" y="1"/>
                    <a:pt x="25" y="116"/>
                    <a:pt x="17" y="270"/>
                  </a:cubicBezTo>
                  <a:cubicBezTo>
                    <a:pt x="0" y="438"/>
                    <a:pt x="126" y="573"/>
                    <a:pt x="294" y="581"/>
                  </a:cubicBezTo>
                  <a:cubicBezTo>
                    <a:pt x="305" y="582"/>
                    <a:pt x="315" y="583"/>
                    <a:pt x="326" y="583"/>
                  </a:cubicBezTo>
                  <a:cubicBezTo>
                    <a:pt x="487" y="583"/>
                    <a:pt x="614" y="462"/>
                    <a:pt x="630" y="312"/>
                  </a:cubicBezTo>
                  <a:cubicBezTo>
                    <a:pt x="638" y="153"/>
                    <a:pt x="512" y="10"/>
                    <a:pt x="344" y="1"/>
                  </a:cubicBezTo>
                  <a:cubicBezTo>
                    <a:pt x="339" y="1"/>
                    <a:pt x="333" y="1"/>
                    <a:pt x="32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863;p65">
              <a:extLst>
                <a:ext uri="{FF2B5EF4-FFF2-40B4-BE49-F238E27FC236}">
                  <a16:creationId xmlns:a16="http://schemas.microsoft.com/office/drawing/2014/main" id="{19E31AC1-4553-4077-9C81-F5298441B68B}"/>
                </a:ext>
              </a:extLst>
            </p:cNvPr>
            <p:cNvSpPr/>
            <p:nvPr/>
          </p:nvSpPr>
          <p:spPr>
            <a:xfrm>
              <a:off x="-3402166" y="-1521200"/>
              <a:ext cx="30900" cy="9950"/>
            </a:xfrm>
            <a:custGeom>
              <a:avLst/>
              <a:gdLst/>
              <a:ahLst/>
              <a:cxnLst/>
              <a:rect l="l" t="t" r="r" b="b"/>
              <a:pathLst>
                <a:path w="1236" h="398" extrusionOk="0">
                  <a:moveTo>
                    <a:pt x="554" y="1"/>
                  </a:moveTo>
                  <a:cubicBezTo>
                    <a:pt x="391" y="1"/>
                    <a:pt x="250" y="45"/>
                    <a:pt x="160" y="100"/>
                  </a:cubicBezTo>
                  <a:cubicBezTo>
                    <a:pt x="51" y="167"/>
                    <a:pt x="1" y="234"/>
                    <a:pt x="18" y="251"/>
                  </a:cubicBezTo>
                  <a:cubicBezTo>
                    <a:pt x="21" y="256"/>
                    <a:pt x="28" y="259"/>
                    <a:pt x="39" y="259"/>
                  </a:cubicBezTo>
                  <a:cubicBezTo>
                    <a:pt x="101" y="259"/>
                    <a:pt x="279" y="184"/>
                    <a:pt x="506" y="184"/>
                  </a:cubicBezTo>
                  <a:cubicBezTo>
                    <a:pt x="546" y="184"/>
                    <a:pt x="588" y="187"/>
                    <a:pt x="631" y="192"/>
                  </a:cubicBezTo>
                  <a:cubicBezTo>
                    <a:pt x="932" y="231"/>
                    <a:pt x="1142" y="398"/>
                    <a:pt x="1206" y="398"/>
                  </a:cubicBezTo>
                  <a:cubicBezTo>
                    <a:pt x="1211" y="398"/>
                    <a:pt x="1216" y="396"/>
                    <a:pt x="1219" y="394"/>
                  </a:cubicBezTo>
                  <a:cubicBezTo>
                    <a:pt x="1236" y="377"/>
                    <a:pt x="1210" y="301"/>
                    <a:pt x="1118" y="209"/>
                  </a:cubicBezTo>
                  <a:cubicBezTo>
                    <a:pt x="1026" y="125"/>
                    <a:pt x="866" y="33"/>
                    <a:pt x="664" y="7"/>
                  </a:cubicBezTo>
                  <a:cubicBezTo>
                    <a:pt x="627" y="3"/>
                    <a:pt x="590" y="1"/>
                    <a:pt x="55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864;p65">
              <a:extLst>
                <a:ext uri="{FF2B5EF4-FFF2-40B4-BE49-F238E27FC236}">
                  <a16:creationId xmlns:a16="http://schemas.microsoft.com/office/drawing/2014/main" id="{94CA5262-8106-4EA5-8D55-16C616E3F94A}"/>
                </a:ext>
              </a:extLst>
            </p:cNvPr>
            <p:cNvSpPr/>
            <p:nvPr/>
          </p:nvSpPr>
          <p:spPr>
            <a:xfrm>
              <a:off x="-3467891" y="-1510950"/>
              <a:ext cx="15975" cy="14750"/>
            </a:xfrm>
            <a:custGeom>
              <a:avLst/>
              <a:gdLst/>
              <a:ahLst/>
              <a:cxnLst/>
              <a:rect l="l" t="t" r="r" b="b"/>
              <a:pathLst>
                <a:path w="639" h="590" extrusionOk="0">
                  <a:moveTo>
                    <a:pt x="320" y="0"/>
                  </a:moveTo>
                  <a:cubicBezTo>
                    <a:pt x="159" y="0"/>
                    <a:pt x="25" y="115"/>
                    <a:pt x="9" y="278"/>
                  </a:cubicBezTo>
                  <a:cubicBezTo>
                    <a:pt x="0" y="437"/>
                    <a:pt x="126" y="572"/>
                    <a:pt x="294" y="589"/>
                  </a:cubicBezTo>
                  <a:cubicBezTo>
                    <a:pt x="300" y="589"/>
                    <a:pt x="305" y="589"/>
                    <a:pt x="310" y="589"/>
                  </a:cubicBezTo>
                  <a:cubicBezTo>
                    <a:pt x="472" y="589"/>
                    <a:pt x="614" y="466"/>
                    <a:pt x="622" y="311"/>
                  </a:cubicBezTo>
                  <a:cubicBezTo>
                    <a:pt x="639" y="152"/>
                    <a:pt x="504" y="9"/>
                    <a:pt x="336" y="1"/>
                  </a:cubicBezTo>
                  <a:cubicBezTo>
                    <a:pt x="331" y="0"/>
                    <a:pt x="325" y="0"/>
                    <a:pt x="32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865;p65">
              <a:extLst>
                <a:ext uri="{FF2B5EF4-FFF2-40B4-BE49-F238E27FC236}">
                  <a16:creationId xmlns:a16="http://schemas.microsoft.com/office/drawing/2014/main" id="{023E73EA-06A1-4680-94E0-8B2AC3C17C4F}"/>
                </a:ext>
              </a:extLst>
            </p:cNvPr>
            <p:cNvSpPr/>
            <p:nvPr/>
          </p:nvSpPr>
          <p:spPr>
            <a:xfrm>
              <a:off x="-3483016" y="-1528875"/>
              <a:ext cx="31100" cy="10075"/>
            </a:xfrm>
            <a:custGeom>
              <a:avLst/>
              <a:gdLst/>
              <a:ahLst/>
              <a:cxnLst/>
              <a:rect l="l" t="t" r="r" b="b"/>
              <a:pathLst>
                <a:path w="1244" h="403" extrusionOk="0">
                  <a:moveTo>
                    <a:pt x="586" y="0"/>
                  </a:moveTo>
                  <a:cubicBezTo>
                    <a:pt x="415" y="0"/>
                    <a:pt x="263" y="46"/>
                    <a:pt x="169" y="104"/>
                  </a:cubicBezTo>
                  <a:cubicBezTo>
                    <a:pt x="51" y="163"/>
                    <a:pt x="1" y="230"/>
                    <a:pt x="17" y="256"/>
                  </a:cubicBezTo>
                  <a:cubicBezTo>
                    <a:pt x="22" y="261"/>
                    <a:pt x="30" y="263"/>
                    <a:pt x="42" y="263"/>
                  </a:cubicBezTo>
                  <a:cubicBezTo>
                    <a:pt x="108" y="263"/>
                    <a:pt x="287" y="189"/>
                    <a:pt x="514" y="189"/>
                  </a:cubicBezTo>
                  <a:cubicBezTo>
                    <a:pt x="555" y="189"/>
                    <a:pt x="596" y="191"/>
                    <a:pt x="639" y="197"/>
                  </a:cubicBezTo>
                  <a:cubicBezTo>
                    <a:pt x="942" y="228"/>
                    <a:pt x="1144" y="402"/>
                    <a:pt x="1206" y="402"/>
                  </a:cubicBezTo>
                  <a:cubicBezTo>
                    <a:pt x="1211" y="402"/>
                    <a:pt x="1215" y="401"/>
                    <a:pt x="1219" y="398"/>
                  </a:cubicBezTo>
                  <a:cubicBezTo>
                    <a:pt x="1244" y="382"/>
                    <a:pt x="1210" y="306"/>
                    <a:pt x="1126" y="214"/>
                  </a:cubicBezTo>
                  <a:cubicBezTo>
                    <a:pt x="1034" y="130"/>
                    <a:pt x="866" y="29"/>
                    <a:pt x="664" y="4"/>
                  </a:cubicBezTo>
                  <a:cubicBezTo>
                    <a:pt x="638" y="1"/>
                    <a:pt x="612" y="0"/>
                    <a:pt x="58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866;p65">
              <a:extLst>
                <a:ext uri="{FF2B5EF4-FFF2-40B4-BE49-F238E27FC236}">
                  <a16:creationId xmlns:a16="http://schemas.microsoft.com/office/drawing/2014/main" id="{15F326F6-E1BB-44D1-BD1F-6D6FC69898E4}"/>
                </a:ext>
              </a:extLst>
            </p:cNvPr>
            <p:cNvSpPr/>
            <p:nvPr/>
          </p:nvSpPr>
          <p:spPr>
            <a:xfrm>
              <a:off x="-3429666" y="-1523550"/>
              <a:ext cx="22275" cy="70325"/>
            </a:xfrm>
            <a:custGeom>
              <a:avLst/>
              <a:gdLst/>
              <a:ahLst/>
              <a:cxnLst/>
              <a:rect l="l" t="t" r="r" b="b"/>
              <a:pathLst>
                <a:path w="891" h="2813" extrusionOk="0">
                  <a:moveTo>
                    <a:pt x="161" y="1"/>
                  </a:moveTo>
                  <a:cubicBezTo>
                    <a:pt x="160" y="1"/>
                    <a:pt x="160" y="1"/>
                    <a:pt x="160" y="1"/>
                  </a:cubicBezTo>
                  <a:cubicBezTo>
                    <a:pt x="118" y="9"/>
                    <a:pt x="286" y="782"/>
                    <a:pt x="530" y="1731"/>
                  </a:cubicBezTo>
                  <a:cubicBezTo>
                    <a:pt x="588" y="1966"/>
                    <a:pt x="647" y="2185"/>
                    <a:pt x="706" y="2395"/>
                  </a:cubicBezTo>
                  <a:cubicBezTo>
                    <a:pt x="731" y="2496"/>
                    <a:pt x="756" y="2588"/>
                    <a:pt x="731" y="2647"/>
                  </a:cubicBezTo>
                  <a:cubicBezTo>
                    <a:pt x="706" y="2706"/>
                    <a:pt x="630" y="2714"/>
                    <a:pt x="546" y="2714"/>
                  </a:cubicBezTo>
                  <a:cubicBezTo>
                    <a:pt x="210" y="2714"/>
                    <a:pt x="0" y="2731"/>
                    <a:pt x="0" y="2748"/>
                  </a:cubicBezTo>
                  <a:cubicBezTo>
                    <a:pt x="0" y="2764"/>
                    <a:pt x="202" y="2790"/>
                    <a:pt x="538" y="2806"/>
                  </a:cubicBezTo>
                  <a:cubicBezTo>
                    <a:pt x="559" y="2811"/>
                    <a:pt x="582" y="2813"/>
                    <a:pt x="607" y="2813"/>
                  </a:cubicBezTo>
                  <a:cubicBezTo>
                    <a:pt x="632" y="2813"/>
                    <a:pt x="660" y="2811"/>
                    <a:pt x="689" y="2806"/>
                  </a:cubicBezTo>
                  <a:cubicBezTo>
                    <a:pt x="740" y="2798"/>
                    <a:pt x="807" y="2756"/>
                    <a:pt x="840" y="2697"/>
                  </a:cubicBezTo>
                  <a:cubicBezTo>
                    <a:pt x="891" y="2580"/>
                    <a:pt x="849" y="2462"/>
                    <a:pt x="832" y="2361"/>
                  </a:cubicBezTo>
                  <a:cubicBezTo>
                    <a:pt x="782" y="2151"/>
                    <a:pt x="723" y="1933"/>
                    <a:pt x="664" y="1697"/>
                  </a:cubicBezTo>
                  <a:cubicBezTo>
                    <a:pt x="430" y="753"/>
                    <a:pt x="204" y="1"/>
                    <a:pt x="16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867;p65">
              <a:extLst>
                <a:ext uri="{FF2B5EF4-FFF2-40B4-BE49-F238E27FC236}">
                  <a16:creationId xmlns:a16="http://schemas.microsoft.com/office/drawing/2014/main" id="{E39F25A9-8C0B-4CBB-AB46-87754DC60595}"/>
                </a:ext>
              </a:extLst>
            </p:cNvPr>
            <p:cNvSpPr/>
            <p:nvPr/>
          </p:nvSpPr>
          <p:spPr>
            <a:xfrm>
              <a:off x="-3512216" y="-1387450"/>
              <a:ext cx="77100" cy="44525"/>
            </a:xfrm>
            <a:custGeom>
              <a:avLst/>
              <a:gdLst/>
              <a:ahLst/>
              <a:cxnLst/>
              <a:rect l="l" t="t" r="r" b="b"/>
              <a:pathLst>
                <a:path w="3084" h="1781" extrusionOk="0">
                  <a:moveTo>
                    <a:pt x="1" y="0"/>
                  </a:moveTo>
                  <a:cubicBezTo>
                    <a:pt x="1" y="0"/>
                    <a:pt x="614" y="1739"/>
                    <a:pt x="3017" y="1781"/>
                  </a:cubicBezTo>
                  <a:lnTo>
                    <a:pt x="3084" y="1210"/>
                  </a:lnTo>
                  <a:cubicBezTo>
                    <a:pt x="3084" y="1210"/>
                    <a:pt x="1479" y="1134"/>
                    <a:pt x="1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868;p65">
              <a:extLst>
                <a:ext uri="{FF2B5EF4-FFF2-40B4-BE49-F238E27FC236}">
                  <a16:creationId xmlns:a16="http://schemas.microsoft.com/office/drawing/2014/main" id="{27D378BC-3D42-43AD-870D-3D43A28C8CC8}"/>
                </a:ext>
              </a:extLst>
            </p:cNvPr>
            <p:cNvSpPr/>
            <p:nvPr/>
          </p:nvSpPr>
          <p:spPr>
            <a:xfrm>
              <a:off x="-3461391" y="-1442475"/>
              <a:ext cx="26925" cy="17825"/>
            </a:xfrm>
            <a:custGeom>
              <a:avLst/>
              <a:gdLst/>
              <a:ahLst/>
              <a:cxnLst/>
              <a:rect l="l" t="t" r="r" b="b"/>
              <a:pathLst>
                <a:path w="1077" h="713" extrusionOk="0">
                  <a:moveTo>
                    <a:pt x="538" y="0"/>
                  </a:moveTo>
                  <a:cubicBezTo>
                    <a:pt x="387" y="0"/>
                    <a:pt x="236" y="51"/>
                    <a:pt x="144" y="160"/>
                  </a:cubicBezTo>
                  <a:cubicBezTo>
                    <a:pt x="43" y="261"/>
                    <a:pt x="1" y="429"/>
                    <a:pt x="68" y="546"/>
                  </a:cubicBezTo>
                  <a:cubicBezTo>
                    <a:pt x="131" y="658"/>
                    <a:pt x="270" y="712"/>
                    <a:pt x="408" y="712"/>
                  </a:cubicBezTo>
                  <a:cubicBezTo>
                    <a:pt x="435" y="712"/>
                    <a:pt x="462" y="710"/>
                    <a:pt x="488" y="706"/>
                  </a:cubicBezTo>
                  <a:cubicBezTo>
                    <a:pt x="648" y="672"/>
                    <a:pt x="799" y="588"/>
                    <a:pt x="933" y="504"/>
                  </a:cubicBezTo>
                  <a:cubicBezTo>
                    <a:pt x="975" y="479"/>
                    <a:pt x="1009" y="454"/>
                    <a:pt x="1043" y="412"/>
                  </a:cubicBezTo>
                  <a:cubicBezTo>
                    <a:pt x="1068" y="378"/>
                    <a:pt x="1076" y="328"/>
                    <a:pt x="1051" y="294"/>
                  </a:cubicBezTo>
                  <a:lnTo>
                    <a:pt x="1043" y="277"/>
                  </a:lnTo>
                  <a:cubicBezTo>
                    <a:pt x="942" y="109"/>
                    <a:pt x="740" y="0"/>
                    <a:pt x="538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869;p65">
              <a:extLst>
                <a:ext uri="{FF2B5EF4-FFF2-40B4-BE49-F238E27FC236}">
                  <a16:creationId xmlns:a16="http://schemas.microsoft.com/office/drawing/2014/main" id="{A6FD3975-FC31-40F2-8B9C-A86B780DE288}"/>
                </a:ext>
              </a:extLst>
            </p:cNvPr>
            <p:cNvSpPr/>
            <p:nvPr/>
          </p:nvSpPr>
          <p:spPr>
            <a:xfrm>
              <a:off x="-3486791" y="-1556950"/>
              <a:ext cx="38675" cy="9225"/>
            </a:xfrm>
            <a:custGeom>
              <a:avLst/>
              <a:gdLst/>
              <a:ahLst/>
              <a:cxnLst/>
              <a:rect l="l" t="t" r="r" b="b"/>
              <a:pathLst>
                <a:path w="1547" h="369" extrusionOk="0">
                  <a:moveTo>
                    <a:pt x="773" y="1"/>
                  </a:moveTo>
                  <a:cubicBezTo>
                    <a:pt x="538" y="1"/>
                    <a:pt x="336" y="60"/>
                    <a:pt x="202" y="127"/>
                  </a:cubicBezTo>
                  <a:cubicBezTo>
                    <a:pt x="59" y="203"/>
                    <a:pt x="0" y="278"/>
                    <a:pt x="17" y="320"/>
                  </a:cubicBezTo>
                  <a:cubicBezTo>
                    <a:pt x="33" y="351"/>
                    <a:pt x="85" y="360"/>
                    <a:pt x="164" y="360"/>
                  </a:cubicBezTo>
                  <a:cubicBezTo>
                    <a:pt x="290" y="360"/>
                    <a:pt x="485" y="336"/>
                    <a:pt x="710" y="336"/>
                  </a:cubicBezTo>
                  <a:cubicBezTo>
                    <a:pt x="731" y="336"/>
                    <a:pt x="752" y="336"/>
                    <a:pt x="773" y="337"/>
                  </a:cubicBezTo>
                  <a:cubicBezTo>
                    <a:pt x="1022" y="337"/>
                    <a:pt x="1246" y="368"/>
                    <a:pt x="1385" y="368"/>
                  </a:cubicBezTo>
                  <a:cubicBezTo>
                    <a:pt x="1463" y="368"/>
                    <a:pt x="1514" y="359"/>
                    <a:pt x="1529" y="329"/>
                  </a:cubicBezTo>
                  <a:cubicBezTo>
                    <a:pt x="1546" y="287"/>
                    <a:pt x="1479" y="211"/>
                    <a:pt x="1344" y="135"/>
                  </a:cubicBezTo>
                  <a:cubicBezTo>
                    <a:pt x="1218" y="60"/>
                    <a:pt x="1008" y="1"/>
                    <a:pt x="77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870;p65">
              <a:extLst>
                <a:ext uri="{FF2B5EF4-FFF2-40B4-BE49-F238E27FC236}">
                  <a16:creationId xmlns:a16="http://schemas.microsoft.com/office/drawing/2014/main" id="{07D28A15-F18B-4798-87C4-4051625B603E}"/>
                </a:ext>
              </a:extLst>
            </p:cNvPr>
            <p:cNvSpPr/>
            <p:nvPr/>
          </p:nvSpPr>
          <p:spPr>
            <a:xfrm>
              <a:off x="-3398166" y="-1557750"/>
              <a:ext cx="28800" cy="10850"/>
            </a:xfrm>
            <a:custGeom>
              <a:avLst/>
              <a:gdLst/>
              <a:ahLst/>
              <a:cxnLst/>
              <a:rect l="l" t="t" r="r" b="b"/>
              <a:pathLst>
                <a:path w="1152" h="434" extrusionOk="0">
                  <a:moveTo>
                    <a:pt x="504" y="0"/>
                  </a:moveTo>
                  <a:cubicBezTo>
                    <a:pt x="363" y="0"/>
                    <a:pt x="239" y="36"/>
                    <a:pt x="152" y="83"/>
                  </a:cubicBezTo>
                  <a:cubicBezTo>
                    <a:pt x="42" y="142"/>
                    <a:pt x="0" y="209"/>
                    <a:pt x="17" y="251"/>
                  </a:cubicBezTo>
                  <a:cubicBezTo>
                    <a:pt x="59" y="335"/>
                    <a:pt x="294" y="293"/>
                    <a:pt x="572" y="344"/>
                  </a:cubicBezTo>
                  <a:cubicBezTo>
                    <a:pt x="776" y="369"/>
                    <a:pt x="951" y="434"/>
                    <a:pt x="1053" y="434"/>
                  </a:cubicBezTo>
                  <a:cubicBezTo>
                    <a:pt x="1085" y="434"/>
                    <a:pt x="1110" y="427"/>
                    <a:pt x="1126" y="411"/>
                  </a:cubicBezTo>
                  <a:cubicBezTo>
                    <a:pt x="1151" y="377"/>
                    <a:pt x="1126" y="293"/>
                    <a:pt x="1042" y="209"/>
                  </a:cubicBezTo>
                  <a:cubicBezTo>
                    <a:pt x="958" y="125"/>
                    <a:pt x="798" y="33"/>
                    <a:pt x="614" y="8"/>
                  </a:cubicBezTo>
                  <a:cubicBezTo>
                    <a:pt x="576" y="3"/>
                    <a:pt x="539" y="0"/>
                    <a:pt x="50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871;p65">
              <a:extLst>
                <a:ext uri="{FF2B5EF4-FFF2-40B4-BE49-F238E27FC236}">
                  <a16:creationId xmlns:a16="http://schemas.microsoft.com/office/drawing/2014/main" id="{E4D8B679-B69B-43E1-8067-02C818283E8F}"/>
                </a:ext>
              </a:extLst>
            </p:cNvPr>
            <p:cNvSpPr/>
            <p:nvPr/>
          </p:nvSpPr>
          <p:spPr>
            <a:xfrm>
              <a:off x="-3588441" y="-1500325"/>
              <a:ext cx="48125" cy="63125"/>
            </a:xfrm>
            <a:custGeom>
              <a:avLst/>
              <a:gdLst/>
              <a:ahLst/>
              <a:cxnLst/>
              <a:rect l="l" t="t" r="r" b="b"/>
              <a:pathLst>
                <a:path w="1925" h="2525" extrusionOk="0">
                  <a:moveTo>
                    <a:pt x="1163" y="0"/>
                  </a:moveTo>
                  <a:cubicBezTo>
                    <a:pt x="735" y="0"/>
                    <a:pt x="256" y="207"/>
                    <a:pt x="152" y="1071"/>
                  </a:cubicBezTo>
                  <a:cubicBezTo>
                    <a:pt x="1" y="2332"/>
                    <a:pt x="985" y="2525"/>
                    <a:pt x="1425" y="2525"/>
                  </a:cubicBezTo>
                  <a:cubicBezTo>
                    <a:pt x="1548" y="2525"/>
                    <a:pt x="1628" y="2510"/>
                    <a:pt x="1630" y="2499"/>
                  </a:cubicBezTo>
                  <a:cubicBezTo>
                    <a:pt x="1639" y="2465"/>
                    <a:pt x="1840" y="1340"/>
                    <a:pt x="1907" y="735"/>
                  </a:cubicBezTo>
                  <a:cubicBezTo>
                    <a:pt x="1924" y="558"/>
                    <a:pt x="1765" y="113"/>
                    <a:pt x="1597" y="63"/>
                  </a:cubicBezTo>
                  <a:cubicBezTo>
                    <a:pt x="1474" y="29"/>
                    <a:pt x="1322" y="0"/>
                    <a:pt x="1163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872;p65">
              <a:extLst>
                <a:ext uri="{FF2B5EF4-FFF2-40B4-BE49-F238E27FC236}">
                  <a16:creationId xmlns:a16="http://schemas.microsoft.com/office/drawing/2014/main" id="{FB74B27A-DF5F-40F4-B725-B396578C1829}"/>
                </a:ext>
              </a:extLst>
            </p:cNvPr>
            <p:cNvSpPr/>
            <p:nvPr/>
          </p:nvSpPr>
          <p:spPr>
            <a:xfrm>
              <a:off x="-3575216" y="-1487625"/>
              <a:ext cx="17850" cy="35700"/>
            </a:xfrm>
            <a:custGeom>
              <a:avLst/>
              <a:gdLst/>
              <a:ahLst/>
              <a:cxnLst/>
              <a:rect l="l" t="t" r="r" b="b"/>
              <a:pathLst>
                <a:path w="714" h="1428" extrusionOk="0">
                  <a:moveTo>
                    <a:pt x="505" y="0"/>
                  </a:moveTo>
                  <a:cubicBezTo>
                    <a:pt x="379" y="0"/>
                    <a:pt x="253" y="101"/>
                    <a:pt x="177" y="218"/>
                  </a:cubicBezTo>
                  <a:cubicBezTo>
                    <a:pt x="102" y="336"/>
                    <a:pt x="43" y="487"/>
                    <a:pt x="26" y="655"/>
                  </a:cubicBezTo>
                  <a:cubicBezTo>
                    <a:pt x="1" y="983"/>
                    <a:pt x="127" y="1311"/>
                    <a:pt x="354" y="1403"/>
                  </a:cubicBezTo>
                  <a:cubicBezTo>
                    <a:pt x="400" y="1421"/>
                    <a:pt x="444" y="1428"/>
                    <a:pt x="484" y="1428"/>
                  </a:cubicBezTo>
                  <a:cubicBezTo>
                    <a:pt x="539" y="1428"/>
                    <a:pt x="585" y="1414"/>
                    <a:pt x="614" y="1395"/>
                  </a:cubicBezTo>
                  <a:cubicBezTo>
                    <a:pt x="673" y="1361"/>
                    <a:pt x="681" y="1327"/>
                    <a:pt x="681" y="1319"/>
                  </a:cubicBezTo>
                  <a:cubicBezTo>
                    <a:pt x="680" y="1318"/>
                    <a:pt x="679" y="1317"/>
                    <a:pt x="677" y="1317"/>
                  </a:cubicBezTo>
                  <a:cubicBezTo>
                    <a:pt x="665" y="1317"/>
                    <a:pt x="641" y="1338"/>
                    <a:pt x="597" y="1353"/>
                  </a:cubicBezTo>
                  <a:cubicBezTo>
                    <a:pt x="574" y="1360"/>
                    <a:pt x="545" y="1366"/>
                    <a:pt x="513" y="1366"/>
                  </a:cubicBezTo>
                  <a:cubicBezTo>
                    <a:pt x="475" y="1366"/>
                    <a:pt x="432" y="1358"/>
                    <a:pt x="387" y="1336"/>
                  </a:cubicBezTo>
                  <a:cubicBezTo>
                    <a:pt x="228" y="1252"/>
                    <a:pt x="110" y="958"/>
                    <a:pt x="144" y="664"/>
                  </a:cubicBezTo>
                  <a:cubicBezTo>
                    <a:pt x="152" y="521"/>
                    <a:pt x="202" y="386"/>
                    <a:pt x="270" y="277"/>
                  </a:cubicBezTo>
                  <a:cubicBezTo>
                    <a:pt x="328" y="160"/>
                    <a:pt x="421" y="84"/>
                    <a:pt x="505" y="84"/>
                  </a:cubicBezTo>
                  <a:cubicBezTo>
                    <a:pt x="511" y="84"/>
                    <a:pt x="517" y="83"/>
                    <a:pt x="522" y="83"/>
                  </a:cubicBezTo>
                  <a:cubicBezTo>
                    <a:pt x="604" y="83"/>
                    <a:pt x="649" y="137"/>
                    <a:pt x="664" y="176"/>
                  </a:cubicBezTo>
                  <a:cubicBezTo>
                    <a:pt x="681" y="227"/>
                    <a:pt x="664" y="260"/>
                    <a:pt x="673" y="260"/>
                  </a:cubicBezTo>
                  <a:cubicBezTo>
                    <a:pt x="674" y="261"/>
                    <a:pt x="675" y="262"/>
                    <a:pt x="677" y="262"/>
                  </a:cubicBezTo>
                  <a:cubicBezTo>
                    <a:pt x="689" y="262"/>
                    <a:pt x="714" y="234"/>
                    <a:pt x="706" y="168"/>
                  </a:cubicBezTo>
                  <a:cubicBezTo>
                    <a:pt x="706" y="143"/>
                    <a:pt x="690" y="101"/>
                    <a:pt x="656" y="59"/>
                  </a:cubicBezTo>
                  <a:cubicBezTo>
                    <a:pt x="622" y="25"/>
                    <a:pt x="564" y="0"/>
                    <a:pt x="505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873;p65">
              <a:extLst>
                <a:ext uri="{FF2B5EF4-FFF2-40B4-BE49-F238E27FC236}">
                  <a16:creationId xmlns:a16="http://schemas.microsoft.com/office/drawing/2014/main" id="{19D3FF1E-114E-4AEA-A1BF-592DD095EA16}"/>
                </a:ext>
              </a:extLst>
            </p:cNvPr>
            <p:cNvSpPr/>
            <p:nvPr/>
          </p:nvSpPr>
          <p:spPr>
            <a:xfrm>
              <a:off x="-3572691" y="-1664800"/>
              <a:ext cx="167825" cy="169125"/>
            </a:xfrm>
            <a:custGeom>
              <a:avLst/>
              <a:gdLst/>
              <a:ahLst/>
              <a:cxnLst/>
              <a:rect l="l" t="t" r="r" b="b"/>
              <a:pathLst>
                <a:path w="6713" h="6765" extrusionOk="0">
                  <a:moveTo>
                    <a:pt x="4275" y="0"/>
                  </a:moveTo>
                  <a:cubicBezTo>
                    <a:pt x="2852" y="0"/>
                    <a:pt x="914" y="1585"/>
                    <a:pt x="379" y="2836"/>
                  </a:cubicBezTo>
                  <a:cubicBezTo>
                    <a:pt x="110" y="3466"/>
                    <a:pt x="51" y="4172"/>
                    <a:pt x="17" y="4861"/>
                  </a:cubicBezTo>
                  <a:cubicBezTo>
                    <a:pt x="1" y="5214"/>
                    <a:pt x="1" y="5575"/>
                    <a:pt x="93" y="5911"/>
                  </a:cubicBezTo>
                  <a:cubicBezTo>
                    <a:pt x="194" y="6247"/>
                    <a:pt x="412" y="6566"/>
                    <a:pt x="731" y="6701"/>
                  </a:cubicBezTo>
                  <a:cubicBezTo>
                    <a:pt x="830" y="6744"/>
                    <a:pt x="938" y="6765"/>
                    <a:pt x="1045" y="6765"/>
                  </a:cubicBezTo>
                  <a:cubicBezTo>
                    <a:pt x="1294" y="6765"/>
                    <a:pt x="1541" y="6652"/>
                    <a:pt x="1664" y="6440"/>
                  </a:cubicBezTo>
                  <a:cubicBezTo>
                    <a:pt x="1790" y="6213"/>
                    <a:pt x="1765" y="5919"/>
                    <a:pt x="1891" y="5693"/>
                  </a:cubicBezTo>
                  <a:cubicBezTo>
                    <a:pt x="2185" y="5163"/>
                    <a:pt x="3050" y="5264"/>
                    <a:pt x="3420" y="4785"/>
                  </a:cubicBezTo>
                  <a:cubicBezTo>
                    <a:pt x="3680" y="4441"/>
                    <a:pt x="3588" y="3903"/>
                    <a:pt x="3865" y="3576"/>
                  </a:cubicBezTo>
                  <a:cubicBezTo>
                    <a:pt x="4142" y="3248"/>
                    <a:pt x="4629" y="3256"/>
                    <a:pt x="5049" y="3172"/>
                  </a:cubicBezTo>
                  <a:cubicBezTo>
                    <a:pt x="5831" y="3013"/>
                    <a:pt x="6503" y="2391"/>
                    <a:pt x="6713" y="1618"/>
                  </a:cubicBezTo>
                  <a:lnTo>
                    <a:pt x="4554" y="22"/>
                  </a:lnTo>
                  <a:cubicBezTo>
                    <a:pt x="4464" y="8"/>
                    <a:pt x="4371" y="0"/>
                    <a:pt x="427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874;p65">
              <a:extLst>
                <a:ext uri="{FF2B5EF4-FFF2-40B4-BE49-F238E27FC236}">
                  <a16:creationId xmlns:a16="http://schemas.microsoft.com/office/drawing/2014/main" id="{8CE1F9D5-5A29-4408-80C6-3588EFB225EA}"/>
                </a:ext>
              </a:extLst>
            </p:cNvPr>
            <p:cNvSpPr/>
            <p:nvPr/>
          </p:nvSpPr>
          <p:spPr>
            <a:xfrm>
              <a:off x="-3404266" y="-1633650"/>
              <a:ext cx="87400" cy="169150"/>
            </a:xfrm>
            <a:custGeom>
              <a:avLst/>
              <a:gdLst/>
              <a:ahLst/>
              <a:cxnLst/>
              <a:rect l="l" t="t" r="r" b="b"/>
              <a:pathLst>
                <a:path w="3496" h="6766" extrusionOk="0">
                  <a:moveTo>
                    <a:pt x="526" y="1"/>
                  </a:moveTo>
                  <a:cubicBezTo>
                    <a:pt x="403" y="1"/>
                    <a:pt x="278" y="25"/>
                    <a:pt x="177" y="104"/>
                  </a:cubicBezTo>
                  <a:cubicBezTo>
                    <a:pt x="68" y="188"/>
                    <a:pt x="1" y="347"/>
                    <a:pt x="60" y="482"/>
                  </a:cubicBezTo>
                  <a:cubicBezTo>
                    <a:pt x="118" y="599"/>
                    <a:pt x="253" y="658"/>
                    <a:pt x="370" y="717"/>
                  </a:cubicBezTo>
                  <a:cubicBezTo>
                    <a:pt x="1042" y="1070"/>
                    <a:pt x="1479" y="1767"/>
                    <a:pt x="1672" y="2498"/>
                  </a:cubicBezTo>
                  <a:cubicBezTo>
                    <a:pt x="1857" y="3229"/>
                    <a:pt x="1807" y="3943"/>
                    <a:pt x="1790" y="4699"/>
                  </a:cubicBezTo>
                  <a:cubicBezTo>
                    <a:pt x="1773" y="5287"/>
                    <a:pt x="1698" y="5917"/>
                    <a:pt x="1639" y="6463"/>
                  </a:cubicBezTo>
                  <a:lnTo>
                    <a:pt x="1605" y="6765"/>
                  </a:lnTo>
                  <a:cubicBezTo>
                    <a:pt x="1975" y="6320"/>
                    <a:pt x="2328" y="5833"/>
                    <a:pt x="2697" y="5396"/>
                  </a:cubicBezTo>
                  <a:cubicBezTo>
                    <a:pt x="3050" y="4984"/>
                    <a:pt x="3411" y="4539"/>
                    <a:pt x="3462" y="4001"/>
                  </a:cubicBezTo>
                  <a:cubicBezTo>
                    <a:pt x="3495" y="3548"/>
                    <a:pt x="3294" y="3103"/>
                    <a:pt x="3067" y="2708"/>
                  </a:cubicBezTo>
                  <a:cubicBezTo>
                    <a:pt x="2622" y="1960"/>
                    <a:pt x="2076" y="1280"/>
                    <a:pt x="1521" y="608"/>
                  </a:cubicBezTo>
                  <a:cubicBezTo>
                    <a:pt x="1387" y="448"/>
                    <a:pt x="1252" y="280"/>
                    <a:pt x="1076" y="171"/>
                  </a:cubicBezTo>
                  <a:cubicBezTo>
                    <a:pt x="933" y="70"/>
                    <a:pt x="757" y="11"/>
                    <a:pt x="589" y="3"/>
                  </a:cubicBezTo>
                  <a:cubicBezTo>
                    <a:pt x="568" y="2"/>
                    <a:pt x="547" y="1"/>
                    <a:pt x="52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875;p65">
              <a:extLst>
                <a:ext uri="{FF2B5EF4-FFF2-40B4-BE49-F238E27FC236}">
                  <a16:creationId xmlns:a16="http://schemas.microsoft.com/office/drawing/2014/main" id="{91793324-2AC0-404A-ADEF-0BADE2A7B9F1}"/>
                </a:ext>
              </a:extLst>
            </p:cNvPr>
            <p:cNvSpPr/>
            <p:nvPr/>
          </p:nvSpPr>
          <p:spPr>
            <a:xfrm>
              <a:off x="-3789416" y="-1664000"/>
              <a:ext cx="330375" cy="256375"/>
            </a:xfrm>
            <a:custGeom>
              <a:avLst/>
              <a:gdLst/>
              <a:ahLst/>
              <a:cxnLst/>
              <a:rect l="l" t="t" r="r" b="b"/>
              <a:pathLst>
                <a:path w="13215" h="10255" extrusionOk="0">
                  <a:moveTo>
                    <a:pt x="12609" y="1"/>
                  </a:moveTo>
                  <a:cubicBezTo>
                    <a:pt x="11113" y="1"/>
                    <a:pt x="9624" y="724"/>
                    <a:pt x="8728" y="1931"/>
                  </a:cubicBezTo>
                  <a:cubicBezTo>
                    <a:pt x="8157" y="2687"/>
                    <a:pt x="7746" y="3678"/>
                    <a:pt x="6855" y="3997"/>
                  </a:cubicBezTo>
                  <a:cubicBezTo>
                    <a:pt x="6612" y="4084"/>
                    <a:pt x="6359" y="4109"/>
                    <a:pt x="6101" y="4109"/>
                  </a:cubicBezTo>
                  <a:cubicBezTo>
                    <a:pt x="5745" y="4109"/>
                    <a:pt x="5380" y="4061"/>
                    <a:pt x="5021" y="4061"/>
                  </a:cubicBezTo>
                  <a:cubicBezTo>
                    <a:pt x="4861" y="4061"/>
                    <a:pt x="4702" y="4071"/>
                    <a:pt x="4545" y="4098"/>
                  </a:cubicBezTo>
                  <a:cubicBezTo>
                    <a:pt x="3865" y="4224"/>
                    <a:pt x="3251" y="4703"/>
                    <a:pt x="2983" y="5341"/>
                  </a:cubicBezTo>
                  <a:cubicBezTo>
                    <a:pt x="2764" y="5854"/>
                    <a:pt x="2739" y="6467"/>
                    <a:pt x="2361" y="6870"/>
                  </a:cubicBezTo>
                  <a:cubicBezTo>
                    <a:pt x="1857" y="7399"/>
                    <a:pt x="941" y="7341"/>
                    <a:pt x="429" y="7861"/>
                  </a:cubicBezTo>
                  <a:cubicBezTo>
                    <a:pt x="9" y="8290"/>
                    <a:pt x="0" y="8987"/>
                    <a:pt x="160" y="9558"/>
                  </a:cubicBezTo>
                  <a:cubicBezTo>
                    <a:pt x="236" y="9802"/>
                    <a:pt x="345" y="10054"/>
                    <a:pt x="563" y="10172"/>
                  </a:cubicBezTo>
                  <a:cubicBezTo>
                    <a:pt x="671" y="10233"/>
                    <a:pt x="789" y="10254"/>
                    <a:pt x="911" y="10254"/>
                  </a:cubicBezTo>
                  <a:cubicBezTo>
                    <a:pt x="1007" y="10254"/>
                    <a:pt x="1105" y="10241"/>
                    <a:pt x="1202" y="10222"/>
                  </a:cubicBezTo>
                  <a:cubicBezTo>
                    <a:pt x="1941" y="10088"/>
                    <a:pt x="2621" y="9752"/>
                    <a:pt x="3285" y="9399"/>
                  </a:cubicBezTo>
                  <a:cubicBezTo>
                    <a:pt x="4780" y="8601"/>
                    <a:pt x="6217" y="7693"/>
                    <a:pt x="7645" y="6795"/>
                  </a:cubicBezTo>
                  <a:cubicBezTo>
                    <a:pt x="8308" y="6383"/>
                    <a:pt x="8989" y="5955"/>
                    <a:pt x="9518" y="5383"/>
                  </a:cubicBezTo>
                  <a:cubicBezTo>
                    <a:pt x="10224" y="4619"/>
                    <a:pt x="10635" y="3644"/>
                    <a:pt x="11123" y="2729"/>
                  </a:cubicBezTo>
                  <a:cubicBezTo>
                    <a:pt x="11610" y="1813"/>
                    <a:pt x="12240" y="906"/>
                    <a:pt x="13181" y="478"/>
                  </a:cubicBezTo>
                  <a:lnTo>
                    <a:pt x="13214" y="41"/>
                  </a:lnTo>
                  <a:cubicBezTo>
                    <a:pt x="13013" y="14"/>
                    <a:pt x="12811" y="1"/>
                    <a:pt x="1260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876;p65">
              <a:extLst>
                <a:ext uri="{FF2B5EF4-FFF2-40B4-BE49-F238E27FC236}">
                  <a16:creationId xmlns:a16="http://schemas.microsoft.com/office/drawing/2014/main" id="{0FB30E3E-BF06-4366-91CC-B7633D25CE9F}"/>
                </a:ext>
              </a:extLst>
            </p:cNvPr>
            <p:cNvSpPr/>
            <p:nvPr/>
          </p:nvSpPr>
          <p:spPr>
            <a:xfrm>
              <a:off x="-3880766" y="-1628125"/>
              <a:ext cx="465600" cy="350725"/>
            </a:xfrm>
            <a:custGeom>
              <a:avLst/>
              <a:gdLst/>
              <a:ahLst/>
              <a:cxnLst/>
              <a:rect l="l" t="t" r="r" b="b"/>
              <a:pathLst>
                <a:path w="18624" h="14029" extrusionOk="0">
                  <a:moveTo>
                    <a:pt x="18624" y="0"/>
                  </a:moveTo>
                  <a:cubicBezTo>
                    <a:pt x="18616" y="0"/>
                    <a:pt x="18582" y="84"/>
                    <a:pt x="18498" y="235"/>
                  </a:cubicBezTo>
                  <a:cubicBezTo>
                    <a:pt x="18414" y="387"/>
                    <a:pt x="18263" y="597"/>
                    <a:pt x="18011" y="815"/>
                  </a:cubicBezTo>
                  <a:cubicBezTo>
                    <a:pt x="17759" y="1025"/>
                    <a:pt x="17414" y="1235"/>
                    <a:pt x="16977" y="1411"/>
                  </a:cubicBezTo>
                  <a:cubicBezTo>
                    <a:pt x="16549" y="1596"/>
                    <a:pt x="16028" y="1731"/>
                    <a:pt x="15449" y="1873"/>
                  </a:cubicBezTo>
                  <a:cubicBezTo>
                    <a:pt x="14877" y="2025"/>
                    <a:pt x="14239" y="2201"/>
                    <a:pt x="13642" y="2579"/>
                  </a:cubicBezTo>
                  <a:cubicBezTo>
                    <a:pt x="13348" y="2772"/>
                    <a:pt x="13063" y="3024"/>
                    <a:pt x="12861" y="3352"/>
                  </a:cubicBezTo>
                  <a:cubicBezTo>
                    <a:pt x="12660" y="3671"/>
                    <a:pt x="12542" y="4041"/>
                    <a:pt x="12357" y="4385"/>
                  </a:cubicBezTo>
                  <a:cubicBezTo>
                    <a:pt x="12265" y="4553"/>
                    <a:pt x="12156" y="4713"/>
                    <a:pt x="12013" y="4839"/>
                  </a:cubicBezTo>
                  <a:cubicBezTo>
                    <a:pt x="11870" y="4973"/>
                    <a:pt x="11702" y="5074"/>
                    <a:pt x="11509" y="5141"/>
                  </a:cubicBezTo>
                  <a:cubicBezTo>
                    <a:pt x="11234" y="5241"/>
                    <a:pt x="10927" y="5281"/>
                    <a:pt x="10615" y="5281"/>
                  </a:cubicBezTo>
                  <a:cubicBezTo>
                    <a:pt x="10507" y="5281"/>
                    <a:pt x="10399" y="5276"/>
                    <a:pt x="10291" y="5267"/>
                  </a:cubicBezTo>
                  <a:cubicBezTo>
                    <a:pt x="9871" y="5242"/>
                    <a:pt x="9442" y="5166"/>
                    <a:pt x="8997" y="5166"/>
                  </a:cubicBezTo>
                  <a:cubicBezTo>
                    <a:pt x="8978" y="5166"/>
                    <a:pt x="8959" y="5166"/>
                    <a:pt x="8940" y="5166"/>
                  </a:cubicBezTo>
                  <a:cubicBezTo>
                    <a:pt x="8505" y="5166"/>
                    <a:pt x="8064" y="5259"/>
                    <a:pt x="7670" y="5452"/>
                  </a:cubicBezTo>
                  <a:cubicBezTo>
                    <a:pt x="6838" y="5838"/>
                    <a:pt x="6191" y="6569"/>
                    <a:pt x="5948" y="7409"/>
                  </a:cubicBezTo>
                  <a:cubicBezTo>
                    <a:pt x="5822" y="7829"/>
                    <a:pt x="5796" y="8258"/>
                    <a:pt x="5738" y="8653"/>
                  </a:cubicBezTo>
                  <a:cubicBezTo>
                    <a:pt x="5679" y="9056"/>
                    <a:pt x="5561" y="9442"/>
                    <a:pt x="5334" y="9745"/>
                  </a:cubicBezTo>
                  <a:cubicBezTo>
                    <a:pt x="5099" y="10055"/>
                    <a:pt x="4780" y="10265"/>
                    <a:pt x="4452" y="10417"/>
                  </a:cubicBezTo>
                  <a:cubicBezTo>
                    <a:pt x="4116" y="10576"/>
                    <a:pt x="3772" y="10669"/>
                    <a:pt x="3428" y="10736"/>
                  </a:cubicBezTo>
                  <a:cubicBezTo>
                    <a:pt x="2747" y="10870"/>
                    <a:pt x="2092" y="10938"/>
                    <a:pt x="1529" y="11148"/>
                  </a:cubicBezTo>
                  <a:cubicBezTo>
                    <a:pt x="966" y="11358"/>
                    <a:pt x="504" y="11702"/>
                    <a:pt x="261" y="12114"/>
                  </a:cubicBezTo>
                  <a:cubicBezTo>
                    <a:pt x="0" y="12534"/>
                    <a:pt x="17" y="12987"/>
                    <a:pt x="118" y="13306"/>
                  </a:cubicBezTo>
                  <a:cubicBezTo>
                    <a:pt x="219" y="13626"/>
                    <a:pt x="412" y="13827"/>
                    <a:pt x="563" y="13920"/>
                  </a:cubicBezTo>
                  <a:cubicBezTo>
                    <a:pt x="630" y="13970"/>
                    <a:pt x="697" y="13995"/>
                    <a:pt x="739" y="14012"/>
                  </a:cubicBezTo>
                  <a:cubicBezTo>
                    <a:pt x="781" y="14029"/>
                    <a:pt x="798" y="14029"/>
                    <a:pt x="807" y="14029"/>
                  </a:cubicBezTo>
                  <a:cubicBezTo>
                    <a:pt x="807" y="14020"/>
                    <a:pt x="714" y="14004"/>
                    <a:pt x="571" y="13903"/>
                  </a:cubicBezTo>
                  <a:cubicBezTo>
                    <a:pt x="437" y="13802"/>
                    <a:pt x="252" y="13609"/>
                    <a:pt x="160" y="13290"/>
                  </a:cubicBezTo>
                  <a:cubicBezTo>
                    <a:pt x="67" y="12987"/>
                    <a:pt x="59" y="12550"/>
                    <a:pt x="311" y="12156"/>
                  </a:cubicBezTo>
                  <a:cubicBezTo>
                    <a:pt x="555" y="11752"/>
                    <a:pt x="1008" y="11433"/>
                    <a:pt x="1554" y="11232"/>
                  </a:cubicBezTo>
                  <a:cubicBezTo>
                    <a:pt x="2109" y="11022"/>
                    <a:pt x="2756" y="10963"/>
                    <a:pt x="3444" y="10828"/>
                  </a:cubicBezTo>
                  <a:cubicBezTo>
                    <a:pt x="3789" y="10761"/>
                    <a:pt x="4150" y="10669"/>
                    <a:pt x="4494" y="10517"/>
                  </a:cubicBezTo>
                  <a:cubicBezTo>
                    <a:pt x="4830" y="10358"/>
                    <a:pt x="5166" y="10139"/>
                    <a:pt x="5418" y="9812"/>
                  </a:cubicBezTo>
                  <a:cubicBezTo>
                    <a:pt x="5662" y="9493"/>
                    <a:pt x="5780" y="9081"/>
                    <a:pt x="5847" y="8669"/>
                  </a:cubicBezTo>
                  <a:cubicBezTo>
                    <a:pt x="5914" y="8266"/>
                    <a:pt x="5931" y="7846"/>
                    <a:pt x="6057" y="7443"/>
                  </a:cubicBezTo>
                  <a:cubicBezTo>
                    <a:pt x="6284" y="6636"/>
                    <a:pt x="6914" y="5931"/>
                    <a:pt x="7720" y="5553"/>
                  </a:cubicBezTo>
                  <a:cubicBezTo>
                    <a:pt x="8115" y="5360"/>
                    <a:pt x="8560" y="5276"/>
                    <a:pt x="8989" y="5276"/>
                  </a:cubicBezTo>
                  <a:cubicBezTo>
                    <a:pt x="9425" y="5284"/>
                    <a:pt x="9854" y="5351"/>
                    <a:pt x="10282" y="5385"/>
                  </a:cubicBezTo>
                  <a:cubicBezTo>
                    <a:pt x="10389" y="5393"/>
                    <a:pt x="10497" y="5398"/>
                    <a:pt x="10605" y="5398"/>
                  </a:cubicBezTo>
                  <a:cubicBezTo>
                    <a:pt x="10927" y="5398"/>
                    <a:pt x="11248" y="5355"/>
                    <a:pt x="11551" y="5242"/>
                  </a:cubicBezTo>
                  <a:cubicBezTo>
                    <a:pt x="11744" y="5175"/>
                    <a:pt x="11929" y="5066"/>
                    <a:pt x="12088" y="4923"/>
                  </a:cubicBezTo>
                  <a:cubicBezTo>
                    <a:pt x="12240" y="4780"/>
                    <a:pt x="12357" y="4604"/>
                    <a:pt x="12450" y="4436"/>
                  </a:cubicBezTo>
                  <a:cubicBezTo>
                    <a:pt x="12643" y="4083"/>
                    <a:pt x="12760" y="3713"/>
                    <a:pt x="12954" y="3402"/>
                  </a:cubicBezTo>
                  <a:cubicBezTo>
                    <a:pt x="13138" y="3092"/>
                    <a:pt x="13407" y="2848"/>
                    <a:pt x="13693" y="2655"/>
                  </a:cubicBezTo>
                  <a:cubicBezTo>
                    <a:pt x="14273" y="2285"/>
                    <a:pt x="14903" y="2100"/>
                    <a:pt x="15474" y="1949"/>
                  </a:cubicBezTo>
                  <a:cubicBezTo>
                    <a:pt x="16045" y="1798"/>
                    <a:pt x="16566" y="1655"/>
                    <a:pt x="17003" y="1470"/>
                  </a:cubicBezTo>
                  <a:cubicBezTo>
                    <a:pt x="17440" y="1285"/>
                    <a:pt x="17792" y="1067"/>
                    <a:pt x="18044" y="849"/>
                  </a:cubicBezTo>
                  <a:cubicBezTo>
                    <a:pt x="18288" y="622"/>
                    <a:pt x="18439" y="403"/>
                    <a:pt x="18523" y="244"/>
                  </a:cubicBezTo>
                  <a:cubicBezTo>
                    <a:pt x="18599" y="93"/>
                    <a:pt x="18624" y="0"/>
                    <a:pt x="18624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877;p65">
              <a:extLst>
                <a:ext uri="{FF2B5EF4-FFF2-40B4-BE49-F238E27FC236}">
                  <a16:creationId xmlns:a16="http://schemas.microsoft.com/office/drawing/2014/main" id="{5C5FAD99-6440-4F05-849D-1AB2211E7C68}"/>
                </a:ext>
              </a:extLst>
            </p:cNvPr>
            <p:cNvSpPr/>
            <p:nvPr/>
          </p:nvSpPr>
          <p:spPr>
            <a:xfrm>
              <a:off x="-3857041" y="-1653325"/>
              <a:ext cx="441675" cy="253150"/>
            </a:xfrm>
            <a:custGeom>
              <a:avLst/>
              <a:gdLst/>
              <a:ahLst/>
              <a:cxnLst/>
              <a:rect l="l" t="t" r="r" b="b"/>
              <a:pathLst>
                <a:path w="17667" h="10126" extrusionOk="0">
                  <a:moveTo>
                    <a:pt x="17667" y="0"/>
                  </a:moveTo>
                  <a:cubicBezTo>
                    <a:pt x="17658" y="0"/>
                    <a:pt x="17633" y="76"/>
                    <a:pt x="17566" y="202"/>
                  </a:cubicBezTo>
                  <a:cubicBezTo>
                    <a:pt x="17507" y="336"/>
                    <a:pt x="17389" y="529"/>
                    <a:pt x="17196" y="731"/>
                  </a:cubicBezTo>
                  <a:cubicBezTo>
                    <a:pt x="17003" y="933"/>
                    <a:pt x="16726" y="1151"/>
                    <a:pt x="16364" y="1319"/>
                  </a:cubicBezTo>
                  <a:cubicBezTo>
                    <a:pt x="16003" y="1495"/>
                    <a:pt x="15558" y="1621"/>
                    <a:pt x="15054" y="1689"/>
                  </a:cubicBezTo>
                  <a:cubicBezTo>
                    <a:pt x="14558" y="1764"/>
                    <a:pt x="14004" y="1781"/>
                    <a:pt x="13399" y="1840"/>
                  </a:cubicBezTo>
                  <a:cubicBezTo>
                    <a:pt x="12811" y="1899"/>
                    <a:pt x="12156" y="2008"/>
                    <a:pt x="11543" y="2319"/>
                  </a:cubicBezTo>
                  <a:cubicBezTo>
                    <a:pt x="11249" y="2470"/>
                    <a:pt x="10955" y="2680"/>
                    <a:pt x="10719" y="2957"/>
                  </a:cubicBezTo>
                  <a:cubicBezTo>
                    <a:pt x="10484" y="3234"/>
                    <a:pt x="10325" y="3570"/>
                    <a:pt x="10165" y="3890"/>
                  </a:cubicBezTo>
                  <a:cubicBezTo>
                    <a:pt x="9997" y="4217"/>
                    <a:pt x="9829" y="4553"/>
                    <a:pt x="9560" y="4797"/>
                  </a:cubicBezTo>
                  <a:cubicBezTo>
                    <a:pt x="9291" y="5040"/>
                    <a:pt x="8922" y="5166"/>
                    <a:pt x="8544" y="5200"/>
                  </a:cubicBezTo>
                  <a:cubicBezTo>
                    <a:pt x="8355" y="5217"/>
                    <a:pt x="8164" y="5219"/>
                    <a:pt x="7972" y="5219"/>
                  </a:cubicBezTo>
                  <a:cubicBezTo>
                    <a:pt x="7909" y="5219"/>
                    <a:pt x="7845" y="5219"/>
                    <a:pt x="7781" y="5219"/>
                  </a:cubicBezTo>
                  <a:cubicBezTo>
                    <a:pt x="7654" y="5219"/>
                    <a:pt x="7527" y="5220"/>
                    <a:pt x="7401" y="5225"/>
                  </a:cubicBezTo>
                  <a:cubicBezTo>
                    <a:pt x="7023" y="5234"/>
                    <a:pt x="6628" y="5292"/>
                    <a:pt x="6292" y="5452"/>
                  </a:cubicBezTo>
                  <a:cubicBezTo>
                    <a:pt x="5604" y="5771"/>
                    <a:pt x="5133" y="6359"/>
                    <a:pt x="4805" y="6947"/>
                  </a:cubicBezTo>
                  <a:cubicBezTo>
                    <a:pt x="4637" y="7241"/>
                    <a:pt x="4511" y="7552"/>
                    <a:pt x="4402" y="7855"/>
                  </a:cubicBezTo>
                  <a:cubicBezTo>
                    <a:pt x="4293" y="8157"/>
                    <a:pt x="4217" y="8451"/>
                    <a:pt x="4117" y="8737"/>
                  </a:cubicBezTo>
                  <a:cubicBezTo>
                    <a:pt x="4016" y="9014"/>
                    <a:pt x="3898" y="9274"/>
                    <a:pt x="3730" y="9484"/>
                  </a:cubicBezTo>
                  <a:cubicBezTo>
                    <a:pt x="3571" y="9703"/>
                    <a:pt x="3361" y="9871"/>
                    <a:pt x="3134" y="9963"/>
                  </a:cubicBezTo>
                  <a:cubicBezTo>
                    <a:pt x="2984" y="10024"/>
                    <a:pt x="2828" y="10048"/>
                    <a:pt x="2674" y="10048"/>
                  </a:cubicBezTo>
                  <a:cubicBezTo>
                    <a:pt x="2593" y="10048"/>
                    <a:pt x="2514" y="10042"/>
                    <a:pt x="2437" y="10030"/>
                  </a:cubicBezTo>
                  <a:cubicBezTo>
                    <a:pt x="2218" y="10005"/>
                    <a:pt x="2008" y="9946"/>
                    <a:pt x="1815" y="9887"/>
                  </a:cubicBezTo>
                  <a:cubicBezTo>
                    <a:pt x="1450" y="9776"/>
                    <a:pt x="1115" y="9710"/>
                    <a:pt x="839" y="9710"/>
                  </a:cubicBezTo>
                  <a:cubicBezTo>
                    <a:pt x="822" y="9710"/>
                    <a:pt x="806" y="9711"/>
                    <a:pt x="790" y="9711"/>
                  </a:cubicBezTo>
                  <a:cubicBezTo>
                    <a:pt x="496" y="9728"/>
                    <a:pt x="286" y="9820"/>
                    <a:pt x="160" y="9913"/>
                  </a:cubicBezTo>
                  <a:cubicBezTo>
                    <a:pt x="42" y="9997"/>
                    <a:pt x="0" y="10072"/>
                    <a:pt x="0" y="10072"/>
                  </a:cubicBezTo>
                  <a:cubicBezTo>
                    <a:pt x="9" y="10072"/>
                    <a:pt x="51" y="10005"/>
                    <a:pt x="177" y="9929"/>
                  </a:cubicBezTo>
                  <a:cubicBezTo>
                    <a:pt x="303" y="9845"/>
                    <a:pt x="513" y="9761"/>
                    <a:pt x="790" y="9761"/>
                  </a:cubicBezTo>
                  <a:cubicBezTo>
                    <a:pt x="804" y="9761"/>
                    <a:pt x="819" y="9761"/>
                    <a:pt x="834" y="9761"/>
                  </a:cubicBezTo>
                  <a:cubicBezTo>
                    <a:pt x="1110" y="9761"/>
                    <a:pt x="1431" y="9835"/>
                    <a:pt x="1798" y="9955"/>
                  </a:cubicBezTo>
                  <a:cubicBezTo>
                    <a:pt x="1991" y="10013"/>
                    <a:pt x="2201" y="10072"/>
                    <a:pt x="2428" y="10106"/>
                  </a:cubicBezTo>
                  <a:cubicBezTo>
                    <a:pt x="2511" y="10118"/>
                    <a:pt x="2599" y="10126"/>
                    <a:pt x="2689" y="10126"/>
                  </a:cubicBezTo>
                  <a:cubicBezTo>
                    <a:pt x="2844" y="10126"/>
                    <a:pt x="3008" y="10103"/>
                    <a:pt x="3167" y="10039"/>
                  </a:cubicBezTo>
                  <a:cubicBezTo>
                    <a:pt x="3663" y="9845"/>
                    <a:pt x="4016" y="9333"/>
                    <a:pt x="4209" y="8770"/>
                  </a:cubicBezTo>
                  <a:cubicBezTo>
                    <a:pt x="4318" y="8485"/>
                    <a:pt x="4394" y="8182"/>
                    <a:pt x="4503" y="7888"/>
                  </a:cubicBezTo>
                  <a:cubicBezTo>
                    <a:pt x="4604" y="7586"/>
                    <a:pt x="4738" y="7292"/>
                    <a:pt x="4898" y="6998"/>
                  </a:cubicBezTo>
                  <a:cubicBezTo>
                    <a:pt x="5217" y="6426"/>
                    <a:pt x="5688" y="5864"/>
                    <a:pt x="6343" y="5553"/>
                  </a:cubicBezTo>
                  <a:cubicBezTo>
                    <a:pt x="6662" y="5402"/>
                    <a:pt x="7032" y="5343"/>
                    <a:pt x="7401" y="5334"/>
                  </a:cubicBezTo>
                  <a:cubicBezTo>
                    <a:pt x="7462" y="5333"/>
                    <a:pt x="7523" y="5333"/>
                    <a:pt x="7584" y="5333"/>
                  </a:cubicBezTo>
                  <a:cubicBezTo>
                    <a:pt x="7738" y="5333"/>
                    <a:pt x="7894" y="5336"/>
                    <a:pt x="8051" y="5336"/>
                  </a:cubicBezTo>
                  <a:cubicBezTo>
                    <a:pt x="8217" y="5336"/>
                    <a:pt x="8385" y="5332"/>
                    <a:pt x="8552" y="5318"/>
                  </a:cubicBezTo>
                  <a:cubicBezTo>
                    <a:pt x="8947" y="5284"/>
                    <a:pt x="9342" y="5150"/>
                    <a:pt x="9636" y="4881"/>
                  </a:cubicBezTo>
                  <a:cubicBezTo>
                    <a:pt x="9930" y="4620"/>
                    <a:pt x="10106" y="4268"/>
                    <a:pt x="10266" y="3948"/>
                  </a:cubicBezTo>
                  <a:cubicBezTo>
                    <a:pt x="10425" y="3621"/>
                    <a:pt x="10585" y="3293"/>
                    <a:pt x="10803" y="3033"/>
                  </a:cubicBezTo>
                  <a:cubicBezTo>
                    <a:pt x="11022" y="2764"/>
                    <a:pt x="11307" y="2562"/>
                    <a:pt x="11593" y="2411"/>
                  </a:cubicBezTo>
                  <a:cubicBezTo>
                    <a:pt x="12189" y="2109"/>
                    <a:pt x="12828" y="1999"/>
                    <a:pt x="13416" y="1932"/>
                  </a:cubicBezTo>
                  <a:cubicBezTo>
                    <a:pt x="14004" y="1873"/>
                    <a:pt x="14567" y="1848"/>
                    <a:pt x="15071" y="1773"/>
                  </a:cubicBezTo>
                  <a:cubicBezTo>
                    <a:pt x="15575" y="1697"/>
                    <a:pt x="16028" y="1563"/>
                    <a:pt x="16390" y="1378"/>
                  </a:cubicBezTo>
                  <a:cubicBezTo>
                    <a:pt x="16759" y="1201"/>
                    <a:pt x="17037" y="975"/>
                    <a:pt x="17230" y="765"/>
                  </a:cubicBezTo>
                  <a:cubicBezTo>
                    <a:pt x="17423" y="555"/>
                    <a:pt x="17532" y="353"/>
                    <a:pt x="17591" y="219"/>
                  </a:cubicBezTo>
                  <a:cubicBezTo>
                    <a:pt x="17650" y="76"/>
                    <a:pt x="17667" y="0"/>
                    <a:pt x="17667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878;p65">
              <a:extLst>
                <a:ext uri="{FF2B5EF4-FFF2-40B4-BE49-F238E27FC236}">
                  <a16:creationId xmlns:a16="http://schemas.microsoft.com/office/drawing/2014/main" id="{5A06B28C-E891-4F10-B80F-8E59F9C8E8F6}"/>
                </a:ext>
              </a:extLst>
            </p:cNvPr>
            <p:cNvSpPr/>
            <p:nvPr/>
          </p:nvSpPr>
          <p:spPr>
            <a:xfrm>
              <a:off x="-3715066" y="-1434925"/>
              <a:ext cx="149975" cy="156100"/>
            </a:xfrm>
            <a:custGeom>
              <a:avLst/>
              <a:gdLst/>
              <a:ahLst/>
              <a:cxnLst/>
              <a:rect l="l" t="t" r="r" b="b"/>
              <a:pathLst>
                <a:path w="5999" h="6244" extrusionOk="0">
                  <a:moveTo>
                    <a:pt x="5989" y="0"/>
                  </a:moveTo>
                  <a:cubicBezTo>
                    <a:pt x="5976" y="0"/>
                    <a:pt x="5899" y="124"/>
                    <a:pt x="5704" y="311"/>
                  </a:cubicBezTo>
                  <a:cubicBezTo>
                    <a:pt x="5511" y="505"/>
                    <a:pt x="5183" y="740"/>
                    <a:pt x="4721" y="925"/>
                  </a:cubicBezTo>
                  <a:cubicBezTo>
                    <a:pt x="4268" y="1109"/>
                    <a:pt x="3696" y="1227"/>
                    <a:pt x="3049" y="1336"/>
                  </a:cubicBezTo>
                  <a:cubicBezTo>
                    <a:pt x="2411" y="1462"/>
                    <a:pt x="1672" y="1597"/>
                    <a:pt x="1025" y="2025"/>
                  </a:cubicBezTo>
                  <a:cubicBezTo>
                    <a:pt x="697" y="2227"/>
                    <a:pt x="420" y="2504"/>
                    <a:pt x="244" y="2823"/>
                  </a:cubicBezTo>
                  <a:cubicBezTo>
                    <a:pt x="67" y="3151"/>
                    <a:pt x="0" y="3512"/>
                    <a:pt x="34" y="3848"/>
                  </a:cubicBezTo>
                  <a:cubicBezTo>
                    <a:pt x="67" y="4184"/>
                    <a:pt x="210" y="4495"/>
                    <a:pt x="429" y="4705"/>
                  </a:cubicBezTo>
                  <a:cubicBezTo>
                    <a:pt x="647" y="4923"/>
                    <a:pt x="916" y="5007"/>
                    <a:pt x="1134" y="5116"/>
                  </a:cubicBezTo>
                  <a:cubicBezTo>
                    <a:pt x="1353" y="5217"/>
                    <a:pt x="1537" y="5352"/>
                    <a:pt x="1647" y="5511"/>
                  </a:cubicBezTo>
                  <a:cubicBezTo>
                    <a:pt x="1756" y="5662"/>
                    <a:pt x="1764" y="5839"/>
                    <a:pt x="1722" y="5965"/>
                  </a:cubicBezTo>
                  <a:cubicBezTo>
                    <a:pt x="1680" y="6091"/>
                    <a:pt x="1596" y="6166"/>
                    <a:pt x="1537" y="6200"/>
                  </a:cubicBezTo>
                  <a:cubicBezTo>
                    <a:pt x="1479" y="6234"/>
                    <a:pt x="1437" y="6242"/>
                    <a:pt x="1437" y="6242"/>
                  </a:cubicBezTo>
                  <a:cubicBezTo>
                    <a:pt x="1437" y="6242"/>
                    <a:pt x="1443" y="6243"/>
                    <a:pt x="1456" y="6243"/>
                  </a:cubicBezTo>
                  <a:cubicBezTo>
                    <a:pt x="1474" y="6243"/>
                    <a:pt x="1505" y="6240"/>
                    <a:pt x="1546" y="6225"/>
                  </a:cubicBezTo>
                  <a:cubicBezTo>
                    <a:pt x="1613" y="6192"/>
                    <a:pt x="1705" y="6116"/>
                    <a:pt x="1756" y="5982"/>
                  </a:cubicBezTo>
                  <a:cubicBezTo>
                    <a:pt x="1815" y="5847"/>
                    <a:pt x="1815" y="5646"/>
                    <a:pt x="1697" y="5478"/>
                  </a:cubicBezTo>
                  <a:cubicBezTo>
                    <a:pt x="1588" y="5301"/>
                    <a:pt x="1395" y="5158"/>
                    <a:pt x="1168" y="5049"/>
                  </a:cubicBezTo>
                  <a:cubicBezTo>
                    <a:pt x="949" y="4932"/>
                    <a:pt x="689" y="4839"/>
                    <a:pt x="487" y="4638"/>
                  </a:cubicBezTo>
                  <a:cubicBezTo>
                    <a:pt x="294" y="4444"/>
                    <a:pt x="168" y="4150"/>
                    <a:pt x="135" y="3840"/>
                  </a:cubicBezTo>
                  <a:cubicBezTo>
                    <a:pt x="109" y="3520"/>
                    <a:pt x="177" y="3176"/>
                    <a:pt x="345" y="2882"/>
                  </a:cubicBezTo>
                  <a:cubicBezTo>
                    <a:pt x="513" y="2579"/>
                    <a:pt x="773" y="2319"/>
                    <a:pt x="1084" y="2117"/>
                  </a:cubicBezTo>
                  <a:cubicBezTo>
                    <a:pt x="1714" y="1714"/>
                    <a:pt x="2428" y="1571"/>
                    <a:pt x="3066" y="1445"/>
                  </a:cubicBezTo>
                  <a:cubicBezTo>
                    <a:pt x="3705" y="1319"/>
                    <a:pt x="4293" y="1202"/>
                    <a:pt x="4755" y="1000"/>
                  </a:cubicBezTo>
                  <a:cubicBezTo>
                    <a:pt x="5217" y="799"/>
                    <a:pt x="5544" y="547"/>
                    <a:pt x="5738" y="345"/>
                  </a:cubicBezTo>
                  <a:cubicBezTo>
                    <a:pt x="5830" y="244"/>
                    <a:pt x="5897" y="152"/>
                    <a:pt x="5939" y="93"/>
                  </a:cubicBezTo>
                  <a:cubicBezTo>
                    <a:pt x="5973" y="34"/>
                    <a:pt x="5998" y="1"/>
                    <a:pt x="5990" y="1"/>
                  </a:cubicBezTo>
                  <a:cubicBezTo>
                    <a:pt x="5989" y="0"/>
                    <a:pt x="5989" y="0"/>
                    <a:pt x="5989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879;p65">
              <a:extLst>
                <a:ext uri="{FF2B5EF4-FFF2-40B4-BE49-F238E27FC236}">
                  <a16:creationId xmlns:a16="http://schemas.microsoft.com/office/drawing/2014/main" id="{C9E8EA2B-703B-46CF-871B-57C7AEBA8301}"/>
                </a:ext>
              </a:extLst>
            </p:cNvPr>
            <p:cNvSpPr/>
            <p:nvPr/>
          </p:nvSpPr>
          <p:spPr>
            <a:xfrm>
              <a:off x="-3612391" y="-1062375"/>
              <a:ext cx="139075" cy="116600"/>
            </a:xfrm>
            <a:custGeom>
              <a:avLst/>
              <a:gdLst/>
              <a:ahLst/>
              <a:cxnLst/>
              <a:rect l="l" t="t" r="r" b="b"/>
              <a:pathLst>
                <a:path w="5563" h="4664" extrusionOk="0">
                  <a:moveTo>
                    <a:pt x="1793" y="1"/>
                  </a:moveTo>
                  <a:cubicBezTo>
                    <a:pt x="1616" y="1"/>
                    <a:pt x="1303" y="791"/>
                    <a:pt x="1303" y="791"/>
                  </a:cubicBezTo>
                  <a:cubicBezTo>
                    <a:pt x="1303" y="791"/>
                    <a:pt x="992" y="858"/>
                    <a:pt x="723" y="975"/>
                  </a:cubicBezTo>
                  <a:cubicBezTo>
                    <a:pt x="448" y="1084"/>
                    <a:pt x="471" y="2547"/>
                    <a:pt x="406" y="2547"/>
                  </a:cubicBezTo>
                  <a:cubicBezTo>
                    <a:pt x="405" y="2547"/>
                    <a:pt x="405" y="2546"/>
                    <a:pt x="404" y="2546"/>
                  </a:cubicBezTo>
                  <a:cubicBezTo>
                    <a:pt x="402" y="2546"/>
                    <a:pt x="399" y="2545"/>
                    <a:pt x="396" y="2545"/>
                  </a:cubicBezTo>
                  <a:cubicBezTo>
                    <a:pt x="325" y="2545"/>
                    <a:pt x="174" y="2741"/>
                    <a:pt x="93" y="3000"/>
                  </a:cubicBezTo>
                  <a:cubicBezTo>
                    <a:pt x="1" y="3269"/>
                    <a:pt x="270" y="3563"/>
                    <a:pt x="270" y="3563"/>
                  </a:cubicBezTo>
                  <a:lnTo>
                    <a:pt x="455" y="4209"/>
                  </a:lnTo>
                  <a:cubicBezTo>
                    <a:pt x="455" y="4209"/>
                    <a:pt x="513" y="4461"/>
                    <a:pt x="740" y="4461"/>
                  </a:cubicBezTo>
                  <a:cubicBezTo>
                    <a:pt x="967" y="4461"/>
                    <a:pt x="1639" y="4067"/>
                    <a:pt x="1639" y="4067"/>
                  </a:cubicBezTo>
                  <a:cubicBezTo>
                    <a:pt x="1639" y="4067"/>
                    <a:pt x="2773" y="4663"/>
                    <a:pt x="3218" y="4663"/>
                  </a:cubicBezTo>
                  <a:cubicBezTo>
                    <a:pt x="3222" y="4663"/>
                    <a:pt x="3227" y="4663"/>
                    <a:pt x="3231" y="4663"/>
                  </a:cubicBezTo>
                  <a:cubicBezTo>
                    <a:pt x="3669" y="4663"/>
                    <a:pt x="3512" y="4218"/>
                    <a:pt x="3512" y="4218"/>
                  </a:cubicBezTo>
                  <a:lnTo>
                    <a:pt x="2025" y="3311"/>
                  </a:lnTo>
                  <a:lnTo>
                    <a:pt x="2681" y="3311"/>
                  </a:lnTo>
                  <a:lnTo>
                    <a:pt x="3697" y="3924"/>
                  </a:lnTo>
                  <a:cubicBezTo>
                    <a:pt x="3992" y="4144"/>
                    <a:pt x="4217" y="4221"/>
                    <a:pt x="4387" y="4221"/>
                  </a:cubicBezTo>
                  <a:cubicBezTo>
                    <a:pt x="4790" y="4221"/>
                    <a:pt x="4890" y="3789"/>
                    <a:pt x="4890" y="3789"/>
                  </a:cubicBezTo>
                  <a:lnTo>
                    <a:pt x="4546" y="3361"/>
                  </a:lnTo>
                  <a:lnTo>
                    <a:pt x="4546" y="3361"/>
                  </a:lnTo>
                  <a:cubicBezTo>
                    <a:pt x="4725" y="3490"/>
                    <a:pt x="4868" y="3538"/>
                    <a:pt x="4982" y="3538"/>
                  </a:cubicBezTo>
                  <a:cubicBezTo>
                    <a:pt x="5307" y="3538"/>
                    <a:pt x="5394" y="3151"/>
                    <a:pt x="5394" y="3151"/>
                  </a:cubicBezTo>
                  <a:lnTo>
                    <a:pt x="4562" y="2235"/>
                  </a:lnTo>
                  <a:lnTo>
                    <a:pt x="4562" y="2235"/>
                  </a:lnTo>
                  <a:cubicBezTo>
                    <a:pt x="4562" y="2235"/>
                    <a:pt x="4798" y="2387"/>
                    <a:pt x="5041" y="2479"/>
                  </a:cubicBezTo>
                  <a:cubicBezTo>
                    <a:pt x="5088" y="2496"/>
                    <a:pt x="5129" y="2504"/>
                    <a:pt x="5166" y="2504"/>
                  </a:cubicBezTo>
                  <a:cubicBezTo>
                    <a:pt x="5325" y="2504"/>
                    <a:pt x="5394" y="2358"/>
                    <a:pt x="5470" y="2235"/>
                  </a:cubicBezTo>
                  <a:cubicBezTo>
                    <a:pt x="5562" y="2076"/>
                    <a:pt x="3983" y="387"/>
                    <a:pt x="3983" y="387"/>
                  </a:cubicBezTo>
                  <a:cubicBezTo>
                    <a:pt x="3983" y="387"/>
                    <a:pt x="1983" y="26"/>
                    <a:pt x="1799" y="1"/>
                  </a:cubicBezTo>
                  <a:cubicBezTo>
                    <a:pt x="1797" y="1"/>
                    <a:pt x="1795" y="1"/>
                    <a:pt x="1793" y="1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880;p65">
              <a:extLst>
                <a:ext uri="{FF2B5EF4-FFF2-40B4-BE49-F238E27FC236}">
                  <a16:creationId xmlns:a16="http://schemas.microsoft.com/office/drawing/2014/main" id="{E9A2FF26-077A-47A2-ADDF-03A4376ADC22}"/>
                </a:ext>
              </a:extLst>
            </p:cNvPr>
            <p:cNvSpPr/>
            <p:nvPr/>
          </p:nvSpPr>
          <p:spPr>
            <a:xfrm>
              <a:off x="-3563591" y="-1011750"/>
              <a:ext cx="66100" cy="34500"/>
            </a:xfrm>
            <a:custGeom>
              <a:avLst/>
              <a:gdLst/>
              <a:ahLst/>
              <a:cxnLst/>
              <a:rect l="l" t="t" r="r" b="b"/>
              <a:pathLst>
                <a:path w="2644" h="1380" extrusionOk="0">
                  <a:moveTo>
                    <a:pt x="964" y="0"/>
                  </a:moveTo>
                  <a:cubicBezTo>
                    <a:pt x="762" y="0"/>
                    <a:pt x="594" y="34"/>
                    <a:pt x="460" y="59"/>
                  </a:cubicBezTo>
                  <a:cubicBezTo>
                    <a:pt x="183" y="110"/>
                    <a:pt x="6" y="101"/>
                    <a:pt x="6" y="118"/>
                  </a:cubicBezTo>
                  <a:cubicBezTo>
                    <a:pt x="0" y="130"/>
                    <a:pt x="97" y="156"/>
                    <a:pt x="260" y="156"/>
                  </a:cubicBezTo>
                  <a:cubicBezTo>
                    <a:pt x="321" y="156"/>
                    <a:pt x="391" y="152"/>
                    <a:pt x="468" y="143"/>
                  </a:cubicBezTo>
                  <a:cubicBezTo>
                    <a:pt x="592" y="129"/>
                    <a:pt x="734" y="108"/>
                    <a:pt x="884" y="108"/>
                  </a:cubicBezTo>
                  <a:cubicBezTo>
                    <a:pt x="907" y="108"/>
                    <a:pt x="931" y="108"/>
                    <a:pt x="955" y="110"/>
                  </a:cubicBezTo>
                  <a:cubicBezTo>
                    <a:pt x="1140" y="118"/>
                    <a:pt x="1317" y="177"/>
                    <a:pt x="1460" y="336"/>
                  </a:cubicBezTo>
                  <a:cubicBezTo>
                    <a:pt x="1754" y="664"/>
                    <a:pt x="2073" y="899"/>
                    <a:pt x="2283" y="1084"/>
                  </a:cubicBezTo>
                  <a:cubicBezTo>
                    <a:pt x="2488" y="1258"/>
                    <a:pt x="2604" y="1380"/>
                    <a:pt x="2631" y="1380"/>
                  </a:cubicBezTo>
                  <a:cubicBezTo>
                    <a:pt x="2633" y="1380"/>
                    <a:pt x="2635" y="1379"/>
                    <a:pt x="2636" y="1378"/>
                  </a:cubicBezTo>
                  <a:cubicBezTo>
                    <a:pt x="2644" y="1370"/>
                    <a:pt x="2543" y="1227"/>
                    <a:pt x="2342" y="1025"/>
                  </a:cubicBezTo>
                  <a:cubicBezTo>
                    <a:pt x="2140" y="824"/>
                    <a:pt x="1829" y="580"/>
                    <a:pt x="1544" y="252"/>
                  </a:cubicBezTo>
                  <a:cubicBezTo>
                    <a:pt x="1468" y="177"/>
                    <a:pt x="1376" y="101"/>
                    <a:pt x="1266" y="59"/>
                  </a:cubicBezTo>
                  <a:cubicBezTo>
                    <a:pt x="1166" y="17"/>
                    <a:pt x="1056" y="9"/>
                    <a:pt x="964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881;p65">
              <a:extLst>
                <a:ext uri="{FF2B5EF4-FFF2-40B4-BE49-F238E27FC236}">
                  <a16:creationId xmlns:a16="http://schemas.microsoft.com/office/drawing/2014/main" id="{2D3C0688-85A1-40B6-9F34-8B4E1050FE8E}"/>
                </a:ext>
              </a:extLst>
            </p:cNvPr>
            <p:cNvSpPr/>
            <p:nvPr/>
          </p:nvSpPr>
          <p:spPr>
            <a:xfrm>
              <a:off x="-3553566" y="-1038050"/>
              <a:ext cx="76450" cy="54475"/>
            </a:xfrm>
            <a:custGeom>
              <a:avLst/>
              <a:gdLst/>
              <a:ahLst/>
              <a:cxnLst/>
              <a:rect l="l" t="t" r="r" b="b"/>
              <a:pathLst>
                <a:path w="3058" h="2179" extrusionOk="0">
                  <a:moveTo>
                    <a:pt x="498" y="1"/>
                  </a:moveTo>
                  <a:cubicBezTo>
                    <a:pt x="348" y="1"/>
                    <a:pt x="231" y="21"/>
                    <a:pt x="151" y="36"/>
                  </a:cubicBezTo>
                  <a:cubicBezTo>
                    <a:pt x="50" y="53"/>
                    <a:pt x="0" y="70"/>
                    <a:pt x="0" y="70"/>
                  </a:cubicBezTo>
                  <a:cubicBezTo>
                    <a:pt x="0" y="77"/>
                    <a:pt x="21" y="80"/>
                    <a:pt x="61" y="80"/>
                  </a:cubicBezTo>
                  <a:cubicBezTo>
                    <a:pt x="109" y="80"/>
                    <a:pt x="184" y="76"/>
                    <a:pt x="281" y="76"/>
                  </a:cubicBezTo>
                  <a:cubicBezTo>
                    <a:pt x="361" y="76"/>
                    <a:pt x="456" y="78"/>
                    <a:pt x="563" y="86"/>
                  </a:cubicBezTo>
                  <a:cubicBezTo>
                    <a:pt x="739" y="95"/>
                    <a:pt x="941" y="145"/>
                    <a:pt x="1117" y="280"/>
                  </a:cubicBezTo>
                  <a:cubicBezTo>
                    <a:pt x="1294" y="422"/>
                    <a:pt x="1470" y="616"/>
                    <a:pt x="1663" y="800"/>
                  </a:cubicBezTo>
                  <a:cubicBezTo>
                    <a:pt x="2050" y="1170"/>
                    <a:pt x="2386" y="1523"/>
                    <a:pt x="2638" y="1775"/>
                  </a:cubicBezTo>
                  <a:cubicBezTo>
                    <a:pt x="2875" y="2028"/>
                    <a:pt x="3025" y="2178"/>
                    <a:pt x="3040" y="2178"/>
                  </a:cubicBezTo>
                  <a:cubicBezTo>
                    <a:pt x="3040" y="2178"/>
                    <a:pt x="3041" y="2178"/>
                    <a:pt x="3041" y="2178"/>
                  </a:cubicBezTo>
                  <a:cubicBezTo>
                    <a:pt x="3058" y="2170"/>
                    <a:pt x="2923" y="1993"/>
                    <a:pt x="2697" y="1724"/>
                  </a:cubicBezTo>
                  <a:cubicBezTo>
                    <a:pt x="2461" y="1456"/>
                    <a:pt x="2134" y="1094"/>
                    <a:pt x="1747" y="716"/>
                  </a:cubicBezTo>
                  <a:cubicBezTo>
                    <a:pt x="1546" y="532"/>
                    <a:pt x="1378" y="347"/>
                    <a:pt x="1176" y="196"/>
                  </a:cubicBezTo>
                  <a:cubicBezTo>
                    <a:pt x="975" y="53"/>
                    <a:pt x="748" y="11"/>
                    <a:pt x="571" y="2"/>
                  </a:cubicBezTo>
                  <a:cubicBezTo>
                    <a:pt x="546" y="1"/>
                    <a:pt x="522" y="1"/>
                    <a:pt x="498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882;p65">
              <a:extLst>
                <a:ext uri="{FF2B5EF4-FFF2-40B4-BE49-F238E27FC236}">
                  <a16:creationId xmlns:a16="http://schemas.microsoft.com/office/drawing/2014/main" id="{F3A034C4-5B9A-4C39-AEBC-579D353A3FFE}"/>
                </a:ext>
              </a:extLst>
            </p:cNvPr>
            <p:cNvSpPr/>
            <p:nvPr/>
          </p:nvSpPr>
          <p:spPr>
            <a:xfrm>
              <a:off x="-3461166" y="-1447575"/>
              <a:ext cx="22275" cy="21175"/>
            </a:xfrm>
            <a:custGeom>
              <a:avLst/>
              <a:gdLst/>
              <a:ahLst/>
              <a:cxnLst/>
              <a:rect l="l" t="t" r="r" b="b"/>
              <a:pathLst>
                <a:path w="891" h="847" extrusionOk="0">
                  <a:moveTo>
                    <a:pt x="69" y="1"/>
                  </a:moveTo>
                  <a:cubicBezTo>
                    <a:pt x="66" y="1"/>
                    <a:pt x="62" y="1"/>
                    <a:pt x="59" y="3"/>
                  </a:cubicBezTo>
                  <a:cubicBezTo>
                    <a:pt x="0" y="19"/>
                    <a:pt x="59" y="313"/>
                    <a:pt x="311" y="574"/>
                  </a:cubicBezTo>
                  <a:cubicBezTo>
                    <a:pt x="498" y="767"/>
                    <a:pt x="715" y="847"/>
                    <a:pt x="813" y="847"/>
                  </a:cubicBezTo>
                  <a:cubicBezTo>
                    <a:pt x="843" y="847"/>
                    <a:pt x="862" y="839"/>
                    <a:pt x="866" y="826"/>
                  </a:cubicBezTo>
                  <a:cubicBezTo>
                    <a:pt x="891" y="767"/>
                    <a:pt x="681" y="624"/>
                    <a:pt x="471" y="406"/>
                  </a:cubicBezTo>
                  <a:cubicBezTo>
                    <a:pt x="272" y="207"/>
                    <a:pt x="133" y="1"/>
                    <a:pt x="6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883;p65">
              <a:extLst>
                <a:ext uri="{FF2B5EF4-FFF2-40B4-BE49-F238E27FC236}">
                  <a16:creationId xmlns:a16="http://schemas.microsoft.com/office/drawing/2014/main" id="{52E79617-934B-4760-A4DD-1F40BBE2ECDE}"/>
                </a:ext>
              </a:extLst>
            </p:cNvPr>
            <p:cNvSpPr/>
            <p:nvPr/>
          </p:nvSpPr>
          <p:spPr>
            <a:xfrm>
              <a:off x="-3456341" y="-1262025"/>
              <a:ext cx="430350" cy="311625"/>
            </a:xfrm>
            <a:custGeom>
              <a:avLst/>
              <a:gdLst/>
              <a:ahLst/>
              <a:cxnLst/>
              <a:rect l="l" t="t" r="r" b="b"/>
              <a:pathLst>
                <a:path w="17214" h="12465" extrusionOk="0">
                  <a:moveTo>
                    <a:pt x="14266" y="0"/>
                  </a:moveTo>
                  <a:cubicBezTo>
                    <a:pt x="14216" y="0"/>
                    <a:pt x="14165" y="5"/>
                    <a:pt x="14113" y="15"/>
                  </a:cubicBezTo>
                  <a:cubicBezTo>
                    <a:pt x="13676" y="99"/>
                    <a:pt x="13391" y="519"/>
                    <a:pt x="13483" y="956"/>
                  </a:cubicBezTo>
                  <a:lnTo>
                    <a:pt x="13576" y="1443"/>
                  </a:lnTo>
                  <a:lnTo>
                    <a:pt x="9275" y="2501"/>
                  </a:lnTo>
                  <a:cubicBezTo>
                    <a:pt x="8309" y="2737"/>
                    <a:pt x="7586" y="3434"/>
                    <a:pt x="7267" y="4291"/>
                  </a:cubicBezTo>
                  <a:lnTo>
                    <a:pt x="4671" y="4929"/>
                  </a:lnTo>
                  <a:cubicBezTo>
                    <a:pt x="3772" y="5156"/>
                    <a:pt x="3218" y="6063"/>
                    <a:pt x="3445" y="6962"/>
                  </a:cubicBezTo>
                  <a:lnTo>
                    <a:pt x="3671" y="7903"/>
                  </a:lnTo>
                  <a:lnTo>
                    <a:pt x="1135" y="8533"/>
                  </a:lnTo>
                  <a:cubicBezTo>
                    <a:pt x="429" y="8701"/>
                    <a:pt x="0" y="9415"/>
                    <a:pt x="177" y="10121"/>
                  </a:cubicBezTo>
                  <a:cubicBezTo>
                    <a:pt x="319" y="10719"/>
                    <a:pt x="854" y="11118"/>
                    <a:pt x="1444" y="11118"/>
                  </a:cubicBezTo>
                  <a:cubicBezTo>
                    <a:pt x="1550" y="11118"/>
                    <a:pt x="1657" y="11105"/>
                    <a:pt x="1765" y="11078"/>
                  </a:cubicBezTo>
                  <a:lnTo>
                    <a:pt x="4302" y="10457"/>
                  </a:lnTo>
                  <a:lnTo>
                    <a:pt x="4486" y="11187"/>
                  </a:lnTo>
                  <a:cubicBezTo>
                    <a:pt x="4672" y="11950"/>
                    <a:pt x="5353" y="12465"/>
                    <a:pt x="6104" y="12465"/>
                  </a:cubicBezTo>
                  <a:cubicBezTo>
                    <a:pt x="6238" y="12465"/>
                    <a:pt x="6375" y="12448"/>
                    <a:pt x="6511" y="12414"/>
                  </a:cubicBezTo>
                  <a:lnTo>
                    <a:pt x="9157" y="11767"/>
                  </a:lnTo>
                  <a:lnTo>
                    <a:pt x="9149" y="11750"/>
                  </a:lnTo>
                  <a:lnTo>
                    <a:pt x="9149" y="11750"/>
                  </a:lnTo>
                  <a:cubicBezTo>
                    <a:pt x="9663" y="12182"/>
                    <a:pt x="10322" y="12437"/>
                    <a:pt x="11016" y="12437"/>
                  </a:cubicBezTo>
                  <a:cubicBezTo>
                    <a:pt x="11240" y="12437"/>
                    <a:pt x="11467" y="12410"/>
                    <a:pt x="11694" y="12355"/>
                  </a:cubicBezTo>
                  <a:lnTo>
                    <a:pt x="15516" y="11414"/>
                  </a:lnTo>
                  <a:lnTo>
                    <a:pt x="15558" y="11641"/>
                  </a:lnTo>
                  <a:cubicBezTo>
                    <a:pt x="15632" y="12026"/>
                    <a:pt x="15968" y="12294"/>
                    <a:pt x="16346" y="12294"/>
                  </a:cubicBezTo>
                  <a:cubicBezTo>
                    <a:pt x="16396" y="12294"/>
                    <a:pt x="16448" y="12289"/>
                    <a:pt x="16499" y="12279"/>
                  </a:cubicBezTo>
                  <a:cubicBezTo>
                    <a:pt x="16936" y="12195"/>
                    <a:pt x="17213" y="11767"/>
                    <a:pt x="17129" y="11339"/>
                  </a:cubicBezTo>
                  <a:lnTo>
                    <a:pt x="15054" y="653"/>
                  </a:lnTo>
                  <a:cubicBezTo>
                    <a:pt x="14980" y="268"/>
                    <a:pt x="14644" y="0"/>
                    <a:pt x="14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884;p65">
              <a:extLst>
                <a:ext uri="{FF2B5EF4-FFF2-40B4-BE49-F238E27FC236}">
                  <a16:creationId xmlns:a16="http://schemas.microsoft.com/office/drawing/2014/main" id="{8F4E4F2B-22FB-45B8-B77B-0CF536622FD1}"/>
                </a:ext>
              </a:extLst>
            </p:cNvPr>
            <p:cNvSpPr/>
            <p:nvPr/>
          </p:nvSpPr>
          <p:spPr>
            <a:xfrm>
              <a:off x="-3455916" y="-1263150"/>
              <a:ext cx="428450" cy="314125"/>
            </a:xfrm>
            <a:custGeom>
              <a:avLst/>
              <a:gdLst/>
              <a:ahLst/>
              <a:cxnLst/>
              <a:rect l="l" t="t" r="r" b="b"/>
              <a:pathLst>
                <a:path w="17138" h="12565" extrusionOk="0">
                  <a:moveTo>
                    <a:pt x="14252" y="1"/>
                  </a:moveTo>
                  <a:cubicBezTo>
                    <a:pt x="14118" y="1"/>
                    <a:pt x="13983" y="33"/>
                    <a:pt x="13861" y="93"/>
                  </a:cubicBezTo>
                  <a:cubicBezTo>
                    <a:pt x="13626" y="211"/>
                    <a:pt x="13449" y="455"/>
                    <a:pt x="13407" y="724"/>
                  </a:cubicBezTo>
                  <a:cubicBezTo>
                    <a:pt x="13382" y="850"/>
                    <a:pt x="13407" y="1001"/>
                    <a:pt x="13433" y="1118"/>
                  </a:cubicBezTo>
                  <a:cubicBezTo>
                    <a:pt x="13455" y="1228"/>
                    <a:pt x="13477" y="1338"/>
                    <a:pt x="13499" y="1448"/>
                  </a:cubicBezTo>
                  <a:lnTo>
                    <a:pt x="13499" y="1448"/>
                  </a:lnTo>
                  <a:cubicBezTo>
                    <a:pt x="12436" y="1714"/>
                    <a:pt x="11325" y="1979"/>
                    <a:pt x="10165" y="2269"/>
                  </a:cubicBezTo>
                  <a:cubicBezTo>
                    <a:pt x="9871" y="2336"/>
                    <a:pt x="9577" y="2412"/>
                    <a:pt x="9283" y="2488"/>
                  </a:cubicBezTo>
                  <a:cubicBezTo>
                    <a:pt x="8972" y="2555"/>
                    <a:pt x="8678" y="2681"/>
                    <a:pt x="8409" y="2840"/>
                  </a:cubicBezTo>
                  <a:cubicBezTo>
                    <a:pt x="7871" y="3172"/>
                    <a:pt x="7438" y="3683"/>
                    <a:pt x="7201" y="4293"/>
                  </a:cubicBezTo>
                  <a:lnTo>
                    <a:pt x="7201" y="4293"/>
                  </a:lnTo>
                  <a:cubicBezTo>
                    <a:pt x="6422" y="4484"/>
                    <a:pt x="5634" y="4674"/>
                    <a:pt x="4831" y="4873"/>
                  </a:cubicBezTo>
                  <a:cubicBezTo>
                    <a:pt x="4629" y="4915"/>
                    <a:pt x="4419" y="4974"/>
                    <a:pt x="4226" y="5083"/>
                  </a:cubicBezTo>
                  <a:cubicBezTo>
                    <a:pt x="4032" y="5184"/>
                    <a:pt x="3864" y="5327"/>
                    <a:pt x="3722" y="5495"/>
                  </a:cubicBezTo>
                  <a:cubicBezTo>
                    <a:pt x="3436" y="5831"/>
                    <a:pt x="3293" y="6285"/>
                    <a:pt x="3327" y="6730"/>
                  </a:cubicBezTo>
                  <a:cubicBezTo>
                    <a:pt x="3344" y="6957"/>
                    <a:pt x="3411" y="7158"/>
                    <a:pt x="3453" y="7368"/>
                  </a:cubicBezTo>
                  <a:cubicBezTo>
                    <a:pt x="3499" y="7551"/>
                    <a:pt x="3544" y="7735"/>
                    <a:pt x="3590" y="7911"/>
                  </a:cubicBezTo>
                  <a:lnTo>
                    <a:pt x="3590" y="7911"/>
                  </a:lnTo>
                  <a:cubicBezTo>
                    <a:pt x="2803" y="8108"/>
                    <a:pt x="2023" y="8297"/>
                    <a:pt x="1252" y="8485"/>
                  </a:cubicBezTo>
                  <a:cubicBezTo>
                    <a:pt x="849" y="8553"/>
                    <a:pt x="454" y="8796"/>
                    <a:pt x="252" y="9158"/>
                  </a:cubicBezTo>
                  <a:cubicBezTo>
                    <a:pt x="42" y="9519"/>
                    <a:pt x="0" y="9972"/>
                    <a:pt x="160" y="10350"/>
                  </a:cubicBezTo>
                  <a:cubicBezTo>
                    <a:pt x="303" y="10728"/>
                    <a:pt x="630" y="11039"/>
                    <a:pt x="1008" y="11157"/>
                  </a:cubicBezTo>
                  <a:cubicBezTo>
                    <a:pt x="1155" y="11201"/>
                    <a:pt x="1306" y="11222"/>
                    <a:pt x="1454" y="11222"/>
                  </a:cubicBezTo>
                  <a:cubicBezTo>
                    <a:pt x="1502" y="11222"/>
                    <a:pt x="1549" y="11220"/>
                    <a:pt x="1596" y="11216"/>
                  </a:cubicBezTo>
                  <a:cubicBezTo>
                    <a:pt x="1798" y="11182"/>
                    <a:pt x="1974" y="11123"/>
                    <a:pt x="2159" y="11081"/>
                  </a:cubicBezTo>
                  <a:cubicBezTo>
                    <a:pt x="2871" y="10909"/>
                    <a:pt x="3568" y="10737"/>
                    <a:pt x="4248" y="10573"/>
                  </a:cubicBezTo>
                  <a:lnTo>
                    <a:pt x="4248" y="10573"/>
                  </a:lnTo>
                  <a:cubicBezTo>
                    <a:pt x="4309" y="10824"/>
                    <a:pt x="4365" y="11074"/>
                    <a:pt x="4436" y="11316"/>
                  </a:cubicBezTo>
                  <a:cubicBezTo>
                    <a:pt x="4511" y="11585"/>
                    <a:pt x="4654" y="11837"/>
                    <a:pt x="4847" y="12030"/>
                  </a:cubicBezTo>
                  <a:cubicBezTo>
                    <a:pt x="5182" y="12379"/>
                    <a:pt x="5648" y="12565"/>
                    <a:pt x="6105" y="12565"/>
                  </a:cubicBezTo>
                  <a:cubicBezTo>
                    <a:pt x="6177" y="12565"/>
                    <a:pt x="6247" y="12560"/>
                    <a:pt x="6317" y="12551"/>
                  </a:cubicBezTo>
                  <a:cubicBezTo>
                    <a:pt x="7314" y="12325"/>
                    <a:pt x="8244" y="12074"/>
                    <a:pt x="9141" y="11864"/>
                  </a:cubicBezTo>
                  <a:lnTo>
                    <a:pt x="9141" y="11864"/>
                  </a:lnTo>
                  <a:cubicBezTo>
                    <a:pt x="9671" y="12295"/>
                    <a:pt x="10324" y="12518"/>
                    <a:pt x="10946" y="12518"/>
                  </a:cubicBezTo>
                  <a:cubicBezTo>
                    <a:pt x="10967" y="12518"/>
                    <a:pt x="10987" y="12518"/>
                    <a:pt x="11007" y="12518"/>
                  </a:cubicBezTo>
                  <a:cubicBezTo>
                    <a:pt x="11305" y="12518"/>
                    <a:pt x="11594" y="12462"/>
                    <a:pt x="11862" y="12392"/>
                  </a:cubicBezTo>
                  <a:cubicBezTo>
                    <a:pt x="12147" y="12324"/>
                    <a:pt x="12433" y="12249"/>
                    <a:pt x="12702" y="12182"/>
                  </a:cubicBezTo>
                  <a:cubicBezTo>
                    <a:pt x="13773" y="11916"/>
                    <a:pt x="14704" y="11683"/>
                    <a:pt x="15480" y="11491"/>
                  </a:cubicBezTo>
                  <a:lnTo>
                    <a:pt x="15480" y="11491"/>
                  </a:lnTo>
                  <a:cubicBezTo>
                    <a:pt x="15501" y="11585"/>
                    <a:pt x="15510" y="11686"/>
                    <a:pt x="15541" y="11778"/>
                  </a:cubicBezTo>
                  <a:cubicBezTo>
                    <a:pt x="15575" y="11888"/>
                    <a:pt x="15625" y="11980"/>
                    <a:pt x="15692" y="12056"/>
                  </a:cubicBezTo>
                  <a:cubicBezTo>
                    <a:pt x="15818" y="12207"/>
                    <a:pt x="15995" y="12308"/>
                    <a:pt x="16163" y="12341"/>
                  </a:cubicBezTo>
                  <a:cubicBezTo>
                    <a:pt x="16217" y="12352"/>
                    <a:pt x="16270" y="12356"/>
                    <a:pt x="16321" y="12356"/>
                  </a:cubicBezTo>
                  <a:cubicBezTo>
                    <a:pt x="16602" y="12356"/>
                    <a:pt x="16832" y="12212"/>
                    <a:pt x="16952" y="12056"/>
                  </a:cubicBezTo>
                  <a:cubicBezTo>
                    <a:pt x="17104" y="11871"/>
                    <a:pt x="17137" y="11678"/>
                    <a:pt x="17137" y="11560"/>
                  </a:cubicBezTo>
                  <a:cubicBezTo>
                    <a:pt x="17137" y="11443"/>
                    <a:pt x="17112" y="11384"/>
                    <a:pt x="17112" y="11384"/>
                  </a:cubicBezTo>
                  <a:lnTo>
                    <a:pt x="17112" y="11384"/>
                  </a:lnTo>
                  <a:cubicBezTo>
                    <a:pt x="17112" y="11384"/>
                    <a:pt x="17129" y="11443"/>
                    <a:pt x="17120" y="11560"/>
                  </a:cubicBezTo>
                  <a:cubicBezTo>
                    <a:pt x="17112" y="11678"/>
                    <a:pt x="17078" y="11862"/>
                    <a:pt x="16927" y="12039"/>
                  </a:cubicBezTo>
                  <a:cubicBezTo>
                    <a:pt x="16808" y="12186"/>
                    <a:pt x="16590" y="12316"/>
                    <a:pt x="16330" y="12316"/>
                  </a:cubicBezTo>
                  <a:cubicBezTo>
                    <a:pt x="16279" y="12316"/>
                    <a:pt x="16226" y="12310"/>
                    <a:pt x="16171" y="12299"/>
                  </a:cubicBezTo>
                  <a:cubicBezTo>
                    <a:pt x="16012" y="12266"/>
                    <a:pt x="15844" y="12173"/>
                    <a:pt x="15726" y="12022"/>
                  </a:cubicBezTo>
                  <a:cubicBezTo>
                    <a:pt x="15659" y="11955"/>
                    <a:pt x="15617" y="11862"/>
                    <a:pt x="15583" y="11770"/>
                  </a:cubicBezTo>
                  <a:cubicBezTo>
                    <a:pt x="15558" y="11669"/>
                    <a:pt x="15541" y="11560"/>
                    <a:pt x="15524" y="11451"/>
                  </a:cubicBezTo>
                  <a:lnTo>
                    <a:pt x="15516" y="11426"/>
                  </a:lnTo>
                  <a:lnTo>
                    <a:pt x="15491" y="11434"/>
                  </a:lnTo>
                  <a:cubicBezTo>
                    <a:pt x="14709" y="11619"/>
                    <a:pt x="13769" y="11854"/>
                    <a:pt x="12685" y="12114"/>
                  </a:cubicBezTo>
                  <a:cubicBezTo>
                    <a:pt x="12408" y="12182"/>
                    <a:pt x="12131" y="12249"/>
                    <a:pt x="11845" y="12316"/>
                  </a:cubicBezTo>
                  <a:cubicBezTo>
                    <a:pt x="11570" y="12387"/>
                    <a:pt x="11295" y="12443"/>
                    <a:pt x="11006" y="12443"/>
                  </a:cubicBezTo>
                  <a:cubicBezTo>
                    <a:pt x="10986" y="12443"/>
                    <a:pt x="10966" y="12443"/>
                    <a:pt x="10946" y="12442"/>
                  </a:cubicBezTo>
                  <a:cubicBezTo>
                    <a:pt x="10333" y="12434"/>
                    <a:pt x="9678" y="12207"/>
                    <a:pt x="9157" y="11762"/>
                  </a:cubicBezTo>
                  <a:lnTo>
                    <a:pt x="9056" y="11669"/>
                  </a:lnTo>
                  <a:lnTo>
                    <a:pt x="9084" y="11780"/>
                  </a:lnTo>
                  <a:lnTo>
                    <a:pt x="9084" y="11780"/>
                  </a:lnTo>
                  <a:cubicBezTo>
                    <a:pt x="8213" y="11988"/>
                    <a:pt x="7277" y="12235"/>
                    <a:pt x="6301" y="12450"/>
                  </a:cubicBezTo>
                  <a:cubicBezTo>
                    <a:pt x="6233" y="12460"/>
                    <a:pt x="6164" y="12465"/>
                    <a:pt x="6095" y="12465"/>
                  </a:cubicBezTo>
                  <a:cubicBezTo>
                    <a:pt x="5669" y="12465"/>
                    <a:pt x="5234" y="12289"/>
                    <a:pt x="4923" y="11963"/>
                  </a:cubicBezTo>
                  <a:cubicBezTo>
                    <a:pt x="4738" y="11778"/>
                    <a:pt x="4612" y="11543"/>
                    <a:pt x="4537" y="11291"/>
                  </a:cubicBezTo>
                  <a:cubicBezTo>
                    <a:pt x="4469" y="11031"/>
                    <a:pt x="4402" y="10762"/>
                    <a:pt x="4335" y="10493"/>
                  </a:cubicBezTo>
                  <a:lnTo>
                    <a:pt x="4327" y="10443"/>
                  </a:lnTo>
                  <a:lnTo>
                    <a:pt x="4276" y="10451"/>
                  </a:lnTo>
                  <a:cubicBezTo>
                    <a:pt x="3579" y="10619"/>
                    <a:pt x="2865" y="10796"/>
                    <a:pt x="2134" y="10980"/>
                  </a:cubicBezTo>
                  <a:cubicBezTo>
                    <a:pt x="1949" y="11014"/>
                    <a:pt x="1764" y="11073"/>
                    <a:pt x="1588" y="11098"/>
                  </a:cubicBezTo>
                  <a:cubicBezTo>
                    <a:pt x="1533" y="11106"/>
                    <a:pt x="1477" y="11109"/>
                    <a:pt x="1422" y="11109"/>
                  </a:cubicBezTo>
                  <a:cubicBezTo>
                    <a:pt x="1293" y="11109"/>
                    <a:pt x="1165" y="11089"/>
                    <a:pt x="1042" y="11048"/>
                  </a:cubicBezTo>
                  <a:cubicBezTo>
                    <a:pt x="689" y="10938"/>
                    <a:pt x="395" y="10661"/>
                    <a:pt x="261" y="10308"/>
                  </a:cubicBezTo>
                  <a:cubicBezTo>
                    <a:pt x="118" y="9956"/>
                    <a:pt x="160" y="9544"/>
                    <a:pt x="345" y="9216"/>
                  </a:cubicBezTo>
                  <a:cubicBezTo>
                    <a:pt x="546" y="8880"/>
                    <a:pt x="891" y="8662"/>
                    <a:pt x="1286" y="8595"/>
                  </a:cubicBezTo>
                  <a:cubicBezTo>
                    <a:pt x="2067" y="8401"/>
                    <a:pt x="2865" y="8200"/>
                    <a:pt x="3671" y="8007"/>
                  </a:cubicBezTo>
                  <a:lnTo>
                    <a:pt x="3730" y="7990"/>
                  </a:lnTo>
                  <a:lnTo>
                    <a:pt x="3713" y="7939"/>
                  </a:lnTo>
                  <a:cubicBezTo>
                    <a:pt x="3663" y="7738"/>
                    <a:pt x="3621" y="7536"/>
                    <a:pt x="3570" y="7335"/>
                  </a:cubicBezTo>
                  <a:cubicBezTo>
                    <a:pt x="3520" y="7125"/>
                    <a:pt x="3453" y="6923"/>
                    <a:pt x="3444" y="6713"/>
                  </a:cubicBezTo>
                  <a:cubicBezTo>
                    <a:pt x="3411" y="6301"/>
                    <a:pt x="3545" y="5881"/>
                    <a:pt x="3814" y="5571"/>
                  </a:cubicBezTo>
                  <a:cubicBezTo>
                    <a:pt x="3940" y="5411"/>
                    <a:pt x="4100" y="5277"/>
                    <a:pt x="4285" y="5184"/>
                  </a:cubicBezTo>
                  <a:cubicBezTo>
                    <a:pt x="4461" y="5083"/>
                    <a:pt x="4654" y="5033"/>
                    <a:pt x="4864" y="4983"/>
                  </a:cubicBezTo>
                  <a:cubicBezTo>
                    <a:pt x="5671" y="4781"/>
                    <a:pt x="6477" y="4588"/>
                    <a:pt x="7258" y="4395"/>
                  </a:cubicBezTo>
                  <a:lnTo>
                    <a:pt x="7292" y="4386"/>
                  </a:lnTo>
                  <a:lnTo>
                    <a:pt x="7300" y="4352"/>
                  </a:lnTo>
                  <a:cubicBezTo>
                    <a:pt x="7519" y="3764"/>
                    <a:pt x="7939" y="3260"/>
                    <a:pt x="8468" y="2933"/>
                  </a:cubicBezTo>
                  <a:cubicBezTo>
                    <a:pt x="8989" y="2597"/>
                    <a:pt x="9610" y="2530"/>
                    <a:pt x="10190" y="2370"/>
                  </a:cubicBezTo>
                  <a:cubicBezTo>
                    <a:pt x="11366" y="2076"/>
                    <a:pt x="12492" y="1799"/>
                    <a:pt x="13567" y="1538"/>
                  </a:cubicBezTo>
                  <a:lnTo>
                    <a:pt x="13617" y="1522"/>
                  </a:lnTo>
                  <a:lnTo>
                    <a:pt x="13609" y="1471"/>
                  </a:lnTo>
                  <a:cubicBezTo>
                    <a:pt x="13584" y="1345"/>
                    <a:pt x="13559" y="1219"/>
                    <a:pt x="13533" y="1093"/>
                  </a:cubicBezTo>
                  <a:cubicBezTo>
                    <a:pt x="13508" y="967"/>
                    <a:pt x="13483" y="850"/>
                    <a:pt x="13508" y="732"/>
                  </a:cubicBezTo>
                  <a:cubicBezTo>
                    <a:pt x="13542" y="497"/>
                    <a:pt x="13693" y="287"/>
                    <a:pt x="13903" y="177"/>
                  </a:cubicBezTo>
                  <a:cubicBezTo>
                    <a:pt x="14010" y="122"/>
                    <a:pt x="14128" y="95"/>
                    <a:pt x="14246" y="95"/>
                  </a:cubicBezTo>
                  <a:cubicBezTo>
                    <a:pt x="14359" y="95"/>
                    <a:pt x="14472" y="120"/>
                    <a:pt x="14575" y="169"/>
                  </a:cubicBezTo>
                  <a:cubicBezTo>
                    <a:pt x="14777" y="261"/>
                    <a:pt x="14936" y="455"/>
                    <a:pt x="14987" y="673"/>
                  </a:cubicBezTo>
                  <a:cubicBezTo>
                    <a:pt x="15163" y="1606"/>
                    <a:pt x="15340" y="2488"/>
                    <a:pt x="15499" y="3311"/>
                  </a:cubicBezTo>
                  <a:cubicBezTo>
                    <a:pt x="15827" y="4974"/>
                    <a:pt x="16112" y="6419"/>
                    <a:pt x="16356" y="7620"/>
                  </a:cubicBezTo>
                  <a:cubicBezTo>
                    <a:pt x="16591" y="8813"/>
                    <a:pt x="16776" y="9754"/>
                    <a:pt x="16910" y="10401"/>
                  </a:cubicBezTo>
                  <a:cubicBezTo>
                    <a:pt x="16969" y="10720"/>
                    <a:pt x="17020" y="10964"/>
                    <a:pt x="17053" y="11132"/>
                  </a:cubicBezTo>
                  <a:cubicBezTo>
                    <a:pt x="17078" y="11207"/>
                    <a:pt x="17087" y="11274"/>
                    <a:pt x="17095" y="11316"/>
                  </a:cubicBezTo>
                  <a:cubicBezTo>
                    <a:pt x="17104" y="11358"/>
                    <a:pt x="17112" y="11384"/>
                    <a:pt x="17112" y="11384"/>
                  </a:cubicBezTo>
                  <a:cubicBezTo>
                    <a:pt x="17112" y="11384"/>
                    <a:pt x="17112" y="11358"/>
                    <a:pt x="17104" y="11316"/>
                  </a:cubicBezTo>
                  <a:cubicBezTo>
                    <a:pt x="17104" y="11274"/>
                    <a:pt x="17087" y="11207"/>
                    <a:pt x="17078" y="11132"/>
                  </a:cubicBezTo>
                  <a:cubicBezTo>
                    <a:pt x="17045" y="10955"/>
                    <a:pt x="16994" y="10712"/>
                    <a:pt x="16936" y="10392"/>
                  </a:cubicBezTo>
                  <a:cubicBezTo>
                    <a:pt x="16818" y="9746"/>
                    <a:pt x="16642" y="8805"/>
                    <a:pt x="16415" y="7612"/>
                  </a:cubicBezTo>
                  <a:cubicBezTo>
                    <a:pt x="16180" y="6411"/>
                    <a:pt x="15902" y="4966"/>
                    <a:pt x="15583" y="3302"/>
                  </a:cubicBezTo>
                  <a:cubicBezTo>
                    <a:pt x="15424" y="2471"/>
                    <a:pt x="15256" y="1589"/>
                    <a:pt x="15071" y="656"/>
                  </a:cubicBezTo>
                  <a:cubicBezTo>
                    <a:pt x="15020" y="413"/>
                    <a:pt x="14844" y="186"/>
                    <a:pt x="14609" y="85"/>
                  </a:cubicBezTo>
                  <a:cubicBezTo>
                    <a:pt x="14499" y="28"/>
                    <a:pt x="14376" y="1"/>
                    <a:pt x="1425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885;p65">
              <a:extLst>
                <a:ext uri="{FF2B5EF4-FFF2-40B4-BE49-F238E27FC236}">
                  <a16:creationId xmlns:a16="http://schemas.microsoft.com/office/drawing/2014/main" id="{C4817BCD-A7FC-4DE4-91D7-F72F226E7C40}"/>
                </a:ext>
              </a:extLst>
            </p:cNvPr>
            <p:cNvSpPr/>
            <p:nvPr/>
          </p:nvSpPr>
          <p:spPr>
            <a:xfrm>
              <a:off x="-3120116" y="-1225550"/>
              <a:ext cx="54850" cy="248475"/>
            </a:xfrm>
            <a:custGeom>
              <a:avLst/>
              <a:gdLst/>
              <a:ahLst/>
              <a:cxnLst/>
              <a:rect l="l" t="t" r="r" b="b"/>
              <a:pathLst>
                <a:path w="2194" h="9939" extrusionOk="0"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1" y="9"/>
                    <a:pt x="454" y="2235"/>
                    <a:pt x="1042" y="4982"/>
                  </a:cubicBezTo>
                  <a:cubicBezTo>
                    <a:pt x="1630" y="7721"/>
                    <a:pt x="2126" y="9938"/>
                    <a:pt x="2160" y="9938"/>
                  </a:cubicBezTo>
                  <a:cubicBezTo>
                    <a:pt x="2193" y="9930"/>
                    <a:pt x="1740" y="7696"/>
                    <a:pt x="1151" y="4957"/>
                  </a:cubicBezTo>
                  <a:cubicBezTo>
                    <a:pt x="565" y="2215"/>
                    <a:pt x="61" y="1"/>
                    <a:pt x="3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886;p65">
              <a:extLst>
                <a:ext uri="{FF2B5EF4-FFF2-40B4-BE49-F238E27FC236}">
                  <a16:creationId xmlns:a16="http://schemas.microsoft.com/office/drawing/2014/main" id="{E5809F8B-2217-4EDA-8F6E-75451FC21A72}"/>
                </a:ext>
              </a:extLst>
            </p:cNvPr>
            <p:cNvSpPr/>
            <p:nvPr/>
          </p:nvSpPr>
          <p:spPr>
            <a:xfrm>
              <a:off x="-3275316" y="-1155200"/>
              <a:ext cx="48550" cy="186950"/>
            </a:xfrm>
            <a:custGeom>
              <a:avLst/>
              <a:gdLst/>
              <a:ahLst/>
              <a:cxnLst/>
              <a:rect l="l" t="t" r="r" b="b"/>
              <a:pathLst>
                <a:path w="1942" h="7478" extrusionOk="0">
                  <a:moveTo>
                    <a:pt x="26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1" y="9"/>
                    <a:pt x="395" y="1689"/>
                    <a:pt x="908" y="3756"/>
                  </a:cubicBezTo>
                  <a:cubicBezTo>
                    <a:pt x="1427" y="5809"/>
                    <a:pt x="1872" y="7477"/>
                    <a:pt x="1907" y="7477"/>
                  </a:cubicBezTo>
                  <a:cubicBezTo>
                    <a:pt x="1907" y="7477"/>
                    <a:pt x="1907" y="7477"/>
                    <a:pt x="1908" y="7477"/>
                  </a:cubicBezTo>
                  <a:cubicBezTo>
                    <a:pt x="1941" y="7469"/>
                    <a:pt x="1538" y="5789"/>
                    <a:pt x="1026" y="3722"/>
                  </a:cubicBezTo>
                  <a:cubicBezTo>
                    <a:pt x="506" y="1669"/>
                    <a:pt x="62" y="1"/>
                    <a:pt x="2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887;p65">
              <a:extLst>
                <a:ext uri="{FF2B5EF4-FFF2-40B4-BE49-F238E27FC236}">
                  <a16:creationId xmlns:a16="http://schemas.microsoft.com/office/drawing/2014/main" id="{EBE0548E-FBDE-49EB-9BDB-4DE4625073C5}"/>
                </a:ext>
              </a:extLst>
            </p:cNvPr>
            <p:cNvSpPr/>
            <p:nvPr/>
          </p:nvSpPr>
          <p:spPr>
            <a:xfrm>
              <a:off x="-3365191" y="-1064475"/>
              <a:ext cx="17025" cy="63875"/>
            </a:xfrm>
            <a:custGeom>
              <a:avLst/>
              <a:gdLst/>
              <a:ahLst/>
              <a:cxnLst/>
              <a:rect l="l" t="t" r="r" b="b"/>
              <a:pathLst>
                <a:path w="681" h="2555" extrusionOk="0">
                  <a:moveTo>
                    <a:pt x="26" y="1"/>
                  </a:moveTo>
                  <a:cubicBezTo>
                    <a:pt x="26" y="1"/>
                    <a:pt x="26" y="1"/>
                    <a:pt x="25" y="1"/>
                  </a:cubicBezTo>
                  <a:cubicBezTo>
                    <a:pt x="0" y="9"/>
                    <a:pt x="126" y="581"/>
                    <a:pt x="286" y="1295"/>
                  </a:cubicBezTo>
                  <a:cubicBezTo>
                    <a:pt x="444" y="1995"/>
                    <a:pt x="619" y="2555"/>
                    <a:pt x="655" y="2555"/>
                  </a:cubicBezTo>
                  <a:cubicBezTo>
                    <a:pt x="655" y="2555"/>
                    <a:pt x="655" y="2555"/>
                    <a:pt x="656" y="2555"/>
                  </a:cubicBezTo>
                  <a:cubicBezTo>
                    <a:pt x="681" y="2546"/>
                    <a:pt x="555" y="1975"/>
                    <a:pt x="395" y="1269"/>
                  </a:cubicBezTo>
                  <a:cubicBezTo>
                    <a:pt x="245" y="561"/>
                    <a:pt x="70" y="1"/>
                    <a:pt x="2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888;p65">
              <a:extLst>
                <a:ext uri="{FF2B5EF4-FFF2-40B4-BE49-F238E27FC236}">
                  <a16:creationId xmlns:a16="http://schemas.microsoft.com/office/drawing/2014/main" id="{0421B5ED-2200-45D8-B8E4-9D26677A9D40}"/>
                </a:ext>
              </a:extLst>
            </p:cNvPr>
            <p:cNvSpPr/>
            <p:nvPr/>
          </p:nvSpPr>
          <p:spPr>
            <a:xfrm>
              <a:off x="-3363716" y="-1139600"/>
              <a:ext cx="72675" cy="64675"/>
            </a:xfrm>
            <a:custGeom>
              <a:avLst/>
              <a:gdLst/>
              <a:ahLst/>
              <a:cxnLst/>
              <a:rect l="l" t="t" r="r" b="b"/>
              <a:pathLst>
                <a:path w="2907" h="2587" extrusionOk="0">
                  <a:moveTo>
                    <a:pt x="2862" y="1"/>
                  </a:moveTo>
                  <a:cubicBezTo>
                    <a:pt x="2771" y="1"/>
                    <a:pt x="2546" y="21"/>
                    <a:pt x="2235" y="66"/>
                  </a:cubicBezTo>
                  <a:cubicBezTo>
                    <a:pt x="2033" y="99"/>
                    <a:pt x="1789" y="150"/>
                    <a:pt x="1521" y="217"/>
                  </a:cubicBezTo>
                  <a:cubicBezTo>
                    <a:pt x="1260" y="284"/>
                    <a:pt x="966" y="377"/>
                    <a:pt x="681" y="536"/>
                  </a:cubicBezTo>
                  <a:cubicBezTo>
                    <a:pt x="546" y="620"/>
                    <a:pt x="412" y="704"/>
                    <a:pt x="302" y="813"/>
                  </a:cubicBezTo>
                  <a:cubicBezTo>
                    <a:pt x="193" y="923"/>
                    <a:pt x="109" y="1057"/>
                    <a:pt x="67" y="1200"/>
                  </a:cubicBezTo>
                  <a:cubicBezTo>
                    <a:pt x="0" y="1485"/>
                    <a:pt x="42" y="1737"/>
                    <a:pt x="76" y="1939"/>
                  </a:cubicBezTo>
                  <a:cubicBezTo>
                    <a:pt x="150" y="2344"/>
                    <a:pt x="241" y="2586"/>
                    <a:pt x="260" y="2586"/>
                  </a:cubicBezTo>
                  <a:cubicBezTo>
                    <a:pt x="260" y="2586"/>
                    <a:pt x="260" y="2586"/>
                    <a:pt x="260" y="2586"/>
                  </a:cubicBezTo>
                  <a:cubicBezTo>
                    <a:pt x="277" y="2586"/>
                    <a:pt x="210" y="2334"/>
                    <a:pt x="160" y="1931"/>
                  </a:cubicBezTo>
                  <a:cubicBezTo>
                    <a:pt x="134" y="1729"/>
                    <a:pt x="101" y="1477"/>
                    <a:pt x="176" y="1233"/>
                  </a:cubicBezTo>
                  <a:cubicBezTo>
                    <a:pt x="235" y="981"/>
                    <a:pt x="479" y="788"/>
                    <a:pt x="739" y="637"/>
                  </a:cubicBezTo>
                  <a:cubicBezTo>
                    <a:pt x="1008" y="486"/>
                    <a:pt x="1294" y="385"/>
                    <a:pt x="1554" y="318"/>
                  </a:cubicBezTo>
                  <a:cubicBezTo>
                    <a:pt x="1815" y="242"/>
                    <a:pt x="2050" y="192"/>
                    <a:pt x="2251" y="150"/>
                  </a:cubicBezTo>
                  <a:cubicBezTo>
                    <a:pt x="2655" y="66"/>
                    <a:pt x="2907" y="24"/>
                    <a:pt x="2907" y="7"/>
                  </a:cubicBezTo>
                  <a:cubicBezTo>
                    <a:pt x="2907" y="3"/>
                    <a:pt x="2891" y="1"/>
                    <a:pt x="2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889;p65">
              <a:extLst>
                <a:ext uri="{FF2B5EF4-FFF2-40B4-BE49-F238E27FC236}">
                  <a16:creationId xmlns:a16="http://schemas.microsoft.com/office/drawing/2014/main" id="{82FF7827-23E9-448F-B38B-49C3D69549D9}"/>
                </a:ext>
              </a:extLst>
            </p:cNvPr>
            <p:cNvSpPr/>
            <p:nvPr/>
          </p:nvSpPr>
          <p:spPr>
            <a:xfrm>
              <a:off x="-3261666" y="-1210300"/>
              <a:ext cx="124575" cy="58500"/>
            </a:xfrm>
            <a:custGeom>
              <a:avLst/>
              <a:gdLst/>
              <a:ahLst/>
              <a:cxnLst/>
              <a:rect l="l" t="t" r="r" b="b"/>
              <a:pathLst>
                <a:path w="4983" h="2340" extrusionOk="0">
                  <a:moveTo>
                    <a:pt x="4960" y="1"/>
                  </a:moveTo>
                  <a:cubicBezTo>
                    <a:pt x="4931" y="1"/>
                    <a:pt x="4860" y="10"/>
                    <a:pt x="4747" y="29"/>
                  </a:cubicBezTo>
                  <a:cubicBezTo>
                    <a:pt x="4604" y="46"/>
                    <a:pt x="4394" y="88"/>
                    <a:pt x="4125" y="130"/>
                  </a:cubicBezTo>
                  <a:cubicBezTo>
                    <a:pt x="3604" y="231"/>
                    <a:pt x="2890" y="357"/>
                    <a:pt x="2092" y="525"/>
                  </a:cubicBezTo>
                  <a:cubicBezTo>
                    <a:pt x="1698" y="617"/>
                    <a:pt x="1320" y="735"/>
                    <a:pt x="1009" y="911"/>
                  </a:cubicBezTo>
                  <a:cubicBezTo>
                    <a:pt x="698" y="1088"/>
                    <a:pt x="454" y="1314"/>
                    <a:pt x="295" y="1533"/>
                  </a:cubicBezTo>
                  <a:cubicBezTo>
                    <a:pt x="135" y="1751"/>
                    <a:pt x="60" y="1961"/>
                    <a:pt x="26" y="2112"/>
                  </a:cubicBezTo>
                  <a:cubicBezTo>
                    <a:pt x="1" y="2255"/>
                    <a:pt x="9" y="2339"/>
                    <a:pt x="9" y="2339"/>
                  </a:cubicBezTo>
                  <a:cubicBezTo>
                    <a:pt x="9" y="2339"/>
                    <a:pt x="10" y="2339"/>
                    <a:pt x="10" y="2339"/>
                  </a:cubicBezTo>
                  <a:cubicBezTo>
                    <a:pt x="34" y="2339"/>
                    <a:pt x="38" y="1990"/>
                    <a:pt x="362" y="1583"/>
                  </a:cubicBezTo>
                  <a:cubicBezTo>
                    <a:pt x="522" y="1382"/>
                    <a:pt x="757" y="1163"/>
                    <a:pt x="1059" y="1004"/>
                  </a:cubicBezTo>
                  <a:cubicBezTo>
                    <a:pt x="1362" y="844"/>
                    <a:pt x="1731" y="726"/>
                    <a:pt x="2118" y="634"/>
                  </a:cubicBezTo>
                  <a:cubicBezTo>
                    <a:pt x="2899" y="474"/>
                    <a:pt x="3596" y="323"/>
                    <a:pt x="4142" y="206"/>
                  </a:cubicBezTo>
                  <a:cubicBezTo>
                    <a:pt x="4403" y="155"/>
                    <a:pt x="4613" y="105"/>
                    <a:pt x="4755" y="71"/>
                  </a:cubicBezTo>
                  <a:cubicBezTo>
                    <a:pt x="4898" y="29"/>
                    <a:pt x="4982" y="12"/>
                    <a:pt x="4974" y="4"/>
                  </a:cubicBezTo>
                  <a:cubicBezTo>
                    <a:pt x="4974" y="2"/>
                    <a:pt x="4969" y="1"/>
                    <a:pt x="4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890;p65">
              <a:extLst>
                <a:ext uri="{FF2B5EF4-FFF2-40B4-BE49-F238E27FC236}">
                  <a16:creationId xmlns:a16="http://schemas.microsoft.com/office/drawing/2014/main" id="{688E8E47-D88C-45B2-807A-D5866EE3A085}"/>
                </a:ext>
              </a:extLst>
            </p:cNvPr>
            <p:cNvSpPr/>
            <p:nvPr/>
          </p:nvSpPr>
          <p:spPr>
            <a:xfrm>
              <a:off x="-3446691" y="-1049850"/>
              <a:ext cx="71225" cy="32250"/>
            </a:xfrm>
            <a:custGeom>
              <a:avLst/>
              <a:gdLst/>
              <a:ahLst/>
              <a:cxnLst/>
              <a:rect l="l" t="t" r="r" b="b"/>
              <a:pathLst>
                <a:path w="2849" h="1290" extrusionOk="0">
                  <a:moveTo>
                    <a:pt x="2833" y="1"/>
                  </a:moveTo>
                  <a:cubicBezTo>
                    <a:pt x="2797" y="1"/>
                    <a:pt x="2630" y="53"/>
                    <a:pt x="2378" y="105"/>
                  </a:cubicBezTo>
                  <a:cubicBezTo>
                    <a:pt x="2084" y="155"/>
                    <a:pt x="1673" y="180"/>
                    <a:pt x="1227" y="273"/>
                  </a:cubicBezTo>
                  <a:cubicBezTo>
                    <a:pt x="1001" y="323"/>
                    <a:pt x="791" y="399"/>
                    <a:pt x="606" y="500"/>
                  </a:cubicBezTo>
                  <a:cubicBezTo>
                    <a:pt x="429" y="600"/>
                    <a:pt x="295" y="718"/>
                    <a:pt x="203" y="844"/>
                  </a:cubicBezTo>
                  <a:cubicBezTo>
                    <a:pt x="9" y="1088"/>
                    <a:pt x="1" y="1289"/>
                    <a:pt x="9" y="1289"/>
                  </a:cubicBezTo>
                  <a:cubicBezTo>
                    <a:pt x="10" y="1289"/>
                    <a:pt x="10" y="1289"/>
                    <a:pt x="10" y="1289"/>
                  </a:cubicBezTo>
                  <a:cubicBezTo>
                    <a:pt x="28" y="1289"/>
                    <a:pt x="72" y="1108"/>
                    <a:pt x="261" y="894"/>
                  </a:cubicBezTo>
                  <a:cubicBezTo>
                    <a:pt x="362" y="794"/>
                    <a:pt x="497" y="684"/>
                    <a:pt x="665" y="592"/>
                  </a:cubicBezTo>
                  <a:cubicBezTo>
                    <a:pt x="833" y="500"/>
                    <a:pt x="1034" y="432"/>
                    <a:pt x="1253" y="382"/>
                  </a:cubicBezTo>
                  <a:cubicBezTo>
                    <a:pt x="1689" y="290"/>
                    <a:pt x="2101" y="256"/>
                    <a:pt x="2395" y="180"/>
                  </a:cubicBezTo>
                  <a:cubicBezTo>
                    <a:pt x="2689" y="105"/>
                    <a:pt x="2849" y="12"/>
                    <a:pt x="2840" y="4"/>
                  </a:cubicBezTo>
                  <a:cubicBezTo>
                    <a:pt x="2840" y="2"/>
                    <a:pt x="2838" y="1"/>
                    <a:pt x="2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891;p65">
              <a:extLst>
                <a:ext uri="{FF2B5EF4-FFF2-40B4-BE49-F238E27FC236}">
                  <a16:creationId xmlns:a16="http://schemas.microsoft.com/office/drawing/2014/main" id="{132456CC-E21B-4D1B-9D5F-F5D27468F4EF}"/>
                </a:ext>
              </a:extLst>
            </p:cNvPr>
            <p:cNvSpPr/>
            <p:nvPr/>
          </p:nvSpPr>
          <p:spPr>
            <a:xfrm>
              <a:off x="-3115916" y="-1256675"/>
              <a:ext cx="22500" cy="25075"/>
            </a:xfrm>
            <a:custGeom>
              <a:avLst/>
              <a:gdLst/>
              <a:ahLst/>
              <a:cxnLst/>
              <a:rect l="l" t="t" r="r" b="b"/>
              <a:pathLst>
                <a:path w="900" h="1003" extrusionOk="0">
                  <a:moveTo>
                    <a:pt x="728" y="1"/>
                  </a:moveTo>
                  <a:cubicBezTo>
                    <a:pt x="711" y="1"/>
                    <a:pt x="692" y="1"/>
                    <a:pt x="673" y="2"/>
                  </a:cubicBezTo>
                  <a:cubicBezTo>
                    <a:pt x="538" y="19"/>
                    <a:pt x="337" y="95"/>
                    <a:pt x="194" y="263"/>
                  </a:cubicBezTo>
                  <a:cubicBezTo>
                    <a:pt x="43" y="439"/>
                    <a:pt x="1" y="641"/>
                    <a:pt x="9" y="784"/>
                  </a:cubicBezTo>
                  <a:cubicBezTo>
                    <a:pt x="17" y="927"/>
                    <a:pt x="68" y="1002"/>
                    <a:pt x="76" y="1002"/>
                  </a:cubicBezTo>
                  <a:cubicBezTo>
                    <a:pt x="93" y="994"/>
                    <a:pt x="76" y="910"/>
                    <a:pt x="93" y="784"/>
                  </a:cubicBezTo>
                  <a:cubicBezTo>
                    <a:pt x="101" y="658"/>
                    <a:pt x="152" y="481"/>
                    <a:pt x="278" y="339"/>
                  </a:cubicBezTo>
                  <a:cubicBezTo>
                    <a:pt x="404" y="196"/>
                    <a:pt x="563" y="120"/>
                    <a:pt x="689" y="87"/>
                  </a:cubicBezTo>
                  <a:cubicBezTo>
                    <a:pt x="815" y="53"/>
                    <a:pt x="891" y="53"/>
                    <a:pt x="899" y="36"/>
                  </a:cubicBezTo>
                  <a:cubicBezTo>
                    <a:pt x="899" y="22"/>
                    <a:pt x="837" y="1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892;p65">
              <a:extLst>
                <a:ext uri="{FF2B5EF4-FFF2-40B4-BE49-F238E27FC236}">
                  <a16:creationId xmlns:a16="http://schemas.microsoft.com/office/drawing/2014/main" id="{AF9D9AFB-65D5-4018-9CF9-733699B9C305}"/>
                </a:ext>
              </a:extLst>
            </p:cNvPr>
            <p:cNvSpPr/>
            <p:nvPr/>
          </p:nvSpPr>
          <p:spPr>
            <a:xfrm>
              <a:off x="-2712691" y="-1295275"/>
              <a:ext cx="471300" cy="187775"/>
            </a:xfrm>
            <a:custGeom>
              <a:avLst/>
              <a:gdLst/>
              <a:ahLst/>
              <a:cxnLst/>
              <a:rect l="l" t="t" r="r" b="b"/>
              <a:pathLst>
                <a:path w="18852" h="7511" extrusionOk="0">
                  <a:moveTo>
                    <a:pt x="18851" y="1"/>
                  </a:moveTo>
                  <a:cubicBezTo>
                    <a:pt x="18843" y="1"/>
                    <a:pt x="18826" y="9"/>
                    <a:pt x="18801" y="26"/>
                  </a:cubicBezTo>
                  <a:cubicBezTo>
                    <a:pt x="18767" y="43"/>
                    <a:pt x="18717" y="60"/>
                    <a:pt x="18666" y="85"/>
                  </a:cubicBezTo>
                  <a:cubicBezTo>
                    <a:pt x="18540" y="152"/>
                    <a:pt x="18364" y="236"/>
                    <a:pt x="18137" y="337"/>
                  </a:cubicBezTo>
                  <a:cubicBezTo>
                    <a:pt x="17675" y="564"/>
                    <a:pt x="17020" y="891"/>
                    <a:pt x="16205" y="1286"/>
                  </a:cubicBezTo>
                  <a:cubicBezTo>
                    <a:pt x="14577" y="2096"/>
                    <a:pt x="12326" y="3221"/>
                    <a:pt x="9800" y="4472"/>
                  </a:cubicBezTo>
                  <a:lnTo>
                    <a:pt x="9800" y="4472"/>
                  </a:lnTo>
                  <a:cubicBezTo>
                    <a:pt x="9625" y="4232"/>
                    <a:pt x="9449" y="3977"/>
                    <a:pt x="9266" y="3722"/>
                  </a:cubicBezTo>
                  <a:cubicBezTo>
                    <a:pt x="8989" y="3336"/>
                    <a:pt x="8720" y="2949"/>
                    <a:pt x="8460" y="2588"/>
                  </a:cubicBezTo>
                  <a:lnTo>
                    <a:pt x="8435" y="2546"/>
                  </a:lnTo>
                  <a:lnTo>
                    <a:pt x="8384" y="2571"/>
                  </a:lnTo>
                  <a:cubicBezTo>
                    <a:pt x="6024" y="3957"/>
                    <a:pt x="3924" y="5184"/>
                    <a:pt x="2411" y="6066"/>
                  </a:cubicBezTo>
                  <a:cubicBezTo>
                    <a:pt x="1664" y="6511"/>
                    <a:pt x="1059" y="6864"/>
                    <a:pt x="639" y="7116"/>
                  </a:cubicBezTo>
                  <a:cubicBezTo>
                    <a:pt x="437" y="7242"/>
                    <a:pt x="278" y="7334"/>
                    <a:pt x="160" y="7410"/>
                  </a:cubicBezTo>
                  <a:cubicBezTo>
                    <a:pt x="110" y="7435"/>
                    <a:pt x="76" y="7460"/>
                    <a:pt x="43" y="7486"/>
                  </a:cubicBezTo>
                  <a:cubicBezTo>
                    <a:pt x="9" y="7502"/>
                    <a:pt x="0" y="7511"/>
                    <a:pt x="0" y="7511"/>
                  </a:cubicBezTo>
                  <a:cubicBezTo>
                    <a:pt x="0" y="7511"/>
                    <a:pt x="17" y="7511"/>
                    <a:pt x="43" y="7494"/>
                  </a:cubicBezTo>
                  <a:cubicBezTo>
                    <a:pt x="76" y="7477"/>
                    <a:pt x="118" y="7452"/>
                    <a:pt x="177" y="7427"/>
                  </a:cubicBezTo>
                  <a:cubicBezTo>
                    <a:pt x="295" y="7360"/>
                    <a:pt x="454" y="7267"/>
                    <a:pt x="656" y="7158"/>
                  </a:cubicBezTo>
                  <a:cubicBezTo>
                    <a:pt x="1084" y="6914"/>
                    <a:pt x="1689" y="6562"/>
                    <a:pt x="2445" y="6133"/>
                  </a:cubicBezTo>
                  <a:cubicBezTo>
                    <a:pt x="3956" y="5265"/>
                    <a:pt x="6039" y="4057"/>
                    <a:pt x="8398" y="2698"/>
                  </a:cubicBezTo>
                  <a:lnTo>
                    <a:pt x="8398" y="2698"/>
                  </a:lnTo>
                  <a:cubicBezTo>
                    <a:pt x="8649" y="3046"/>
                    <a:pt x="8907" y="3410"/>
                    <a:pt x="9165" y="3789"/>
                  </a:cubicBezTo>
                  <a:cubicBezTo>
                    <a:pt x="9359" y="4058"/>
                    <a:pt x="9552" y="4327"/>
                    <a:pt x="9728" y="4579"/>
                  </a:cubicBezTo>
                  <a:lnTo>
                    <a:pt x="9762" y="4621"/>
                  </a:lnTo>
                  <a:lnTo>
                    <a:pt x="9804" y="4596"/>
                  </a:lnTo>
                  <a:cubicBezTo>
                    <a:pt x="12341" y="3319"/>
                    <a:pt x="14600" y="2177"/>
                    <a:pt x="16239" y="1353"/>
                  </a:cubicBezTo>
                  <a:cubicBezTo>
                    <a:pt x="17045" y="942"/>
                    <a:pt x="17700" y="614"/>
                    <a:pt x="18154" y="379"/>
                  </a:cubicBezTo>
                  <a:cubicBezTo>
                    <a:pt x="18372" y="261"/>
                    <a:pt x="18549" y="169"/>
                    <a:pt x="18675" y="102"/>
                  </a:cubicBezTo>
                  <a:cubicBezTo>
                    <a:pt x="18725" y="76"/>
                    <a:pt x="18767" y="51"/>
                    <a:pt x="18801" y="34"/>
                  </a:cubicBezTo>
                  <a:cubicBezTo>
                    <a:pt x="18834" y="18"/>
                    <a:pt x="18851" y="9"/>
                    <a:pt x="1885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893;p65">
              <a:extLst>
                <a:ext uri="{FF2B5EF4-FFF2-40B4-BE49-F238E27FC236}">
                  <a16:creationId xmlns:a16="http://schemas.microsoft.com/office/drawing/2014/main" id="{8A1B9411-72EF-46FD-8663-20BC263A68C1}"/>
                </a:ext>
              </a:extLst>
            </p:cNvPr>
            <p:cNvSpPr/>
            <p:nvPr/>
          </p:nvSpPr>
          <p:spPr>
            <a:xfrm>
              <a:off x="-2614416" y="-1084000"/>
              <a:ext cx="330375" cy="46950"/>
            </a:xfrm>
            <a:custGeom>
              <a:avLst/>
              <a:gdLst/>
              <a:ahLst/>
              <a:cxnLst/>
              <a:rect l="l" t="t" r="r" b="b"/>
              <a:pathLst>
                <a:path w="13215" h="1878" extrusionOk="0">
                  <a:moveTo>
                    <a:pt x="13215" y="1"/>
                  </a:moveTo>
                  <a:cubicBezTo>
                    <a:pt x="13206" y="1"/>
                    <a:pt x="13164" y="1"/>
                    <a:pt x="13080" y="17"/>
                  </a:cubicBezTo>
                  <a:cubicBezTo>
                    <a:pt x="12988" y="34"/>
                    <a:pt x="12862" y="51"/>
                    <a:pt x="12711" y="76"/>
                  </a:cubicBezTo>
                  <a:cubicBezTo>
                    <a:pt x="12375" y="135"/>
                    <a:pt x="11904" y="219"/>
                    <a:pt x="11333" y="320"/>
                  </a:cubicBezTo>
                  <a:cubicBezTo>
                    <a:pt x="10170" y="536"/>
                    <a:pt x="8578" y="834"/>
                    <a:pt x="6795" y="1166"/>
                  </a:cubicBezTo>
                  <a:lnTo>
                    <a:pt x="6795" y="1166"/>
                  </a:lnTo>
                  <a:cubicBezTo>
                    <a:pt x="6765" y="1004"/>
                    <a:pt x="6735" y="830"/>
                    <a:pt x="6704" y="656"/>
                  </a:cubicBezTo>
                  <a:cubicBezTo>
                    <a:pt x="6679" y="521"/>
                    <a:pt x="6662" y="395"/>
                    <a:pt x="6637" y="278"/>
                  </a:cubicBezTo>
                  <a:lnTo>
                    <a:pt x="6629" y="219"/>
                  </a:lnTo>
                  <a:lnTo>
                    <a:pt x="6570" y="227"/>
                  </a:lnTo>
                  <a:cubicBezTo>
                    <a:pt x="4705" y="555"/>
                    <a:pt x="3059" y="958"/>
                    <a:pt x="1883" y="1286"/>
                  </a:cubicBezTo>
                  <a:cubicBezTo>
                    <a:pt x="1295" y="1454"/>
                    <a:pt x="824" y="1597"/>
                    <a:pt x="497" y="1706"/>
                  </a:cubicBezTo>
                  <a:cubicBezTo>
                    <a:pt x="345" y="1756"/>
                    <a:pt x="219" y="1798"/>
                    <a:pt x="127" y="1824"/>
                  </a:cubicBezTo>
                  <a:cubicBezTo>
                    <a:pt x="43" y="1857"/>
                    <a:pt x="1" y="1874"/>
                    <a:pt x="1" y="1874"/>
                  </a:cubicBezTo>
                  <a:cubicBezTo>
                    <a:pt x="1" y="1876"/>
                    <a:pt x="4" y="1877"/>
                    <a:pt x="10" y="1877"/>
                  </a:cubicBezTo>
                  <a:cubicBezTo>
                    <a:pt x="28" y="1877"/>
                    <a:pt x="72" y="1868"/>
                    <a:pt x="135" y="1849"/>
                  </a:cubicBezTo>
                  <a:cubicBezTo>
                    <a:pt x="228" y="1824"/>
                    <a:pt x="354" y="1790"/>
                    <a:pt x="513" y="1748"/>
                  </a:cubicBezTo>
                  <a:cubicBezTo>
                    <a:pt x="833" y="1656"/>
                    <a:pt x="1311" y="1521"/>
                    <a:pt x="1899" y="1362"/>
                  </a:cubicBezTo>
                  <a:cubicBezTo>
                    <a:pt x="3073" y="1054"/>
                    <a:pt x="4701" y="671"/>
                    <a:pt x="6537" y="354"/>
                  </a:cubicBezTo>
                  <a:lnTo>
                    <a:pt x="6537" y="354"/>
                  </a:lnTo>
                  <a:cubicBezTo>
                    <a:pt x="6553" y="460"/>
                    <a:pt x="6573" y="566"/>
                    <a:pt x="6587" y="673"/>
                  </a:cubicBezTo>
                  <a:cubicBezTo>
                    <a:pt x="6629" y="866"/>
                    <a:pt x="6662" y="1059"/>
                    <a:pt x="6688" y="1244"/>
                  </a:cubicBezTo>
                  <a:lnTo>
                    <a:pt x="6704" y="1294"/>
                  </a:lnTo>
                  <a:lnTo>
                    <a:pt x="6755" y="1286"/>
                  </a:lnTo>
                  <a:cubicBezTo>
                    <a:pt x="8561" y="933"/>
                    <a:pt x="10174" y="622"/>
                    <a:pt x="11342" y="395"/>
                  </a:cubicBezTo>
                  <a:cubicBezTo>
                    <a:pt x="11913" y="278"/>
                    <a:pt x="12375" y="185"/>
                    <a:pt x="12711" y="118"/>
                  </a:cubicBezTo>
                  <a:cubicBezTo>
                    <a:pt x="12862" y="85"/>
                    <a:pt x="12988" y="59"/>
                    <a:pt x="13080" y="34"/>
                  </a:cubicBezTo>
                  <a:cubicBezTo>
                    <a:pt x="13164" y="17"/>
                    <a:pt x="13215" y="9"/>
                    <a:pt x="1321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894;p65">
              <a:extLst>
                <a:ext uri="{FF2B5EF4-FFF2-40B4-BE49-F238E27FC236}">
                  <a16:creationId xmlns:a16="http://schemas.microsoft.com/office/drawing/2014/main" id="{CAFC461F-B9BF-47CF-81A3-ABCD7A9DB6F3}"/>
                </a:ext>
              </a:extLst>
            </p:cNvPr>
            <p:cNvSpPr/>
            <p:nvPr/>
          </p:nvSpPr>
          <p:spPr>
            <a:xfrm>
              <a:off x="-2746091" y="-1286875"/>
              <a:ext cx="70600" cy="142225"/>
            </a:xfrm>
            <a:custGeom>
              <a:avLst/>
              <a:gdLst/>
              <a:ahLst/>
              <a:cxnLst/>
              <a:rect l="l" t="t" r="r" b="b"/>
              <a:pathLst>
                <a:path w="2824" h="5689" extrusionOk="0">
                  <a:moveTo>
                    <a:pt x="2797" y="1"/>
                  </a:moveTo>
                  <a:cubicBezTo>
                    <a:pt x="2756" y="1"/>
                    <a:pt x="2121" y="1254"/>
                    <a:pt x="1362" y="2815"/>
                  </a:cubicBezTo>
                  <a:cubicBezTo>
                    <a:pt x="597" y="4394"/>
                    <a:pt x="1" y="5680"/>
                    <a:pt x="34" y="5688"/>
                  </a:cubicBezTo>
                  <a:cubicBezTo>
                    <a:pt x="35" y="5688"/>
                    <a:pt x="35" y="5688"/>
                    <a:pt x="35" y="5688"/>
                  </a:cubicBezTo>
                  <a:cubicBezTo>
                    <a:pt x="68" y="5688"/>
                    <a:pt x="711" y="4434"/>
                    <a:pt x="1463" y="2865"/>
                  </a:cubicBezTo>
                  <a:cubicBezTo>
                    <a:pt x="2227" y="1295"/>
                    <a:pt x="2823" y="9"/>
                    <a:pt x="2798" y="1"/>
                  </a:cubicBezTo>
                  <a:cubicBezTo>
                    <a:pt x="2798" y="1"/>
                    <a:pt x="2798" y="1"/>
                    <a:pt x="279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895;p65">
              <a:extLst>
                <a:ext uri="{FF2B5EF4-FFF2-40B4-BE49-F238E27FC236}">
                  <a16:creationId xmlns:a16="http://schemas.microsoft.com/office/drawing/2014/main" id="{7DE59C78-ECC7-42B9-B638-1BE20D0B1AE0}"/>
                </a:ext>
              </a:extLst>
            </p:cNvPr>
            <p:cNvSpPr/>
            <p:nvPr/>
          </p:nvSpPr>
          <p:spPr>
            <a:xfrm>
              <a:off x="-2667966" y="-1129375"/>
              <a:ext cx="166575" cy="48600"/>
            </a:xfrm>
            <a:custGeom>
              <a:avLst/>
              <a:gdLst/>
              <a:ahLst/>
              <a:cxnLst/>
              <a:rect l="l" t="t" r="r" b="b"/>
              <a:pathLst>
                <a:path w="6663" h="1944" extrusionOk="0">
                  <a:moveTo>
                    <a:pt x="6649" y="0"/>
                  </a:moveTo>
                  <a:cubicBezTo>
                    <a:pt x="6556" y="0"/>
                    <a:pt x="5096" y="395"/>
                    <a:pt x="3319" y="917"/>
                  </a:cubicBezTo>
                  <a:cubicBezTo>
                    <a:pt x="1488" y="1454"/>
                    <a:pt x="1" y="1908"/>
                    <a:pt x="9" y="1942"/>
                  </a:cubicBezTo>
                  <a:cubicBezTo>
                    <a:pt x="10" y="1943"/>
                    <a:pt x="12" y="1944"/>
                    <a:pt x="17" y="1944"/>
                  </a:cubicBezTo>
                  <a:cubicBezTo>
                    <a:pt x="133" y="1944"/>
                    <a:pt x="1583" y="1543"/>
                    <a:pt x="3353" y="1026"/>
                  </a:cubicBezTo>
                  <a:cubicBezTo>
                    <a:pt x="5184" y="488"/>
                    <a:pt x="6662" y="35"/>
                    <a:pt x="6654" y="1"/>
                  </a:cubicBezTo>
                  <a:cubicBezTo>
                    <a:pt x="6654" y="0"/>
                    <a:pt x="6652" y="0"/>
                    <a:pt x="664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896;p65">
              <a:extLst>
                <a:ext uri="{FF2B5EF4-FFF2-40B4-BE49-F238E27FC236}">
                  <a16:creationId xmlns:a16="http://schemas.microsoft.com/office/drawing/2014/main" id="{C280D5BF-1F48-4D9D-BC81-899E1D9424DF}"/>
                </a:ext>
              </a:extLst>
            </p:cNvPr>
            <p:cNvSpPr/>
            <p:nvPr/>
          </p:nvSpPr>
          <p:spPr>
            <a:xfrm>
              <a:off x="-2807816" y="-1387675"/>
              <a:ext cx="49150" cy="250775"/>
            </a:xfrm>
            <a:custGeom>
              <a:avLst/>
              <a:gdLst/>
              <a:ahLst/>
              <a:cxnLst/>
              <a:rect l="l" t="t" r="r" b="b"/>
              <a:pathLst>
                <a:path w="1966" h="10031" extrusionOk="0">
                  <a:moveTo>
                    <a:pt x="807" y="1"/>
                  </a:moveTo>
                  <a:cubicBezTo>
                    <a:pt x="798" y="1"/>
                    <a:pt x="823" y="93"/>
                    <a:pt x="865" y="253"/>
                  </a:cubicBezTo>
                  <a:cubicBezTo>
                    <a:pt x="924" y="429"/>
                    <a:pt x="991" y="656"/>
                    <a:pt x="1075" y="941"/>
                  </a:cubicBezTo>
                  <a:cubicBezTo>
                    <a:pt x="1264" y="1539"/>
                    <a:pt x="1523" y="2343"/>
                    <a:pt x="1824" y="3301"/>
                  </a:cubicBezTo>
                  <a:lnTo>
                    <a:pt x="1824" y="3301"/>
                  </a:lnTo>
                  <a:cubicBezTo>
                    <a:pt x="1281" y="3292"/>
                    <a:pt x="686" y="3276"/>
                    <a:pt x="67" y="3260"/>
                  </a:cubicBezTo>
                  <a:lnTo>
                    <a:pt x="0" y="3260"/>
                  </a:lnTo>
                  <a:lnTo>
                    <a:pt x="8" y="3327"/>
                  </a:lnTo>
                  <a:cubicBezTo>
                    <a:pt x="50" y="3562"/>
                    <a:pt x="101" y="3806"/>
                    <a:pt x="143" y="4050"/>
                  </a:cubicBezTo>
                  <a:cubicBezTo>
                    <a:pt x="454" y="5696"/>
                    <a:pt x="739" y="7191"/>
                    <a:pt x="949" y="8283"/>
                  </a:cubicBezTo>
                  <a:cubicBezTo>
                    <a:pt x="1050" y="8813"/>
                    <a:pt x="1143" y="9249"/>
                    <a:pt x="1201" y="9569"/>
                  </a:cubicBezTo>
                  <a:cubicBezTo>
                    <a:pt x="1235" y="9703"/>
                    <a:pt x="1260" y="9821"/>
                    <a:pt x="1277" y="9913"/>
                  </a:cubicBezTo>
                  <a:cubicBezTo>
                    <a:pt x="1294" y="9989"/>
                    <a:pt x="1311" y="10031"/>
                    <a:pt x="1311" y="10031"/>
                  </a:cubicBezTo>
                  <a:cubicBezTo>
                    <a:pt x="1319" y="10031"/>
                    <a:pt x="1311" y="9989"/>
                    <a:pt x="1302" y="9905"/>
                  </a:cubicBezTo>
                  <a:cubicBezTo>
                    <a:pt x="1285" y="9812"/>
                    <a:pt x="1269" y="9695"/>
                    <a:pt x="1243" y="9560"/>
                  </a:cubicBezTo>
                  <a:cubicBezTo>
                    <a:pt x="1193" y="9233"/>
                    <a:pt x="1117" y="8804"/>
                    <a:pt x="1025" y="8267"/>
                  </a:cubicBezTo>
                  <a:cubicBezTo>
                    <a:pt x="823" y="7166"/>
                    <a:pt x="555" y="5679"/>
                    <a:pt x="261" y="4033"/>
                  </a:cubicBezTo>
                  <a:cubicBezTo>
                    <a:pt x="215" y="3805"/>
                    <a:pt x="176" y="3585"/>
                    <a:pt x="132" y="3371"/>
                  </a:cubicBezTo>
                  <a:lnTo>
                    <a:pt x="132" y="3371"/>
                  </a:lnTo>
                  <a:cubicBezTo>
                    <a:pt x="755" y="3387"/>
                    <a:pt x="1346" y="3395"/>
                    <a:pt x="1890" y="3411"/>
                  </a:cubicBezTo>
                  <a:lnTo>
                    <a:pt x="1966" y="3411"/>
                  </a:lnTo>
                  <a:lnTo>
                    <a:pt x="1941" y="3344"/>
                  </a:lnTo>
                  <a:cubicBezTo>
                    <a:pt x="1613" y="2361"/>
                    <a:pt x="1336" y="1530"/>
                    <a:pt x="1134" y="925"/>
                  </a:cubicBezTo>
                  <a:cubicBezTo>
                    <a:pt x="1042" y="639"/>
                    <a:pt x="958" y="412"/>
                    <a:pt x="899" y="244"/>
                  </a:cubicBezTo>
                  <a:cubicBezTo>
                    <a:pt x="840" y="85"/>
                    <a:pt x="807" y="1"/>
                    <a:pt x="80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897;p65">
              <a:extLst>
                <a:ext uri="{FF2B5EF4-FFF2-40B4-BE49-F238E27FC236}">
                  <a16:creationId xmlns:a16="http://schemas.microsoft.com/office/drawing/2014/main" id="{C9156664-890F-4C6F-85FE-AF46E2A15C36}"/>
                </a:ext>
              </a:extLst>
            </p:cNvPr>
            <p:cNvSpPr/>
            <p:nvPr/>
          </p:nvSpPr>
          <p:spPr>
            <a:xfrm>
              <a:off x="-2990116" y="-1009675"/>
              <a:ext cx="134650" cy="62675"/>
            </a:xfrm>
            <a:custGeom>
              <a:avLst/>
              <a:gdLst/>
              <a:ahLst/>
              <a:cxnLst/>
              <a:rect l="l" t="t" r="r" b="b"/>
              <a:pathLst>
                <a:path w="5386" h="2507" extrusionOk="0">
                  <a:moveTo>
                    <a:pt x="5365" y="1"/>
                  </a:moveTo>
                  <a:cubicBezTo>
                    <a:pt x="5297" y="1"/>
                    <a:pt x="4109" y="529"/>
                    <a:pt x="2672" y="1203"/>
                  </a:cubicBezTo>
                  <a:cubicBezTo>
                    <a:pt x="1193" y="1891"/>
                    <a:pt x="0" y="2480"/>
                    <a:pt x="17" y="2505"/>
                  </a:cubicBezTo>
                  <a:cubicBezTo>
                    <a:pt x="18" y="2506"/>
                    <a:pt x="19" y="2506"/>
                    <a:pt x="22" y="2506"/>
                  </a:cubicBezTo>
                  <a:cubicBezTo>
                    <a:pt x="106" y="2506"/>
                    <a:pt x="1279" y="1980"/>
                    <a:pt x="2714" y="1303"/>
                  </a:cubicBezTo>
                  <a:cubicBezTo>
                    <a:pt x="4192" y="615"/>
                    <a:pt x="5385" y="27"/>
                    <a:pt x="5368" y="1"/>
                  </a:cubicBezTo>
                  <a:cubicBezTo>
                    <a:pt x="5368" y="1"/>
                    <a:pt x="5367" y="1"/>
                    <a:pt x="536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898;p65">
              <a:extLst>
                <a:ext uri="{FF2B5EF4-FFF2-40B4-BE49-F238E27FC236}">
                  <a16:creationId xmlns:a16="http://schemas.microsoft.com/office/drawing/2014/main" id="{414A960D-C38E-4C23-8AEB-9C84A556AA02}"/>
                </a:ext>
              </a:extLst>
            </p:cNvPr>
            <p:cNvSpPr/>
            <p:nvPr/>
          </p:nvSpPr>
          <p:spPr>
            <a:xfrm>
              <a:off x="-2852341" y="-967875"/>
              <a:ext cx="54000" cy="63275"/>
            </a:xfrm>
            <a:custGeom>
              <a:avLst/>
              <a:gdLst/>
              <a:ahLst/>
              <a:cxnLst/>
              <a:rect l="l" t="t" r="r" b="b"/>
              <a:pathLst>
                <a:path w="2160" h="2531" extrusionOk="0">
                  <a:moveTo>
                    <a:pt x="2132" y="0"/>
                  </a:moveTo>
                  <a:cubicBezTo>
                    <a:pt x="2087" y="0"/>
                    <a:pt x="1609" y="546"/>
                    <a:pt x="1033" y="1228"/>
                  </a:cubicBezTo>
                  <a:cubicBezTo>
                    <a:pt x="454" y="1925"/>
                    <a:pt x="0" y="2513"/>
                    <a:pt x="25" y="2530"/>
                  </a:cubicBezTo>
                  <a:cubicBezTo>
                    <a:pt x="26" y="2530"/>
                    <a:pt x="26" y="2530"/>
                    <a:pt x="27" y="2530"/>
                  </a:cubicBezTo>
                  <a:cubicBezTo>
                    <a:pt x="64" y="2530"/>
                    <a:pt x="551" y="1985"/>
                    <a:pt x="1126" y="1303"/>
                  </a:cubicBezTo>
                  <a:cubicBezTo>
                    <a:pt x="1705" y="597"/>
                    <a:pt x="2159" y="18"/>
                    <a:pt x="2134" y="1"/>
                  </a:cubicBezTo>
                  <a:cubicBezTo>
                    <a:pt x="2133" y="1"/>
                    <a:pt x="2133" y="0"/>
                    <a:pt x="213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899;p65">
              <a:extLst>
                <a:ext uri="{FF2B5EF4-FFF2-40B4-BE49-F238E27FC236}">
                  <a16:creationId xmlns:a16="http://schemas.microsoft.com/office/drawing/2014/main" id="{1B847658-9E85-4182-8499-FF57208E84C9}"/>
                </a:ext>
              </a:extLst>
            </p:cNvPr>
            <p:cNvSpPr/>
            <p:nvPr/>
          </p:nvSpPr>
          <p:spPr>
            <a:xfrm>
              <a:off x="-2778216" y="-957775"/>
              <a:ext cx="27125" cy="254125"/>
            </a:xfrm>
            <a:custGeom>
              <a:avLst/>
              <a:gdLst/>
              <a:ahLst/>
              <a:cxnLst/>
              <a:rect l="l" t="t" r="r" b="b"/>
              <a:pathLst>
                <a:path w="1085" h="10165" extrusionOk="0">
                  <a:moveTo>
                    <a:pt x="1050" y="0"/>
                  </a:moveTo>
                  <a:cubicBezTo>
                    <a:pt x="1016" y="0"/>
                    <a:pt x="764" y="2274"/>
                    <a:pt x="479" y="5074"/>
                  </a:cubicBezTo>
                  <a:cubicBezTo>
                    <a:pt x="202" y="7880"/>
                    <a:pt x="1" y="10156"/>
                    <a:pt x="34" y="10165"/>
                  </a:cubicBezTo>
                  <a:cubicBezTo>
                    <a:pt x="59" y="10165"/>
                    <a:pt x="320" y="7888"/>
                    <a:pt x="597" y="5083"/>
                  </a:cubicBezTo>
                  <a:cubicBezTo>
                    <a:pt x="883" y="2277"/>
                    <a:pt x="1084" y="0"/>
                    <a:pt x="1051" y="0"/>
                  </a:cubicBezTo>
                  <a:cubicBezTo>
                    <a:pt x="1051" y="0"/>
                    <a:pt x="1050" y="0"/>
                    <a:pt x="105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900;p65">
              <a:extLst>
                <a:ext uri="{FF2B5EF4-FFF2-40B4-BE49-F238E27FC236}">
                  <a16:creationId xmlns:a16="http://schemas.microsoft.com/office/drawing/2014/main" id="{F4571CD2-75B5-40AE-B7DD-37E202A1ADBD}"/>
                </a:ext>
              </a:extLst>
            </p:cNvPr>
            <p:cNvSpPr/>
            <p:nvPr/>
          </p:nvSpPr>
          <p:spPr>
            <a:xfrm>
              <a:off x="-2879641" y="-1207500"/>
              <a:ext cx="25850" cy="48975"/>
            </a:xfrm>
            <a:custGeom>
              <a:avLst/>
              <a:gdLst/>
              <a:ahLst/>
              <a:cxnLst/>
              <a:rect l="l" t="t" r="r" b="b"/>
              <a:pathLst>
                <a:path w="1034" h="1959" extrusionOk="0">
                  <a:moveTo>
                    <a:pt x="27" y="1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0" y="10"/>
                    <a:pt x="193" y="463"/>
                    <a:pt x="462" y="1009"/>
                  </a:cubicBezTo>
                  <a:cubicBezTo>
                    <a:pt x="734" y="1537"/>
                    <a:pt x="966" y="1959"/>
                    <a:pt x="1006" y="1959"/>
                  </a:cubicBezTo>
                  <a:cubicBezTo>
                    <a:pt x="1007" y="1959"/>
                    <a:pt x="1008" y="1959"/>
                    <a:pt x="1008" y="1958"/>
                  </a:cubicBezTo>
                  <a:cubicBezTo>
                    <a:pt x="1033" y="1950"/>
                    <a:pt x="840" y="1496"/>
                    <a:pt x="571" y="950"/>
                  </a:cubicBezTo>
                  <a:cubicBezTo>
                    <a:pt x="308" y="423"/>
                    <a:pt x="68" y="1"/>
                    <a:pt x="2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56"/>
          <p:cNvSpPr txBox="1">
            <a:spLocks noGrp="1"/>
          </p:cNvSpPr>
          <p:nvPr>
            <p:ph type="title"/>
          </p:nvPr>
        </p:nvSpPr>
        <p:spPr>
          <a:xfrm>
            <a:off x="0" y="448560"/>
            <a:ext cx="3303360" cy="75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Баланс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між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витратами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і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якістю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36D6552-DEE4-4074-986D-F358B2EC6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94159"/>
              </p:ext>
            </p:extLst>
          </p:nvPr>
        </p:nvGraphicFramePr>
        <p:xfrm>
          <a:off x="3303360" y="374535"/>
          <a:ext cx="5840640" cy="4394430"/>
        </p:xfrm>
        <a:graphic>
          <a:graphicData uri="http://schemas.openxmlformats.org/drawingml/2006/table">
            <a:tbl>
              <a:tblPr firstRow="1" firstCol="1" bandRow="1">
                <a:tableStyleId>{84A79BE4-1A31-493B-BFC0-D786E89483DD}</a:tableStyleId>
              </a:tblPr>
              <a:tblGrid>
                <a:gridCol w="1458795">
                  <a:extLst>
                    <a:ext uri="{9D8B030D-6E8A-4147-A177-3AD203B41FA5}">
                      <a16:colId xmlns:a16="http://schemas.microsoft.com/office/drawing/2014/main" val="2349642566"/>
                    </a:ext>
                  </a:extLst>
                </a:gridCol>
                <a:gridCol w="2149676">
                  <a:extLst>
                    <a:ext uri="{9D8B030D-6E8A-4147-A177-3AD203B41FA5}">
                      <a16:colId xmlns:a16="http://schemas.microsoft.com/office/drawing/2014/main" val="2477648265"/>
                    </a:ext>
                  </a:extLst>
                </a:gridCol>
                <a:gridCol w="2232169">
                  <a:extLst>
                    <a:ext uri="{9D8B030D-6E8A-4147-A177-3AD203B41FA5}">
                      <a16:colId xmlns:a16="http://schemas.microsoft.com/office/drawing/2014/main" val="2136360311"/>
                    </a:ext>
                  </a:extLst>
                </a:gridCol>
              </a:tblGrid>
              <a:tr h="502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600" dirty="0">
                          <a:effectLst/>
                        </a:rPr>
                        <a:t>Надмірний фокус на якості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600">
                          <a:effectLst/>
                        </a:rPr>
                        <a:t>Надмірний фокус на вартості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extLst>
                  <a:ext uri="{0D108BD9-81ED-4DB2-BD59-A6C34878D82A}">
                    <a16:rowId xmlns:a16="http://schemas.microsoft.com/office/drawing/2014/main" val="2063149620"/>
                  </a:ext>
                </a:extLst>
              </a:tr>
              <a:tr h="8380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Позиц</a:t>
                      </a:r>
                      <a:r>
                        <a:rPr lang="uk-UA" sz="1300">
                          <a:effectLst/>
                        </a:rPr>
                        <a:t>ія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300">
                          <a:effectLst/>
                        </a:rPr>
                        <a:t>Надання якості, яке необхідно бізнесу, чого б це не коштувало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200">
                          <a:effectLst/>
                        </a:rPr>
                        <a:t>Максимальне скорочення витрат і запобігання виходу за рамки виділеного бюджету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extLst>
                  <a:ext uri="{0D108BD9-81ED-4DB2-BD59-A6C34878D82A}">
                    <a16:rowId xmlns:a16="http://schemas.microsoft.com/office/drawing/2014/main" val="3563647249"/>
                  </a:ext>
                </a:extLst>
              </a:tr>
              <a:tr h="1333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300" dirty="0">
                          <a:effectLst/>
                        </a:rPr>
                        <a:t>Типові проблеми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300">
                          <a:effectLst/>
                        </a:rPr>
                        <a:t>*розширення бюджету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300">
                          <a:effectLst/>
                        </a:rPr>
                        <a:t>* IT-послуги надають більше, ніж потрібно бізнесу для успіху   *Збільшення попиту на послуги з високою якістю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300">
                          <a:effectLst/>
                        </a:rPr>
                        <a:t>*IT лімітує якість послуг виходячи з доступного бюджету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300">
                          <a:effectLst/>
                        </a:rPr>
                        <a:t>*Бізнес прагне отримати більше послуг від IT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extLst>
                  <a:ext uri="{0D108BD9-81ED-4DB2-BD59-A6C34878D82A}">
                    <a16:rowId xmlns:a16="http://schemas.microsoft.com/office/drawing/2014/main" val="813332246"/>
                  </a:ext>
                </a:extLst>
              </a:tr>
              <a:tr h="1497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300" dirty="0">
                          <a:effectLst/>
                        </a:rPr>
                        <a:t>Управління фінансами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300">
                          <a:effectLst/>
                        </a:rPr>
                        <a:t>IT не має методу для зв'язку якості послуг і їх вартості. Для оцінки використовується найчастіше "витрати на одного користувача"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300" dirty="0">
                          <a:effectLst/>
                        </a:rPr>
                        <a:t>Немає методу для зв'язку </a:t>
                      </a:r>
                      <a:r>
                        <a:rPr lang="uk-UA" sz="1300" dirty="0" err="1">
                          <a:effectLst/>
                        </a:rPr>
                        <a:t>діяльностей</a:t>
                      </a:r>
                      <a:r>
                        <a:rPr lang="uk-UA" sz="1300" dirty="0">
                          <a:effectLst/>
                        </a:rPr>
                        <a:t> в рамках IT і безпосереднього надання послуг. Фінансування зазвичай виконується в рамках витрат, заздалегідь передбачених в бюджеті.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24" marR="75424" marT="0" marB="0"/>
                </a:tc>
                <a:extLst>
                  <a:ext uri="{0D108BD9-81ED-4DB2-BD59-A6C34878D82A}">
                    <a16:rowId xmlns:a16="http://schemas.microsoft.com/office/drawing/2014/main" val="1436907036"/>
                  </a:ext>
                </a:extLst>
              </a:tr>
            </a:tbl>
          </a:graphicData>
        </a:graphic>
      </p:graphicFrame>
      <p:pic>
        <p:nvPicPr>
          <p:cNvPr id="5122" name="Picture 2" descr="Справедливость, две руки и баланс Бесплатные векторы">
            <a:extLst>
              <a:ext uri="{FF2B5EF4-FFF2-40B4-BE49-F238E27FC236}">
                <a16:creationId xmlns:a16="http://schemas.microsoft.com/office/drawing/2014/main" id="{42DF764A-5E66-4E2F-8641-BD6C6B98A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0" y="1444932"/>
            <a:ext cx="3077980" cy="307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44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6"/>
          <p:cNvSpPr txBox="1">
            <a:spLocks noGrp="1"/>
          </p:cNvSpPr>
          <p:nvPr>
            <p:ph type="ctrTitle"/>
          </p:nvPr>
        </p:nvSpPr>
        <p:spPr>
          <a:xfrm>
            <a:off x="991397" y="365760"/>
            <a:ext cx="7161205" cy="741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ІНСТУМЕНТАРІЙ ПОДІЙ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175" name="Google Shape;10679;p75">
            <a:extLst>
              <a:ext uri="{FF2B5EF4-FFF2-40B4-BE49-F238E27FC236}">
                <a16:creationId xmlns:a16="http://schemas.microsoft.com/office/drawing/2014/main" id="{74EA42B1-C1C7-4B90-8CD9-FE482ECCDA9E}"/>
              </a:ext>
            </a:extLst>
          </p:cNvPr>
          <p:cNvGrpSpPr/>
          <p:nvPr/>
        </p:nvGrpSpPr>
        <p:grpSpPr>
          <a:xfrm>
            <a:off x="991397" y="1902665"/>
            <a:ext cx="4022868" cy="2252569"/>
            <a:chOff x="238125" y="1335475"/>
            <a:chExt cx="5418735" cy="3034175"/>
          </a:xfrm>
        </p:grpSpPr>
        <p:sp>
          <p:nvSpPr>
            <p:cNvPr id="176" name="Google Shape;10680;p75">
              <a:extLst>
                <a:ext uri="{FF2B5EF4-FFF2-40B4-BE49-F238E27FC236}">
                  <a16:creationId xmlns:a16="http://schemas.microsoft.com/office/drawing/2014/main" id="{4A4E5BF8-0706-487E-B528-A9F01F3BBD75}"/>
                </a:ext>
              </a:extLst>
            </p:cNvPr>
            <p:cNvSpPr/>
            <p:nvPr/>
          </p:nvSpPr>
          <p:spPr>
            <a:xfrm>
              <a:off x="3669985" y="1335475"/>
              <a:ext cx="1986875" cy="3034175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681;p75">
              <a:extLst>
                <a:ext uri="{FF2B5EF4-FFF2-40B4-BE49-F238E27FC236}">
                  <a16:creationId xmlns:a16="http://schemas.microsoft.com/office/drawing/2014/main" id="{95076BCA-B645-46A0-9F02-497BBEEB21D5}"/>
                </a:ext>
              </a:extLst>
            </p:cNvPr>
            <p:cNvSpPr/>
            <p:nvPr/>
          </p:nvSpPr>
          <p:spPr>
            <a:xfrm>
              <a:off x="1956350" y="1335475"/>
              <a:ext cx="1984950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682;p75">
              <a:extLst>
                <a:ext uri="{FF2B5EF4-FFF2-40B4-BE49-F238E27FC236}">
                  <a16:creationId xmlns:a16="http://schemas.microsoft.com/office/drawing/2014/main" id="{36D1FCE1-1E26-4820-B061-D0EEB8F3621E}"/>
                </a:ext>
              </a:extLst>
            </p:cNvPr>
            <p:cNvSpPr/>
            <p:nvPr/>
          </p:nvSpPr>
          <p:spPr>
            <a:xfrm>
              <a:off x="238125" y="1335475"/>
              <a:ext cx="1986850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0680;p75">
            <a:extLst>
              <a:ext uri="{FF2B5EF4-FFF2-40B4-BE49-F238E27FC236}">
                <a16:creationId xmlns:a16="http://schemas.microsoft.com/office/drawing/2014/main" id="{5E19085D-2D84-415B-AA22-C4CE847EE69F}"/>
              </a:ext>
            </a:extLst>
          </p:cNvPr>
          <p:cNvSpPr/>
          <p:nvPr/>
        </p:nvSpPr>
        <p:spPr>
          <a:xfrm>
            <a:off x="4813409" y="1902665"/>
            <a:ext cx="1475056" cy="2252569"/>
          </a:xfrm>
          <a:custGeom>
            <a:avLst/>
            <a:gdLst/>
            <a:ahLst/>
            <a:cxnLst/>
            <a:rect l="l" t="t" r="r" b="b"/>
            <a:pathLst>
              <a:path w="79475" h="121367" extrusionOk="0">
                <a:moveTo>
                  <a:pt x="1" y="0"/>
                </a:moveTo>
                <a:lnTo>
                  <a:pt x="1" y="38997"/>
                </a:lnTo>
                <a:cubicBezTo>
                  <a:pt x="588" y="44011"/>
                  <a:pt x="2425" y="48797"/>
                  <a:pt x="5360" y="52918"/>
                </a:cubicBezTo>
                <a:lnTo>
                  <a:pt x="9329" y="58469"/>
                </a:lnTo>
                <a:cubicBezTo>
                  <a:pt x="10541" y="59694"/>
                  <a:pt x="10541" y="61672"/>
                  <a:pt x="9329" y="62897"/>
                </a:cubicBezTo>
                <a:lnTo>
                  <a:pt x="5360" y="68448"/>
                </a:lnTo>
                <a:cubicBezTo>
                  <a:pt x="2425" y="72557"/>
                  <a:pt x="588" y="77355"/>
                  <a:pt x="1" y="82370"/>
                </a:cubicBezTo>
                <a:lnTo>
                  <a:pt x="1" y="121366"/>
                </a:lnTo>
                <a:lnTo>
                  <a:pt x="68743" y="121366"/>
                </a:lnTo>
                <a:lnTo>
                  <a:pt x="68743" y="85815"/>
                </a:lnTo>
                <a:cubicBezTo>
                  <a:pt x="68743" y="79588"/>
                  <a:pt x="70682" y="73514"/>
                  <a:pt x="74293" y="68448"/>
                </a:cubicBezTo>
                <a:lnTo>
                  <a:pt x="78249" y="62897"/>
                </a:lnTo>
                <a:cubicBezTo>
                  <a:pt x="79474" y="61672"/>
                  <a:pt x="79474" y="59694"/>
                  <a:pt x="78249" y="58469"/>
                </a:cubicBezTo>
                <a:lnTo>
                  <a:pt x="74293" y="52918"/>
                </a:lnTo>
                <a:cubicBezTo>
                  <a:pt x="70669" y="47840"/>
                  <a:pt x="68730" y="41778"/>
                  <a:pt x="68730" y="35551"/>
                </a:cubicBezTo>
                <a:lnTo>
                  <a:pt x="68730" y="0"/>
                </a:lnTo>
                <a:close/>
              </a:path>
            </a:pathLst>
          </a:custGeom>
          <a:noFill/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0680;p75">
            <a:extLst>
              <a:ext uri="{FF2B5EF4-FFF2-40B4-BE49-F238E27FC236}">
                <a16:creationId xmlns:a16="http://schemas.microsoft.com/office/drawing/2014/main" id="{E74B923D-4469-41DD-B26D-A57848247056}"/>
              </a:ext>
            </a:extLst>
          </p:cNvPr>
          <p:cNvSpPr/>
          <p:nvPr/>
        </p:nvSpPr>
        <p:spPr>
          <a:xfrm>
            <a:off x="6087040" y="1902665"/>
            <a:ext cx="1475056" cy="2252569"/>
          </a:xfrm>
          <a:custGeom>
            <a:avLst/>
            <a:gdLst/>
            <a:ahLst/>
            <a:cxnLst/>
            <a:rect l="l" t="t" r="r" b="b"/>
            <a:pathLst>
              <a:path w="79475" h="121367" extrusionOk="0">
                <a:moveTo>
                  <a:pt x="1" y="0"/>
                </a:moveTo>
                <a:lnTo>
                  <a:pt x="1" y="38997"/>
                </a:lnTo>
                <a:cubicBezTo>
                  <a:pt x="588" y="44011"/>
                  <a:pt x="2425" y="48797"/>
                  <a:pt x="5360" y="52918"/>
                </a:cubicBezTo>
                <a:lnTo>
                  <a:pt x="9329" y="58469"/>
                </a:lnTo>
                <a:cubicBezTo>
                  <a:pt x="10541" y="59694"/>
                  <a:pt x="10541" y="61672"/>
                  <a:pt x="9329" y="62897"/>
                </a:cubicBezTo>
                <a:lnTo>
                  <a:pt x="5360" y="68448"/>
                </a:lnTo>
                <a:cubicBezTo>
                  <a:pt x="2425" y="72557"/>
                  <a:pt x="588" y="77355"/>
                  <a:pt x="1" y="82370"/>
                </a:cubicBezTo>
                <a:lnTo>
                  <a:pt x="1" y="121366"/>
                </a:lnTo>
                <a:lnTo>
                  <a:pt x="68743" y="121366"/>
                </a:lnTo>
                <a:lnTo>
                  <a:pt x="68743" y="85815"/>
                </a:lnTo>
                <a:cubicBezTo>
                  <a:pt x="68743" y="79588"/>
                  <a:pt x="70682" y="73514"/>
                  <a:pt x="74293" y="68448"/>
                </a:cubicBezTo>
                <a:lnTo>
                  <a:pt x="78249" y="62897"/>
                </a:lnTo>
                <a:cubicBezTo>
                  <a:pt x="79474" y="61672"/>
                  <a:pt x="79474" y="59694"/>
                  <a:pt x="78249" y="58469"/>
                </a:cubicBezTo>
                <a:lnTo>
                  <a:pt x="74293" y="52918"/>
                </a:lnTo>
                <a:cubicBezTo>
                  <a:pt x="70669" y="47840"/>
                  <a:pt x="68730" y="41778"/>
                  <a:pt x="68730" y="35551"/>
                </a:cubicBezTo>
                <a:lnTo>
                  <a:pt x="68730" y="0"/>
                </a:lnTo>
                <a:close/>
              </a:path>
            </a:pathLst>
          </a:custGeom>
          <a:noFill/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54A8D5F-3784-4FD2-B726-8466D7F61F60}"/>
              </a:ext>
            </a:extLst>
          </p:cNvPr>
          <p:cNvSpPr txBox="1"/>
          <p:nvPr/>
        </p:nvSpPr>
        <p:spPr>
          <a:xfrm>
            <a:off x="1102310" y="2659617"/>
            <a:ext cx="12532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Активний</a:t>
            </a:r>
            <a:r>
              <a:rPr lang="ru-RU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 тип </a:t>
            </a:r>
            <a:r>
              <a:rPr lang="ru-RU" b="0" i="0" dirty="0" err="1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моніторингу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F269968-B876-451A-AB1D-13323F7704C3}"/>
              </a:ext>
            </a:extLst>
          </p:cNvPr>
          <p:cNvSpPr txBox="1"/>
          <p:nvPr/>
        </p:nvSpPr>
        <p:spPr>
          <a:xfrm>
            <a:off x="2397208" y="2659617"/>
            <a:ext cx="12532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Моніторинг</a:t>
            </a:r>
            <a:r>
              <a:rPr lang="ru-RU" b="0" i="0" dirty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uk-UA" dirty="0">
                <a:solidFill>
                  <a:schemeClr val="accent1"/>
                </a:solidFill>
                <a:latin typeface="Comic Sans MS" panose="030F0702030302020204" pitchFamily="66" charset="0"/>
              </a:rPr>
              <a:t>новацій ІТ технологій</a:t>
            </a:r>
            <a:endParaRPr lang="ru-RU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95CFD29-AF14-4289-B30E-A4A4C22FCC2F}"/>
              </a:ext>
            </a:extLst>
          </p:cNvPr>
          <p:cNvSpPr txBox="1"/>
          <p:nvPr/>
        </p:nvSpPr>
        <p:spPr>
          <a:xfrm>
            <a:off x="3639049" y="2571750"/>
            <a:ext cx="135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Моніторинг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апаратного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забезпечення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76D768E-A42D-4EDD-8C96-8344EF661188}"/>
              </a:ext>
            </a:extLst>
          </p:cNvPr>
          <p:cNvSpPr txBox="1"/>
          <p:nvPr/>
        </p:nvSpPr>
        <p:spPr>
          <a:xfrm>
            <a:off x="4935122" y="2767339"/>
            <a:ext cx="1231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Формування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події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58F172E-E437-4AC2-9644-E37BDABF8C59}"/>
              </a:ext>
            </a:extLst>
          </p:cNvPr>
          <p:cNvSpPr txBox="1"/>
          <p:nvPr/>
        </p:nvSpPr>
        <p:spPr>
          <a:xfrm>
            <a:off x="6206610" y="2659617"/>
            <a:ext cx="12872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Інформація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щодо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нововедення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3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4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979413" y="4471875"/>
            <a:ext cx="58472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42"/>
          <p:cNvSpPr/>
          <p:nvPr/>
        </p:nvSpPr>
        <p:spPr>
          <a:xfrm>
            <a:off x="5394475" y="1933600"/>
            <a:ext cx="2005800" cy="16674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2E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15" name="Google Shape;1615;p42"/>
          <p:cNvSpPr/>
          <p:nvPr/>
        </p:nvSpPr>
        <p:spPr>
          <a:xfrm>
            <a:off x="2958908" y="1933600"/>
            <a:ext cx="2005800" cy="16674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2E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16" name="Google Shape;1616;p42"/>
          <p:cNvSpPr/>
          <p:nvPr/>
        </p:nvSpPr>
        <p:spPr>
          <a:xfrm>
            <a:off x="517360" y="1933600"/>
            <a:ext cx="2005800" cy="16674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E2E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17" name="Google Shape;1617;p42"/>
          <p:cNvSpPr/>
          <p:nvPr/>
        </p:nvSpPr>
        <p:spPr>
          <a:xfrm>
            <a:off x="125" y="4801950"/>
            <a:ext cx="9144000" cy="341400"/>
          </a:xfrm>
          <a:prstGeom prst="rect">
            <a:avLst/>
          </a:pr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618" name="Google Shape;1618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Механізми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виявлення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подій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і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формування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алертів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20" name="Google Shape;1620;p42"/>
          <p:cNvSpPr txBox="1">
            <a:spLocks noGrp="1"/>
          </p:cNvSpPr>
          <p:nvPr>
            <p:ph type="title" idx="2"/>
          </p:nvPr>
        </p:nvSpPr>
        <p:spPr>
          <a:xfrm>
            <a:off x="556010" y="2081725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Виявлено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зовнішне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втручання</a:t>
            </a:r>
            <a:r>
              <a:rPr lang="ru-RU" dirty="0">
                <a:latin typeface="Comic Sans MS" panose="030F0702030302020204" pitchFamily="66" charset="0"/>
              </a:rPr>
              <a:t> у </a:t>
            </a:r>
            <a:r>
              <a:rPr lang="ru-RU" dirty="0" err="1">
                <a:latin typeface="Comic Sans MS" panose="030F0702030302020204" pitchFamily="66" charset="0"/>
              </a:rPr>
              <a:t>внутрішню</a:t>
            </a:r>
            <a:r>
              <a:rPr lang="ru-RU" dirty="0">
                <a:latin typeface="Comic Sans MS" panose="030F0702030302020204" pitchFamily="66" charset="0"/>
              </a:rPr>
              <a:t> систему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22" name="Google Shape;1622;p42"/>
          <p:cNvSpPr txBox="1">
            <a:spLocks noGrp="1"/>
          </p:cNvSpPr>
          <p:nvPr>
            <p:ph type="title" idx="4"/>
          </p:nvPr>
        </p:nvSpPr>
        <p:spPr>
          <a:xfrm>
            <a:off x="2958908" y="2081725"/>
            <a:ext cx="2005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>
                <a:latin typeface="Comic Sans MS" panose="030F0702030302020204" pitchFamily="66" charset="0"/>
              </a:rPr>
            </a:br>
            <a:r>
              <a:rPr lang="ru-RU" dirty="0" err="1">
                <a:latin typeface="Comic Sans MS" panose="030F0702030302020204" pitchFamily="66" charset="0"/>
              </a:rPr>
              <a:t>Формується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попредження</a:t>
            </a:r>
            <a:r>
              <a:rPr lang="ru-RU" dirty="0">
                <a:latin typeface="Comic Sans MS" panose="030F0702030302020204" pitchFamily="66" charset="0"/>
              </a:rPr>
              <a:t> (</a:t>
            </a:r>
            <a:r>
              <a:rPr lang="ru-RU" dirty="0" err="1">
                <a:latin typeface="Comic Sans MS" panose="030F0702030302020204" pitchFamily="66" charset="0"/>
              </a:rPr>
              <a:t>алерт</a:t>
            </a:r>
            <a:r>
              <a:rPr lang="ru-RU" dirty="0">
                <a:latin typeface="Comic Sans MS" panose="030F0702030302020204" pitchFamily="66" charset="0"/>
              </a:rPr>
              <a:t>)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24" name="Google Shape;1624;p42"/>
          <p:cNvSpPr txBox="1">
            <a:spLocks noGrp="1"/>
          </p:cNvSpPr>
          <p:nvPr>
            <p:ph type="title" idx="6"/>
          </p:nvPr>
        </p:nvSpPr>
        <p:spPr>
          <a:xfrm>
            <a:off x="5421825" y="2081725"/>
            <a:ext cx="19398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>
                <a:latin typeface="Comic Sans MS" panose="030F0702030302020204" pitchFamily="66" charset="0"/>
              </a:rPr>
            </a:br>
            <a:r>
              <a:rPr lang="ru-RU" dirty="0" err="1">
                <a:latin typeface="Comic Sans MS" panose="030F0702030302020204" pitchFamily="66" charset="0"/>
              </a:rPr>
              <a:t>Повідомлення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відповідаючій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особі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1625" name="Google Shape;1625;p42"/>
          <p:cNvGrpSpPr/>
          <p:nvPr/>
        </p:nvGrpSpPr>
        <p:grpSpPr>
          <a:xfrm>
            <a:off x="7388975" y="3177050"/>
            <a:ext cx="1227348" cy="1701100"/>
            <a:chOff x="7388975" y="3177050"/>
            <a:chExt cx="1227348" cy="1701100"/>
          </a:xfrm>
        </p:grpSpPr>
        <p:sp>
          <p:nvSpPr>
            <p:cNvPr id="1626" name="Google Shape;1626;p42"/>
            <p:cNvSpPr/>
            <p:nvPr/>
          </p:nvSpPr>
          <p:spPr>
            <a:xfrm>
              <a:off x="7756171" y="4408753"/>
              <a:ext cx="521057" cy="445357"/>
            </a:xfrm>
            <a:custGeom>
              <a:avLst/>
              <a:gdLst/>
              <a:ahLst/>
              <a:cxnLst/>
              <a:rect l="l" t="t" r="r" b="b"/>
              <a:pathLst>
                <a:path w="11812" h="10283" extrusionOk="0">
                  <a:moveTo>
                    <a:pt x="1" y="1"/>
                  </a:moveTo>
                  <a:lnTo>
                    <a:pt x="2084" y="10283"/>
                  </a:lnTo>
                  <a:lnTo>
                    <a:pt x="9796" y="10283"/>
                  </a:lnTo>
                  <a:lnTo>
                    <a:pt x="11812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7695780" y="4350197"/>
              <a:ext cx="641131" cy="88093"/>
            </a:xfrm>
            <a:custGeom>
              <a:avLst/>
              <a:gdLst/>
              <a:ahLst/>
              <a:cxnLst/>
              <a:rect l="l" t="t" r="r" b="b"/>
              <a:pathLst>
                <a:path w="14534" h="2034" extrusionOk="0">
                  <a:moveTo>
                    <a:pt x="14483" y="42"/>
                  </a:moveTo>
                  <a:lnTo>
                    <a:pt x="14483" y="1983"/>
                  </a:lnTo>
                  <a:lnTo>
                    <a:pt x="51" y="1983"/>
                  </a:lnTo>
                  <a:lnTo>
                    <a:pt x="51" y="42"/>
                  </a:lnTo>
                  <a:close/>
                  <a:moveTo>
                    <a:pt x="1" y="0"/>
                  </a:moveTo>
                  <a:lnTo>
                    <a:pt x="1" y="2033"/>
                  </a:lnTo>
                  <a:lnTo>
                    <a:pt x="14533" y="2033"/>
                  </a:lnTo>
                  <a:lnTo>
                    <a:pt x="14533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7756171" y="4811886"/>
              <a:ext cx="521057" cy="66264"/>
            </a:xfrm>
            <a:custGeom>
              <a:avLst/>
              <a:gdLst/>
              <a:ahLst/>
              <a:cxnLst/>
              <a:rect l="l" t="t" r="r" b="b"/>
              <a:pathLst>
                <a:path w="11812" h="1530" extrusionOk="0">
                  <a:moveTo>
                    <a:pt x="1" y="1"/>
                  </a:moveTo>
                  <a:lnTo>
                    <a:pt x="1118" y="1529"/>
                  </a:lnTo>
                  <a:lnTo>
                    <a:pt x="10485" y="1529"/>
                  </a:lnTo>
                  <a:lnTo>
                    <a:pt x="11812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7988160" y="3499929"/>
              <a:ext cx="5955" cy="921593"/>
            </a:xfrm>
            <a:custGeom>
              <a:avLst/>
              <a:gdLst/>
              <a:ahLst/>
              <a:cxnLst/>
              <a:rect l="l" t="t" r="r" b="b"/>
              <a:pathLst>
                <a:path w="135" h="21279" extrusionOk="0">
                  <a:moveTo>
                    <a:pt x="34" y="1"/>
                  </a:moveTo>
                  <a:cubicBezTo>
                    <a:pt x="9" y="1"/>
                    <a:pt x="1" y="4764"/>
                    <a:pt x="17" y="10644"/>
                  </a:cubicBezTo>
                  <a:cubicBezTo>
                    <a:pt x="34" y="16516"/>
                    <a:pt x="68" y="21279"/>
                    <a:pt x="101" y="21279"/>
                  </a:cubicBezTo>
                  <a:cubicBezTo>
                    <a:pt x="127" y="21279"/>
                    <a:pt x="135" y="16516"/>
                    <a:pt x="118" y="10644"/>
                  </a:cubicBezTo>
                  <a:cubicBezTo>
                    <a:pt x="101" y="4764"/>
                    <a:pt x="68" y="1"/>
                    <a:pt x="3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8073783" y="3905227"/>
              <a:ext cx="61184" cy="489013"/>
            </a:xfrm>
            <a:custGeom>
              <a:avLst/>
              <a:gdLst/>
              <a:ahLst/>
              <a:cxnLst/>
              <a:rect l="l" t="t" r="r" b="b"/>
              <a:pathLst>
                <a:path w="1387" h="11291" extrusionOk="0">
                  <a:moveTo>
                    <a:pt x="1386" y="1"/>
                  </a:moveTo>
                  <a:cubicBezTo>
                    <a:pt x="1378" y="1"/>
                    <a:pt x="1361" y="34"/>
                    <a:pt x="1327" y="101"/>
                  </a:cubicBezTo>
                  <a:cubicBezTo>
                    <a:pt x="1285" y="185"/>
                    <a:pt x="1235" y="278"/>
                    <a:pt x="1176" y="404"/>
                  </a:cubicBezTo>
                  <a:cubicBezTo>
                    <a:pt x="1151" y="471"/>
                    <a:pt x="1109" y="547"/>
                    <a:pt x="1075" y="622"/>
                  </a:cubicBezTo>
                  <a:cubicBezTo>
                    <a:pt x="1042" y="706"/>
                    <a:pt x="1008" y="799"/>
                    <a:pt x="966" y="891"/>
                  </a:cubicBezTo>
                  <a:cubicBezTo>
                    <a:pt x="933" y="992"/>
                    <a:pt x="891" y="1093"/>
                    <a:pt x="849" y="1202"/>
                  </a:cubicBezTo>
                  <a:cubicBezTo>
                    <a:pt x="807" y="1311"/>
                    <a:pt x="773" y="1429"/>
                    <a:pt x="739" y="1555"/>
                  </a:cubicBezTo>
                  <a:cubicBezTo>
                    <a:pt x="571" y="2050"/>
                    <a:pt x="437" y="2655"/>
                    <a:pt x="302" y="3336"/>
                  </a:cubicBezTo>
                  <a:cubicBezTo>
                    <a:pt x="193" y="4016"/>
                    <a:pt x="109" y="4772"/>
                    <a:pt x="76" y="5562"/>
                  </a:cubicBezTo>
                  <a:cubicBezTo>
                    <a:pt x="0" y="7149"/>
                    <a:pt x="101" y="8594"/>
                    <a:pt x="218" y="9628"/>
                  </a:cubicBezTo>
                  <a:cubicBezTo>
                    <a:pt x="277" y="10140"/>
                    <a:pt x="336" y="10560"/>
                    <a:pt x="378" y="10846"/>
                  </a:cubicBezTo>
                  <a:cubicBezTo>
                    <a:pt x="403" y="10980"/>
                    <a:pt x="420" y="11089"/>
                    <a:pt x="437" y="11173"/>
                  </a:cubicBezTo>
                  <a:cubicBezTo>
                    <a:pt x="445" y="11249"/>
                    <a:pt x="454" y="11291"/>
                    <a:pt x="462" y="11291"/>
                  </a:cubicBezTo>
                  <a:cubicBezTo>
                    <a:pt x="462" y="11291"/>
                    <a:pt x="462" y="11249"/>
                    <a:pt x="454" y="11173"/>
                  </a:cubicBezTo>
                  <a:cubicBezTo>
                    <a:pt x="445" y="11089"/>
                    <a:pt x="428" y="10980"/>
                    <a:pt x="420" y="10837"/>
                  </a:cubicBezTo>
                  <a:cubicBezTo>
                    <a:pt x="386" y="10552"/>
                    <a:pt x="336" y="10132"/>
                    <a:pt x="286" y="9619"/>
                  </a:cubicBezTo>
                  <a:cubicBezTo>
                    <a:pt x="193" y="8586"/>
                    <a:pt x="101" y="7149"/>
                    <a:pt x="176" y="5570"/>
                  </a:cubicBezTo>
                  <a:cubicBezTo>
                    <a:pt x="218" y="4781"/>
                    <a:pt x="294" y="4024"/>
                    <a:pt x="403" y="3352"/>
                  </a:cubicBezTo>
                  <a:cubicBezTo>
                    <a:pt x="521" y="2680"/>
                    <a:pt x="647" y="2067"/>
                    <a:pt x="807" y="1580"/>
                  </a:cubicBezTo>
                  <a:cubicBezTo>
                    <a:pt x="840" y="1454"/>
                    <a:pt x="874" y="1336"/>
                    <a:pt x="916" y="1227"/>
                  </a:cubicBezTo>
                  <a:cubicBezTo>
                    <a:pt x="949" y="1118"/>
                    <a:pt x="991" y="1009"/>
                    <a:pt x="1025" y="916"/>
                  </a:cubicBezTo>
                  <a:cubicBezTo>
                    <a:pt x="1059" y="816"/>
                    <a:pt x="1092" y="732"/>
                    <a:pt x="1117" y="648"/>
                  </a:cubicBezTo>
                  <a:cubicBezTo>
                    <a:pt x="1151" y="564"/>
                    <a:pt x="1185" y="488"/>
                    <a:pt x="1218" y="421"/>
                  </a:cubicBezTo>
                  <a:cubicBezTo>
                    <a:pt x="1269" y="295"/>
                    <a:pt x="1311" y="194"/>
                    <a:pt x="1344" y="110"/>
                  </a:cubicBezTo>
                  <a:cubicBezTo>
                    <a:pt x="1369" y="43"/>
                    <a:pt x="1386" y="1"/>
                    <a:pt x="138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8035582" y="3738569"/>
              <a:ext cx="83064" cy="686247"/>
            </a:xfrm>
            <a:custGeom>
              <a:avLst/>
              <a:gdLst/>
              <a:ahLst/>
              <a:cxnLst/>
              <a:rect l="l" t="t" r="r" b="b"/>
              <a:pathLst>
                <a:path w="1883" h="15845" extrusionOk="0">
                  <a:moveTo>
                    <a:pt x="1874" y="1"/>
                  </a:moveTo>
                  <a:cubicBezTo>
                    <a:pt x="1871" y="1"/>
                    <a:pt x="1847" y="58"/>
                    <a:pt x="1815" y="144"/>
                  </a:cubicBezTo>
                  <a:cubicBezTo>
                    <a:pt x="1773" y="253"/>
                    <a:pt x="1715" y="405"/>
                    <a:pt x="1647" y="581"/>
                  </a:cubicBezTo>
                  <a:cubicBezTo>
                    <a:pt x="1605" y="682"/>
                    <a:pt x="1563" y="783"/>
                    <a:pt x="1521" y="900"/>
                  </a:cubicBezTo>
                  <a:cubicBezTo>
                    <a:pt x="1488" y="1018"/>
                    <a:pt x="1446" y="1144"/>
                    <a:pt x="1395" y="1287"/>
                  </a:cubicBezTo>
                  <a:cubicBezTo>
                    <a:pt x="1311" y="1555"/>
                    <a:pt x="1202" y="1875"/>
                    <a:pt x="1110" y="2227"/>
                  </a:cubicBezTo>
                  <a:cubicBezTo>
                    <a:pt x="1068" y="2395"/>
                    <a:pt x="1017" y="2580"/>
                    <a:pt x="958" y="2773"/>
                  </a:cubicBezTo>
                  <a:cubicBezTo>
                    <a:pt x="916" y="2967"/>
                    <a:pt x="866" y="3168"/>
                    <a:pt x="816" y="3378"/>
                  </a:cubicBezTo>
                  <a:cubicBezTo>
                    <a:pt x="715" y="3790"/>
                    <a:pt x="639" y="4244"/>
                    <a:pt x="538" y="4714"/>
                  </a:cubicBezTo>
                  <a:cubicBezTo>
                    <a:pt x="379" y="5663"/>
                    <a:pt x="236" y="6713"/>
                    <a:pt x="135" y="7814"/>
                  </a:cubicBezTo>
                  <a:cubicBezTo>
                    <a:pt x="43" y="8923"/>
                    <a:pt x="9" y="9981"/>
                    <a:pt x="1" y="10947"/>
                  </a:cubicBezTo>
                  <a:cubicBezTo>
                    <a:pt x="1" y="11905"/>
                    <a:pt x="18" y="12770"/>
                    <a:pt x="68" y="13501"/>
                  </a:cubicBezTo>
                  <a:cubicBezTo>
                    <a:pt x="85" y="13862"/>
                    <a:pt x="118" y="14190"/>
                    <a:pt x="144" y="14475"/>
                  </a:cubicBezTo>
                  <a:cubicBezTo>
                    <a:pt x="160" y="14769"/>
                    <a:pt x="186" y="15013"/>
                    <a:pt x="211" y="15214"/>
                  </a:cubicBezTo>
                  <a:cubicBezTo>
                    <a:pt x="236" y="15408"/>
                    <a:pt x="253" y="15567"/>
                    <a:pt x="261" y="15676"/>
                  </a:cubicBezTo>
                  <a:cubicBezTo>
                    <a:pt x="278" y="15786"/>
                    <a:pt x="286" y="15844"/>
                    <a:pt x="295" y="15844"/>
                  </a:cubicBezTo>
                  <a:cubicBezTo>
                    <a:pt x="295" y="15844"/>
                    <a:pt x="295" y="15786"/>
                    <a:pt x="286" y="15676"/>
                  </a:cubicBezTo>
                  <a:cubicBezTo>
                    <a:pt x="278" y="15559"/>
                    <a:pt x="261" y="15408"/>
                    <a:pt x="253" y="15214"/>
                  </a:cubicBezTo>
                  <a:cubicBezTo>
                    <a:pt x="228" y="15013"/>
                    <a:pt x="211" y="14761"/>
                    <a:pt x="194" y="14475"/>
                  </a:cubicBezTo>
                  <a:cubicBezTo>
                    <a:pt x="177" y="14190"/>
                    <a:pt x="152" y="13862"/>
                    <a:pt x="144" y="13492"/>
                  </a:cubicBezTo>
                  <a:cubicBezTo>
                    <a:pt x="102" y="12770"/>
                    <a:pt x="93" y="11905"/>
                    <a:pt x="93" y="10947"/>
                  </a:cubicBezTo>
                  <a:cubicBezTo>
                    <a:pt x="110" y="9989"/>
                    <a:pt x="144" y="8931"/>
                    <a:pt x="236" y="7830"/>
                  </a:cubicBezTo>
                  <a:cubicBezTo>
                    <a:pt x="337" y="6722"/>
                    <a:pt x="480" y="5680"/>
                    <a:pt x="639" y="4731"/>
                  </a:cubicBezTo>
                  <a:cubicBezTo>
                    <a:pt x="732" y="4260"/>
                    <a:pt x="799" y="3807"/>
                    <a:pt x="900" y="3395"/>
                  </a:cubicBezTo>
                  <a:cubicBezTo>
                    <a:pt x="950" y="3185"/>
                    <a:pt x="992" y="2983"/>
                    <a:pt x="1042" y="2790"/>
                  </a:cubicBezTo>
                  <a:cubicBezTo>
                    <a:pt x="1093" y="2605"/>
                    <a:pt x="1135" y="2421"/>
                    <a:pt x="1185" y="2244"/>
                  </a:cubicBezTo>
                  <a:cubicBezTo>
                    <a:pt x="1269" y="1891"/>
                    <a:pt x="1370" y="1581"/>
                    <a:pt x="1454" y="1303"/>
                  </a:cubicBezTo>
                  <a:cubicBezTo>
                    <a:pt x="1496" y="1161"/>
                    <a:pt x="1538" y="1035"/>
                    <a:pt x="1572" y="917"/>
                  </a:cubicBezTo>
                  <a:cubicBezTo>
                    <a:pt x="1614" y="799"/>
                    <a:pt x="1647" y="699"/>
                    <a:pt x="1681" y="598"/>
                  </a:cubicBezTo>
                  <a:cubicBezTo>
                    <a:pt x="1740" y="413"/>
                    <a:pt x="1790" y="262"/>
                    <a:pt x="1832" y="153"/>
                  </a:cubicBezTo>
                  <a:cubicBezTo>
                    <a:pt x="1866" y="52"/>
                    <a:pt x="1883" y="1"/>
                    <a:pt x="1874" y="1"/>
                  </a:cubicBezTo>
                  <a:cubicBezTo>
                    <a:pt x="1874" y="1"/>
                    <a:pt x="1874" y="1"/>
                    <a:pt x="187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7830280" y="3527950"/>
              <a:ext cx="121971" cy="930342"/>
            </a:xfrm>
            <a:custGeom>
              <a:avLst/>
              <a:gdLst/>
              <a:ahLst/>
              <a:cxnLst/>
              <a:rect l="l" t="t" r="r" b="b"/>
              <a:pathLst>
                <a:path w="2765" h="21481" extrusionOk="0">
                  <a:moveTo>
                    <a:pt x="1" y="0"/>
                  </a:moveTo>
                  <a:cubicBezTo>
                    <a:pt x="1" y="1"/>
                    <a:pt x="1" y="17"/>
                    <a:pt x="9" y="51"/>
                  </a:cubicBezTo>
                  <a:cubicBezTo>
                    <a:pt x="18" y="93"/>
                    <a:pt x="35" y="152"/>
                    <a:pt x="43" y="219"/>
                  </a:cubicBezTo>
                  <a:cubicBezTo>
                    <a:pt x="85" y="362"/>
                    <a:pt x="135" y="572"/>
                    <a:pt x="194" y="832"/>
                  </a:cubicBezTo>
                  <a:cubicBezTo>
                    <a:pt x="261" y="1093"/>
                    <a:pt x="345" y="1420"/>
                    <a:pt x="429" y="1798"/>
                  </a:cubicBezTo>
                  <a:cubicBezTo>
                    <a:pt x="513" y="2185"/>
                    <a:pt x="623" y="2613"/>
                    <a:pt x="715" y="3092"/>
                  </a:cubicBezTo>
                  <a:cubicBezTo>
                    <a:pt x="816" y="3571"/>
                    <a:pt x="925" y="4100"/>
                    <a:pt x="1026" y="4671"/>
                  </a:cubicBezTo>
                  <a:cubicBezTo>
                    <a:pt x="1143" y="5234"/>
                    <a:pt x="1236" y="5847"/>
                    <a:pt x="1345" y="6486"/>
                  </a:cubicBezTo>
                  <a:cubicBezTo>
                    <a:pt x="1547" y="7762"/>
                    <a:pt x="1748" y="9174"/>
                    <a:pt x="1916" y="10669"/>
                  </a:cubicBezTo>
                  <a:cubicBezTo>
                    <a:pt x="2244" y="13643"/>
                    <a:pt x="2429" y="16348"/>
                    <a:pt x="2555" y="18305"/>
                  </a:cubicBezTo>
                  <a:cubicBezTo>
                    <a:pt x="2614" y="19279"/>
                    <a:pt x="2664" y="20069"/>
                    <a:pt x="2698" y="20623"/>
                  </a:cubicBezTo>
                  <a:cubicBezTo>
                    <a:pt x="2714" y="20892"/>
                    <a:pt x="2731" y="21102"/>
                    <a:pt x="2740" y="21262"/>
                  </a:cubicBezTo>
                  <a:cubicBezTo>
                    <a:pt x="2748" y="21329"/>
                    <a:pt x="2748" y="21380"/>
                    <a:pt x="2756" y="21422"/>
                  </a:cubicBezTo>
                  <a:cubicBezTo>
                    <a:pt x="2756" y="21380"/>
                    <a:pt x="2756" y="21321"/>
                    <a:pt x="2756" y="21253"/>
                  </a:cubicBezTo>
                  <a:cubicBezTo>
                    <a:pt x="2748" y="21102"/>
                    <a:pt x="2740" y="20892"/>
                    <a:pt x="2731" y="20623"/>
                  </a:cubicBezTo>
                  <a:cubicBezTo>
                    <a:pt x="2706" y="20077"/>
                    <a:pt x="2672" y="19279"/>
                    <a:pt x="2622" y="18297"/>
                  </a:cubicBezTo>
                  <a:cubicBezTo>
                    <a:pt x="2513" y="16339"/>
                    <a:pt x="2345" y="13634"/>
                    <a:pt x="2009" y="10652"/>
                  </a:cubicBezTo>
                  <a:cubicBezTo>
                    <a:pt x="1849" y="9165"/>
                    <a:pt x="1647" y="7746"/>
                    <a:pt x="1437" y="6469"/>
                  </a:cubicBezTo>
                  <a:cubicBezTo>
                    <a:pt x="1328" y="5822"/>
                    <a:pt x="1227" y="5217"/>
                    <a:pt x="1110" y="4654"/>
                  </a:cubicBezTo>
                  <a:cubicBezTo>
                    <a:pt x="1009" y="4083"/>
                    <a:pt x="891" y="3554"/>
                    <a:pt x="782" y="3075"/>
                  </a:cubicBezTo>
                  <a:cubicBezTo>
                    <a:pt x="690" y="2596"/>
                    <a:pt x="572" y="2168"/>
                    <a:pt x="488" y="1790"/>
                  </a:cubicBezTo>
                  <a:cubicBezTo>
                    <a:pt x="396" y="1403"/>
                    <a:pt x="312" y="1084"/>
                    <a:pt x="236" y="815"/>
                  </a:cubicBezTo>
                  <a:cubicBezTo>
                    <a:pt x="161" y="563"/>
                    <a:pt x="110" y="353"/>
                    <a:pt x="68" y="210"/>
                  </a:cubicBezTo>
                  <a:cubicBezTo>
                    <a:pt x="43" y="143"/>
                    <a:pt x="35" y="93"/>
                    <a:pt x="18" y="51"/>
                  </a:cubicBezTo>
                  <a:cubicBezTo>
                    <a:pt x="9" y="17"/>
                    <a:pt x="1" y="1"/>
                    <a:pt x="1" y="0"/>
                  </a:cubicBezTo>
                  <a:close/>
                  <a:moveTo>
                    <a:pt x="2756" y="21422"/>
                  </a:moveTo>
                  <a:cubicBezTo>
                    <a:pt x="2756" y="21455"/>
                    <a:pt x="2756" y="21480"/>
                    <a:pt x="2765" y="21480"/>
                  </a:cubicBezTo>
                  <a:cubicBezTo>
                    <a:pt x="2765" y="21480"/>
                    <a:pt x="2765" y="21455"/>
                    <a:pt x="2756" y="21422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7780653" y="3547570"/>
              <a:ext cx="307244" cy="538646"/>
            </a:xfrm>
            <a:custGeom>
              <a:avLst/>
              <a:gdLst/>
              <a:ahLst/>
              <a:cxnLst/>
              <a:rect l="l" t="t" r="r" b="b"/>
              <a:pathLst>
                <a:path w="6965" h="12437" extrusionOk="0">
                  <a:moveTo>
                    <a:pt x="3239" y="1"/>
                  </a:moveTo>
                  <a:cubicBezTo>
                    <a:pt x="2567" y="1"/>
                    <a:pt x="1945" y="410"/>
                    <a:pt x="1538" y="942"/>
                  </a:cubicBezTo>
                  <a:cubicBezTo>
                    <a:pt x="1118" y="1471"/>
                    <a:pt x="891" y="2126"/>
                    <a:pt x="706" y="2782"/>
                  </a:cubicBezTo>
                  <a:cubicBezTo>
                    <a:pt x="252" y="4369"/>
                    <a:pt x="0" y="6041"/>
                    <a:pt x="194" y="7687"/>
                  </a:cubicBezTo>
                  <a:cubicBezTo>
                    <a:pt x="387" y="9326"/>
                    <a:pt x="1059" y="10947"/>
                    <a:pt x="2235" y="12106"/>
                  </a:cubicBezTo>
                  <a:cubicBezTo>
                    <a:pt x="2404" y="12268"/>
                    <a:pt x="2612" y="12436"/>
                    <a:pt x="2841" y="12436"/>
                  </a:cubicBezTo>
                  <a:cubicBezTo>
                    <a:pt x="2874" y="12436"/>
                    <a:pt x="2907" y="12433"/>
                    <a:pt x="2940" y="12425"/>
                  </a:cubicBezTo>
                  <a:cubicBezTo>
                    <a:pt x="3083" y="12392"/>
                    <a:pt x="3201" y="12299"/>
                    <a:pt x="3310" y="12198"/>
                  </a:cubicBezTo>
                  <a:cubicBezTo>
                    <a:pt x="5620" y="10107"/>
                    <a:pt x="6964" y="6973"/>
                    <a:pt x="6872" y="3857"/>
                  </a:cubicBezTo>
                  <a:cubicBezTo>
                    <a:pt x="6855" y="3227"/>
                    <a:pt x="6771" y="2580"/>
                    <a:pt x="6427" y="2059"/>
                  </a:cubicBezTo>
                  <a:cubicBezTo>
                    <a:pt x="6134" y="1616"/>
                    <a:pt x="5506" y="1148"/>
                    <a:pt x="4958" y="1148"/>
                  </a:cubicBezTo>
                  <a:cubicBezTo>
                    <a:pt x="4862" y="1148"/>
                    <a:pt x="4768" y="1163"/>
                    <a:pt x="4679" y="1194"/>
                  </a:cubicBezTo>
                  <a:cubicBezTo>
                    <a:pt x="4621" y="522"/>
                    <a:pt x="3940" y="9"/>
                    <a:pt x="3260" y="1"/>
                  </a:cubicBezTo>
                  <a:cubicBezTo>
                    <a:pt x="3253" y="1"/>
                    <a:pt x="3246" y="1"/>
                    <a:pt x="3239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7601290" y="3257997"/>
              <a:ext cx="162731" cy="185930"/>
            </a:xfrm>
            <a:custGeom>
              <a:avLst/>
              <a:gdLst/>
              <a:ahLst/>
              <a:cxnLst/>
              <a:rect l="l" t="t" r="r" b="b"/>
              <a:pathLst>
                <a:path w="3689" h="4293" extrusionOk="0">
                  <a:moveTo>
                    <a:pt x="580" y="0"/>
                  </a:moveTo>
                  <a:lnTo>
                    <a:pt x="0" y="328"/>
                  </a:lnTo>
                  <a:cubicBezTo>
                    <a:pt x="841" y="1622"/>
                    <a:pt x="1681" y="2915"/>
                    <a:pt x="2521" y="4209"/>
                  </a:cubicBezTo>
                  <a:cubicBezTo>
                    <a:pt x="2546" y="4251"/>
                    <a:pt x="2588" y="4293"/>
                    <a:pt x="2638" y="4293"/>
                  </a:cubicBezTo>
                  <a:cubicBezTo>
                    <a:pt x="2680" y="4285"/>
                    <a:pt x="2714" y="4243"/>
                    <a:pt x="2731" y="4201"/>
                  </a:cubicBezTo>
                  <a:cubicBezTo>
                    <a:pt x="3050" y="3629"/>
                    <a:pt x="3369" y="3050"/>
                    <a:pt x="3688" y="247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7601290" y="3257997"/>
              <a:ext cx="162731" cy="185930"/>
            </a:xfrm>
            <a:custGeom>
              <a:avLst/>
              <a:gdLst/>
              <a:ahLst/>
              <a:cxnLst/>
              <a:rect l="l" t="t" r="r" b="b"/>
              <a:pathLst>
                <a:path w="3689" h="4293" extrusionOk="0">
                  <a:moveTo>
                    <a:pt x="580" y="0"/>
                  </a:moveTo>
                  <a:lnTo>
                    <a:pt x="0" y="328"/>
                  </a:lnTo>
                  <a:cubicBezTo>
                    <a:pt x="841" y="1622"/>
                    <a:pt x="1681" y="2915"/>
                    <a:pt x="2521" y="4209"/>
                  </a:cubicBezTo>
                  <a:cubicBezTo>
                    <a:pt x="2546" y="4251"/>
                    <a:pt x="2588" y="4293"/>
                    <a:pt x="2638" y="4293"/>
                  </a:cubicBezTo>
                  <a:cubicBezTo>
                    <a:pt x="2680" y="4285"/>
                    <a:pt x="2714" y="4243"/>
                    <a:pt x="2731" y="4201"/>
                  </a:cubicBezTo>
                  <a:cubicBezTo>
                    <a:pt x="3050" y="3629"/>
                    <a:pt x="3369" y="3050"/>
                    <a:pt x="3688" y="247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7599085" y="3177050"/>
              <a:ext cx="432832" cy="322919"/>
            </a:xfrm>
            <a:custGeom>
              <a:avLst/>
              <a:gdLst/>
              <a:ahLst/>
              <a:cxnLst/>
              <a:rect l="l" t="t" r="r" b="b"/>
              <a:pathLst>
                <a:path w="9812" h="7456" extrusionOk="0">
                  <a:moveTo>
                    <a:pt x="4421" y="0"/>
                  </a:moveTo>
                  <a:cubicBezTo>
                    <a:pt x="2853" y="0"/>
                    <a:pt x="1292" y="689"/>
                    <a:pt x="193" y="1819"/>
                  </a:cubicBezTo>
                  <a:cubicBezTo>
                    <a:pt x="101" y="1920"/>
                    <a:pt x="0" y="2037"/>
                    <a:pt x="42" y="2163"/>
                  </a:cubicBezTo>
                  <a:cubicBezTo>
                    <a:pt x="67" y="2264"/>
                    <a:pt x="160" y="2323"/>
                    <a:pt x="252" y="2382"/>
                  </a:cubicBezTo>
                  <a:cubicBezTo>
                    <a:pt x="3117" y="4070"/>
                    <a:pt x="5990" y="5767"/>
                    <a:pt x="8854" y="7456"/>
                  </a:cubicBezTo>
                  <a:cubicBezTo>
                    <a:pt x="9812" y="6044"/>
                    <a:pt x="9787" y="4087"/>
                    <a:pt x="8955" y="2600"/>
                  </a:cubicBezTo>
                  <a:cubicBezTo>
                    <a:pt x="8123" y="1113"/>
                    <a:pt x="6485" y="139"/>
                    <a:pt x="4788" y="13"/>
                  </a:cubicBezTo>
                  <a:cubicBezTo>
                    <a:pt x="4666" y="4"/>
                    <a:pt x="4544" y="0"/>
                    <a:pt x="4421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7664636" y="3208407"/>
              <a:ext cx="328021" cy="292646"/>
            </a:xfrm>
            <a:custGeom>
              <a:avLst/>
              <a:gdLst/>
              <a:ahLst/>
              <a:cxnLst/>
              <a:rect l="l" t="t" r="r" b="b"/>
              <a:pathLst>
                <a:path w="7436" h="6757" extrusionOk="0">
                  <a:moveTo>
                    <a:pt x="573" y="1"/>
                  </a:moveTo>
                  <a:cubicBezTo>
                    <a:pt x="525" y="1"/>
                    <a:pt x="480" y="2"/>
                    <a:pt x="438" y="3"/>
                  </a:cubicBezTo>
                  <a:cubicBezTo>
                    <a:pt x="295" y="3"/>
                    <a:pt x="186" y="11"/>
                    <a:pt x="119" y="20"/>
                  </a:cubicBezTo>
                  <a:cubicBezTo>
                    <a:pt x="43" y="20"/>
                    <a:pt x="1" y="28"/>
                    <a:pt x="1" y="28"/>
                  </a:cubicBezTo>
                  <a:cubicBezTo>
                    <a:pt x="1" y="37"/>
                    <a:pt x="41" y="39"/>
                    <a:pt x="115" y="39"/>
                  </a:cubicBezTo>
                  <a:cubicBezTo>
                    <a:pt x="190" y="39"/>
                    <a:pt x="299" y="37"/>
                    <a:pt x="438" y="37"/>
                  </a:cubicBezTo>
                  <a:cubicBezTo>
                    <a:pt x="723" y="45"/>
                    <a:pt x="1127" y="79"/>
                    <a:pt x="1622" y="163"/>
                  </a:cubicBezTo>
                  <a:cubicBezTo>
                    <a:pt x="2605" y="339"/>
                    <a:pt x="3958" y="843"/>
                    <a:pt x="5092" y="1876"/>
                  </a:cubicBezTo>
                  <a:cubicBezTo>
                    <a:pt x="6234" y="2909"/>
                    <a:pt x="6864" y="4195"/>
                    <a:pt x="7141" y="5161"/>
                  </a:cubicBezTo>
                  <a:cubicBezTo>
                    <a:pt x="7276" y="5640"/>
                    <a:pt x="7351" y="6043"/>
                    <a:pt x="7385" y="6320"/>
                  </a:cubicBezTo>
                  <a:cubicBezTo>
                    <a:pt x="7419" y="6597"/>
                    <a:pt x="7360" y="6757"/>
                    <a:pt x="7368" y="6757"/>
                  </a:cubicBezTo>
                  <a:cubicBezTo>
                    <a:pt x="7368" y="6757"/>
                    <a:pt x="7435" y="6639"/>
                    <a:pt x="7435" y="6564"/>
                  </a:cubicBezTo>
                  <a:cubicBezTo>
                    <a:pt x="7427" y="6496"/>
                    <a:pt x="7435" y="6454"/>
                    <a:pt x="7419" y="6320"/>
                  </a:cubicBezTo>
                  <a:cubicBezTo>
                    <a:pt x="7402" y="6034"/>
                    <a:pt x="7343" y="5631"/>
                    <a:pt x="7209" y="5136"/>
                  </a:cubicBezTo>
                  <a:cubicBezTo>
                    <a:pt x="7074" y="4648"/>
                    <a:pt x="6856" y="4077"/>
                    <a:pt x="6528" y="3497"/>
                  </a:cubicBezTo>
                  <a:cubicBezTo>
                    <a:pt x="6192" y="2918"/>
                    <a:pt x="5738" y="2321"/>
                    <a:pt x="5167" y="1801"/>
                  </a:cubicBezTo>
                  <a:cubicBezTo>
                    <a:pt x="4588" y="1280"/>
                    <a:pt x="3949" y="885"/>
                    <a:pt x="3336" y="616"/>
                  </a:cubicBezTo>
                  <a:cubicBezTo>
                    <a:pt x="2723" y="339"/>
                    <a:pt x="2135" y="179"/>
                    <a:pt x="1639" y="95"/>
                  </a:cubicBezTo>
                  <a:cubicBezTo>
                    <a:pt x="1210" y="24"/>
                    <a:pt x="848" y="1"/>
                    <a:pt x="57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7801386" y="3348083"/>
              <a:ext cx="137146" cy="42834"/>
            </a:xfrm>
            <a:custGeom>
              <a:avLst/>
              <a:gdLst/>
              <a:ahLst/>
              <a:cxnLst/>
              <a:rect l="l" t="t" r="r" b="b"/>
              <a:pathLst>
                <a:path w="3109" h="989" extrusionOk="0">
                  <a:moveTo>
                    <a:pt x="3098" y="0"/>
                  </a:moveTo>
                  <a:cubicBezTo>
                    <a:pt x="3054" y="0"/>
                    <a:pt x="2889" y="49"/>
                    <a:pt x="2647" y="130"/>
                  </a:cubicBezTo>
                  <a:cubicBezTo>
                    <a:pt x="2328" y="230"/>
                    <a:pt x="1958" y="348"/>
                    <a:pt x="1555" y="482"/>
                  </a:cubicBezTo>
                  <a:cubicBezTo>
                    <a:pt x="1143" y="608"/>
                    <a:pt x="774" y="726"/>
                    <a:pt x="454" y="827"/>
                  </a:cubicBezTo>
                  <a:cubicBezTo>
                    <a:pt x="177" y="911"/>
                    <a:pt x="1" y="970"/>
                    <a:pt x="9" y="987"/>
                  </a:cubicBezTo>
                  <a:cubicBezTo>
                    <a:pt x="9" y="988"/>
                    <a:pt x="12" y="988"/>
                    <a:pt x="17" y="988"/>
                  </a:cubicBezTo>
                  <a:cubicBezTo>
                    <a:pt x="55" y="988"/>
                    <a:pt x="229" y="961"/>
                    <a:pt x="480" y="894"/>
                  </a:cubicBezTo>
                  <a:cubicBezTo>
                    <a:pt x="765" y="827"/>
                    <a:pt x="1160" y="718"/>
                    <a:pt x="1588" y="583"/>
                  </a:cubicBezTo>
                  <a:cubicBezTo>
                    <a:pt x="2017" y="449"/>
                    <a:pt x="2395" y="306"/>
                    <a:pt x="2672" y="197"/>
                  </a:cubicBezTo>
                  <a:cubicBezTo>
                    <a:pt x="2949" y="88"/>
                    <a:pt x="3109" y="12"/>
                    <a:pt x="3109" y="4"/>
                  </a:cubicBezTo>
                  <a:cubicBezTo>
                    <a:pt x="3108" y="2"/>
                    <a:pt x="3104" y="0"/>
                    <a:pt x="309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7877349" y="3190303"/>
              <a:ext cx="6352" cy="83372"/>
            </a:xfrm>
            <a:custGeom>
              <a:avLst/>
              <a:gdLst/>
              <a:ahLst/>
              <a:cxnLst/>
              <a:rect l="l" t="t" r="r" b="b"/>
              <a:pathLst>
                <a:path w="144" h="1925" extrusionOk="0">
                  <a:moveTo>
                    <a:pt x="26" y="1"/>
                  </a:moveTo>
                  <a:cubicBezTo>
                    <a:pt x="1" y="9"/>
                    <a:pt x="18" y="438"/>
                    <a:pt x="26" y="967"/>
                  </a:cubicBezTo>
                  <a:cubicBezTo>
                    <a:pt x="43" y="1496"/>
                    <a:pt x="51" y="1925"/>
                    <a:pt x="76" y="1925"/>
                  </a:cubicBezTo>
                  <a:cubicBezTo>
                    <a:pt x="77" y="1925"/>
                    <a:pt x="77" y="1925"/>
                    <a:pt x="77" y="1925"/>
                  </a:cubicBezTo>
                  <a:cubicBezTo>
                    <a:pt x="102" y="1925"/>
                    <a:pt x="143" y="1491"/>
                    <a:pt x="127" y="967"/>
                  </a:cubicBezTo>
                  <a:cubicBezTo>
                    <a:pt x="118" y="429"/>
                    <a:pt x="60" y="1"/>
                    <a:pt x="2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7606496" y="3229802"/>
              <a:ext cx="194183" cy="46168"/>
            </a:xfrm>
            <a:custGeom>
              <a:avLst/>
              <a:gdLst/>
              <a:ahLst/>
              <a:cxnLst/>
              <a:rect l="l" t="t" r="r" b="b"/>
              <a:pathLst>
                <a:path w="4402" h="1066" extrusionOk="0">
                  <a:moveTo>
                    <a:pt x="4372" y="0"/>
                  </a:moveTo>
                  <a:cubicBezTo>
                    <a:pt x="4304" y="0"/>
                    <a:pt x="4073" y="34"/>
                    <a:pt x="3738" y="97"/>
                  </a:cubicBezTo>
                  <a:cubicBezTo>
                    <a:pt x="3335" y="164"/>
                    <a:pt x="2781" y="273"/>
                    <a:pt x="2176" y="425"/>
                  </a:cubicBezTo>
                  <a:cubicBezTo>
                    <a:pt x="1571" y="567"/>
                    <a:pt x="1025" y="719"/>
                    <a:pt x="630" y="845"/>
                  </a:cubicBezTo>
                  <a:cubicBezTo>
                    <a:pt x="244" y="962"/>
                    <a:pt x="0" y="1046"/>
                    <a:pt x="8" y="1063"/>
                  </a:cubicBezTo>
                  <a:cubicBezTo>
                    <a:pt x="8" y="1065"/>
                    <a:pt x="11" y="1066"/>
                    <a:pt x="16" y="1066"/>
                  </a:cubicBezTo>
                  <a:cubicBezTo>
                    <a:pt x="60" y="1066"/>
                    <a:pt x="293" y="1002"/>
                    <a:pt x="647" y="912"/>
                  </a:cubicBezTo>
                  <a:cubicBezTo>
                    <a:pt x="1042" y="811"/>
                    <a:pt x="1588" y="668"/>
                    <a:pt x="2201" y="525"/>
                  </a:cubicBezTo>
                  <a:cubicBezTo>
                    <a:pt x="2806" y="374"/>
                    <a:pt x="3352" y="257"/>
                    <a:pt x="3755" y="164"/>
                  </a:cubicBezTo>
                  <a:cubicBezTo>
                    <a:pt x="4150" y="80"/>
                    <a:pt x="4402" y="21"/>
                    <a:pt x="4394" y="5"/>
                  </a:cubicBezTo>
                  <a:cubicBezTo>
                    <a:pt x="4394" y="2"/>
                    <a:pt x="4386" y="0"/>
                    <a:pt x="437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7388975" y="3508071"/>
              <a:ext cx="458770" cy="368741"/>
            </a:xfrm>
            <a:custGeom>
              <a:avLst/>
              <a:gdLst/>
              <a:ahLst/>
              <a:cxnLst/>
              <a:rect l="l" t="t" r="r" b="b"/>
              <a:pathLst>
                <a:path w="10400" h="8514" extrusionOk="0">
                  <a:moveTo>
                    <a:pt x="7826" y="0"/>
                  </a:moveTo>
                  <a:cubicBezTo>
                    <a:pt x="7730" y="0"/>
                    <a:pt x="7634" y="2"/>
                    <a:pt x="7535" y="6"/>
                  </a:cubicBezTo>
                  <a:cubicBezTo>
                    <a:pt x="6611" y="39"/>
                    <a:pt x="5704" y="325"/>
                    <a:pt x="4855" y="695"/>
                  </a:cubicBezTo>
                  <a:cubicBezTo>
                    <a:pt x="3402" y="1333"/>
                    <a:pt x="2033" y="2274"/>
                    <a:pt x="1168" y="3593"/>
                  </a:cubicBezTo>
                  <a:cubicBezTo>
                    <a:pt x="302" y="4920"/>
                    <a:pt x="0" y="6676"/>
                    <a:pt x="647" y="8121"/>
                  </a:cubicBezTo>
                  <a:cubicBezTo>
                    <a:pt x="714" y="8272"/>
                    <a:pt x="798" y="8423"/>
                    <a:pt x="941" y="8482"/>
                  </a:cubicBezTo>
                  <a:cubicBezTo>
                    <a:pt x="992" y="8505"/>
                    <a:pt x="1046" y="8514"/>
                    <a:pt x="1102" y="8514"/>
                  </a:cubicBezTo>
                  <a:cubicBezTo>
                    <a:pt x="1210" y="8514"/>
                    <a:pt x="1323" y="8479"/>
                    <a:pt x="1428" y="8440"/>
                  </a:cubicBezTo>
                  <a:cubicBezTo>
                    <a:pt x="3083" y="7902"/>
                    <a:pt x="4746" y="7365"/>
                    <a:pt x="6258" y="6516"/>
                  </a:cubicBezTo>
                  <a:cubicBezTo>
                    <a:pt x="7779" y="5676"/>
                    <a:pt x="9165" y="4500"/>
                    <a:pt x="9980" y="2971"/>
                  </a:cubicBezTo>
                  <a:cubicBezTo>
                    <a:pt x="10173" y="2602"/>
                    <a:pt x="10333" y="2207"/>
                    <a:pt x="10366" y="1787"/>
                  </a:cubicBezTo>
                  <a:cubicBezTo>
                    <a:pt x="10400" y="1375"/>
                    <a:pt x="10282" y="938"/>
                    <a:pt x="9988" y="644"/>
                  </a:cubicBezTo>
                  <a:cubicBezTo>
                    <a:pt x="9327" y="141"/>
                    <a:pt x="8632" y="0"/>
                    <a:pt x="782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7427486" y="3528210"/>
              <a:ext cx="402835" cy="347996"/>
            </a:xfrm>
            <a:custGeom>
              <a:avLst/>
              <a:gdLst/>
              <a:ahLst/>
              <a:cxnLst/>
              <a:rect l="l" t="t" r="r" b="b"/>
              <a:pathLst>
                <a:path w="9132" h="8035" extrusionOk="0">
                  <a:moveTo>
                    <a:pt x="9128" y="1"/>
                  </a:moveTo>
                  <a:cubicBezTo>
                    <a:pt x="9115" y="1"/>
                    <a:pt x="9075" y="14"/>
                    <a:pt x="9006" y="28"/>
                  </a:cubicBezTo>
                  <a:cubicBezTo>
                    <a:pt x="8914" y="53"/>
                    <a:pt x="8796" y="87"/>
                    <a:pt x="8653" y="129"/>
                  </a:cubicBezTo>
                  <a:cubicBezTo>
                    <a:pt x="8578" y="154"/>
                    <a:pt x="8494" y="179"/>
                    <a:pt x="8401" y="204"/>
                  </a:cubicBezTo>
                  <a:cubicBezTo>
                    <a:pt x="8309" y="238"/>
                    <a:pt x="8208" y="272"/>
                    <a:pt x="8099" y="314"/>
                  </a:cubicBezTo>
                  <a:cubicBezTo>
                    <a:pt x="7889" y="389"/>
                    <a:pt x="7645" y="473"/>
                    <a:pt x="7385" y="591"/>
                  </a:cubicBezTo>
                  <a:cubicBezTo>
                    <a:pt x="7259" y="650"/>
                    <a:pt x="7116" y="708"/>
                    <a:pt x="6973" y="776"/>
                  </a:cubicBezTo>
                  <a:cubicBezTo>
                    <a:pt x="6839" y="835"/>
                    <a:pt x="6696" y="919"/>
                    <a:pt x="6545" y="986"/>
                  </a:cubicBezTo>
                  <a:cubicBezTo>
                    <a:pt x="6242" y="1137"/>
                    <a:pt x="5931" y="1322"/>
                    <a:pt x="5604" y="1507"/>
                  </a:cubicBezTo>
                  <a:cubicBezTo>
                    <a:pt x="4965" y="1910"/>
                    <a:pt x="4293" y="2389"/>
                    <a:pt x="3638" y="2960"/>
                  </a:cubicBezTo>
                  <a:cubicBezTo>
                    <a:pt x="2983" y="3539"/>
                    <a:pt x="2420" y="4153"/>
                    <a:pt x="1941" y="4732"/>
                  </a:cubicBezTo>
                  <a:cubicBezTo>
                    <a:pt x="1714" y="5035"/>
                    <a:pt x="1488" y="5312"/>
                    <a:pt x="1303" y="5598"/>
                  </a:cubicBezTo>
                  <a:cubicBezTo>
                    <a:pt x="1210" y="5732"/>
                    <a:pt x="1118" y="5866"/>
                    <a:pt x="1034" y="6001"/>
                  </a:cubicBezTo>
                  <a:cubicBezTo>
                    <a:pt x="958" y="6135"/>
                    <a:pt x="883" y="6261"/>
                    <a:pt x="807" y="6379"/>
                  </a:cubicBezTo>
                  <a:cubicBezTo>
                    <a:pt x="656" y="6622"/>
                    <a:pt x="547" y="6858"/>
                    <a:pt x="437" y="7059"/>
                  </a:cubicBezTo>
                  <a:cubicBezTo>
                    <a:pt x="387" y="7160"/>
                    <a:pt x="337" y="7252"/>
                    <a:pt x="295" y="7336"/>
                  </a:cubicBezTo>
                  <a:cubicBezTo>
                    <a:pt x="253" y="7429"/>
                    <a:pt x="219" y="7504"/>
                    <a:pt x="185" y="7580"/>
                  </a:cubicBezTo>
                  <a:cubicBezTo>
                    <a:pt x="127" y="7714"/>
                    <a:pt x="85" y="7832"/>
                    <a:pt x="43" y="7916"/>
                  </a:cubicBezTo>
                  <a:cubicBezTo>
                    <a:pt x="9" y="7992"/>
                    <a:pt x="1" y="8034"/>
                    <a:pt x="1" y="8034"/>
                  </a:cubicBezTo>
                  <a:cubicBezTo>
                    <a:pt x="1" y="8034"/>
                    <a:pt x="1" y="8035"/>
                    <a:pt x="1" y="8035"/>
                  </a:cubicBezTo>
                  <a:cubicBezTo>
                    <a:pt x="5" y="8035"/>
                    <a:pt x="29" y="7994"/>
                    <a:pt x="59" y="7924"/>
                  </a:cubicBezTo>
                  <a:cubicBezTo>
                    <a:pt x="101" y="7840"/>
                    <a:pt x="160" y="7731"/>
                    <a:pt x="227" y="7597"/>
                  </a:cubicBezTo>
                  <a:cubicBezTo>
                    <a:pt x="261" y="7521"/>
                    <a:pt x="295" y="7446"/>
                    <a:pt x="337" y="7362"/>
                  </a:cubicBezTo>
                  <a:cubicBezTo>
                    <a:pt x="387" y="7278"/>
                    <a:pt x="437" y="7185"/>
                    <a:pt x="488" y="7084"/>
                  </a:cubicBezTo>
                  <a:cubicBezTo>
                    <a:pt x="597" y="6891"/>
                    <a:pt x="715" y="6656"/>
                    <a:pt x="866" y="6421"/>
                  </a:cubicBezTo>
                  <a:cubicBezTo>
                    <a:pt x="942" y="6303"/>
                    <a:pt x="1026" y="6177"/>
                    <a:pt x="1101" y="6043"/>
                  </a:cubicBezTo>
                  <a:cubicBezTo>
                    <a:pt x="1185" y="5908"/>
                    <a:pt x="1286" y="5782"/>
                    <a:pt x="1378" y="5648"/>
                  </a:cubicBezTo>
                  <a:cubicBezTo>
                    <a:pt x="1563" y="5371"/>
                    <a:pt x="1782" y="5094"/>
                    <a:pt x="2017" y="4791"/>
                  </a:cubicBezTo>
                  <a:cubicBezTo>
                    <a:pt x="2496" y="4220"/>
                    <a:pt x="3058" y="3615"/>
                    <a:pt x="3705" y="3044"/>
                  </a:cubicBezTo>
                  <a:cubicBezTo>
                    <a:pt x="4352" y="2473"/>
                    <a:pt x="5024" y="1994"/>
                    <a:pt x="5654" y="1591"/>
                  </a:cubicBezTo>
                  <a:cubicBezTo>
                    <a:pt x="5982" y="1397"/>
                    <a:pt x="6284" y="1213"/>
                    <a:pt x="6578" y="1061"/>
                  </a:cubicBezTo>
                  <a:cubicBezTo>
                    <a:pt x="6729" y="986"/>
                    <a:pt x="6872" y="910"/>
                    <a:pt x="7015" y="843"/>
                  </a:cubicBezTo>
                  <a:cubicBezTo>
                    <a:pt x="7149" y="784"/>
                    <a:pt x="7284" y="717"/>
                    <a:pt x="7418" y="658"/>
                  </a:cubicBezTo>
                  <a:cubicBezTo>
                    <a:pt x="7670" y="532"/>
                    <a:pt x="7914" y="448"/>
                    <a:pt x="8124" y="364"/>
                  </a:cubicBezTo>
                  <a:cubicBezTo>
                    <a:pt x="8225" y="322"/>
                    <a:pt x="8326" y="288"/>
                    <a:pt x="8418" y="255"/>
                  </a:cubicBezTo>
                  <a:cubicBezTo>
                    <a:pt x="8502" y="221"/>
                    <a:pt x="8586" y="196"/>
                    <a:pt x="8670" y="171"/>
                  </a:cubicBezTo>
                  <a:cubicBezTo>
                    <a:pt x="8804" y="120"/>
                    <a:pt x="8922" y="78"/>
                    <a:pt x="9014" y="53"/>
                  </a:cubicBezTo>
                  <a:cubicBezTo>
                    <a:pt x="9090" y="20"/>
                    <a:pt x="9132" y="3"/>
                    <a:pt x="9132" y="3"/>
                  </a:cubicBezTo>
                  <a:cubicBezTo>
                    <a:pt x="9132" y="1"/>
                    <a:pt x="9131" y="1"/>
                    <a:pt x="912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7414516" y="3663858"/>
              <a:ext cx="160878" cy="46125"/>
            </a:xfrm>
            <a:custGeom>
              <a:avLst/>
              <a:gdLst/>
              <a:ahLst/>
              <a:cxnLst/>
              <a:rect l="l" t="t" r="r" b="b"/>
              <a:pathLst>
                <a:path w="3647" h="1065" extrusionOk="0">
                  <a:moveTo>
                    <a:pt x="3625" y="1"/>
                  </a:moveTo>
                  <a:cubicBezTo>
                    <a:pt x="3517" y="1"/>
                    <a:pt x="2746" y="209"/>
                    <a:pt x="1807" y="483"/>
                  </a:cubicBezTo>
                  <a:cubicBezTo>
                    <a:pt x="807" y="777"/>
                    <a:pt x="1" y="1037"/>
                    <a:pt x="9" y="1063"/>
                  </a:cubicBezTo>
                  <a:cubicBezTo>
                    <a:pt x="10" y="1064"/>
                    <a:pt x="12" y="1065"/>
                    <a:pt x="18" y="1065"/>
                  </a:cubicBezTo>
                  <a:cubicBezTo>
                    <a:pt x="108" y="1065"/>
                    <a:pt x="895" y="862"/>
                    <a:pt x="1840" y="584"/>
                  </a:cubicBezTo>
                  <a:cubicBezTo>
                    <a:pt x="2840" y="290"/>
                    <a:pt x="3646" y="29"/>
                    <a:pt x="3638" y="4"/>
                  </a:cubicBezTo>
                  <a:cubicBezTo>
                    <a:pt x="3637" y="2"/>
                    <a:pt x="3633" y="1"/>
                    <a:pt x="362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7569441" y="3670225"/>
              <a:ext cx="7808" cy="165921"/>
            </a:xfrm>
            <a:custGeom>
              <a:avLst/>
              <a:gdLst/>
              <a:ahLst/>
              <a:cxnLst/>
              <a:rect l="l" t="t" r="r" b="b"/>
              <a:pathLst>
                <a:path w="177" h="3831" extrusionOk="0">
                  <a:moveTo>
                    <a:pt x="160" y="0"/>
                  </a:moveTo>
                  <a:cubicBezTo>
                    <a:pt x="143" y="0"/>
                    <a:pt x="118" y="210"/>
                    <a:pt x="92" y="554"/>
                  </a:cubicBezTo>
                  <a:cubicBezTo>
                    <a:pt x="59" y="907"/>
                    <a:pt x="34" y="1386"/>
                    <a:pt x="17" y="1915"/>
                  </a:cubicBezTo>
                  <a:cubicBezTo>
                    <a:pt x="0" y="2445"/>
                    <a:pt x="8" y="2923"/>
                    <a:pt x="17" y="3268"/>
                  </a:cubicBezTo>
                  <a:cubicBezTo>
                    <a:pt x="25" y="3612"/>
                    <a:pt x="42" y="3831"/>
                    <a:pt x="50" y="3831"/>
                  </a:cubicBezTo>
                  <a:cubicBezTo>
                    <a:pt x="67" y="3831"/>
                    <a:pt x="76" y="3612"/>
                    <a:pt x="92" y="3268"/>
                  </a:cubicBezTo>
                  <a:cubicBezTo>
                    <a:pt x="101" y="2890"/>
                    <a:pt x="109" y="2428"/>
                    <a:pt x="126" y="1915"/>
                  </a:cubicBezTo>
                  <a:cubicBezTo>
                    <a:pt x="134" y="1403"/>
                    <a:pt x="151" y="941"/>
                    <a:pt x="168" y="563"/>
                  </a:cubicBezTo>
                  <a:cubicBezTo>
                    <a:pt x="176" y="218"/>
                    <a:pt x="176" y="0"/>
                    <a:pt x="16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7707294" y="3571954"/>
              <a:ext cx="15969" cy="188875"/>
            </a:xfrm>
            <a:custGeom>
              <a:avLst/>
              <a:gdLst/>
              <a:ahLst/>
              <a:cxnLst/>
              <a:rect l="l" t="t" r="r" b="b"/>
              <a:pathLst>
                <a:path w="362" h="4361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1"/>
                    <a:pt x="50" y="984"/>
                    <a:pt x="134" y="2185"/>
                  </a:cubicBezTo>
                  <a:cubicBezTo>
                    <a:pt x="218" y="3389"/>
                    <a:pt x="302" y="4361"/>
                    <a:pt x="336" y="4361"/>
                  </a:cubicBezTo>
                  <a:cubicBezTo>
                    <a:pt x="336" y="4361"/>
                    <a:pt x="336" y="4361"/>
                    <a:pt x="336" y="4361"/>
                  </a:cubicBezTo>
                  <a:cubicBezTo>
                    <a:pt x="361" y="4361"/>
                    <a:pt x="319" y="3386"/>
                    <a:pt x="235" y="2177"/>
                  </a:cubicBezTo>
                  <a:cubicBezTo>
                    <a:pt x="151" y="975"/>
                    <a:pt x="59" y="1"/>
                    <a:pt x="34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7534945" y="3567233"/>
              <a:ext cx="173494" cy="7319"/>
            </a:xfrm>
            <a:custGeom>
              <a:avLst/>
              <a:gdLst/>
              <a:ahLst/>
              <a:cxnLst/>
              <a:rect l="l" t="t" r="r" b="b"/>
              <a:pathLst>
                <a:path w="3933" h="169" extrusionOk="0">
                  <a:moveTo>
                    <a:pt x="580" y="1"/>
                  </a:moveTo>
                  <a:cubicBezTo>
                    <a:pt x="228" y="1"/>
                    <a:pt x="1" y="1"/>
                    <a:pt x="1" y="18"/>
                  </a:cubicBezTo>
                  <a:cubicBezTo>
                    <a:pt x="1" y="34"/>
                    <a:pt x="219" y="51"/>
                    <a:pt x="580" y="76"/>
                  </a:cubicBezTo>
                  <a:cubicBezTo>
                    <a:pt x="933" y="93"/>
                    <a:pt x="1420" y="118"/>
                    <a:pt x="1967" y="135"/>
                  </a:cubicBezTo>
                  <a:cubicBezTo>
                    <a:pt x="2513" y="152"/>
                    <a:pt x="3000" y="160"/>
                    <a:pt x="3361" y="169"/>
                  </a:cubicBezTo>
                  <a:cubicBezTo>
                    <a:pt x="3714" y="169"/>
                    <a:pt x="3932" y="160"/>
                    <a:pt x="3932" y="144"/>
                  </a:cubicBezTo>
                  <a:cubicBezTo>
                    <a:pt x="3932" y="135"/>
                    <a:pt x="3714" y="110"/>
                    <a:pt x="3361" y="93"/>
                  </a:cubicBezTo>
                  <a:cubicBezTo>
                    <a:pt x="3000" y="68"/>
                    <a:pt x="2513" y="51"/>
                    <a:pt x="1967" y="34"/>
                  </a:cubicBezTo>
                  <a:cubicBezTo>
                    <a:pt x="1429" y="9"/>
                    <a:pt x="933" y="1"/>
                    <a:pt x="58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7893670" y="3600365"/>
              <a:ext cx="91181" cy="481347"/>
            </a:xfrm>
            <a:custGeom>
              <a:avLst/>
              <a:gdLst/>
              <a:ahLst/>
              <a:cxnLst/>
              <a:rect l="l" t="t" r="r" b="b"/>
              <a:pathLst>
                <a:path w="2067" h="11114" extrusionOk="0">
                  <a:moveTo>
                    <a:pt x="2067" y="0"/>
                  </a:moveTo>
                  <a:cubicBezTo>
                    <a:pt x="2067" y="0"/>
                    <a:pt x="2042" y="34"/>
                    <a:pt x="2017" y="101"/>
                  </a:cubicBezTo>
                  <a:cubicBezTo>
                    <a:pt x="1983" y="185"/>
                    <a:pt x="1933" y="286"/>
                    <a:pt x="1882" y="412"/>
                  </a:cubicBezTo>
                  <a:cubicBezTo>
                    <a:pt x="1773" y="672"/>
                    <a:pt x="1622" y="1067"/>
                    <a:pt x="1445" y="1546"/>
                  </a:cubicBezTo>
                  <a:cubicBezTo>
                    <a:pt x="1277" y="2033"/>
                    <a:pt x="1093" y="2621"/>
                    <a:pt x="908" y="3276"/>
                  </a:cubicBezTo>
                  <a:cubicBezTo>
                    <a:pt x="731" y="3940"/>
                    <a:pt x="563" y="4671"/>
                    <a:pt x="420" y="5444"/>
                  </a:cubicBezTo>
                  <a:cubicBezTo>
                    <a:pt x="278" y="6216"/>
                    <a:pt x="185" y="6964"/>
                    <a:pt x="118" y="7636"/>
                  </a:cubicBezTo>
                  <a:cubicBezTo>
                    <a:pt x="51" y="8317"/>
                    <a:pt x="17" y="8930"/>
                    <a:pt x="9" y="9442"/>
                  </a:cubicBezTo>
                  <a:cubicBezTo>
                    <a:pt x="0" y="9963"/>
                    <a:pt x="0" y="10375"/>
                    <a:pt x="17" y="10669"/>
                  </a:cubicBezTo>
                  <a:cubicBezTo>
                    <a:pt x="17" y="10795"/>
                    <a:pt x="26" y="10912"/>
                    <a:pt x="34" y="10996"/>
                  </a:cubicBezTo>
                  <a:cubicBezTo>
                    <a:pt x="34" y="11072"/>
                    <a:pt x="42" y="11114"/>
                    <a:pt x="42" y="11114"/>
                  </a:cubicBezTo>
                  <a:cubicBezTo>
                    <a:pt x="51" y="11114"/>
                    <a:pt x="51" y="11072"/>
                    <a:pt x="51" y="10996"/>
                  </a:cubicBezTo>
                  <a:cubicBezTo>
                    <a:pt x="51" y="10904"/>
                    <a:pt x="59" y="10795"/>
                    <a:pt x="59" y="10660"/>
                  </a:cubicBezTo>
                  <a:cubicBezTo>
                    <a:pt x="59" y="10375"/>
                    <a:pt x="68" y="9963"/>
                    <a:pt x="84" y="9442"/>
                  </a:cubicBezTo>
                  <a:cubicBezTo>
                    <a:pt x="101" y="8930"/>
                    <a:pt x="143" y="8325"/>
                    <a:pt x="210" y="7645"/>
                  </a:cubicBezTo>
                  <a:cubicBezTo>
                    <a:pt x="286" y="6972"/>
                    <a:pt x="387" y="6233"/>
                    <a:pt x="521" y="5460"/>
                  </a:cubicBezTo>
                  <a:cubicBezTo>
                    <a:pt x="664" y="4688"/>
                    <a:pt x="832" y="3965"/>
                    <a:pt x="1000" y="3302"/>
                  </a:cubicBezTo>
                  <a:cubicBezTo>
                    <a:pt x="1177" y="2646"/>
                    <a:pt x="1353" y="2058"/>
                    <a:pt x="1521" y="1571"/>
                  </a:cubicBezTo>
                  <a:cubicBezTo>
                    <a:pt x="1681" y="1084"/>
                    <a:pt x="1823" y="689"/>
                    <a:pt x="1924" y="420"/>
                  </a:cubicBezTo>
                  <a:cubicBezTo>
                    <a:pt x="1966" y="294"/>
                    <a:pt x="2008" y="193"/>
                    <a:pt x="2033" y="109"/>
                  </a:cubicBezTo>
                  <a:cubicBezTo>
                    <a:pt x="2059" y="34"/>
                    <a:pt x="2067" y="0"/>
                    <a:pt x="206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7799931" y="3837490"/>
              <a:ext cx="116016" cy="99093"/>
            </a:xfrm>
            <a:custGeom>
              <a:avLst/>
              <a:gdLst/>
              <a:ahLst/>
              <a:cxnLst/>
              <a:rect l="l" t="t" r="r" b="b"/>
              <a:pathLst>
                <a:path w="2630" h="2288" extrusionOk="0">
                  <a:moveTo>
                    <a:pt x="2618" y="1"/>
                  </a:moveTo>
                  <a:cubicBezTo>
                    <a:pt x="2594" y="1"/>
                    <a:pt x="2447" y="124"/>
                    <a:pt x="2226" y="321"/>
                  </a:cubicBezTo>
                  <a:cubicBezTo>
                    <a:pt x="1966" y="557"/>
                    <a:pt x="1655" y="834"/>
                    <a:pt x="1311" y="1136"/>
                  </a:cubicBezTo>
                  <a:cubicBezTo>
                    <a:pt x="966" y="1439"/>
                    <a:pt x="647" y="1707"/>
                    <a:pt x="387" y="1934"/>
                  </a:cubicBezTo>
                  <a:cubicBezTo>
                    <a:pt x="151" y="2144"/>
                    <a:pt x="0" y="2270"/>
                    <a:pt x="17" y="2287"/>
                  </a:cubicBezTo>
                  <a:cubicBezTo>
                    <a:pt x="17" y="2287"/>
                    <a:pt x="18" y="2288"/>
                    <a:pt x="18" y="2288"/>
                  </a:cubicBezTo>
                  <a:cubicBezTo>
                    <a:pt x="37" y="2288"/>
                    <a:pt x="194" y="2179"/>
                    <a:pt x="429" y="1993"/>
                  </a:cubicBezTo>
                  <a:cubicBezTo>
                    <a:pt x="681" y="1808"/>
                    <a:pt x="1017" y="1531"/>
                    <a:pt x="1378" y="1212"/>
                  </a:cubicBezTo>
                  <a:cubicBezTo>
                    <a:pt x="1739" y="893"/>
                    <a:pt x="2058" y="599"/>
                    <a:pt x="2277" y="372"/>
                  </a:cubicBezTo>
                  <a:cubicBezTo>
                    <a:pt x="2503" y="153"/>
                    <a:pt x="2629" y="11"/>
                    <a:pt x="2621" y="2"/>
                  </a:cubicBezTo>
                  <a:cubicBezTo>
                    <a:pt x="2621" y="1"/>
                    <a:pt x="2620" y="1"/>
                    <a:pt x="261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7928123" y="3781143"/>
              <a:ext cx="108252" cy="151412"/>
            </a:xfrm>
            <a:custGeom>
              <a:avLst/>
              <a:gdLst/>
              <a:ahLst/>
              <a:cxnLst/>
              <a:rect l="l" t="t" r="r" b="b"/>
              <a:pathLst>
                <a:path w="2454" h="3496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0"/>
                    <a:pt x="135" y="203"/>
                    <a:pt x="354" y="514"/>
                  </a:cubicBezTo>
                  <a:cubicBezTo>
                    <a:pt x="597" y="858"/>
                    <a:pt x="900" y="1278"/>
                    <a:pt x="1227" y="1748"/>
                  </a:cubicBezTo>
                  <a:cubicBezTo>
                    <a:pt x="1546" y="2219"/>
                    <a:pt x="1840" y="2647"/>
                    <a:pt x="2076" y="2992"/>
                  </a:cubicBezTo>
                  <a:cubicBezTo>
                    <a:pt x="2289" y="3304"/>
                    <a:pt x="2423" y="3496"/>
                    <a:pt x="2444" y="3496"/>
                  </a:cubicBezTo>
                  <a:cubicBezTo>
                    <a:pt x="2444" y="3496"/>
                    <a:pt x="2445" y="3496"/>
                    <a:pt x="2445" y="3496"/>
                  </a:cubicBezTo>
                  <a:cubicBezTo>
                    <a:pt x="2454" y="3487"/>
                    <a:pt x="2336" y="3277"/>
                    <a:pt x="2134" y="2950"/>
                  </a:cubicBezTo>
                  <a:cubicBezTo>
                    <a:pt x="1933" y="2622"/>
                    <a:pt x="1647" y="2168"/>
                    <a:pt x="1311" y="1690"/>
                  </a:cubicBezTo>
                  <a:cubicBezTo>
                    <a:pt x="975" y="1202"/>
                    <a:pt x="656" y="774"/>
                    <a:pt x="412" y="472"/>
                  </a:cubicBezTo>
                  <a:cubicBezTo>
                    <a:pt x="182" y="176"/>
                    <a:pt x="25" y="1"/>
                    <a:pt x="1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7791373" y="3633411"/>
              <a:ext cx="182008" cy="114382"/>
            </a:xfrm>
            <a:custGeom>
              <a:avLst/>
              <a:gdLst/>
              <a:ahLst/>
              <a:cxnLst/>
              <a:rect l="l" t="t" r="r" b="b"/>
              <a:pathLst>
                <a:path w="4126" h="2641" extrusionOk="0">
                  <a:moveTo>
                    <a:pt x="4115" y="1"/>
                  </a:moveTo>
                  <a:cubicBezTo>
                    <a:pt x="4061" y="1"/>
                    <a:pt x="3144" y="563"/>
                    <a:pt x="2034" y="1278"/>
                  </a:cubicBezTo>
                  <a:cubicBezTo>
                    <a:pt x="900" y="2009"/>
                    <a:pt x="1" y="2614"/>
                    <a:pt x="18" y="2639"/>
                  </a:cubicBezTo>
                  <a:cubicBezTo>
                    <a:pt x="18" y="2640"/>
                    <a:pt x="18" y="2640"/>
                    <a:pt x="20" y="2640"/>
                  </a:cubicBezTo>
                  <a:cubicBezTo>
                    <a:pt x="66" y="2640"/>
                    <a:pt x="983" y="2078"/>
                    <a:pt x="2093" y="1362"/>
                  </a:cubicBezTo>
                  <a:cubicBezTo>
                    <a:pt x="3227" y="640"/>
                    <a:pt x="4126" y="27"/>
                    <a:pt x="4117" y="2"/>
                  </a:cubicBezTo>
                  <a:cubicBezTo>
                    <a:pt x="4117" y="1"/>
                    <a:pt x="4116" y="1"/>
                    <a:pt x="411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7967030" y="3639994"/>
              <a:ext cx="119368" cy="112866"/>
            </a:xfrm>
            <a:custGeom>
              <a:avLst/>
              <a:gdLst/>
              <a:ahLst/>
              <a:cxnLst/>
              <a:rect l="l" t="t" r="r" b="b"/>
              <a:pathLst>
                <a:path w="2706" h="2606" extrusionOk="0">
                  <a:moveTo>
                    <a:pt x="19" y="0"/>
                  </a:moveTo>
                  <a:cubicBezTo>
                    <a:pt x="18" y="0"/>
                    <a:pt x="18" y="1"/>
                    <a:pt x="18" y="1"/>
                  </a:cubicBezTo>
                  <a:cubicBezTo>
                    <a:pt x="1" y="26"/>
                    <a:pt x="580" y="622"/>
                    <a:pt x="1311" y="1345"/>
                  </a:cubicBezTo>
                  <a:cubicBezTo>
                    <a:pt x="2035" y="2044"/>
                    <a:pt x="2638" y="2606"/>
                    <a:pt x="2679" y="2606"/>
                  </a:cubicBezTo>
                  <a:cubicBezTo>
                    <a:pt x="2679" y="2606"/>
                    <a:pt x="2680" y="2605"/>
                    <a:pt x="2680" y="2605"/>
                  </a:cubicBezTo>
                  <a:cubicBezTo>
                    <a:pt x="2706" y="2588"/>
                    <a:pt x="2126" y="1983"/>
                    <a:pt x="1387" y="1269"/>
                  </a:cubicBezTo>
                  <a:cubicBezTo>
                    <a:pt x="658" y="557"/>
                    <a:pt x="52" y="0"/>
                    <a:pt x="1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8113794" y="3504216"/>
              <a:ext cx="502530" cy="246434"/>
            </a:xfrm>
            <a:custGeom>
              <a:avLst/>
              <a:gdLst/>
              <a:ahLst/>
              <a:cxnLst/>
              <a:rect l="l" t="t" r="r" b="b"/>
              <a:pathLst>
                <a:path w="11392" h="5690" extrusionOk="0">
                  <a:moveTo>
                    <a:pt x="4978" y="0"/>
                  </a:moveTo>
                  <a:cubicBezTo>
                    <a:pt x="4015" y="0"/>
                    <a:pt x="3066" y="232"/>
                    <a:pt x="2277" y="775"/>
                  </a:cubicBezTo>
                  <a:cubicBezTo>
                    <a:pt x="790" y="1800"/>
                    <a:pt x="252" y="3900"/>
                    <a:pt x="0" y="5690"/>
                  </a:cubicBezTo>
                  <a:lnTo>
                    <a:pt x="773" y="5622"/>
                  </a:lnTo>
                  <a:cubicBezTo>
                    <a:pt x="1328" y="5572"/>
                    <a:pt x="1865" y="5412"/>
                    <a:pt x="2344" y="5143"/>
                  </a:cubicBezTo>
                  <a:cubicBezTo>
                    <a:pt x="2579" y="5009"/>
                    <a:pt x="2823" y="4875"/>
                    <a:pt x="3075" y="4774"/>
                  </a:cubicBezTo>
                  <a:cubicBezTo>
                    <a:pt x="4033" y="4387"/>
                    <a:pt x="5108" y="4455"/>
                    <a:pt x="6141" y="4404"/>
                  </a:cubicBezTo>
                  <a:cubicBezTo>
                    <a:pt x="7830" y="4320"/>
                    <a:pt x="9501" y="3892"/>
                    <a:pt x="11022" y="3161"/>
                  </a:cubicBezTo>
                  <a:cubicBezTo>
                    <a:pt x="11106" y="3119"/>
                    <a:pt x="11181" y="3052"/>
                    <a:pt x="11232" y="2968"/>
                  </a:cubicBezTo>
                  <a:cubicBezTo>
                    <a:pt x="11391" y="2674"/>
                    <a:pt x="11097" y="2413"/>
                    <a:pt x="10837" y="2262"/>
                  </a:cubicBezTo>
                  <a:cubicBezTo>
                    <a:pt x="9535" y="1456"/>
                    <a:pt x="8199" y="632"/>
                    <a:pt x="6712" y="238"/>
                  </a:cubicBezTo>
                  <a:cubicBezTo>
                    <a:pt x="6151" y="85"/>
                    <a:pt x="5562" y="0"/>
                    <a:pt x="4978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8114544" y="3535963"/>
              <a:ext cx="495824" cy="216160"/>
            </a:xfrm>
            <a:custGeom>
              <a:avLst/>
              <a:gdLst/>
              <a:ahLst/>
              <a:cxnLst/>
              <a:rect l="l" t="t" r="r" b="b"/>
              <a:pathLst>
                <a:path w="11240" h="4991" extrusionOk="0">
                  <a:moveTo>
                    <a:pt x="5319" y="1"/>
                  </a:moveTo>
                  <a:cubicBezTo>
                    <a:pt x="5058" y="1"/>
                    <a:pt x="4794" y="17"/>
                    <a:pt x="4528" y="51"/>
                  </a:cubicBezTo>
                  <a:cubicBezTo>
                    <a:pt x="3545" y="185"/>
                    <a:pt x="2629" y="571"/>
                    <a:pt x="1991" y="1151"/>
                  </a:cubicBezTo>
                  <a:cubicBezTo>
                    <a:pt x="1344" y="1731"/>
                    <a:pt x="958" y="2428"/>
                    <a:pt x="689" y="3016"/>
                  </a:cubicBezTo>
                  <a:cubicBezTo>
                    <a:pt x="420" y="3604"/>
                    <a:pt x="269" y="4100"/>
                    <a:pt x="151" y="4444"/>
                  </a:cubicBezTo>
                  <a:cubicBezTo>
                    <a:pt x="101" y="4612"/>
                    <a:pt x="67" y="4747"/>
                    <a:pt x="34" y="4847"/>
                  </a:cubicBezTo>
                  <a:cubicBezTo>
                    <a:pt x="9" y="4940"/>
                    <a:pt x="0" y="4982"/>
                    <a:pt x="0" y="4990"/>
                  </a:cubicBezTo>
                  <a:cubicBezTo>
                    <a:pt x="0" y="4990"/>
                    <a:pt x="25" y="4940"/>
                    <a:pt x="51" y="4847"/>
                  </a:cubicBezTo>
                  <a:cubicBezTo>
                    <a:pt x="93" y="4755"/>
                    <a:pt x="135" y="4620"/>
                    <a:pt x="193" y="4461"/>
                  </a:cubicBezTo>
                  <a:cubicBezTo>
                    <a:pt x="319" y="4125"/>
                    <a:pt x="487" y="3629"/>
                    <a:pt x="756" y="3041"/>
                  </a:cubicBezTo>
                  <a:cubicBezTo>
                    <a:pt x="1033" y="2470"/>
                    <a:pt x="1420" y="1790"/>
                    <a:pt x="2050" y="1227"/>
                  </a:cubicBezTo>
                  <a:cubicBezTo>
                    <a:pt x="2680" y="656"/>
                    <a:pt x="3570" y="277"/>
                    <a:pt x="4536" y="151"/>
                  </a:cubicBezTo>
                  <a:cubicBezTo>
                    <a:pt x="4799" y="120"/>
                    <a:pt x="5059" y="105"/>
                    <a:pt x="5315" y="105"/>
                  </a:cubicBezTo>
                  <a:cubicBezTo>
                    <a:pt x="6009" y="105"/>
                    <a:pt x="6671" y="213"/>
                    <a:pt x="7267" y="378"/>
                  </a:cubicBezTo>
                  <a:cubicBezTo>
                    <a:pt x="8090" y="597"/>
                    <a:pt x="8795" y="916"/>
                    <a:pt x="9375" y="1185"/>
                  </a:cubicBezTo>
                  <a:cubicBezTo>
                    <a:pt x="9955" y="1462"/>
                    <a:pt x="10417" y="1714"/>
                    <a:pt x="10736" y="1882"/>
                  </a:cubicBezTo>
                  <a:cubicBezTo>
                    <a:pt x="10887" y="1958"/>
                    <a:pt x="11013" y="2025"/>
                    <a:pt x="11106" y="2075"/>
                  </a:cubicBezTo>
                  <a:cubicBezTo>
                    <a:pt x="11179" y="2112"/>
                    <a:pt x="11220" y="2136"/>
                    <a:pt x="11229" y="2136"/>
                  </a:cubicBezTo>
                  <a:cubicBezTo>
                    <a:pt x="11231" y="2136"/>
                    <a:pt x="11232" y="2135"/>
                    <a:pt x="11232" y="2134"/>
                  </a:cubicBezTo>
                  <a:cubicBezTo>
                    <a:pt x="11240" y="2134"/>
                    <a:pt x="11198" y="2109"/>
                    <a:pt x="11114" y="2058"/>
                  </a:cubicBezTo>
                  <a:cubicBezTo>
                    <a:pt x="11022" y="2008"/>
                    <a:pt x="10904" y="1932"/>
                    <a:pt x="10753" y="1848"/>
                  </a:cubicBezTo>
                  <a:cubicBezTo>
                    <a:pt x="10442" y="1672"/>
                    <a:pt x="9988" y="1412"/>
                    <a:pt x="9409" y="1126"/>
                  </a:cubicBezTo>
                  <a:cubicBezTo>
                    <a:pt x="8829" y="840"/>
                    <a:pt x="8123" y="521"/>
                    <a:pt x="7292" y="286"/>
                  </a:cubicBezTo>
                  <a:cubicBezTo>
                    <a:pt x="6691" y="114"/>
                    <a:pt x="6020" y="1"/>
                    <a:pt x="531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4" name="Google Shape;1654;p42"/>
            <p:cNvSpPr/>
            <p:nvPr/>
          </p:nvSpPr>
          <p:spPr>
            <a:xfrm>
              <a:off x="8329462" y="3541030"/>
              <a:ext cx="199036" cy="131056"/>
            </a:xfrm>
            <a:custGeom>
              <a:avLst/>
              <a:gdLst/>
              <a:ahLst/>
              <a:cxnLst/>
              <a:rect l="l" t="t" r="r" b="b"/>
              <a:pathLst>
                <a:path w="4512" h="3026" extrusionOk="0">
                  <a:moveTo>
                    <a:pt x="19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0" y="26"/>
                    <a:pt x="992" y="723"/>
                    <a:pt x="2227" y="1555"/>
                  </a:cubicBezTo>
                  <a:cubicBezTo>
                    <a:pt x="3446" y="2376"/>
                    <a:pt x="4452" y="3025"/>
                    <a:pt x="4494" y="3025"/>
                  </a:cubicBezTo>
                  <a:cubicBezTo>
                    <a:pt x="4494" y="3025"/>
                    <a:pt x="4494" y="3025"/>
                    <a:pt x="4495" y="3025"/>
                  </a:cubicBezTo>
                  <a:cubicBezTo>
                    <a:pt x="4511" y="3000"/>
                    <a:pt x="3520" y="2303"/>
                    <a:pt x="2285" y="1471"/>
                  </a:cubicBezTo>
                  <a:cubicBezTo>
                    <a:pt x="1065" y="647"/>
                    <a:pt x="64" y="0"/>
                    <a:pt x="1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5" name="Google Shape;1655;p42"/>
            <p:cNvSpPr/>
            <p:nvPr/>
          </p:nvSpPr>
          <p:spPr>
            <a:xfrm>
              <a:off x="8413938" y="3538475"/>
              <a:ext cx="66389" cy="6843"/>
            </a:xfrm>
            <a:custGeom>
              <a:avLst/>
              <a:gdLst/>
              <a:ahLst/>
              <a:cxnLst/>
              <a:rect l="l" t="t" r="r" b="b"/>
              <a:pathLst>
                <a:path w="1505" h="158" extrusionOk="0">
                  <a:moveTo>
                    <a:pt x="1440" y="1"/>
                  </a:moveTo>
                  <a:cubicBezTo>
                    <a:pt x="1327" y="1"/>
                    <a:pt x="1059" y="26"/>
                    <a:pt x="748" y="51"/>
                  </a:cubicBezTo>
                  <a:cubicBezTo>
                    <a:pt x="337" y="85"/>
                    <a:pt x="1" y="102"/>
                    <a:pt x="1" y="127"/>
                  </a:cubicBezTo>
                  <a:cubicBezTo>
                    <a:pt x="1" y="143"/>
                    <a:pt x="130" y="158"/>
                    <a:pt x="324" y="158"/>
                  </a:cubicBezTo>
                  <a:cubicBezTo>
                    <a:pt x="448" y="158"/>
                    <a:pt x="597" y="152"/>
                    <a:pt x="757" y="135"/>
                  </a:cubicBezTo>
                  <a:cubicBezTo>
                    <a:pt x="1177" y="102"/>
                    <a:pt x="1504" y="26"/>
                    <a:pt x="1496" y="9"/>
                  </a:cubicBezTo>
                  <a:cubicBezTo>
                    <a:pt x="1496" y="3"/>
                    <a:pt x="1476" y="1"/>
                    <a:pt x="144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8249397" y="3513398"/>
              <a:ext cx="35246" cy="43700"/>
            </a:xfrm>
            <a:custGeom>
              <a:avLst/>
              <a:gdLst/>
              <a:ahLst/>
              <a:cxnLst/>
              <a:rect l="l" t="t" r="r" b="b"/>
              <a:pathLst>
                <a:path w="799" h="1009" extrusionOk="0">
                  <a:moveTo>
                    <a:pt x="781" y="0"/>
                  </a:moveTo>
                  <a:cubicBezTo>
                    <a:pt x="750" y="0"/>
                    <a:pt x="560" y="216"/>
                    <a:pt x="354" y="488"/>
                  </a:cubicBezTo>
                  <a:cubicBezTo>
                    <a:pt x="152" y="756"/>
                    <a:pt x="1" y="992"/>
                    <a:pt x="26" y="1008"/>
                  </a:cubicBezTo>
                  <a:cubicBezTo>
                    <a:pt x="27" y="1009"/>
                    <a:pt x="27" y="1009"/>
                    <a:pt x="28" y="1009"/>
                  </a:cubicBezTo>
                  <a:cubicBezTo>
                    <a:pt x="58" y="1009"/>
                    <a:pt x="240" y="793"/>
                    <a:pt x="446" y="521"/>
                  </a:cubicBezTo>
                  <a:cubicBezTo>
                    <a:pt x="656" y="252"/>
                    <a:pt x="799" y="17"/>
                    <a:pt x="782" y="0"/>
                  </a:cubicBezTo>
                  <a:cubicBezTo>
                    <a:pt x="782" y="0"/>
                    <a:pt x="781" y="0"/>
                    <a:pt x="78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8187153" y="3603181"/>
              <a:ext cx="137146" cy="94719"/>
            </a:xfrm>
            <a:custGeom>
              <a:avLst/>
              <a:gdLst/>
              <a:ahLst/>
              <a:cxnLst/>
              <a:rect l="l" t="t" r="r" b="b"/>
              <a:pathLst>
                <a:path w="3109" h="2187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1" y="11"/>
                    <a:pt x="160" y="145"/>
                    <a:pt x="429" y="364"/>
                  </a:cubicBezTo>
                  <a:cubicBezTo>
                    <a:pt x="698" y="574"/>
                    <a:pt x="1076" y="868"/>
                    <a:pt x="1496" y="1170"/>
                  </a:cubicBezTo>
                  <a:cubicBezTo>
                    <a:pt x="1924" y="1481"/>
                    <a:pt x="2319" y="1741"/>
                    <a:pt x="2613" y="1918"/>
                  </a:cubicBezTo>
                  <a:cubicBezTo>
                    <a:pt x="2895" y="2095"/>
                    <a:pt x="3076" y="2187"/>
                    <a:pt x="3098" y="2187"/>
                  </a:cubicBezTo>
                  <a:cubicBezTo>
                    <a:pt x="3099" y="2187"/>
                    <a:pt x="3100" y="2187"/>
                    <a:pt x="3100" y="2186"/>
                  </a:cubicBezTo>
                  <a:cubicBezTo>
                    <a:pt x="3109" y="2170"/>
                    <a:pt x="2932" y="2052"/>
                    <a:pt x="2647" y="1859"/>
                  </a:cubicBezTo>
                  <a:cubicBezTo>
                    <a:pt x="2370" y="1666"/>
                    <a:pt x="1975" y="1397"/>
                    <a:pt x="1555" y="1086"/>
                  </a:cubicBezTo>
                  <a:cubicBezTo>
                    <a:pt x="1151" y="792"/>
                    <a:pt x="773" y="523"/>
                    <a:pt x="471" y="305"/>
                  </a:cubicBezTo>
                  <a:cubicBezTo>
                    <a:pt x="211" y="116"/>
                    <a:pt x="40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8078945" y="3878158"/>
              <a:ext cx="372839" cy="414953"/>
            </a:xfrm>
            <a:custGeom>
              <a:avLst/>
              <a:gdLst/>
              <a:ahLst/>
              <a:cxnLst/>
              <a:rect l="l" t="t" r="r" b="b"/>
              <a:pathLst>
                <a:path w="8452" h="9581" extrusionOk="0">
                  <a:moveTo>
                    <a:pt x="2646" y="1"/>
                  </a:moveTo>
                  <a:cubicBezTo>
                    <a:pt x="2337" y="1"/>
                    <a:pt x="2059" y="71"/>
                    <a:pt x="1933" y="357"/>
                  </a:cubicBezTo>
                  <a:cubicBezTo>
                    <a:pt x="1847" y="334"/>
                    <a:pt x="1760" y="323"/>
                    <a:pt x="1672" y="323"/>
                  </a:cubicBezTo>
                  <a:cubicBezTo>
                    <a:pt x="999" y="323"/>
                    <a:pt x="293" y="965"/>
                    <a:pt x="152" y="1634"/>
                  </a:cubicBezTo>
                  <a:cubicBezTo>
                    <a:pt x="1" y="2381"/>
                    <a:pt x="286" y="3146"/>
                    <a:pt x="614" y="3843"/>
                  </a:cubicBezTo>
                  <a:cubicBezTo>
                    <a:pt x="1345" y="5372"/>
                    <a:pt x="2353" y="6792"/>
                    <a:pt x="3680" y="7850"/>
                  </a:cubicBezTo>
                  <a:cubicBezTo>
                    <a:pt x="4999" y="8902"/>
                    <a:pt x="6650" y="9581"/>
                    <a:pt x="8336" y="9581"/>
                  </a:cubicBezTo>
                  <a:cubicBezTo>
                    <a:pt x="8347" y="9581"/>
                    <a:pt x="8357" y="9581"/>
                    <a:pt x="8368" y="9581"/>
                  </a:cubicBezTo>
                  <a:cubicBezTo>
                    <a:pt x="8057" y="8119"/>
                    <a:pt x="8452" y="6598"/>
                    <a:pt x="8275" y="5120"/>
                  </a:cubicBezTo>
                  <a:cubicBezTo>
                    <a:pt x="8124" y="3835"/>
                    <a:pt x="7519" y="2600"/>
                    <a:pt x="6595" y="1684"/>
                  </a:cubicBezTo>
                  <a:cubicBezTo>
                    <a:pt x="5671" y="768"/>
                    <a:pt x="4436" y="180"/>
                    <a:pt x="3142" y="38"/>
                  </a:cubicBezTo>
                  <a:cubicBezTo>
                    <a:pt x="2980" y="20"/>
                    <a:pt x="2809" y="1"/>
                    <a:pt x="2646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8164171" y="3893576"/>
              <a:ext cx="284261" cy="399535"/>
            </a:xfrm>
            <a:custGeom>
              <a:avLst/>
              <a:gdLst/>
              <a:ahLst/>
              <a:cxnLst/>
              <a:rect l="l" t="t" r="r" b="b"/>
              <a:pathLst>
                <a:path w="6444" h="9225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9" y="34"/>
                    <a:pt x="26" y="110"/>
                  </a:cubicBezTo>
                  <a:cubicBezTo>
                    <a:pt x="43" y="186"/>
                    <a:pt x="76" y="295"/>
                    <a:pt x="127" y="429"/>
                  </a:cubicBezTo>
                  <a:cubicBezTo>
                    <a:pt x="228" y="698"/>
                    <a:pt x="404" y="1085"/>
                    <a:pt x="690" y="1513"/>
                  </a:cubicBezTo>
                  <a:cubicBezTo>
                    <a:pt x="975" y="1950"/>
                    <a:pt x="1378" y="2420"/>
                    <a:pt x="1849" y="2907"/>
                  </a:cubicBezTo>
                  <a:cubicBezTo>
                    <a:pt x="2328" y="3403"/>
                    <a:pt x="2865" y="3915"/>
                    <a:pt x="3378" y="4512"/>
                  </a:cubicBezTo>
                  <a:cubicBezTo>
                    <a:pt x="3630" y="4814"/>
                    <a:pt x="3857" y="5117"/>
                    <a:pt x="4050" y="5428"/>
                  </a:cubicBezTo>
                  <a:cubicBezTo>
                    <a:pt x="4243" y="5747"/>
                    <a:pt x="4403" y="6066"/>
                    <a:pt x="4537" y="6368"/>
                  </a:cubicBezTo>
                  <a:cubicBezTo>
                    <a:pt x="4680" y="6679"/>
                    <a:pt x="4814" y="6973"/>
                    <a:pt x="4940" y="7250"/>
                  </a:cubicBezTo>
                  <a:cubicBezTo>
                    <a:pt x="5066" y="7528"/>
                    <a:pt x="5201" y="7780"/>
                    <a:pt x="5318" y="8006"/>
                  </a:cubicBezTo>
                  <a:cubicBezTo>
                    <a:pt x="5553" y="8468"/>
                    <a:pt x="5814" y="8813"/>
                    <a:pt x="6049" y="8989"/>
                  </a:cubicBezTo>
                  <a:cubicBezTo>
                    <a:pt x="6167" y="9073"/>
                    <a:pt x="6259" y="9132"/>
                    <a:pt x="6326" y="9174"/>
                  </a:cubicBezTo>
                  <a:cubicBezTo>
                    <a:pt x="6394" y="9208"/>
                    <a:pt x="6427" y="9225"/>
                    <a:pt x="6436" y="9225"/>
                  </a:cubicBezTo>
                  <a:cubicBezTo>
                    <a:pt x="6444" y="9208"/>
                    <a:pt x="6293" y="9141"/>
                    <a:pt x="6074" y="8956"/>
                  </a:cubicBezTo>
                  <a:cubicBezTo>
                    <a:pt x="5856" y="8771"/>
                    <a:pt x="5604" y="8435"/>
                    <a:pt x="5385" y="7973"/>
                  </a:cubicBezTo>
                  <a:cubicBezTo>
                    <a:pt x="5268" y="7746"/>
                    <a:pt x="5142" y="7494"/>
                    <a:pt x="5016" y="7217"/>
                  </a:cubicBezTo>
                  <a:cubicBezTo>
                    <a:pt x="4898" y="6940"/>
                    <a:pt x="4764" y="6646"/>
                    <a:pt x="4629" y="6335"/>
                  </a:cubicBezTo>
                  <a:cubicBezTo>
                    <a:pt x="4487" y="6024"/>
                    <a:pt x="4335" y="5696"/>
                    <a:pt x="4134" y="5377"/>
                  </a:cubicBezTo>
                  <a:cubicBezTo>
                    <a:pt x="3941" y="5058"/>
                    <a:pt x="3714" y="4747"/>
                    <a:pt x="3453" y="4445"/>
                  </a:cubicBezTo>
                  <a:cubicBezTo>
                    <a:pt x="2941" y="3840"/>
                    <a:pt x="2395" y="3327"/>
                    <a:pt x="1924" y="2840"/>
                  </a:cubicBezTo>
                  <a:cubicBezTo>
                    <a:pt x="1446" y="2353"/>
                    <a:pt x="1042" y="1891"/>
                    <a:pt x="748" y="1471"/>
                  </a:cubicBezTo>
                  <a:cubicBezTo>
                    <a:pt x="454" y="1051"/>
                    <a:pt x="270" y="681"/>
                    <a:pt x="160" y="412"/>
                  </a:cubicBezTo>
                  <a:cubicBezTo>
                    <a:pt x="54" y="159"/>
                    <a:pt x="11" y="1"/>
                    <a:pt x="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8278335" y="4097698"/>
              <a:ext cx="42260" cy="143010"/>
            </a:xfrm>
            <a:custGeom>
              <a:avLst/>
              <a:gdLst/>
              <a:ahLst/>
              <a:cxnLst/>
              <a:rect l="l" t="t" r="r" b="b"/>
              <a:pathLst>
                <a:path w="958" h="3302" extrusionOk="0">
                  <a:moveTo>
                    <a:pt x="941" y="1"/>
                  </a:moveTo>
                  <a:cubicBezTo>
                    <a:pt x="933" y="1"/>
                    <a:pt x="849" y="177"/>
                    <a:pt x="739" y="463"/>
                  </a:cubicBezTo>
                  <a:cubicBezTo>
                    <a:pt x="630" y="757"/>
                    <a:pt x="487" y="1160"/>
                    <a:pt x="361" y="1622"/>
                  </a:cubicBezTo>
                  <a:cubicBezTo>
                    <a:pt x="235" y="2075"/>
                    <a:pt x="135" y="2495"/>
                    <a:pt x="84" y="2798"/>
                  </a:cubicBezTo>
                  <a:cubicBezTo>
                    <a:pt x="25" y="3109"/>
                    <a:pt x="0" y="3293"/>
                    <a:pt x="17" y="3302"/>
                  </a:cubicBezTo>
                  <a:cubicBezTo>
                    <a:pt x="25" y="3302"/>
                    <a:pt x="76" y="3117"/>
                    <a:pt x="151" y="2815"/>
                  </a:cubicBezTo>
                  <a:cubicBezTo>
                    <a:pt x="227" y="2512"/>
                    <a:pt x="336" y="2101"/>
                    <a:pt x="462" y="1647"/>
                  </a:cubicBezTo>
                  <a:cubicBezTo>
                    <a:pt x="588" y="1193"/>
                    <a:pt x="714" y="782"/>
                    <a:pt x="807" y="488"/>
                  </a:cubicBezTo>
                  <a:cubicBezTo>
                    <a:pt x="899" y="194"/>
                    <a:pt x="958" y="9"/>
                    <a:pt x="94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8284599" y="4050836"/>
              <a:ext cx="157570" cy="35038"/>
            </a:xfrm>
            <a:custGeom>
              <a:avLst/>
              <a:gdLst/>
              <a:ahLst/>
              <a:cxnLst/>
              <a:rect l="l" t="t" r="r" b="b"/>
              <a:pathLst>
                <a:path w="3572" h="809" extrusionOk="0">
                  <a:moveTo>
                    <a:pt x="48" y="1"/>
                  </a:moveTo>
                  <a:cubicBezTo>
                    <a:pt x="23" y="1"/>
                    <a:pt x="9" y="3"/>
                    <a:pt x="9" y="7"/>
                  </a:cubicBezTo>
                  <a:cubicBezTo>
                    <a:pt x="1" y="24"/>
                    <a:pt x="203" y="58"/>
                    <a:pt x="530" y="125"/>
                  </a:cubicBezTo>
                  <a:cubicBezTo>
                    <a:pt x="849" y="184"/>
                    <a:pt x="1303" y="268"/>
                    <a:pt x="1790" y="377"/>
                  </a:cubicBezTo>
                  <a:cubicBezTo>
                    <a:pt x="2277" y="494"/>
                    <a:pt x="2723" y="604"/>
                    <a:pt x="3042" y="688"/>
                  </a:cubicBezTo>
                  <a:cubicBezTo>
                    <a:pt x="3320" y="761"/>
                    <a:pt x="3509" y="809"/>
                    <a:pt x="3553" y="809"/>
                  </a:cubicBezTo>
                  <a:cubicBezTo>
                    <a:pt x="3559" y="809"/>
                    <a:pt x="3563" y="807"/>
                    <a:pt x="3563" y="805"/>
                  </a:cubicBezTo>
                  <a:cubicBezTo>
                    <a:pt x="3571" y="797"/>
                    <a:pt x="3378" y="721"/>
                    <a:pt x="3059" y="620"/>
                  </a:cubicBezTo>
                  <a:cubicBezTo>
                    <a:pt x="2748" y="511"/>
                    <a:pt x="2311" y="385"/>
                    <a:pt x="1815" y="276"/>
                  </a:cubicBezTo>
                  <a:cubicBezTo>
                    <a:pt x="1320" y="167"/>
                    <a:pt x="866" y="91"/>
                    <a:pt x="539" y="49"/>
                  </a:cubicBezTo>
                  <a:cubicBezTo>
                    <a:pt x="296" y="18"/>
                    <a:pt x="122" y="1"/>
                    <a:pt x="4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8157157" y="3964519"/>
              <a:ext cx="45215" cy="166310"/>
            </a:xfrm>
            <a:custGeom>
              <a:avLst/>
              <a:gdLst/>
              <a:ahLst/>
              <a:cxnLst/>
              <a:rect l="l" t="t" r="r" b="b"/>
              <a:pathLst>
                <a:path w="1025" h="3840" extrusionOk="0">
                  <a:moveTo>
                    <a:pt x="1008" y="1"/>
                  </a:moveTo>
                  <a:cubicBezTo>
                    <a:pt x="997" y="1"/>
                    <a:pt x="914" y="209"/>
                    <a:pt x="798" y="539"/>
                  </a:cubicBezTo>
                  <a:cubicBezTo>
                    <a:pt x="681" y="883"/>
                    <a:pt x="538" y="1362"/>
                    <a:pt x="395" y="1891"/>
                  </a:cubicBezTo>
                  <a:cubicBezTo>
                    <a:pt x="261" y="2420"/>
                    <a:pt x="151" y="2907"/>
                    <a:pt x="93" y="3260"/>
                  </a:cubicBezTo>
                  <a:cubicBezTo>
                    <a:pt x="25" y="3613"/>
                    <a:pt x="0" y="3832"/>
                    <a:pt x="9" y="3840"/>
                  </a:cubicBezTo>
                  <a:cubicBezTo>
                    <a:pt x="25" y="3840"/>
                    <a:pt x="76" y="3622"/>
                    <a:pt x="160" y="3277"/>
                  </a:cubicBezTo>
                  <a:cubicBezTo>
                    <a:pt x="244" y="2924"/>
                    <a:pt x="361" y="2445"/>
                    <a:pt x="496" y="1916"/>
                  </a:cubicBezTo>
                  <a:cubicBezTo>
                    <a:pt x="639" y="1387"/>
                    <a:pt x="773" y="908"/>
                    <a:pt x="865" y="564"/>
                  </a:cubicBezTo>
                  <a:cubicBezTo>
                    <a:pt x="966" y="219"/>
                    <a:pt x="1025" y="1"/>
                    <a:pt x="1008" y="1"/>
                  </a:cubicBezTo>
                  <a:cubicBezTo>
                    <a:pt x="1008" y="1"/>
                    <a:pt x="1008" y="1"/>
                    <a:pt x="100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8184948" y="3931819"/>
              <a:ext cx="181964" cy="19489"/>
            </a:xfrm>
            <a:custGeom>
              <a:avLst/>
              <a:gdLst/>
              <a:ahLst/>
              <a:cxnLst/>
              <a:rect l="l" t="t" r="r" b="b"/>
              <a:pathLst>
                <a:path w="4125" h="450" extrusionOk="0">
                  <a:moveTo>
                    <a:pt x="69" y="0"/>
                  </a:moveTo>
                  <a:cubicBezTo>
                    <a:pt x="24" y="0"/>
                    <a:pt x="0" y="3"/>
                    <a:pt x="0" y="8"/>
                  </a:cubicBezTo>
                  <a:cubicBezTo>
                    <a:pt x="0" y="34"/>
                    <a:pt x="916" y="151"/>
                    <a:pt x="2058" y="277"/>
                  </a:cubicBezTo>
                  <a:cubicBezTo>
                    <a:pt x="3045" y="379"/>
                    <a:pt x="3873" y="450"/>
                    <a:pt x="4077" y="450"/>
                  </a:cubicBezTo>
                  <a:cubicBezTo>
                    <a:pt x="4107" y="450"/>
                    <a:pt x="4124" y="448"/>
                    <a:pt x="4125" y="445"/>
                  </a:cubicBezTo>
                  <a:cubicBezTo>
                    <a:pt x="4125" y="412"/>
                    <a:pt x="3201" y="294"/>
                    <a:pt x="2067" y="176"/>
                  </a:cubicBezTo>
                  <a:cubicBezTo>
                    <a:pt x="1108" y="71"/>
                    <a:pt x="303" y="0"/>
                    <a:pt x="6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7696133" y="4434609"/>
              <a:ext cx="640778" cy="4764"/>
            </a:xfrm>
            <a:custGeom>
              <a:avLst/>
              <a:gdLst/>
              <a:ahLst/>
              <a:cxnLst/>
              <a:rect l="l" t="t" r="r" b="b"/>
              <a:pathLst>
                <a:path w="14526" h="110" extrusionOk="0">
                  <a:moveTo>
                    <a:pt x="7259" y="0"/>
                  </a:moveTo>
                  <a:cubicBezTo>
                    <a:pt x="3252" y="0"/>
                    <a:pt x="1" y="25"/>
                    <a:pt x="1" y="51"/>
                  </a:cubicBezTo>
                  <a:cubicBezTo>
                    <a:pt x="1" y="84"/>
                    <a:pt x="3252" y="109"/>
                    <a:pt x="7259" y="109"/>
                  </a:cubicBezTo>
                  <a:cubicBezTo>
                    <a:pt x="11274" y="109"/>
                    <a:pt x="14525" y="84"/>
                    <a:pt x="14525" y="51"/>
                  </a:cubicBezTo>
                  <a:cubicBezTo>
                    <a:pt x="14525" y="25"/>
                    <a:pt x="11274" y="0"/>
                    <a:pt x="7259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7805092" y="4616166"/>
              <a:ext cx="432126" cy="4374"/>
            </a:xfrm>
            <a:custGeom>
              <a:avLst/>
              <a:gdLst/>
              <a:ahLst/>
              <a:cxnLst/>
              <a:rect l="l" t="t" r="r" b="b"/>
              <a:pathLst>
                <a:path w="9796" h="101" extrusionOk="0">
                  <a:moveTo>
                    <a:pt x="4898" y="0"/>
                  </a:moveTo>
                  <a:cubicBezTo>
                    <a:pt x="2193" y="0"/>
                    <a:pt x="1" y="17"/>
                    <a:pt x="1" y="50"/>
                  </a:cubicBezTo>
                  <a:cubicBezTo>
                    <a:pt x="1" y="76"/>
                    <a:pt x="2193" y="101"/>
                    <a:pt x="4898" y="101"/>
                  </a:cubicBezTo>
                  <a:cubicBezTo>
                    <a:pt x="7603" y="101"/>
                    <a:pt x="9796" y="76"/>
                    <a:pt x="9796" y="50"/>
                  </a:cubicBezTo>
                  <a:cubicBezTo>
                    <a:pt x="9796" y="17"/>
                    <a:pt x="7603" y="0"/>
                    <a:pt x="4898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7809194" y="4641979"/>
              <a:ext cx="424318" cy="4418"/>
            </a:xfrm>
            <a:custGeom>
              <a:avLst/>
              <a:gdLst/>
              <a:ahLst/>
              <a:cxnLst/>
              <a:rect l="l" t="t" r="r" b="b"/>
              <a:pathLst>
                <a:path w="9619" h="102" extrusionOk="0">
                  <a:moveTo>
                    <a:pt x="4805" y="1"/>
                  </a:moveTo>
                  <a:cubicBezTo>
                    <a:pt x="2151" y="1"/>
                    <a:pt x="0" y="26"/>
                    <a:pt x="0" y="51"/>
                  </a:cubicBezTo>
                  <a:cubicBezTo>
                    <a:pt x="0" y="76"/>
                    <a:pt x="2151" y="101"/>
                    <a:pt x="4805" y="101"/>
                  </a:cubicBezTo>
                  <a:cubicBezTo>
                    <a:pt x="7460" y="101"/>
                    <a:pt x="9619" y="76"/>
                    <a:pt x="9619" y="51"/>
                  </a:cubicBezTo>
                  <a:cubicBezTo>
                    <a:pt x="9619" y="26"/>
                    <a:pt x="7460" y="1"/>
                    <a:pt x="4805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7794372" y="4594684"/>
              <a:ext cx="446551" cy="4418"/>
            </a:xfrm>
            <a:custGeom>
              <a:avLst/>
              <a:gdLst/>
              <a:ahLst/>
              <a:cxnLst/>
              <a:rect l="l" t="t" r="r" b="b"/>
              <a:pathLst>
                <a:path w="10123" h="102" extrusionOk="0">
                  <a:moveTo>
                    <a:pt x="5057" y="0"/>
                  </a:moveTo>
                  <a:cubicBezTo>
                    <a:pt x="2260" y="0"/>
                    <a:pt x="0" y="26"/>
                    <a:pt x="0" y="51"/>
                  </a:cubicBezTo>
                  <a:cubicBezTo>
                    <a:pt x="0" y="76"/>
                    <a:pt x="2260" y="101"/>
                    <a:pt x="5057" y="101"/>
                  </a:cubicBezTo>
                  <a:cubicBezTo>
                    <a:pt x="7855" y="101"/>
                    <a:pt x="10123" y="76"/>
                    <a:pt x="10123" y="51"/>
                  </a:cubicBezTo>
                  <a:cubicBezTo>
                    <a:pt x="10123" y="26"/>
                    <a:pt x="7855" y="0"/>
                    <a:pt x="5057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7696883" y="4350934"/>
              <a:ext cx="638925" cy="86274"/>
            </a:xfrm>
            <a:custGeom>
              <a:avLst/>
              <a:gdLst/>
              <a:ahLst/>
              <a:cxnLst/>
              <a:rect l="l" t="t" r="r" b="b"/>
              <a:pathLst>
                <a:path w="14484" h="1992" extrusionOk="0">
                  <a:moveTo>
                    <a:pt x="1" y="0"/>
                  </a:moveTo>
                  <a:lnTo>
                    <a:pt x="1" y="1991"/>
                  </a:lnTo>
                  <a:lnTo>
                    <a:pt x="14483" y="1991"/>
                  </a:lnTo>
                  <a:lnTo>
                    <a:pt x="14483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</p:grpSp>
      <p:grpSp>
        <p:nvGrpSpPr>
          <p:cNvPr id="62" name="Google Shape;3399;p71">
            <a:extLst>
              <a:ext uri="{FF2B5EF4-FFF2-40B4-BE49-F238E27FC236}">
                <a16:creationId xmlns:a16="http://schemas.microsoft.com/office/drawing/2014/main" id="{C8AF6F4F-3CBF-4894-8419-5F2ACA66BCED}"/>
              </a:ext>
            </a:extLst>
          </p:cNvPr>
          <p:cNvGrpSpPr/>
          <p:nvPr/>
        </p:nvGrpSpPr>
        <p:grpSpPr>
          <a:xfrm>
            <a:off x="2540788" y="2602436"/>
            <a:ext cx="389037" cy="337274"/>
            <a:chOff x="5037700" y="2430325"/>
            <a:chExt cx="75950" cy="65850"/>
          </a:xfrm>
        </p:grpSpPr>
        <p:sp>
          <p:nvSpPr>
            <p:cNvPr id="63" name="Google Shape;3400;p71">
              <a:extLst>
                <a:ext uri="{FF2B5EF4-FFF2-40B4-BE49-F238E27FC236}">
                  <a16:creationId xmlns:a16="http://schemas.microsoft.com/office/drawing/2014/main" id="{C389CFF7-5A82-4EB6-9C55-2052B7663848}"/>
                </a:ext>
              </a:extLst>
            </p:cNvPr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01;p71">
              <a:extLst>
                <a:ext uri="{FF2B5EF4-FFF2-40B4-BE49-F238E27FC236}">
                  <a16:creationId xmlns:a16="http://schemas.microsoft.com/office/drawing/2014/main" id="{7274F14A-443A-4A74-90E5-6745A4E339A4}"/>
                </a:ext>
              </a:extLst>
            </p:cNvPr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3399;p71">
            <a:extLst>
              <a:ext uri="{FF2B5EF4-FFF2-40B4-BE49-F238E27FC236}">
                <a16:creationId xmlns:a16="http://schemas.microsoft.com/office/drawing/2014/main" id="{9F9CFC7E-1170-4E48-AD55-0999C6235AF5}"/>
              </a:ext>
            </a:extLst>
          </p:cNvPr>
          <p:cNvGrpSpPr/>
          <p:nvPr/>
        </p:nvGrpSpPr>
        <p:grpSpPr>
          <a:xfrm>
            <a:off x="4978227" y="2592876"/>
            <a:ext cx="389037" cy="337274"/>
            <a:chOff x="5037700" y="2430325"/>
            <a:chExt cx="75950" cy="65850"/>
          </a:xfrm>
        </p:grpSpPr>
        <p:sp>
          <p:nvSpPr>
            <p:cNvPr id="66" name="Google Shape;3400;p71">
              <a:extLst>
                <a:ext uri="{FF2B5EF4-FFF2-40B4-BE49-F238E27FC236}">
                  <a16:creationId xmlns:a16="http://schemas.microsoft.com/office/drawing/2014/main" id="{4BECE7E1-6AFC-44A2-B936-A81928A4A16A}"/>
                </a:ext>
              </a:extLst>
            </p:cNvPr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01;p71">
              <a:extLst>
                <a:ext uri="{FF2B5EF4-FFF2-40B4-BE49-F238E27FC236}">
                  <a16:creationId xmlns:a16="http://schemas.microsoft.com/office/drawing/2014/main" id="{B61F39FF-1BE8-4C51-A27B-BB334C37B9D4}"/>
                </a:ext>
              </a:extLst>
            </p:cNvPr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0"/>
          <p:cNvSpPr txBox="1">
            <a:spLocks noGrp="1"/>
          </p:cNvSpPr>
          <p:nvPr>
            <p:ph type="title"/>
          </p:nvPr>
        </p:nvSpPr>
        <p:spPr>
          <a:xfrm>
            <a:off x="720000" y="1793000"/>
            <a:ext cx="273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Лекція</a:t>
            </a:r>
            <a:endParaRPr dirty="0"/>
          </a:p>
        </p:txBody>
      </p:sp>
      <p:grpSp>
        <p:nvGrpSpPr>
          <p:cNvPr id="1450" name="Google Shape;1450;p40"/>
          <p:cNvGrpSpPr/>
          <p:nvPr/>
        </p:nvGrpSpPr>
        <p:grpSpPr>
          <a:xfrm>
            <a:off x="4689674" y="616198"/>
            <a:ext cx="2662196" cy="4250367"/>
            <a:chOff x="4867024" y="630823"/>
            <a:chExt cx="2662196" cy="4250367"/>
          </a:xfrm>
        </p:grpSpPr>
        <p:sp>
          <p:nvSpPr>
            <p:cNvPr id="1451" name="Google Shape;1451;p40"/>
            <p:cNvSpPr/>
            <p:nvPr/>
          </p:nvSpPr>
          <p:spPr>
            <a:xfrm>
              <a:off x="4867024" y="3524892"/>
              <a:ext cx="975496" cy="1341138"/>
            </a:xfrm>
            <a:custGeom>
              <a:avLst/>
              <a:gdLst/>
              <a:ahLst/>
              <a:cxnLst/>
              <a:rect l="l" t="t" r="r" b="b"/>
              <a:pathLst>
                <a:path w="29743" h="38544" extrusionOk="0">
                  <a:moveTo>
                    <a:pt x="3741" y="1"/>
                  </a:moveTo>
                  <a:cubicBezTo>
                    <a:pt x="2281" y="1"/>
                    <a:pt x="788" y="886"/>
                    <a:pt x="405" y="2283"/>
                  </a:cubicBezTo>
                  <a:cubicBezTo>
                    <a:pt x="0" y="3760"/>
                    <a:pt x="846" y="5284"/>
                    <a:pt x="1786" y="6498"/>
                  </a:cubicBezTo>
                  <a:cubicBezTo>
                    <a:pt x="3179" y="8296"/>
                    <a:pt x="4822" y="9903"/>
                    <a:pt x="6668" y="11237"/>
                  </a:cubicBezTo>
                  <a:cubicBezTo>
                    <a:pt x="7001" y="11475"/>
                    <a:pt x="7358" y="11737"/>
                    <a:pt x="7489" y="12130"/>
                  </a:cubicBezTo>
                  <a:cubicBezTo>
                    <a:pt x="7704" y="12832"/>
                    <a:pt x="7025" y="13523"/>
                    <a:pt x="6311" y="13737"/>
                  </a:cubicBezTo>
                  <a:cubicBezTo>
                    <a:pt x="5513" y="13987"/>
                    <a:pt x="4656" y="13892"/>
                    <a:pt x="3822" y="13987"/>
                  </a:cubicBezTo>
                  <a:cubicBezTo>
                    <a:pt x="2989" y="14070"/>
                    <a:pt x="2084" y="14416"/>
                    <a:pt x="1751" y="15190"/>
                  </a:cubicBezTo>
                  <a:cubicBezTo>
                    <a:pt x="1298" y="16261"/>
                    <a:pt x="2191" y="17392"/>
                    <a:pt x="3084" y="18154"/>
                  </a:cubicBezTo>
                  <a:cubicBezTo>
                    <a:pt x="4858" y="19654"/>
                    <a:pt x="6882" y="20857"/>
                    <a:pt x="9061" y="21679"/>
                  </a:cubicBezTo>
                  <a:cubicBezTo>
                    <a:pt x="9847" y="21976"/>
                    <a:pt x="10668" y="22238"/>
                    <a:pt x="11287" y="22786"/>
                  </a:cubicBezTo>
                  <a:cubicBezTo>
                    <a:pt x="11919" y="23345"/>
                    <a:pt x="12288" y="24298"/>
                    <a:pt x="11895" y="25036"/>
                  </a:cubicBezTo>
                  <a:cubicBezTo>
                    <a:pt x="11573" y="25613"/>
                    <a:pt x="10892" y="25874"/>
                    <a:pt x="10214" y="25874"/>
                  </a:cubicBezTo>
                  <a:cubicBezTo>
                    <a:pt x="10038" y="25874"/>
                    <a:pt x="9862" y="25856"/>
                    <a:pt x="9692" y="25822"/>
                  </a:cubicBezTo>
                  <a:cubicBezTo>
                    <a:pt x="8871" y="25667"/>
                    <a:pt x="8144" y="25215"/>
                    <a:pt x="7358" y="24905"/>
                  </a:cubicBezTo>
                  <a:cubicBezTo>
                    <a:pt x="6804" y="24692"/>
                    <a:pt x="6186" y="24570"/>
                    <a:pt x="5579" y="24570"/>
                  </a:cubicBezTo>
                  <a:cubicBezTo>
                    <a:pt x="4596" y="24570"/>
                    <a:pt x="3645" y="24889"/>
                    <a:pt x="3048" y="25655"/>
                  </a:cubicBezTo>
                  <a:cubicBezTo>
                    <a:pt x="2417" y="26465"/>
                    <a:pt x="2346" y="27608"/>
                    <a:pt x="2644" y="28596"/>
                  </a:cubicBezTo>
                  <a:cubicBezTo>
                    <a:pt x="2941" y="29572"/>
                    <a:pt x="3560" y="30430"/>
                    <a:pt x="4227" y="31215"/>
                  </a:cubicBezTo>
                  <a:cubicBezTo>
                    <a:pt x="6525" y="33978"/>
                    <a:pt x="9502" y="36204"/>
                    <a:pt x="12883" y="37419"/>
                  </a:cubicBezTo>
                  <a:cubicBezTo>
                    <a:pt x="14846" y="38124"/>
                    <a:pt x="16733" y="38544"/>
                    <a:pt x="18635" y="38544"/>
                  </a:cubicBezTo>
                  <a:cubicBezTo>
                    <a:pt x="20008" y="38544"/>
                    <a:pt x="21390" y="38325"/>
                    <a:pt x="22813" y="37835"/>
                  </a:cubicBezTo>
                  <a:cubicBezTo>
                    <a:pt x="28385" y="34109"/>
                    <a:pt x="29742" y="27072"/>
                    <a:pt x="29623" y="20726"/>
                  </a:cubicBezTo>
                  <a:cubicBezTo>
                    <a:pt x="29611" y="19666"/>
                    <a:pt x="29742" y="18559"/>
                    <a:pt x="29242" y="17618"/>
                  </a:cubicBezTo>
                  <a:cubicBezTo>
                    <a:pt x="28860" y="16882"/>
                    <a:pt x="28054" y="16328"/>
                    <a:pt x="27254" y="16328"/>
                  </a:cubicBezTo>
                  <a:cubicBezTo>
                    <a:pt x="27032" y="16328"/>
                    <a:pt x="26811" y="16371"/>
                    <a:pt x="26599" y="16464"/>
                  </a:cubicBezTo>
                  <a:cubicBezTo>
                    <a:pt x="25801" y="16821"/>
                    <a:pt x="25444" y="17726"/>
                    <a:pt x="24980" y="18476"/>
                  </a:cubicBezTo>
                  <a:cubicBezTo>
                    <a:pt x="24372" y="19476"/>
                    <a:pt x="23479" y="20297"/>
                    <a:pt x="22432" y="20809"/>
                  </a:cubicBezTo>
                  <a:cubicBezTo>
                    <a:pt x="22005" y="21023"/>
                    <a:pt x="21518" y="21182"/>
                    <a:pt x="21052" y="21182"/>
                  </a:cubicBezTo>
                  <a:cubicBezTo>
                    <a:pt x="20764" y="21182"/>
                    <a:pt x="20483" y="21121"/>
                    <a:pt x="20229" y="20976"/>
                  </a:cubicBezTo>
                  <a:cubicBezTo>
                    <a:pt x="19300" y="20452"/>
                    <a:pt x="19217" y="19190"/>
                    <a:pt x="19241" y="18142"/>
                  </a:cubicBezTo>
                  <a:cubicBezTo>
                    <a:pt x="19288" y="16178"/>
                    <a:pt x="19324" y="14213"/>
                    <a:pt x="19372" y="12261"/>
                  </a:cubicBezTo>
                  <a:cubicBezTo>
                    <a:pt x="19396" y="11201"/>
                    <a:pt x="19408" y="10129"/>
                    <a:pt x="19098" y="9129"/>
                  </a:cubicBezTo>
                  <a:cubicBezTo>
                    <a:pt x="18777" y="8117"/>
                    <a:pt x="18062" y="7177"/>
                    <a:pt x="17050" y="6879"/>
                  </a:cubicBezTo>
                  <a:cubicBezTo>
                    <a:pt x="16872" y="6829"/>
                    <a:pt x="16686" y="6805"/>
                    <a:pt x="16500" y="6805"/>
                  </a:cubicBezTo>
                  <a:cubicBezTo>
                    <a:pt x="15626" y="6805"/>
                    <a:pt x="14736" y="7333"/>
                    <a:pt x="14550" y="8177"/>
                  </a:cubicBezTo>
                  <a:cubicBezTo>
                    <a:pt x="14455" y="8605"/>
                    <a:pt x="14538" y="9046"/>
                    <a:pt x="14502" y="9487"/>
                  </a:cubicBezTo>
                  <a:cubicBezTo>
                    <a:pt x="14466" y="9927"/>
                    <a:pt x="14252" y="10403"/>
                    <a:pt x="13824" y="10522"/>
                  </a:cubicBezTo>
                  <a:cubicBezTo>
                    <a:pt x="13759" y="10540"/>
                    <a:pt x="13695" y="10548"/>
                    <a:pt x="13632" y="10548"/>
                  </a:cubicBezTo>
                  <a:cubicBezTo>
                    <a:pt x="13272" y="10548"/>
                    <a:pt x="12930" y="10285"/>
                    <a:pt x="12657" y="10022"/>
                  </a:cubicBezTo>
                  <a:cubicBezTo>
                    <a:pt x="11573" y="8939"/>
                    <a:pt x="10847" y="7558"/>
                    <a:pt x="10168" y="6189"/>
                  </a:cubicBezTo>
                  <a:cubicBezTo>
                    <a:pt x="9502" y="4807"/>
                    <a:pt x="8835" y="3402"/>
                    <a:pt x="7858" y="2236"/>
                  </a:cubicBezTo>
                  <a:cubicBezTo>
                    <a:pt x="6882" y="1057"/>
                    <a:pt x="5513" y="116"/>
                    <a:pt x="3989" y="9"/>
                  </a:cubicBezTo>
                  <a:cubicBezTo>
                    <a:pt x="3907" y="3"/>
                    <a:pt x="3824" y="1"/>
                    <a:pt x="3741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570344" y="2703746"/>
              <a:ext cx="61331" cy="65067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29" y="0"/>
                  </a:moveTo>
                  <a:lnTo>
                    <a:pt x="608" y="607"/>
                  </a:lnTo>
                  <a:lnTo>
                    <a:pt x="1" y="941"/>
                  </a:lnTo>
                  <a:lnTo>
                    <a:pt x="608" y="1262"/>
                  </a:lnTo>
                  <a:lnTo>
                    <a:pt x="929" y="1869"/>
                  </a:lnTo>
                  <a:lnTo>
                    <a:pt x="1263" y="1262"/>
                  </a:lnTo>
                  <a:lnTo>
                    <a:pt x="1870" y="941"/>
                  </a:lnTo>
                  <a:lnTo>
                    <a:pt x="1263" y="60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4931442" y="3555022"/>
              <a:ext cx="669364" cy="1291764"/>
            </a:xfrm>
            <a:custGeom>
              <a:avLst/>
              <a:gdLst/>
              <a:ahLst/>
              <a:cxnLst/>
              <a:rect l="l" t="t" r="r" b="b"/>
              <a:pathLst>
                <a:path w="20409" h="37125" extrusionOk="0">
                  <a:moveTo>
                    <a:pt x="1" y="0"/>
                  </a:moveTo>
                  <a:cubicBezTo>
                    <a:pt x="1" y="0"/>
                    <a:pt x="37" y="36"/>
                    <a:pt x="108" y="96"/>
                  </a:cubicBezTo>
                  <a:cubicBezTo>
                    <a:pt x="179" y="167"/>
                    <a:pt x="287" y="262"/>
                    <a:pt x="418" y="381"/>
                  </a:cubicBezTo>
                  <a:cubicBezTo>
                    <a:pt x="691" y="620"/>
                    <a:pt x="1096" y="989"/>
                    <a:pt x="1608" y="1477"/>
                  </a:cubicBezTo>
                  <a:cubicBezTo>
                    <a:pt x="2632" y="2441"/>
                    <a:pt x="4073" y="3894"/>
                    <a:pt x="5621" y="5870"/>
                  </a:cubicBezTo>
                  <a:cubicBezTo>
                    <a:pt x="6406" y="6858"/>
                    <a:pt x="7216" y="7978"/>
                    <a:pt x="8061" y="9192"/>
                  </a:cubicBezTo>
                  <a:cubicBezTo>
                    <a:pt x="8907" y="10406"/>
                    <a:pt x="9800" y="11716"/>
                    <a:pt x="10681" y="13121"/>
                  </a:cubicBezTo>
                  <a:cubicBezTo>
                    <a:pt x="11562" y="14526"/>
                    <a:pt x="12455" y="16038"/>
                    <a:pt x="13241" y="17657"/>
                  </a:cubicBezTo>
                  <a:cubicBezTo>
                    <a:pt x="13645" y="18467"/>
                    <a:pt x="14003" y="19324"/>
                    <a:pt x="14360" y="20181"/>
                  </a:cubicBezTo>
                  <a:cubicBezTo>
                    <a:pt x="14717" y="21051"/>
                    <a:pt x="15086" y="21932"/>
                    <a:pt x="15455" y="22813"/>
                  </a:cubicBezTo>
                  <a:cubicBezTo>
                    <a:pt x="16908" y="26361"/>
                    <a:pt x="19372" y="33921"/>
                    <a:pt x="20265" y="37124"/>
                  </a:cubicBezTo>
                  <a:lnTo>
                    <a:pt x="20408" y="37088"/>
                  </a:lnTo>
                  <a:cubicBezTo>
                    <a:pt x="19515" y="33874"/>
                    <a:pt x="17063" y="26313"/>
                    <a:pt x="15598" y="22753"/>
                  </a:cubicBezTo>
                  <a:cubicBezTo>
                    <a:pt x="15229" y="21872"/>
                    <a:pt x="14860" y="20991"/>
                    <a:pt x="14503" y="20122"/>
                  </a:cubicBezTo>
                  <a:cubicBezTo>
                    <a:pt x="14146" y="19265"/>
                    <a:pt x="13788" y="18407"/>
                    <a:pt x="13384" y="17598"/>
                  </a:cubicBezTo>
                  <a:cubicBezTo>
                    <a:pt x="12598" y="15967"/>
                    <a:pt x="11705" y="14455"/>
                    <a:pt x="10812" y="13050"/>
                  </a:cubicBezTo>
                  <a:cubicBezTo>
                    <a:pt x="9919" y="11633"/>
                    <a:pt x="9014" y="10335"/>
                    <a:pt x="8169" y="9121"/>
                  </a:cubicBezTo>
                  <a:cubicBezTo>
                    <a:pt x="7323" y="7906"/>
                    <a:pt x="6502" y="6787"/>
                    <a:pt x="5716" y="5799"/>
                  </a:cubicBezTo>
                  <a:cubicBezTo>
                    <a:pt x="4144" y="3822"/>
                    <a:pt x="2692" y="2382"/>
                    <a:pt x="1656" y="1429"/>
                  </a:cubicBezTo>
                  <a:cubicBezTo>
                    <a:pt x="1144" y="953"/>
                    <a:pt x="727" y="596"/>
                    <a:pt x="441" y="358"/>
                  </a:cubicBezTo>
                  <a:cubicBezTo>
                    <a:pt x="299" y="239"/>
                    <a:pt x="191" y="143"/>
                    <a:pt x="120" y="84"/>
                  </a:cubicBezTo>
                  <a:cubicBezTo>
                    <a:pt x="49" y="2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661239" y="3764232"/>
              <a:ext cx="57822" cy="402683"/>
            </a:xfrm>
            <a:custGeom>
              <a:avLst/>
              <a:gdLst/>
              <a:ahLst/>
              <a:cxnLst/>
              <a:rect l="l" t="t" r="r" b="b"/>
              <a:pathLst>
                <a:path w="1763" h="11573" extrusionOk="0">
                  <a:moveTo>
                    <a:pt x="1751" y="0"/>
                  </a:moveTo>
                  <a:cubicBezTo>
                    <a:pt x="1739" y="0"/>
                    <a:pt x="1692" y="155"/>
                    <a:pt x="1620" y="441"/>
                  </a:cubicBezTo>
                  <a:cubicBezTo>
                    <a:pt x="1537" y="726"/>
                    <a:pt x="1442" y="1155"/>
                    <a:pt x="1334" y="1667"/>
                  </a:cubicBezTo>
                  <a:cubicBezTo>
                    <a:pt x="1120" y="2703"/>
                    <a:pt x="894" y="4155"/>
                    <a:pt x="703" y="5763"/>
                  </a:cubicBezTo>
                  <a:cubicBezTo>
                    <a:pt x="513" y="7346"/>
                    <a:pt x="346" y="8787"/>
                    <a:pt x="215" y="9870"/>
                  </a:cubicBezTo>
                  <a:cubicBezTo>
                    <a:pt x="156" y="10370"/>
                    <a:pt x="96" y="10787"/>
                    <a:pt x="60" y="11109"/>
                  </a:cubicBezTo>
                  <a:cubicBezTo>
                    <a:pt x="13" y="11406"/>
                    <a:pt x="1" y="11561"/>
                    <a:pt x="13" y="11573"/>
                  </a:cubicBezTo>
                  <a:cubicBezTo>
                    <a:pt x="25" y="11573"/>
                    <a:pt x="60" y="11406"/>
                    <a:pt x="120" y="11120"/>
                  </a:cubicBezTo>
                  <a:cubicBezTo>
                    <a:pt x="179" y="10823"/>
                    <a:pt x="251" y="10406"/>
                    <a:pt x="334" y="9882"/>
                  </a:cubicBezTo>
                  <a:cubicBezTo>
                    <a:pt x="489" y="8834"/>
                    <a:pt x="668" y="7382"/>
                    <a:pt x="870" y="5775"/>
                  </a:cubicBezTo>
                  <a:cubicBezTo>
                    <a:pt x="1061" y="4179"/>
                    <a:pt x="1263" y="2727"/>
                    <a:pt x="1453" y="1691"/>
                  </a:cubicBezTo>
                  <a:cubicBezTo>
                    <a:pt x="1537" y="1167"/>
                    <a:pt x="1620" y="750"/>
                    <a:pt x="1680" y="464"/>
                  </a:cubicBezTo>
                  <a:cubicBezTo>
                    <a:pt x="1739" y="167"/>
                    <a:pt x="1763" y="12"/>
                    <a:pt x="1751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557454" y="4095216"/>
              <a:ext cx="235519" cy="597882"/>
            </a:xfrm>
            <a:custGeom>
              <a:avLst/>
              <a:gdLst/>
              <a:ahLst/>
              <a:cxnLst/>
              <a:rect l="l" t="t" r="r" b="b"/>
              <a:pathLst>
                <a:path w="7181" h="17183" extrusionOk="0">
                  <a:moveTo>
                    <a:pt x="7180" y="0"/>
                  </a:moveTo>
                  <a:cubicBezTo>
                    <a:pt x="7168" y="0"/>
                    <a:pt x="7144" y="48"/>
                    <a:pt x="7085" y="167"/>
                  </a:cubicBezTo>
                  <a:cubicBezTo>
                    <a:pt x="7025" y="286"/>
                    <a:pt x="6942" y="453"/>
                    <a:pt x="6847" y="655"/>
                  </a:cubicBezTo>
                  <a:cubicBezTo>
                    <a:pt x="6632" y="1072"/>
                    <a:pt x="6359" y="1691"/>
                    <a:pt x="6013" y="2465"/>
                  </a:cubicBezTo>
                  <a:cubicBezTo>
                    <a:pt x="5335" y="4013"/>
                    <a:pt x="4454" y="6168"/>
                    <a:pt x="3513" y="8561"/>
                  </a:cubicBezTo>
                  <a:cubicBezTo>
                    <a:pt x="2572" y="10954"/>
                    <a:pt x="1715" y="13121"/>
                    <a:pt x="1060" y="14669"/>
                  </a:cubicBezTo>
                  <a:cubicBezTo>
                    <a:pt x="739" y="15431"/>
                    <a:pt x="465" y="16050"/>
                    <a:pt x="274" y="16502"/>
                  </a:cubicBezTo>
                  <a:cubicBezTo>
                    <a:pt x="191" y="16705"/>
                    <a:pt x="120" y="16871"/>
                    <a:pt x="60" y="17002"/>
                  </a:cubicBezTo>
                  <a:cubicBezTo>
                    <a:pt x="24" y="17121"/>
                    <a:pt x="1" y="17181"/>
                    <a:pt x="1" y="17181"/>
                  </a:cubicBezTo>
                  <a:cubicBezTo>
                    <a:pt x="2" y="17182"/>
                    <a:pt x="3" y="17182"/>
                    <a:pt x="4" y="17182"/>
                  </a:cubicBezTo>
                  <a:cubicBezTo>
                    <a:pt x="17" y="17182"/>
                    <a:pt x="41" y="17124"/>
                    <a:pt x="96" y="17026"/>
                  </a:cubicBezTo>
                  <a:cubicBezTo>
                    <a:pt x="155" y="16895"/>
                    <a:pt x="239" y="16728"/>
                    <a:pt x="334" y="16538"/>
                  </a:cubicBezTo>
                  <a:cubicBezTo>
                    <a:pt x="536" y="16109"/>
                    <a:pt x="822" y="15490"/>
                    <a:pt x="1167" y="14716"/>
                  </a:cubicBezTo>
                  <a:cubicBezTo>
                    <a:pt x="1846" y="13168"/>
                    <a:pt x="2727" y="11013"/>
                    <a:pt x="3668" y="8620"/>
                  </a:cubicBezTo>
                  <a:cubicBezTo>
                    <a:pt x="4596" y="6227"/>
                    <a:pt x="5466" y="4060"/>
                    <a:pt x="6120" y="2512"/>
                  </a:cubicBezTo>
                  <a:cubicBezTo>
                    <a:pt x="6442" y="1750"/>
                    <a:pt x="6704" y="1131"/>
                    <a:pt x="6906" y="679"/>
                  </a:cubicBezTo>
                  <a:cubicBezTo>
                    <a:pt x="6990" y="476"/>
                    <a:pt x="7061" y="310"/>
                    <a:pt x="7109" y="179"/>
                  </a:cubicBezTo>
                  <a:cubicBezTo>
                    <a:pt x="7156" y="60"/>
                    <a:pt x="7180" y="0"/>
                    <a:pt x="7180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544866" y="1375216"/>
              <a:ext cx="61364" cy="65101"/>
            </a:xfrm>
            <a:custGeom>
              <a:avLst/>
              <a:gdLst/>
              <a:ahLst/>
              <a:cxnLst/>
              <a:rect l="l" t="t" r="r" b="b"/>
              <a:pathLst>
                <a:path w="1871" h="1871" extrusionOk="0">
                  <a:moveTo>
                    <a:pt x="930" y="1"/>
                  </a:moveTo>
                  <a:lnTo>
                    <a:pt x="608" y="608"/>
                  </a:lnTo>
                  <a:lnTo>
                    <a:pt x="1" y="930"/>
                  </a:lnTo>
                  <a:lnTo>
                    <a:pt x="608" y="1263"/>
                  </a:lnTo>
                  <a:lnTo>
                    <a:pt x="930" y="1870"/>
                  </a:lnTo>
                  <a:lnTo>
                    <a:pt x="1263" y="1263"/>
                  </a:lnTo>
                  <a:lnTo>
                    <a:pt x="1870" y="930"/>
                  </a:lnTo>
                  <a:lnTo>
                    <a:pt x="1263" y="608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6320444" y="630823"/>
              <a:ext cx="61331" cy="65067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41" y="0"/>
                  </a:moveTo>
                  <a:lnTo>
                    <a:pt x="608" y="596"/>
                  </a:lnTo>
                  <a:lnTo>
                    <a:pt x="1" y="929"/>
                  </a:lnTo>
                  <a:lnTo>
                    <a:pt x="608" y="1262"/>
                  </a:lnTo>
                  <a:lnTo>
                    <a:pt x="941" y="1870"/>
                  </a:lnTo>
                  <a:lnTo>
                    <a:pt x="1263" y="1262"/>
                  </a:lnTo>
                  <a:lnTo>
                    <a:pt x="1870" y="929"/>
                  </a:lnTo>
                  <a:lnTo>
                    <a:pt x="1263" y="59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255115" y="4481973"/>
              <a:ext cx="594750" cy="211449"/>
            </a:xfrm>
            <a:custGeom>
              <a:avLst/>
              <a:gdLst/>
              <a:ahLst/>
              <a:cxnLst/>
              <a:rect l="l" t="t" r="r" b="b"/>
              <a:pathLst>
                <a:path w="18134" h="6077" extrusionOk="0">
                  <a:moveTo>
                    <a:pt x="13" y="0"/>
                  </a:moveTo>
                  <a:cubicBezTo>
                    <a:pt x="5" y="0"/>
                    <a:pt x="0" y="2"/>
                    <a:pt x="0" y="5"/>
                  </a:cubicBezTo>
                  <a:cubicBezTo>
                    <a:pt x="0" y="5"/>
                    <a:pt x="60" y="28"/>
                    <a:pt x="179" y="76"/>
                  </a:cubicBezTo>
                  <a:cubicBezTo>
                    <a:pt x="322" y="124"/>
                    <a:pt x="489" y="183"/>
                    <a:pt x="703" y="255"/>
                  </a:cubicBezTo>
                  <a:cubicBezTo>
                    <a:pt x="1191" y="409"/>
                    <a:pt x="1846" y="636"/>
                    <a:pt x="2655" y="898"/>
                  </a:cubicBezTo>
                  <a:cubicBezTo>
                    <a:pt x="4287" y="1445"/>
                    <a:pt x="6549" y="2231"/>
                    <a:pt x="9037" y="3112"/>
                  </a:cubicBezTo>
                  <a:cubicBezTo>
                    <a:pt x="11538" y="3981"/>
                    <a:pt x="13800" y="4755"/>
                    <a:pt x="15443" y="5279"/>
                  </a:cubicBezTo>
                  <a:cubicBezTo>
                    <a:pt x="16276" y="5541"/>
                    <a:pt x="16943" y="5743"/>
                    <a:pt x="17407" y="5874"/>
                  </a:cubicBezTo>
                  <a:cubicBezTo>
                    <a:pt x="17634" y="5946"/>
                    <a:pt x="17800" y="5993"/>
                    <a:pt x="17943" y="6029"/>
                  </a:cubicBezTo>
                  <a:cubicBezTo>
                    <a:pt x="18062" y="6065"/>
                    <a:pt x="18134" y="6077"/>
                    <a:pt x="18134" y="6077"/>
                  </a:cubicBezTo>
                  <a:cubicBezTo>
                    <a:pt x="18134" y="6065"/>
                    <a:pt x="18074" y="6041"/>
                    <a:pt x="17955" y="5993"/>
                  </a:cubicBezTo>
                  <a:cubicBezTo>
                    <a:pt x="17812" y="5958"/>
                    <a:pt x="17645" y="5886"/>
                    <a:pt x="17431" y="5815"/>
                  </a:cubicBezTo>
                  <a:cubicBezTo>
                    <a:pt x="16943" y="5660"/>
                    <a:pt x="16288" y="5434"/>
                    <a:pt x="15479" y="5172"/>
                  </a:cubicBezTo>
                  <a:cubicBezTo>
                    <a:pt x="13847" y="4624"/>
                    <a:pt x="11585" y="3838"/>
                    <a:pt x="9097" y="2957"/>
                  </a:cubicBezTo>
                  <a:cubicBezTo>
                    <a:pt x="6596" y="2088"/>
                    <a:pt x="4334" y="1314"/>
                    <a:pt x="2691" y="790"/>
                  </a:cubicBezTo>
                  <a:cubicBezTo>
                    <a:pt x="1858" y="528"/>
                    <a:pt x="1191" y="326"/>
                    <a:pt x="727" y="195"/>
                  </a:cubicBezTo>
                  <a:cubicBezTo>
                    <a:pt x="500" y="136"/>
                    <a:pt x="334" y="88"/>
                    <a:pt x="191" y="40"/>
                  </a:cubicBezTo>
                  <a:cubicBezTo>
                    <a:pt x="102" y="1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1459;p40"/>
            <p:cNvGrpSpPr/>
            <p:nvPr/>
          </p:nvGrpSpPr>
          <p:grpSpPr>
            <a:xfrm>
              <a:off x="6543506" y="3143458"/>
              <a:ext cx="983564" cy="1737732"/>
              <a:chOff x="6543506" y="3143458"/>
              <a:chExt cx="983564" cy="1737732"/>
            </a:xfrm>
          </p:grpSpPr>
          <p:sp>
            <p:nvSpPr>
              <p:cNvPr id="1460" name="Google Shape;1460;p40"/>
              <p:cNvSpPr/>
              <p:nvPr/>
            </p:nvSpPr>
            <p:spPr>
              <a:xfrm>
                <a:off x="6543506" y="3143458"/>
                <a:ext cx="983564" cy="1737732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9942" extrusionOk="0">
                    <a:moveTo>
                      <a:pt x="26476" y="1"/>
                    </a:moveTo>
                    <a:cubicBezTo>
                      <a:pt x="25547" y="1"/>
                      <a:pt x="23765" y="660"/>
                      <a:pt x="22123" y="5007"/>
                    </a:cubicBezTo>
                    <a:cubicBezTo>
                      <a:pt x="19753" y="11234"/>
                      <a:pt x="18991" y="14770"/>
                      <a:pt x="18991" y="14770"/>
                    </a:cubicBezTo>
                    <a:cubicBezTo>
                      <a:pt x="18991" y="14770"/>
                      <a:pt x="18586" y="15589"/>
                      <a:pt x="17954" y="15589"/>
                    </a:cubicBezTo>
                    <a:cubicBezTo>
                      <a:pt x="17783" y="15589"/>
                      <a:pt x="17596" y="15529"/>
                      <a:pt x="17396" y="15377"/>
                    </a:cubicBezTo>
                    <a:cubicBezTo>
                      <a:pt x="16563" y="14745"/>
                      <a:pt x="15356" y="12973"/>
                      <a:pt x="14115" y="12973"/>
                    </a:cubicBezTo>
                    <a:cubicBezTo>
                      <a:pt x="13955" y="12973"/>
                      <a:pt x="13794" y="13002"/>
                      <a:pt x="13634" y="13068"/>
                    </a:cubicBezTo>
                    <a:cubicBezTo>
                      <a:pt x="12181" y="13663"/>
                      <a:pt x="11871" y="15389"/>
                      <a:pt x="12431" y="17818"/>
                    </a:cubicBezTo>
                    <a:cubicBezTo>
                      <a:pt x="12991" y="20247"/>
                      <a:pt x="14015" y="25605"/>
                      <a:pt x="14098" y="26093"/>
                    </a:cubicBezTo>
                    <a:cubicBezTo>
                      <a:pt x="14174" y="26475"/>
                      <a:pt x="14059" y="27026"/>
                      <a:pt x="13642" y="27026"/>
                    </a:cubicBezTo>
                    <a:cubicBezTo>
                      <a:pt x="13539" y="27026"/>
                      <a:pt x="13418" y="26992"/>
                      <a:pt x="13276" y="26915"/>
                    </a:cubicBezTo>
                    <a:cubicBezTo>
                      <a:pt x="12716" y="26616"/>
                      <a:pt x="9946" y="24181"/>
                      <a:pt x="7950" y="24181"/>
                    </a:cubicBezTo>
                    <a:cubicBezTo>
                      <a:pt x="7399" y="24181"/>
                      <a:pt x="6908" y="24365"/>
                      <a:pt x="6537" y="24831"/>
                    </a:cubicBezTo>
                    <a:cubicBezTo>
                      <a:pt x="4835" y="26986"/>
                      <a:pt x="7490" y="33499"/>
                      <a:pt x="7776" y="34213"/>
                    </a:cubicBezTo>
                    <a:cubicBezTo>
                      <a:pt x="8050" y="34928"/>
                      <a:pt x="7942" y="35261"/>
                      <a:pt x="7609" y="35475"/>
                    </a:cubicBezTo>
                    <a:cubicBezTo>
                      <a:pt x="7585" y="35491"/>
                      <a:pt x="7556" y="35499"/>
                      <a:pt x="7523" y="35499"/>
                    </a:cubicBezTo>
                    <a:cubicBezTo>
                      <a:pt x="7087" y="35499"/>
                      <a:pt x="5863" y="34198"/>
                      <a:pt x="4680" y="33225"/>
                    </a:cubicBezTo>
                    <a:cubicBezTo>
                      <a:pt x="3844" y="32537"/>
                      <a:pt x="2843" y="31875"/>
                      <a:pt x="2005" y="31875"/>
                    </a:cubicBezTo>
                    <a:cubicBezTo>
                      <a:pt x="1567" y="31875"/>
                      <a:pt x="1173" y="32056"/>
                      <a:pt x="870" y="32511"/>
                    </a:cubicBezTo>
                    <a:cubicBezTo>
                      <a:pt x="1" y="33844"/>
                      <a:pt x="227" y="38916"/>
                      <a:pt x="5918" y="46572"/>
                    </a:cubicBezTo>
                    <a:lnTo>
                      <a:pt x="8788" y="49941"/>
                    </a:lnTo>
                    <a:lnTo>
                      <a:pt x="13181" y="49215"/>
                    </a:lnTo>
                    <a:cubicBezTo>
                      <a:pt x="22480" y="47072"/>
                      <a:pt x="25945" y="43369"/>
                      <a:pt x="26135" y="41785"/>
                    </a:cubicBezTo>
                    <a:cubicBezTo>
                      <a:pt x="26326" y="40202"/>
                      <a:pt x="24421" y="39880"/>
                      <a:pt x="22778" y="39857"/>
                    </a:cubicBezTo>
                    <a:cubicBezTo>
                      <a:pt x="22692" y="39855"/>
                      <a:pt x="22605" y="39855"/>
                      <a:pt x="22518" y="39855"/>
                    </a:cubicBezTo>
                    <a:cubicBezTo>
                      <a:pt x="21719" y="39855"/>
                      <a:pt x="20878" y="39902"/>
                      <a:pt x="20227" y="39902"/>
                    </a:cubicBezTo>
                    <a:cubicBezTo>
                      <a:pt x="19590" y="39902"/>
                      <a:pt x="19137" y="39857"/>
                      <a:pt x="19087" y="39678"/>
                    </a:cubicBezTo>
                    <a:cubicBezTo>
                      <a:pt x="18979" y="39297"/>
                      <a:pt x="19110" y="38976"/>
                      <a:pt x="19777" y="38607"/>
                    </a:cubicBezTo>
                    <a:cubicBezTo>
                      <a:pt x="20456" y="38237"/>
                      <a:pt x="26695" y="35011"/>
                      <a:pt x="26802" y="32261"/>
                    </a:cubicBezTo>
                    <a:cubicBezTo>
                      <a:pt x="26897" y="29522"/>
                      <a:pt x="21123" y="29653"/>
                      <a:pt x="20325" y="29486"/>
                    </a:cubicBezTo>
                    <a:cubicBezTo>
                      <a:pt x="19527" y="29308"/>
                      <a:pt x="19849" y="28629"/>
                      <a:pt x="20230" y="28320"/>
                    </a:cubicBezTo>
                    <a:cubicBezTo>
                      <a:pt x="20611" y="28010"/>
                      <a:pt x="24873" y="24593"/>
                      <a:pt x="26861" y="23105"/>
                    </a:cubicBezTo>
                    <a:cubicBezTo>
                      <a:pt x="28862" y="21616"/>
                      <a:pt x="29743" y="20104"/>
                      <a:pt x="29028" y="18711"/>
                    </a:cubicBezTo>
                    <a:cubicBezTo>
                      <a:pt x="28685" y="18054"/>
                      <a:pt x="27918" y="17894"/>
                      <a:pt x="27086" y="17894"/>
                    </a:cubicBezTo>
                    <a:cubicBezTo>
                      <a:pt x="26298" y="17894"/>
                      <a:pt x="25451" y="18038"/>
                      <a:pt x="24850" y="18038"/>
                    </a:cubicBezTo>
                    <a:cubicBezTo>
                      <a:pt x="24787" y="18038"/>
                      <a:pt x="24728" y="18036"/>
                      <a:pt x="24671" y="18033"/>
                    </a:cubicBezTo>
                    <a:cubicBezTo>
                      <a:pt x="23492" y="17973"/>
                      <a:pt x="23849" y="16532"/>
                      <a:pt x="23849" y="16532"/>
                    </a:cubicBezTo>
                    <a:cubicBezTo>
                      <a:pt x="23849" y="16532"/>
                      <a:pt x="25552" y="13353"/>
                      <a:pt x="27802" y="7067"/>
                    </a:cubicBezTo>
                    <a:cubicBezTo>
                      <a:pt x="29989" y="969"/>
                      <a:pt x="27239" y="156"/>
                      <a:pt x="27083" y="115"/>
                    </a:cubicBezTo>
                    <a:lnTo>
                      <a:pt x="27083" y="115"/>
                    </a:lnTo>
                    <a:lnTo>
                      <a:pt x="27123" y="126"/>
                    </a:lnTo>
                    <a:cubicBezTo>
                      <a:pt x="27123" y="126"/>
                      <a:pt x="26880" y="1"/>
                      <a:pt x="26476" y="1"/>
                    </a:cubicBezTo>
                    <a:close/>
                  </a:path>
                </a:pathLst>
              </a:custGeom>
              <a:solidFill>
                <a:srgbClr val="EB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0"/>
              <p:cNvSpPr/>
              <p:nvPr/>
            </p:nvSpPr>
            <p:spPr>
              <a:xfrm>
                <a:off x="6834831" y="3340455"/>
                <a:ext cx="527613" cy="1508398"/>
              </a:xfrm>
              <a:custGeom>
                <a:avLst/>
                <a:gdLst/>
                <a:ahLst/>
                <a:cxnLst/>
                <a:rect l="l" t="t" r="r" b="b"/>
                <a:pathLst>
                  <a:path w="16087" h="43351" extrusionOk="0">
                    <a:moveTo>
                      <a:pt x="16086" y="0"/>
                    </a:moveTo>
                    <a:lnTo>
                      <a:pt x="16086" y="0"/>
                    </a:lnTo>
                    <a:cubicBezTo>
                      <a:pt x="16086" y="1"/>
                      <a:pt x="16074" y="49"/>
                      <a:pt x="16039" y="131"/>
                    </a:cubicBezTo>
                    <a:cubicBezTo>
                      <a:pt x="16003" y="226"/>
                      <a:pt x="15955" y="357"/>
                      <a:pt x="15896" y="524"/>
                    </a:cubicBezTo>
                    <a:cubicBezTo>
                      <a:pt x="15765" y="869"/>
                      <a:pt x="15586" y="1357"/>
                      <a:pt x="15348" y="2000"/>
                    </a:cubicBezTo>
                    <a:cubicBezTo>
                      <a:pt x="14872" y="3286"/>
                      <a:pt x="14193" y="5155"/>
                      <a:pt x="13348" y="7441"/>
                    </a:cubicBezTo>
                    <a:cubicBezTo>
                      <a:pt x="11657" y="12037"/>
                      <a:pt x="9288" y="18383"/>
                      <a:pt x="6657" y="25372"/>
                    </a:cubicBezTo>
                    <a:cubicBezTo>
                      <a:pt x="4037" y="32373"/>
                      <a:pt x="1680" y="38719"/>
                      <a:pt x="1" y="43315"/>
                    </a:cubicBezTo>
                    <a:lnTo>
                      <a:pt x="96" y="43351"/>
                    </a:lnTo>
                    <a:cubicBezTo>
                      <a:pt x="1787" y="38755"/>
                      <a:pt x="4156" y="32421"/>
                      <a:pt x="6788" y="25420"/>
                    </a:cubicBezTo>
                    <a:cubicBezTo>
                      <a:pt x="9419" y="18419"/>
                      <a:pt x="11776" y="12085"/>
                      <a:pt x="13443" y="7477"/>
                    </a:cubicBezTo>
                    <a:cubicBezTo>
                      <a:pt x="14277" y="5179"/>
                      <a:pt x="14943" y="3310"/>
                      <a:pt x="15396" y="2012"/>
                    </a:cubicBezTo>
                    <a:cubicBezTo>
                      <a:pt x="15622" y="1369"/>
                      <a:pt x="15801" y="869"/>
                      <a:pt x="15920" y="524"/>
                    </a:cubicBezTo>
                    <a:cubicBezTo>
                      <a:pt x="15979" y="357"/>
                      <a:pt x="16015" y="226"/>
                      <a:pt x="16051" y="143"/>
                    </a:cubicBezTo>
                    <a:cubicBezTo>
                      <a:pt x="16074" y="49"/>
                      <a:pt x="16086" y="1"/>
                      <a:pt x="16086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0"/>
              <p:cNvSpPr/>
              <p:nvPr/>
            </p:nvSpPr>
            <p:spPr>
              <a:xfrm>
                <a:off x="7050423" y="3704980"/>
                <a:ext cx="93735" cy="265207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7622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0" y="12"/>
                      <a:pt x="36" y="120"/>
                      <a:pt x="107" y="310"/>
                    </a:cubicBezTo>
                    <a:cubicBezTo>
                      <a:pt x="191" y="536"/>
                      <a:pt x="286" y="810"/>
                      <a:pt x="405" y="1132"/>
                    </a:cubicBezTo>
                    <a:cubicBezTo>
                      <a:pt x="667" y="1858"/>
                      <a:pt x="1000" y="2798"/>
                      <a:pt x="1381" y="3834"/>
                    </a:cubicBezTo>
                    <a:cubicBezTo>
                      <a:pt x="1762" y="4894"/>
                      <a:pt x="2108" y="5846"/>
                      <a:pt x="2370" y="6537"/>
                    </a:cubicBezTo>
                    <a:cubicBezTo>
                      <a:pt x="2512" y="6882"/>
                      <a:pt x="2620" y="7156"/>
                      <a:pt x="2703" y="7335"/>
                    </a:cubicBezTo>
                    <a:cubicBezTo>
                      <a:pt x="2793" y="7516"/>
                      <a:pt x="2841" y="7621"/>
                      <a:pt x="2856" y="7621"/>
                    </a:cubicBezTo>
                    <a:cubicBezTo>
                      <a:pt x="2856" y="7621"/>
                      <a:pt x="2857" y="7621"/>
                      <a:pt x="2858" y="7620"/>
                    </a:cubicBezTo>
                    <a:cubicBezTo>
                      <a:pt x="2858" y="7620"/>
                      <a:pt x="2822" y="7513"/>
                      <a:pt x="2762" y="7323"/>
                    </a:cubicBezTo>
                    <a:cubicBezTo>
                      <a:pt x="2679" y="7097"/>
                      <a:pt x="2584" y="6823"/>
                      <a:pt x="2465" y="6501"/>
                    </a:cubicBezTo>
                    <a:cubicBezTo>
                      <a:pt x="2203" y="5775"/>
                      <a:pt x="1881" y="4834"/>
                      <a:pt x="1512" y="3787"/>
                    </a:cubicBezTo>
                    <a:cubicBezTo>
                      <a:pt x="1131" y="2727"/>
                      <a:pt x="774" y="1775"/>
                      <a:pt x="500" y="1096"/>
                    </a:cubicBezTo>
                    <a:cubicBezTo>
                      <a:pt x="357" y="751"/>
                      <a:pt x="238" y="477"/>
                      <a:pt x="155" y="298"/>
                    </a:cubicBezTo>
                    <a:cubicBezTo>
                      <a:pt x="72" y="108"/>
                      <a:pt x="24" y="0"/>
                      <a:pt x="12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0"/>
              <p:cNvSpPr/>
              <p:nvPr/>
            </p:nvSpPr>
            <p:spPr>
              <a:xfrm>
                <a:off x="7157021" y="3847456"/>
                <a:ext cx="285502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3563" extrusionOk="0">
                    <a:moveTo>
                      <a:pt x="8689" y="0"/>
                    </a:moveTo>
                    <a:cubicBezTo>
                      <a:pt x="8593" y="0"/>
                      <a:pt x="6674" y="761"/>
                      <a:pt x="4323" y="1716"/>
                    </a:cubicBezTo>
                    <a:cubicBezTo>
                      <a:pt x="1929" y="2704"/>
                      <a:pt x="1" y="3525"/>
                      <a:pt x="13" y="3561"/>
                    </a:cubicBezTo>
                    <a:cubicBezTo>
                      <a:pt x="13" y="3562"/>
                      <a:pt x="15" y="3562"/>
                      <a:pt x="17" y="3562"/>
                    </a:cubicBezTo>
                    <a:cubicBezTo>
                      <a:pt x="125" y="3562"/>
                      <a:pt x="2043" y="2813"/>
                      <a:pt x="4382" y="1847"/>
                    </a:cubicBezTo>
                    <a:cubicBezTo>
                      <a:pt x="6775" y="858"/>
                      <a:pt x="8704" y="37"/>
                      <a:pt x="8692" y="1"/>
                    </a:cubicBezTo>
                    <a:cubicBezTo>
                      <a:pt x="8692" y="0"/>
                      <a:pt x="8691" y="0"/>
                      <a:pt x="8689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0"/>
              <p:cNvSpPr/>
              <p:nvPr/>
            </p:nvSpPr>
            <p:spPr>
              <a:xfrm>
                <a:off x="7009423" y="4296423"/>
                <a:ext cx="269071" cy="42798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230" extrusionOk="0">
                    <a:moveTo>
                      <a:pt x="8188" y="0"/>
                    </a:moveTo>
                    <a:cubicBezTo>
                      <a:pt x="8150" y="0"/>
                      <a:pt x="8046" y="22"/>
                      <a:pt x="7870" y="51"/>
                    </a:cubicBezTo>
                    <a:cubicBezTo>
                      <a:pt x="7644" y="99"/>
                      <a:pt x="7346" y="146"/>
                      <a:pt x="7001" y="218"/>
                    </a:cubicBezTo>
                    <a:cubicBezTo>
                      <a:pt x="6263" y="361"/>
                      <a:pt x="5239" y="539"/>
                      <a:pt x="4108" y="706"/>
                    </a:cubicBezTo>
                    <a:cubicBezTo>
                      <a:pt x="2977" y="885"/>
                      <a:pt x="1953" y="992"/>
                      <a:pt x="1203" y="1075"/>
                    </a:cubicBezTo>
                    <a:cubicBezTo>
                      <a:pt x="857" y="1111"/>
                      <a:pt x="560" y="1147"/>
                      <a:pt x="322" y="1170"/>
                    </a:cubicBezTo>
                    <a:cubicBezTo>
                      <a:pt x="107" y="1194"/>
                      <a:pt x="0" y="1218"/>
                      <a:pt x="0" y="1218"/>
                    </a:cubicBezTo>
                    <a:cubicBezTo>
                      <a:pt x="0" y="1230"/>
                      <a:pt x="119" y="1230"/>
                      <a:pt x="322" y="1230"/>
                    </a:cubicBezTo>
                    <a:cubicBezTo>
                      <a:pt x="536" y="1218"/>
                      <a:pt x="833" y="1194"/>
                      <a:pt x="1214" y="1170"/>
                    </a:cubicBezTo>
                    <a:cubicBezTo>
                      <a:pt x="1965" y="1123"/>
                      <a:pt x="3000" y="1016"/>
                      <a:pt x="4132" y="849"/>
                    </a:cubicBezTo>
                    <a:cubicBezTo>
                      <a:pt x="5263" y="682"/>
                      <a:pt x="6287" y="480"/>
                      <a:pt x="7025" y="313"/>
                    </a:cubicBezTo>
                    <a:cubicBezTo>
                      <a:pt x="7394" y="230"/>
                      <a:pt x="7680" y="158"/>
                      <a:pt x="7882" y="99"/>
                    </a:cubicBezTo>
                    <a:cubicBezTo>
                      <a:pt x="8096" y="51"/>
                      <a:pt x="8203" y="15"/>
                      <a:pt x="8203" y="4"/>
                    </a:cubicBezTo>
                    <a:cubicBezTo>
                      <a:pt x="8201" y="1"/>
                      <a:pt x="8196" y="0"/>
                      <a:pt x="8188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0"/>
              <p:cNvSpPr/>
              <p:nvPr/>
            </p:nvSpPr>
            <p:spPr>
              <a:xfrm>
                <a:off x="6862580" y="4120476"/>
                <a:ext cx="149196" cy="21548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6193" extrusionOk="0">
                    <a:moveTo>
                      <a:pt x="12" y="0"/>
                    </a:moveTo>
                    <a:cubicBezTo>
                      <a:pt x="0" y="12"/>
                      <a:pt x="60" y="108"/>
                      <a:pt x="167" y="262"/>
                    </a:cubicBezTo>
                    <a:cubicBezTo>
                      <a:pt x="286" y="441"/>
                      <a:pt x="453" y="667"/>
                      <a:pt x="631" y="941"/>
                    </a:cubicBezTo>
                    <a:cubicBezTo>
                      <a:pt x="1036" y="1513"/>
                      <a:pt x="1596" y="2286"/>
                      <a:pt x="2215" y="3144"/>
                    </a:cubicBezTo>
                    <a:cubicBezTo>
                      <a:pt x="2846" y="4001"/>
                      <a:pt x="3417" y="4763"/>
                      <a:pt x="3834" y="5323"/>
                    </a:cubicBezTo>
                    <a:cubicBezTo>
                      <a:pt x="4037" y="5573"/>
                      <a:pt x="4203" y="5787"/>
                      <a:pt x="4334" y="5965"/>
                    </a:cubicBezTo>
                    <a:cubicBezTo>
                      <a:pt x="4446" y="6110"/>
                      <a:pt x="4515" y="6193"/>
                      <a:pt x="4534" y="6193"/>
                    </a:cubicBezTo>
                    <a:cubicBezTo>
                      <a:pt x="4535" y="6193"/>
                      <a:pt x="4536" y="6192"/>
                      <a:pt x="4537" y="6192"/>
                    </a:cubicBezTo>
                    <a:cubicBezTo>
                      <a:pt x="4548" y="6192"/>
                      <a:pt x="4489" y="6096"/>
                      <a:pt x="4382" y="5930"/>
                    </a:cubicBezTo>
                    <a:cubicBezTo>
                      <a:pt x="4251" y="5751"/>
                      <a:pt x="4096" y="5525"/>
                      <a:pt x="3917" y="5263"/>
                    </a:cubicBezTo>
                    <a:cubicBezTo>
                      <a:pt x="3513" y="4691"/>
                      <a:pt x="2953" y="3918"/>
                      <a:pt x="2322" y="3060"/>
                    </a:cubicBezTo>
                    <a:cubicBezTo>
                      <a:pt x="1703" y="2203"/>
                      <a:pt x="1131" y="1441"/>
                      <a:pt x="715" y="881"/>
                    </a:cubicBezTo>
                    <a:cubicBezTo>
                      <a:pt x="512" y="631"/>
                      <a:pt x="346" y="405"/>
                      <a:pt x="203" y="227"/>
                    </a:cubicBezTo>
                    <a:cubicBezTo>
                      <a:pt x="84" y="84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0"/>
              <p:cNvSpPr/>
              <p:nvPr/>
            </p:nvSpPr>
            <p:spPr>
              <a:xfrm>
                <a:off x="6692711" y="4427418"/>
                <a:ext cx="193308" cy="274289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7883" extrusionOk="0">
                    <a:moveTo>
                      <a:pt x="14" y="0"/>
                    </a:moveTo>
                    <a:cubicBezTo>
                      <a:pt x="13" y="0"/>
                      <a:pt x="13" y="0"/>
                      <a:pt x="12" y="1"/>
                    </a:cubicBezTo>
                    <a:cubicBezTo>
                      <a:pt x="0" y="1"/>
                      <a:pt x="83" y="120"/>
                      <a:pt x="214" y="322"/>
                    </a:cubicBezTo>
                    <a:cubicBezTo>
                      <a:pt x="381" y="549"/>
                      <a:pt x="583" y="834"/>
                      <a:pt x="834" y="1180"/>
                    </a:cubicBezTo>
                    <a:cubicBezTo>
                      <a:pt x="1357" y="1906"/>
                      <a:pt x="2084" y="2894"/>
                      <a:pt x="2893" y="3978"/>
                    </a:cubicBezTo>
                    <a:cubicBezTo>
                      <a:pt x="3703" y="5073"/>
                      <a:pt x="4453" y="6049"/>
                      <a:pt x="4989" y="6752"/>
                    </a:cubicBezTo>
                    <a:cubicBezTo>
                      <a:pt x="5251" y="7097"/>
                      <a:pt x="5465" y="7371"/>
                      <a:pt x="5632" y="7585"/>
                    </a:cubicBezTo>
                    <a:cubicBezTo>
                      <a:pt x="5798" y="7776"/>
                      <a:pt x="5882" y="7883"/>
                      <a:pt x="5894" y="7883"/>
                    </a:cubicBezTo>
                    <a:cubicBezTo>
                      <a:pt x="5894" y="7871"/>
                      <a:pt x="5822" y="7764"/>
                      <a:pt x="5679" y="7549"/>
                    </a:cubicBezTo>
                    <a:cubicBezTo>
                      <a:pt x="5525" y="7335"/>
                      <a:pt x="5310" y="7038"/>
                      <a:pt x="5072" y="6692"/>
                    </a:cubicBezTo>
                    <a:cubicBezTo>
                      <a:pt x="4548" y="5978"/>
                      <a:pt x="3822" y="4990"/>
                      <a:pt x="3000" y="3894"/>
                    </a:cubicBezTo>
                    <a:cubicBezTo>
                      <a:pt x="2191" y="2811"/>
                      <a:pt x="1453" y="1834"/>
                      <a:pt x="917" y="1120"/>
                    </a:cubicBezTo>
                    <a:cubicBezTo>
                      <a:pt x="655" y="787"/>
                      <a:pt x="429" y="513"/>
                      <a:pt x="262" y="299"/>
                    </a:cubicBezTo>
                    <a:cubicBezTo>
                      <a:pt x="115" y="106"/>
                      <a:pt x="32" y="0"/>
                      <a:pt x="14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0"/>
              <p:cNvSpPr/>
              <p:nvPr/>
            </p:nvSpPr>
            <p:spPr>
              <a:xfrm>
                <a:off x="6882883" y="4630017"/>
                <a:ext cx="340143" cy="63814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1834" extrusionOk="0">
                    <a:moveTo>
                      <a:pt x="10371" y="0"/>
                    </a:moveTo>
                    <a:lnTo>
                      <a:pt x="10371" y="0"/>
                    </a:lnTo>
                    <a:cubicBezTo>
                      <a:pt x="10371" y="0"/>
                      <a:pt x="10228" y="24"/>
                      <a:pt x="9966" y="72"/>
                    </a:cubicBezTo>
                    <a:cubicBezTo>
                      <a:pt x="9680" y="131"/>
                      <a:pt x="9311" y="214"/>
                      <a:pt x="8859" y="310"/>
                    </a:cubicBezTo>
                    <a:cubicBezTo>
                      <a:pt x="7930" y="500"/>
                      <a:pt x="6632" y="762"/>
                      <a:pt x="5203" y="1012"/>
                    </a:cubicBezTo>
                    <a:cubicBezTo>
                      <a:pt x="3775" y="1262"/>
                      <a:pt x="2477" y="1465"/>
                      <a:pt x="1536" y="1596"/>
                    </a:cubicBezTo>
                    <a:cubicBezTo>
                      <a:pt x="1084" y="1655"/>
                      <a:pt x="703" y="1715"/>
                      <a:pt x="417" y="1750"/>
                    </a:cubicBezTo>
                    <a:cubicBezTo>
                      <a:pt x="155" y="1798"/>
                      <a:pt x="0" y="1822"/>
                      <a:pt x="12" y="1834"/>
                    </a:cubicBezTo>
                    <a:cubicBezTo>
                      <a:pt x="12" y="1834"/>
                      <a:pt x="155" y="1834"/>
                      <a:pt x="417" y="1810"/>
                    </a:cubicBezTo>
                    <a:cubicBezTo>
                      <a:pt x="691" y="1786"/>
                      <a:pt x="1072" y="1750"/>
                      <a:pt x="1548" y="1691"/>
                    </a:cubicBezTo>
                    <a:cubicBezTo>
                      <a:pt x="2489" y="1584"/>
                      <a:pt x="3799" y="1405"/>
                      <a:pt x="5227" y="1155"/>
                    </a:cubicBezTo>
                    <a:cubicBezTo>
                      <a:pt x="6668" y="893"/>
                      <a:pt x="7954" y="619"/>
                      <a:pt x="8882" y="405"/>
                    </a:cubicBezTo>
                    <a:cubicBezTo>
                      <a:pt x="9347" y="298"/>
                      <a:pt x="9716" y="202"/>
                      <a:pt x="9978" y="131"/>
                    </a:cubicBezTo>
                    <a:cubicBezTo>
                      <a:pt x="10228" y="60"/>
                      <a:pt x="10371" y="12"/>
                      <a:pt x="10371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8" name="Google Shape;1468;p40"/>
            <p:cNvSpPr/>
            <p:nvPr/>
          </p:nvSpPr>
          <p:spPr>
            <a:xfrm>
              <a:off x="5193420" y="2928264"/>
              <a:ext cx="60938" cy="65067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lnTo>
                    <a:pt x="596" y="608"/>
                  </a:lnTo>
                  <a:lnTo>
                    <a:pt x="0" y="941"/>
                  </a:lnTo>
                  <a:lnTo>
                    <a:pt x="596" y="1262"/>
                  </a:lnTo>
                  <a:lnTo>
                    <a:pt x="929" y="1870"/>
                  </a:lnTo>
                  <a:lnTo>
                    <a:pt x="1262" y="1262"/>
                  </a:lnTo>
                  <a:lnTo>
                    <a:pt x="1858" y="941"/>
                  </a:lnTo>
                  <a:lnTo>
                    <a:pt x="1262" y="60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5510132" y="4187139"/>
              <a:ext cx="137487" cy="288242"/>
            </a:xfrm>
            <a:custGeom>
              <a:avLst/>
              <a:gdLst/>
              <a:ahLst/>
              <a:cxnLst/>
              <a:rect l="l" t="t" r="r" b="b"/>
              <a:pathLst>
                <a:path w="4192" h="8284" extrusionOk="0">
                  <a:moveTo>
                    <a:pt x="2337" y="0"/>
                  </a:moveTo>
                  <a:cubicBezTo>
                    <a:pt x="2243" y="0"/>
                    <a:pt x="2150" y="12"/>
                    <a:pt x="2060" y="37"/>
                  </a:cubicBezTo>
                  <a:cubicBezTo>
                    <a:pt x="1548" y="168"/>
                    <a:pt x="1227" y="680"/>
                    <a:pt x="1000" y="1168"/>
                  </a:cubicBezTo>
                  <a:cubicBezTo>
                    <a:pt x="334" y="2585"/>
                    <a:pt x="0" y="4145"/>
                    <a:pt x="0" y="5716"/>
                  </a:cubicBezTo>
                  <a:cubicBezTo>
                    <a:pt x="12" y="6443"/>
                    <a:pt x="107" y="7217"/>
                    <a:pt x="524" y="7812"/>
                  </a:cubicBezTo>
                  <a:cubicBezTo>
                    <a:pt x="761" y="8151"/>
                    <a:pt x="1101" y="8283"/>
                    <a:pt x="1444" y="8283"/>
                  </a:cubicBezTo>
                  <a:cubicBezTo>
                    <a:pt x="1860" y="8283"/>
                    <a:pt x="2282" y="8090"/>
                    <a:pt x="2536" y="7836"/>
                  </a:cubicBezTo>
                  <a:cubicBezTo>
                    <a:pt x="3012" y="7371"/>
                    <a:pt x="3203" y="6705"/>
                    <a:pt x="3382" y="6074"/>
                  </a:cubicBezTo>
                  <a:cubicBezTo>
                    <a:pt x="3786" y="4621"/>
                    <a:pt x="4191" y="3097"/>
                    <a:pt x="3870" y="1632"/>
                  </a:cubicBezTo>
                  <a:cubicBezTo>
                    <a:pt x="3763" y="1192"/>
                    <a:pt x="3596" y="751"/>
                    <a:pt x="3286" y="430"/>
                  </a:cubicBezTo>
                  <a:cubicBezTo>
                    <a:pt x="3042" y="167"/>
                    <a:pt x="2686" y="0"/>
                    <a:pt x="2337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5558544" y="4575079"/>
              <a:ext cx="187077" cy="121539"/>
            </a:xfrm>
            <a:custGeom>
              <a:avLst/>
              <a:gdLst/>
              <a:ahLst/>
              <a:cxnLst/>
              <a:rect l="l" t="t" r="r" b="b"/>
              <a:pathLst>
                <a:path w="5704" h="3493" extrusionOk="0">
                  <a:moveTo>
                    <a:pt x="3001" y="0"/>
                  </a:moveTo>
                  <a:cubicBezTo>
                    <a:pt x="2323" y="0"/>
                    <a:pt x="1648" y="128"/>
                    <a:pt x="1048" y="436"/>
                  </a:cubicBezTo>
                  <a:cubicBezTo>
                    <a:pt x="191" y="900"/>
                    <a:pt x="96" y="1781"/>
                    <a:pt x="96" y="1781"/>
                  </a:cubicBezTo>
                  <a:cubicBezTo>
                    <a:pt x="1" y="2186"/>
                    <a:pt x="12" y="2639"/>
                    <a:pt x="227" y="2996"/>
                  </a:cubicBezTo>
                  <a:cubicBezTo>
                    <a:pt x="402" y="3288"/>
                    <a:pt x="736" y="3492"/>
                    <a:pt x="1067" y="3492"/>
                  </a:cubicBezTo>
                  <a:cubicBezTo>
                    <a:pt x="1141" y="3492"/>
                    <a:pt x="1215" y="3482"/>
                    <a:pt x="1286" y="3460"/>
                  </a:cubicBezTo>
                  <a:cubicBezTo>
                    <a:pt x="1691" y="3329"/>
                    <a:pt x="1917" y="2901"/>
                    <a:pt x="2251" y="2639"/>
                  </a:cubicBezTo>
                  <a:cubicBezTo>
                    <a:pt x="2641" y="2342"/>
                    <a:pt x="3133" y="2291"/>
                    <a:pt x="3637" y="2291"/>
                  </a:cubicBezTo>
                  <a:cubicBezTo>
                    <a:pt x="3902" y="2291"/>
                    <a:pt x="4171" y="2305"/>
                    <a:pt x="4430" y="2305"/>
                  </a:cubicBezTo>
                  <a:cubicBezTo>
                    <a:pt x="4739" y="2305"/>
                    <a:pt x="5061" y="2270"/>
                    <a:pt x="5299" y="2079"/>
                  </a:cubicBezTo>
                  <a:cubicBezTo>
                    <a:pt x="5704" y="1734"/>
                    <a:pt x="5632" y="1067"/>
                    <a:pt x="5275" y="686"/>
                  </a:cubicBezTo>
                  <a:cubicBezTo>
                    <a:pt x="4918" y="293"/>
                    <a:pt x="4382" y="150"/>
                    <a:pt x="3870" y="67"/>
                  </a:cubicBezTo>
                  <a:cubicBezTo>
                    <a:pt x="3584" y="24"/>
                    <a:pt x="3292" y="0"/>
                    <a:pt x="3001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5274631" y="4273773"/>
              <a:ext cx="226893" cy="236641"/>
            </a:xfrm>
            <a:custGeom>
              <a:avLst/>
              <a:gdLst/>
              <a:ahLst/>
              <a:cxnLst/>
              <a:rect l="l" t="t" r="r" b="b"/>
              <a:pathLst>
                <a:path w="6918" h="6801" extrusionOk="0">
                  <a:moveTo>
                    <a:pt x="1476" y="0"/>
                  </a:moveTo>
                  <a:cubicBezTo>
                    <a:pt x="1409" y="0"/>
                    <a:pt x="1342" y="4"/>
                    <a:pt x="1275" y="12"/>
                  </a:cubicBezTo>
                  <a:cubicBezTo>
                    <a:pt x="870" y="59"/>
                    <a:pt x="465" y="262"/>
                    <a:pt x="275" y="631"/>
                  </a:cubicBezTo>
                  <a:cubicBezTo>
                    <a:pt x="1" y="1167"/>
                    <a:pt x="275" y="1809"/>
                    <a:pt x="572" y="2345"/>
                  </a:cubicBezTo>
                  <a:cubicBezTo>
                    <a:pt x="1096" y="3262"/>
                    <a:pt x="1691" y="4155"/>
                    <a:pt x="2346" y="4988"/>
                  </a:cubicBezTo>
                  <a:cubicBezTo>
                    <a:pt x="2882" y="5655"/>
                    <a:pt x="3489" y="6322"/>
                    <a:pt x="4287" y="6620"/>
                  </a:cubicBezTo>
                  <a:cubicBezTo>
                    <a:pt x="4606" y="6737"/>
                    <a:pt x="4926" y="6800"/>
                    <a:pt x="5224" y="6800"/>
                  </a:cubicBezTo>
                  <a:cubicBezTo>
                    <a:pt x="5676" y="6800"/>
                    <a:pt x="6076" y="6653"/>
                    <a:pt x="6336" y="6324"/>
                  </a:cubicBezTo>
                  <a:lnTo>
                    <a:pt x="6336" y="6324"/>
                  </a:lnTo>
                  <a:lnTo>
                    <a:pt x="6263" y="6417"/>
                  </a:lnTo>
                  <a:cubicBezTo>
                    <a:pt x="6291" y="6383"/>
                    <a:pt x="6318" y="6349"/>
                    <a:pt x="6344" y="6314"/>
                  </a:cubicBezTo>
                  <a:lnTo>
                    <a:pt x="6344" y="6314"/>
                  </a:lnTo>
                  <a:cubicBezTo>
                    <a:pt x="6345" y="6313"/>
                    <a:pt x="6346" y="6311"/>
                    <a:pt x="6347" y="6310"/>
                  </a:cubicBezTo>
                  <a:lnTo>
                    <a:pt x="6347" y="6310"/>
                  </a:lnTo>
                  <a:lnTo>
                    <a:pt x="6344" y="6313"/>
                  </a:lnTo>
                  <a:lnTo>
                    <a:pt x="6344" y="6313"/>
                  </a:lnTo>
                  <a:cubicBezTo>
                    <a:pt x="6843" y="5630"/>
                    <a:pt x="6917" y="4697"/>
                    <a:pt x="6668" y="3893"/>
                  </a:cubicBezTo>
                  <a:cubicBezTo>
                    <a:pt x="6406" y="3048"/>
                    <a:pt x="5823" y="2333"/>
                    <a:pt x="5156" y="1750"/>
                  </a:cubicBezTo>
                  <a:cubicBezTo>
                    <a:pt x="4382" y="1071"/>
                    <a:pt x="3465" y="536"/>
                    <a:pt x="2477" y="202"/>
                  </a:cubicBezTo>
                  <a:cubicBezTo>
                    <a:pt x="2159" y="93"/>
                    <a:pt x="1816" y="0"/>
                    <a:pt x="147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5529254" y="4611368"/>
              <a:ext cx="126959" cy="241547"/>
            </a:xfrm>
            <a:custGeom>
              <a:avLst/>
              <a:gdLst/>
              <a:ahLst/>
              <a:cxnLst/>
              <a:rect l="l" t="t" r="r" b="b"/>
              <a:pathLst>
                <a:path w="3871" h="6942" extrusionOk="0">
                  <a:moveTo>
                    <a:pt x="3525" y="0"/>
                  </a:moveTo>
                  <a:cubicBezTo>
                    <a:pt x="3299" y="24"/>
                    <a:pt x="2977" y="84"/>
                    <a:pt x="2608" y="250"/>
                  </a:cubicBezTo>
                  <a:cubicBezTo>
                    <a:pt x="2239" y="417"/>
                    <a:pt x="1858" y="715"/>
                    <a:pt x="1525" y="1131"/>
                  </a:cubicBezTo>
                  <a:cubicBezTo>
                    <a:pt x="1191" y="1548"/>
                    <a:pt x="905" y="2060"/>
                    <a:pt x="679" y="2632"/>
                  </a:cubicBezTo>
                  <a:cubicBezTo>
                    <a:pt x="465" y="3203"/>
                    <a:pt x="310" y="3751"/>
                    <a:pt x="203" y="4275"/>
                  </a:cubicBezTo>
                  <a:cubicBezTo>
                    <a:pt x="108" y="4787"/>
                    <a:pt x="60" y="5263"/>
                    <a:pt x="36" y="5656"/>
                  </a:cubicBezTo>
                  <a:cubicBezTo>
                    <a:pt x="12" y="6049"/>
                    <a:pt x="1" y="6370"/>
                    <a:pt x="1" y="6596"/>
                  </a:cubicBezTo>
                  <a:cubicBezTo>
                    <a:pt x="1" y="6811"/>
                    <a:pt x="1" y="6942"/>
                    <a:pt x="12" y="6942"/>
                  </a:cubicBezTo>
                  <a:cubicBezTo>
                    <a:pt x="24" y="6942"/>
                    <a:pt x="36" y="6823"/>
                    <a:pt x="60" y="6596"/>
                  </a:cubicBezTo>
                  <a:cubicBezTo>
                    <a:pt x="84" y="6346"/>
                    <a:pt x="108" y="6037"/>
                    <a:pt x="132" y="5668"/>
                  </a:cubicBezTo>
                  <a:cubicBezTo>
                    <a:pt x="179" y="5275"/>
                    <a:pt x="227" y="4810"/>
                    <a:pt x="334" y="4298"/>
                  </a:cubicBezTo>
                  <a:cubicBezTo>
                    <a:pt x="441" y="3786"/>
                    <a:pt x="596" y="3239"/>
                    <a:pt x="810" y="2679"/>
                  </a:cubicBezTo>
                  <a:cubicBezTo>
                    <a:pt x="1036" y="2132"/>
                    <a:pt x="1310" y="1620"/>
                    <a:pt x="1620" y="1215"/>
                  </a:cubicBezTo>
                  <a:cubicBezTo>
                    <a:pt x="1941" y="810"/>
                    <a:pt x="2310" y="512"/>
                    <a:pt x="2656" y="346"/>
                  </a:cubicBezTo>
                  <a:cubicBezTo>
                    <a:pt x="3001" y="167"/>
                    <a:pt x="3311" y="96"/>
                    <a:pt x="3525" y="60"/>
                  </a:cubicBezTo>
                  <a:cubicBezTo>
                    <a:pt x="3739" y="36"/>
                    <a:pt x="3870" y="12"/>
                    <a:pt x="3870" y="12"/>
                  </a:cubicBezTo>
                  <a:cubicBezTo>
                    <a:pt x="3870" y="0"/>
                    <a:pt x="3739" y="0"/>
                    <a:pt x="352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6854774" y="2500660"/>
              <a:ext cx="196883" cy="174880"/>
            </a:xfrm>
            <a:custGeom>
              <a:avLst/>
              <a:gdLst/>
              <a:ahLst/>
              <a:cxnLst/>
              <a:rect l="l" t="t" r="r" b="b"/>
              <a:pathLst>
                <a:path w="6003" h="5026" extrusionOk="0">
                  <a:moveTo>
                    <a:pt x="2938" y="1"/>
                  </a:moveTo>
                  <a:cubicBezTo>
                    <a:pt x="2351" y="1"/>
                    <a:pt x="1773" y="185"/>
                    <a:pt x="1334" y="586"/>
                  </a:cubicBezTo>
                  <a:lnTo>
                    <a:pt x="834" y="1218"/>
                  </a:lnTo>
                  <a:cubicBezTo>
                    <a:pt x="0" y="2694"/>
                    <a:pt x="1131" y="4849"/>
                    <a:pt x="2822" y="5016"/>
                  </a:cubicBezTo>
                  <a:cubicBezTo>
                    <a:pt x="2891" y="5022"/>
                    <a:pt x="2960" y="5026"/>
                    <a:pt x="3029" y="5026"/>
                  </a:cubicBezTo>
                  <a:cubicBezTo>
                    <a:pt x="4633" y="5026"/>
                    <a:pt x="6003" y="3200"/>
                    <a:pt x="5489" y="1670"/>
                  </a:cubicBezTo>
                  <a:cubicBezTo>
                    <a:pt x="5141" y="628"/>
                    <a:pt x="4023" y="1"/>
                    <a:pt x="2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5725297" y="1782431"/>
              <a:ext cx="64480" cy="68407"/>
            </a:xfrm>
            <a:custGeom>
              <a:avLst/>
              <a:gdLst/>
              <a:ahLst/>
              <a:cxnLst/>
              <a:rect l="l" t="t" r="r" b="b"/>
              <a:pathLst>
                <a:path w="1966" h="1966" extrusionOk="0">
                  <a:moveTo>
                    <a:pt x="989" y="1"/>
                  </a:moveTo>
                  <a:lnTo>
                    <a:pt x="643" y="632"/>
                  </a:lnTo>
                  <a:lnTo>
                    <a:pt x="1" y="977"/>
                  </a:lnTo>
                  <a:lnTo>
                    <a:pt x="643" y="1322"/>
                  </a:lnTo>
                  <a:lnTo>
                    <a:pt x="989" y="1965"/>
                  </a:lnTo>
                  <a:lnTo>
                    <a:pt x="1334" y="1322"/>
                  </a:lnTo>
                  <a:lnTo>
                    <a:pt x="1965" y="977"/>
                  </a:lnTo>
                  <a:lnTo>
                    <a:pt x="1334" y="632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5528073" y="4291970"/>
              <a:ext cx="55887" cy="536121"/>
            </a:xfrm>
            <a:custGeom>
              <a:avLst/>
              <a:gdLst/>
              <a:ahLst/>
              <a:cxnLst/>
              <a:rect l="l" t="t" r="r" b="b"/>
              <a:pathLst>
                <a:path w="1704" h="15408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692" y="1"/>
                    <a:pt x="1680" y="48"/>
                    <a:pt x="1644" y="155"/>
                  </a:cubicBezTo>
                  <a:cubicBezTo>
                    <a:pt x="1608" y="263"/>
                    <a:pt x="1572" y="405"/>
                    <a:pt x="1513" y="584"/>
                  </a:cubicBezTo>
                  <a:cubicBezTo>
                    <a:pt x="1465" y="775"/>
                    <a:pt x="1406" y="1013"/>
                    <a:pt x="1334" y="1275"/>
                  </a:cubicBezTo>
                  <a:cubicBezTo>
                    <a:pt x="1275" y="1548"/>
                    <a:pt x="1203" y="1858"/>
                    <a:pt x="1132" y="2203"/>
                  </a:cubicBezTo>
                  <a:cubicBezTo>
                    <a:pt x="834" y="3584"/>
                    <a:pt x="525" y="5501"/>
                    <a:pt x="310" y="7644"/>
                  </a:cubicBezTo>
                  <a:cubicBezTo>
                    <a:pt x="96" y="9776"/>
                    <a:pt x="1" y="11716"/>
                    <a:pt x="13" y="13121"/>
                  </a:cubicBezTo>
                  <a:cubicBezTo>
                    <a:pt x="13" y="13836"/>
                    <a:pt x="25" y="14395"/>
                    <a:pt x="48" y="14788"/>
                  </a:cubicBezTo>
                  <a:cubicBezTo>
                    <a:pt x="60" y="14979"/>
                    <a:pt x="72" y="15122"/>
                    <a:pt x="84" y="15241"/>
                  </a:cubicBezTo>
                  <a:cubicBezTo>
                    <a:pt x="96" y="15348"/>
                    <a:pt x="96" y="15407"/>
                    <a:pt x="108" y="15407"/>
                  </a:cubicBezTo>
                  <a:cubicBezTo>
                    <a:pt x="108" y="15407"/>
                    <a:pt x="108" y="15348"/>
                    <a:pt x="108" y="15241"/>
                  </a:cubicBezTo>
                  <a:cubicBezTo>
                    <a:pt x="108" y="15122"/>
                    <a:pt x="108" y="14979"/>
                    <a:pt x="108" y="14788"/>
                  </a:cubicBezTo>
                  <a:cubicBezTo>
                    <a:pt x="96" y="14395"/>
                    <a:pt x="96" y="13836"/>
                    <a:pt x="108" y="13133"/>
                  </a:cubicBezTo>
                  <a:cubicBezTo>
                    <a:pt x="132" y="11728"/>
                    <a:pt x="227" y="9788"/>
                    <a:pt x="441" y="7656"/>
                  </a:cubicBezTo>
                  <a:cubicBezTo>
                    <a:pt x="656" y="5525"/>
                    <a:pt x="953" y="3608"/>
                    <a:pt x="1227" y="2227"/>
                  </a:cubicBezTo>
                  <a:cubicBezTo>
                    <a:pt x="1287" y="1882"/>
                    <a:pt x="1346" y="1572"/>
                    <a:pt x="1418" y="1298"/>
                  </a:cubicBezTo>
                  <a:cubicBezTo>
                    <a:pt x="1477" y="1025"/>
                    <a:pt x="1525" y="786"/>
                    <a:pt x="1572" y="596"/>
                  </a:cubicBezTo>
                  <a:cubicBezTo>
                    <a:pt x="1608" y="417"/>
                    <a:pt x="1644" y="274"/>
                    <a:pt x="1668" y="155"/>
                  </a:cubicBezTo>
                  <a:cubicBezTo>
                    <a:pt x="1692" y="60"/>
                    <a:pt x="1703" y="1"/>
                    <a:pt x="170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5362107" y="4334208"/>
              <a:ext cx="168743" cy="363364"/>
            </a:xfrm>
            <a:custGeom>
              <a:avLst/>
              <a:gdLst/>
              <a:ahLst/>
              <a:cxnLst/>
              <a:rect l="l" t="t" r="r" b="b"/>
              <a:pathLst>
                <a:path w="5145" h="10443" extrusionOk="0">
                  <a:moveTo>
                    <a:pt x="26" y="0"/>
                  </a:moveTo>
                  <a:cubicBezTo>
                    <a:pt x="25" y="0"/>
                    <a:pt x="25" y="0"/>
                    <a:pt x="25" y="1"/>
                  </a:cubicBezTo>
                  <a:cubicBezTo>
                    <a:pt x="1" y="37"/>
                    <a:pt x="584" y="370"/>
                    <a:pt x="1334" y="1156"/>
                  </a:cubicBezTo>
                  <a:cubicBezTo>
                    <a:pt x="2084" y="1930"/>
                    <a:pt x="2953" y="3168"/>
                    <a:pt x="3608" y="4680"/>
                  </a:cubicBezTo>
                  <a:cubicBezTo>
                    <a:pt x="3942" y="5442"/>
                    <a:pt x="4216" y="6180"/>
                    <a:pt x="4406" y="6859"/>
                  </a:cubicBezTo>
                  <a:cubicBezTo>
                    <a:pt x="4620" y="7550"/>
                    <a:pt x="4763" y="8181"/>
                    <a:pt x="4870" y="8704"/>
                  </a:cubicBezTo>
                  <a:cubicBezTo>
                    <a:pt x="4978" y="9240"/>
                    <a:pt x="5037" y="9669"/>
                    <a:pt x="5073" y="9978"/>
                  </a:cubicBezTo>
                  <a:cubicBezTo>
                    <a:pt x="5108" y="10276"/>
                    <a:pt x="5132" y="10443"/>
                    <a:pt x="5132" y="10443"/>
                  </a:cubicBezTo>
                  <a:cubicBezTo>
                    <a:pt x="5144" y="10443"/>
                    <a:pt x="5144" y="10276"/>
                    <a:pt x="5132" y="9967"/>
                  </a:cubicBezTo>
                  <a:cubicBezTo>
                    <a:pt x="5108" y="9669"/>
                    <a:pt x="5061" y="9228"/>
                    <a:pt x="4978" y="8693"/>
                  </a:cubicBezTo>
                  <a:cubicBezTo>
                    <a:pt x="4882" y="8157"/>
                    <a:pt x="4739" y="7514"/>
                    <a:pt x="4537" y="6823"/>
                  </a:cubicBezTo>
                  <a:cubicBezTo>
                    <a:pt x="4346" y="6133"/>
                    <a:pt x="4073" y="5383"/>
                    <a:pt x="3739" y="4633"/>
                  </a:cubicBezTo>
                  <a:cubicBezTo>
                    <a:pt x="3073" y="3097"/>
                    <a:pt x="2180" y="1847"/>
                    <a:pt x="1406" y="1085"/>
                  </a:cubicBezTo>
                  <a:cubicBezTo>
                    <a:pt x="1227" y="882"/>
                    <a:pt x="1025" y="727"/>
                    <a:pt x="870" y="584"/>
                  </a:cubicBezTo>
                  <a:cubicBezTo>
                    <a:pt x="787" y="513"/>
                    <a:pt x="703" y="453"/>
                    <a:pt x="632" y="394"/>
                  </a:cubicBezTo>
                  <a:cubicBezTo>
                    <a:pt x="560" y="346"/>
                    <a:pt x="489" y="299"/>
                    <a:pt x="417" y="251"/>
                  </a:cubicBezTo>
                  <a:cubicBezTo>
                    <a:pt x="181" y="94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5184130" y="804683"/>
              <a:ext cx="2239512" cy="1897858"/>
            </a:xfrm>
            <a:custGeom>
              <a:avLst/>
              <a:gdLst/>
              <a:ahLst/>
              <a:cxnLst/>
              <a:rect l="l" t="t" r="r" b="b"/>
              <a:pathLst>
                <a:path w="68283" h="54544" extrusionOk="0">
                  <a:moveTo>
                    <a:pt x="49013" y="1"/>
                  </a:moveTo>
                  <a:cubicBezTo>
                    <a:pt x="47126" y="1"/>
                    <a:pt x="45242" y="363"/>
                    <a:pt x="43506" y="1111"/>
                  </a:cubicBezTo>
                  <a:cubicBezTo>
                    <a:pt x="42253" y="450"/>
                    <a:pt x="40843" y="141"/>
                    <a:pt x="39397" y="141"/>
                  </a:cubicBezTo>
                  <a:cubicBezTo>
                    <a:pt x="35482" y="141"/>
                    <a:pt x="31296" y="2404"/>
                    <a:pt x="29218" y="6064"/>
                  </a:cubicBezTo>
                  <a:cubicBezTo>
                    <a:pt x="27583" y="5362"/>
                    <a:pt x="25808" y="5018"/>
                    <a:pt x="24031" y="5018"/>
                  </a:cubicBezTo>
                  <a:cubicBezTo>
                    <a:pt x="21319" y="5018"/>
                    <a:pt x="18601" y="5820"/>
                    <a:pt x="16371" y="7374"/>
                  </a:cubicBezTo>
                  <a:cubicBezTo>
                    <a:pt x="12668" y="9934"/>
                    <a:pt x="10442" y="14470"/>
                    <a:pt x="10668" y="18971"/>
                  </a:cubicBezTo>
                  <a:cubicBezTo>
                    <a:pt x="5191" y="21030"/>
                    <a:pt x="1108" y="26388"/>
                    <a:pt x="548" y="32210"/>
                  </a:cubicBezTo>
                  <a:cubicBezTo>
                    <a:pt x="0" y="38044"/>
                    <a:pt x="3001" y="44069"/>
                    <a:pt x="7989" y="47129"/>
                  </a:cubicBezTo>
                  <a:cubicBezTo>
                    <a:pt x="10450" y="48638"/>
                    <a:pt x="13337" y="49391"/>
                    <a:pt x="16223" y="49391"/>
                  </a:cubicBezTo>
                  <a:cubicBezTo>
                    <a:pt x="19189" y="49391"/>
                    <a:pt x="22154" y="48597"/>
                    <a:pt x="24658" y="47010"/>
                  </a:cubicBezTo>
                  <a:cubicBezTo>
                    <a:pt x="26153" y="51648"/>
                    <a:pt x="31109" y="54543"/>
                    <a:pt x="35997" y="54543"/>
                  </a:cubicBezTo>
                  <a:cubicBezTo>
                    <a:pt x="36792" y="54543"/>
                    <a:pt x="37586" y="54467"/>
                    <a:pt x="38362" y="54308"/>
                  </a:cubicBezTo>
                  <a:cubicBezTo>
                    <a:pt x="43910" y="53177"/>
                    <a:pt x="48352" y="48605"/>
                    <a:pt x="50411" y="43331"/>
                  </a:cubicBezTo>
                  <a:cubicBezTo>
                    <a:pt x="51916" y="44155"/>
                    <a:pt x="53594" y="44538"/>
                    <a:pt x="55287" y="44538"/>
                  </a:cubicBezTo>
                  <a:cubicBezTo>
                    <a:pt x="59167" y="44538"/>
                    <a:pt x="63124" y="42527"/>
                    <a:pt x="65246" y="39211"/>
                  </a:cubicBezTo>
                  <a:cubicBezTo>
                    <a:pt x="68283" y="34461"/>
                    <a:pt x="67521" y="27769"/>
                    <a:pt x="63901" y="23435"/>
                  </a:cubicBezTo>
                  <a:cubicBezTo>
                    <a:pt x="63318" y="22745"/>
                    <a:pt x="62639" y="22054"/>
                    <a:pt x="62413" y="21173"/>
                  </a:cubicBezTo>
                  <a:cubicBezTo>
                    <a:pt x="62127" y="20114"/>
                    <a:pt x="62544" y="19018"/>
                    <a:pt x="62841" y="17959"/>
                  </a:cubicBezTo>
                  <a:cubicBezTo>
                    <a:pt x="64246" y="12827"/>
                    <a:pt x="62484" y="6957"/>
                    <a:pt x="58472" y="3457"/>
                  </a:cubicBezTo>
                  <a:cubicBezTo>
                    <a:pt x="55883" y="1199"/>
                    <a:pt x="52443" y="1"/>
                    <a:pt x="49013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5165369" y="800821"/>
              <a:ext cx="2268833" cy="1913829"/>
            </a:xfrm>
            <a:custGeom>
              <a:avLst/>
              <a:gdLst/>
              <a:ahLst/>
              <a:cxnLst/>
              <a:rect l="l" t="t" r="r" b="b"/>
              <a:pathLst>
                <a:path w="69177" h="55003" extrusionOk="0">
                  <a:moveTo>
                    <a:pt x="49645" y="0"/>
                  </a:moveTo>
                  <a:cubicBezTo>
                    <a:pt x="47737" y="0"/>
                    <a:pt x="45832" y="364"/>
                    <a:pt x="44078" y="1115"/>
                  </a:cubicBezTo>
                  <a:cubicBezTo>
                    <a:pt x="42767" y="425"/>
                    <a:pt x="41295" y="100"/>
                    <a:pt x="39791" y="100"/>
                  </a:cubicBezTo>
                  <a:cubicBezTo>
                    <a:pt x="35901" y="100"/>
                    <a:pt x="31797" y="2276"/>
                    <a:pt x="29719" y="5925"/>
                  </a:cubicBezTo>
                  <a:cubicBezTo>
                    <a:pt x="28147" y="5254"/>
                    <a:pt x="26429" y="4934"/>
                    <a:pt x="24697" y="4934"/>
                  </a:cubicBezTo>
                  <a:cubicBezTo>
                    <a:pt x="21826" y="4934"/>
                    <a:pt x="18919" y="5814"/>
                    <a:pt x="16586" y="7425"/>
                  </a:cubicBezTo>
                  <a:cubicBezTo>
                    <a:pt x="12836" y="10021"/>
                    <a:pt x="10585" y="14593"/>
                    <a:pt x="10812" y="19129"/>
                  </a:cubicBezTo>
                  <a:cubicBezTo>
                    <a:pt x="5263" y="21213"/>
                    <a:pt x="1120" y="26606"/>
                    <a:pt x="560" y="32488"/>
                  </a:cubicBezTo>
                  <a:cubicBezTo>
                    <a:pt x="1" y="38358"/>
                    <a:pt x="3037" y="44442"/>
                    <a:pt x="8097" y="47526"/>
                  </a:cubicBezTo>
                  <a:cubicBezTo>
                    <a:pt x="10593" y="49047"/>
                    <a:pt x="13518" y="49806"/>
                    <a:pt x="16442" y="49806"/>
                  </a:cubicBezTo>
                  <a:cubicBezTo>
                    <a:pt x="19445" y="49806"/>
                    <a:pt x="22446" y="49005"/>
                    <a:pt x="24980" y="47407"/>
                  </a:cubicBezTo>
                  <a:cubicBezTo>
                    <a:pt x="26495" y="52085"/>
                    <a:pt x="31513" y="55002"/>
                    <a:pt x="36462" y="55002"/>
                  </a:cubicBezTo>
                  <a:cubicBezTo>
                    <a:pt x="37269" y="55002"/>
                    <a:pt x="38075" y="54925"/>
                    <a:pt x="38863" y="54765"/>
                  </a:cubicBezTo>
                  <a:cubicBezTo>
                    <a:pt x="44494" y="53633"/>
                    <a:pt x="48983" y="49014"/>
                    <a:pt x="51067" y="43692"/>
                  </a:cubicBezTo>
                  <a:cubicBezTo>
                    <a:pt x="52595" y="44525"/>
                    <a:pt x="54298" y="44912"/>
                    <a:pt x="56016" y="44912"/>
                  </a:cubicBezTo>
                  <a:cubicBezTo>
                    <a:pt x="59945" y="44912"/>
                    <a:pt x="63947" y="42887"/>
                    <a:pt x="66092" y="39548"/>
                  </a:cubicBezTo>
                  <a:cubicBezTo>
                    <a:pt x="69176" y="34750"/>
                    <a:pt x="68414" y="27999"/>
                    <a:pt x="64735" y="23642"/>
                  </a:cubicBezTo>
                  <a:cubicBezTo>
                    <a:pt x="64140" y="22927"/>
                    <a:pt x="63461" y="22249"/>
                    <a:pt x="63223" y="21356"/>
                  </a:cubicBezTo>
                  <a:cubicBezTo>
                    <a:pt x="62937" y="20284"/>
                    <a:pt x="63366" y="19177"/>
                    <a:pt x="63663" y="18105"/>
                  </a:cubicBezTo>
                  <a:cubicBezTo>
                    <a:pt x="65092" y="12926"/>
                    <a:pt x="63294" y="7009"/>
                    <a:pt x="59234" y="3484"/>
                  </a:cubicBezTo>
                  <a:cubicBezTo>
                    <a:pt x="56613" y="1209"/>
                    <a:pt x="53122" y="0"/>
                    <a:pt x="49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981945" y="1373163"/>
              <a:ext cx="717773" cy="821545"/>
            </a:xfrm>
            <a:custGeom>
              <a:avLst/>
              <a:gdLst/>
              <a:ahLst/>
              <a:cxnLst/>
              <a:rect l="l" t="t" r="r" b="b"/>
              <a:pathLst>
                <a:path w="21885" h="23611" extrusionOk="0">
                  <a:moveTo>
                    <a:pt x="10943" y="0"/>
                  </a:moveTo>
                  <a:cubicBezTo>
                    <a:pt x="4906" y="0"/>
                    <a:pt x="1" y="4906"/>
                    <a:pt x="1" y="10942"/>
                  </a:cubicBezTo>
                  <a:cubicBezTo>
                    <a:pt x="1" y="15324"/>
                    <a:pt x="2572" y="19098"/>
                    <a:pt x="6287" y="20848"/>
                  </a:cubicBezTo>
                  <a:lnTo>
                    <a:pt x="6287" y="23610"/>
                  </a:lnTo>
                  <a:lnTo>
                    <a:pt x="15872" y="23610"/>
                  </a:lnTo>
                  <a:cubicBezTo>
                    <a:pt x="15872" y="23610"/>
                    <a:pt x="15931" y="22051"/>
                    <a:pt x="15955" y="20670"/>
                  </a:cubicBezTo>
                  <a:cubicBezTo>
                    <a:pt x="19479" y="18860"/>
                    <a:pt x="21884" y="15181"/>
                    <a:pt x="21884" y="10942"/>
                  </a:cubicBezTo>
                  <a:cubicBezTo>
                    <a:pt x="21884" y="4906"/>
                    <a:pt x="16991" y="0"/>
                    <a:pt x="10943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6145582" y="1755397"/>
              <a:ext cx="399900" cy="438869"/>
            </a:xfrm>
            <a:custGeom>
              <a:avLst/>
              <a:gdLst/>
              <a:ahLst/>
              <a:cxnLst/>
              <a:rect l="l" t="t" r="r" b="b"/>
              <a:pathLst>
                <a:path w="12193" h="12613" extrusionOk="0">
                  <a:moveTo>
                    <a:pt x="8293" y="669"/>
                  </a:moveTo>
                  <a:cubicBezTo>
                    <a:pt x="8307" y="669"/>
                    <a:pt x="8321" y="670"/>
                    <a:pt x="8335" y="671"/>
                  </a:cubicBezTo>
                  <a:cubicBezTo>
                    <a:pt x="8537" y="694"/>
                    <a:pt x="8704" y="813"/>
                    <a:pt x="8799" y="992"/>
                  </a:cubicBezTo>
                  <a:cubicBezTo>
                    <a:pt x="8882" y="1171"/>
                    <a:pt x="8906" y="1385"/>
                    <a:pt x="8871" y="1575"/>
                  </a:cubicBezTo>
                  <a:cubicBezTo>
                    <a:pt x="8775" y="1980"/>
                    <a:pt x="8466" y="2314"/>
                    <a:pt x="8144" y="2587"/>
                  </a:cubicBezTo>
                  <a:cubicBezTo>
                    <a:pt x="8003" y="2703"/>
                    <a:pt x="7851" y="2808"/>
                    <a:pt x="7692" y="2900"/>
                  </a:cubicBezTo>
                  <a:lnTo>
                    <a:pt x="7692" y="2900"/>
                  </a:lnTo>
                  <a:cubicBezTo>
                    <a:pt x="7636" y="2780"/>
                    <a:pt x="7588" y="2656"/>
                    <a:pt x="7549" y="2528"/>
                  </a:cubicBezTo>
                  <a:cubicBezTo>
                    <a:pt x="7430" y="2147"/>
                    <a:pt x="7370" y="1730"/>
                    <a:pt x="7489" y="1337"/>
                  </a:cubicBezTo>
                  <a:cubicBezTo>
                    <a:pt x="7537" y="1147"/>
                    <a:pt x="7644" y="968"/>
                    <a:pt x="7799" y="849"/>
                  </a:cubicBezTo>
                  <a:cubicBezTo>
                    <a:pt x="7943" y="739"/>
                    <a:pt x="8117" y="669"/>
                    <a:pt x="8293" y="669"/>
                  </a:cubicBezTo>
                  <a:close/>
                  <a:moveTo>
                    <a:pt x="4223" y="132"/>
                  </a:moveTo>
                  <a:cubicBezTo>
                    <a:pt x="4346" y="132"/>
                    <a:pt x="4472" y="166"/>
                    <a:pt x="4584" y="218"/>
                  </a:cubicBezTo>
                  <a:cubicBezTo>
                    <a:pt x="4942" y="409"/>
                    <a:pt x="5108" y="825"/>
                    <a:pt x="5144" y="1230"/>
                  </a:cubicBezTo>
                  <a:cubicBezTo>
                    <a:pt x="5168" y="1635"/>
                    <a:pt x="5120" y="2052"/>
                    <a:pt x="4989" y="2433"/>
                  </a:cubicBezTo>
                  <a:cubicBezTo>
                    <a:pt x="4927" y="2615"/>
                    <a:pt x="4848" y="2790"/>
                    <a:pt x="4754" y="2956"/>
                  </a:cubicBezTo>
                  <a:lnTo>
                    <a:pt x="4754" y="2956"/>
                  </a:lnTo>
                  <a:cubicBezTo>
                    <a:pt x="4287" y="2683"/>
                    <a:pt x="3899" y="2278"/>
                    <a:pt x="3679" y="1802"/>
                  </a:cubicBezTo>
                  <a:cubicBezTo>
                    <a:pt x="3501" y="1421"/>
                    <a:pt x="3453" y="968"/>
                    <a:pt x="3608" y="575"/>
                  </a:cubicBezTo>
                  <a:cubicBezTo>
                    <a:pt x="3691" y="397"/>
                    <a:pt x="3822" y="230"/>
                    <a:pt x="4013" y="170"/>
                  </a:cubicBezTo>
                  <a:cubicBezTo>
                    <a:pt x="4079" y="144"/>
                    <a:pt x="4151" y="132"/>
                    <a:pt x="4223" y="132"/>
                  </a:cubicBezTo>
                  <a:close/>
                  <a:moveTo>
                    <a:pt x="829" y="2905"/>
                  </a:moveTo>
                  <a:cubicBezTo>
                    <a:pt x="964" y="2905"/>
                    <a:pt x="1100" y="2937"/>
                    <a:pt x="1215" y="2992"/>
                  </a:cubicBezTo>
                  <a:cubicBezTo>
                    <a:pt x="1513" y="3135"/>
                    <a:pt x="1703" y="3421"/>
                    <a:pt x="1846" y="3695"/>
                  </a:cubicBezTo>
                  <a:cubicBezTo>
                    <a:pt x="1977" y="3986"/>
                    <a:pt x="2101" y="4277"/>
                    <a:pt x="2220" y="4564"/>
                  </a:cubicBezTo>
                  <a:lnTo>
                    <a:pt x="2220" y="4564"/>
                  </a:lnTo>
                  <a:cubicBezTo>
                    <a:pt x="2138" y="4570"/>
                    <a:pt x="2056" y="4573"/>
                    <a:pt x="1974" y="4573"/>
                  </a:cubicBezTo>
                  <a:cubicBezTo>
                    <a:pt x="1753" y="4573"/>
                    <a:pt x="1535" y="4550"/>
                    <a:pt x="1322" y="4504"/>
                  </a:cubicBezTo>
                  <a:cubicBezTo>
                    <a:pt x="977" y="4421"/>
                    <a:pt x="620" y="4278"/>
                    <a:pt x="405" y="4016"/>
                  </a:cubicBezTo>
                  <a:cubicBezTo>
                    <a:pt x="191" y="3766"/>
                    <a:pt x="131" y="3361"/>
                    <a:pt x="334" y="3111"/>
                  </a:cubicBezTo>
                  <a:cubicBezTo>
                    <a:pt x="458" y="2966"/>
                    <a:pt x="643" y="2905"/>
                    <a:pt x="829" y="2905"/>
                  </a:cubicBezTo>
                  <a:close/>
                  <a:moveTo>
                    <a:pt x="11239" y="2797"/>
                  </a:moveTo>
                  <a:cubicBezTo>
                    <a:pt x="11411" y="2797"/>
                    <a:pt x="11583" y="2839"/>
                    <a:pt x="11728" y="2921"/>
                  </a:cubicBezTo>
                  <a:cubicBezTo>
                    <a:pt x="12026" y="3087"/>
                    <a:pt x="12145" y="3468"/>
                    <a:pt x="11990" y="3778"/>
                  </a:cubicBezTo>
                  <a:cubicBezTo>
                    <a:pt x="11835" y="4088"/>
                    <a:pt x="11538" y="4314"/>
                    <a:pt x="11204" y="4445"/>
                  </a:cubicBezTo>
                  <a:cubicBezTo>
                    <a:pt x="10926" y="4541"/>
                    <a:pt x="10628" y="4588"/>
                    <a:pt x="10327" y="4588"/>
                  </a:cubicBezTo>
                  <a:cubicBezTo>
                    <a:pt x="10055" y="4588"/>
                    <a:pt x="9780" y="4549"/>
                    <a:pt x="9516" y="4472"/>
                  </a:cubicBezTo>
                  <a:lnTo>
                    <a:pt x="9516" y="4472"/>
                  </a:lnTo>
                  <a:cubicBezTo>
                    <a:pt x="9682" y="4153"/>
                    <a:pt x="9869" y="3834"/>
                    <a:pt x="10085" y="3528"/>
                  </a:cubicBezTo>
                  <a:cubicBezTo>
                    <a:pt x="10276" y="3278"/>
                    <a:pt x="10502" y="3028"/>
                    <a:pt x="10799" y="2897"/>
                  </a:cubicBezTo>
                  <a:cubicBezTo>
                    <a:pt x="10934" y="2830"/>
                    <a:pt x="11086" y="2797"/>
                    <a:pt x="11239" y="2797"/>
                  </a:cubicBezTo>
                  <a:close/>
                  <a:moveTo>
                    <a:pt x="4225" y="0"/>
                  </a:moveTo>
                  <a:cubicBezTo>
                    <a:pt x="4138" y="0"/>
                    <a:pt x="4050" y="16"/>
                    <a:pt x="3965" y="51"/>
                  </a:cubicBezTo>
                  <a:cubicBezTo>
                    <a:pt x="3739" y="123"/>
                    <a:pt x="3572" y="313"/>
                    <a:pt x="3489" y="528"/>
                  </a:cubicBezTo>
                  <a:cubicBezTo>
                    <a:pt x="3322" y="956"/>
                    <a:pt x="3370" y="1444"/>
                    <a:pt x="3560" y="1849"/>
                  </a:cubicBezTo>
                  <a:cubicBezTo>
                    <a:pt x="3795" y="2362"/>
                    <a:pt x="4196" y="2790"/>
                    <a:pt x="4684" y="3076"/>
                  </a:cubicBezTo>
                  <a:lnTo>
                    <a:pt x="4684" y="3076"/>
                  </a:lnTo>
                  <a:cubicBezTo>
                    <a:pt x="4390" y="3551"/>
                    <a:pt x="3978" y="3944"/>
                    <a:pt x="3501" y="4195"/>
                  </a:cubicBezTo>
                  <a:cubicBezTo>
                    <a:pt x="3131" y="4389"/>
                    <a:pt x="2730" y="4510"/>
                    <a:pt x="2325" y="4554"/>
                  </a:cubicBezTo>
                  <a:lnTo>
                    <a:pt x="2325" y="4554"/>
                  </a:lnTo>
                  <a:cubicBezTo>
                    <a:pt x="2205" y="4257"/>
                    <a:pt x="2076" y="3954"/>
                    <a:pt x="1929" y="3647"/>
                  </a:cubicBezTo>
                  <a:cubicBezTo>
                    <a:pt x="1786" y="3361"/>
                    <a:pt x="1584" y="3064"/>
                    <a:pt x="1262" y="2897"/>
                  </a:cubicBezTo>
                  <a:cubicBezTo>
                    <a:pt x="1127" y="2835"/>
                    <a:pt x="974" y="2799"/>
                    <a:pt x="811" y="2799"/>
                  </a:cubicBezTo>
                  <a:cubicBezTo>
                    <a:pt x="787" y="2799"/>
                    <a:pt x="763" y="2800"/>
                    <a:pt x="739" y="2802"/>
                  </a:cubicBezTo>
                  <a:cubicBezTo>
                    <a:pt x="560" y="2814"/>
                    <a:pt x="370" y="2897"/>
                    <a:pt x="250" y="3040"/>
                  </a:cubicBezTo>
                  <a:cubicBezTo>
                    <a:pt x="0" y="3349"/>
                    <a:pt x="72" y="3802"/>
                    <a:pt x="310" y="4088"/>
                  </a:cubicBezTo>
                  <a:cubicBezTo>
                    <a:pt x="560" y="4385"/>
                    <a:pt x="929" y="4528"/>
                    <a:pt x="1298" y="4611"/>
                  </a:cubicBezTo>
                  <a:cubicBezTo>
                    <a:pt x="1530" y="4664"/>
                    <a:pt x="1770" y="4690"/>
                    <a:pt x="2011" y="4690"/>
                  </a:cubicBezTo>
                  <a:cubicBezTo>
                    <a:pt x="2097" y="4690"/>
                    <a:pt x="2183" y="4687"/>
                    <a:pt x="2268" y="4680"/>
                  </a:cubicBezTo>
                  <a:lnTo>
                    <a:pt x="2268" y="4680"/>
                  </a:lnTo>
                  <a:cubicBezTo>
                    <a:pt x="2370" y="4928"/>
                    <a:pt x="2467" y="5172"/>
                    <a:pt x="2560" y="5409"/>
                  </a:cubicBezTo>
                  <a:cubicBezTo>
                    <a:pt x="3453" y="7600"/>
                    <a:pt x="4084" y="9410"/>
                    <a:pt x="4513" y="10672"/>
                  </a:cubicBezTo>
                  <a:cubicBezTo>
                    <a:pt x="4727" y="11291"/>
                    <a:pt x="4894" y="11779"/>
                    <a:pt x="5001" y="12112"/>
                  </a:cubicBezTo>
                  <a:cubicBezTo>
                    <a:pt x="5061" y="12279"/>
                    <a:pt x="5096" y="12398"/>
                    <a:pt x="5132" y="12493"/>
                  </a:cubicBezTo>
                  <a:cubicBezTo>
                    <a:pt x="5156" y="12577"/>
                    <a:pt x="5180" y="12612"/>
                    <a:pt x="5180" y="12612"/>
                  </a:cubicBezTo>
                  <a:cubicBezTo>
                    <a:pt x="5180" y="12612"/>
                    <a:pt x="5168" y="12577"/>
                    <a:pt x="5144" y="12482"/>
                  </a:cubicBezTo>
                  <a:cubicBezTo>
                    <a:pt x="5120" y="12398"/>
                    <a:pt x="5072" y="12267"/>
                    <a:pt x="5025" y="12101"/>
                  </a:cubicBezTo>
                  <a:cubicBezTo>
                    <a:pt x="4930" y="11767"/>
                    <a:pt x="4775" y="11279"/>
                    <a:pt x="4561" y="10648"/>
                  </a:cubicBezTo>
                  <a:cubicBezTo>
                    <a:pt x="4144" y="9398"/>
                    <a:pt x="3525" y="7576"/>
                    <a:pt x="2656" y="5373"/>
                  </a:cubicBezTo>
                  <a:cubicBezTo>
                    <a:pt x="2561" y="5145"/>
                    <a:pt x="2469" y="4910"/>
                    <a:pt x="2372" y="4671"/>
                  </a:cubicBezTo>
                  <a:lnTo>
                    <a:pt x="2372" y="4671"/>
                  </a:lnTo>
                  <a:cubicBezTo>
                    <a:pt x="2782" y="4626"/>
                    <a:pt x="3188" y="4504"/>
                    <a:pt x="3560" y="4302"/>
                  </a:cubicBezTo>
                  <a:cubicBezTo>
                    <a:pt x="4064" y="4042"/>
                    <a:pt x="4490" y="3634"/>
                    <a:pt x="4794" y="3137"/>
                  </a:cubicBezTo>
                  <a:lnTo>
                    <a:pt x="4794" y="3137"/>
                  </a:lnTo>
                  <a:cubicBezTo>
                    <a:pt x="5069" y="3283"/>
                    <a:pt x="5369" y="3384"/>
                    <a:pt x="5680" y="3433"/>
                  </a:cubicBezTo>
                  <a:cubicBezTo>
                    <a:pt x="5830" y="3456"/>
                    <a:pt x="5980" y="3467"/>
                    <a:pt x="6130" y="3467"/>
                  </a:cubicBezTo>
                  <a:cubicBezTo>
                    <a:pt x="6656" y="3467"/>
                    <a:pt x="7175" y="3329"/>
                    <a:pt x="7636" y="3088"/>
                  </a:cubicBezTo>
                  <a:lnTo>
                    <a:pt x="7636" y="3088"/>
                  </a:lnTo>
                  <a:cubicBezTo>
                    <a:pt x="7938" y="3658"/>
                    <a:pt x="8413" y="4121"/>
                    <a:pt x="8966" y="4397"/>
                  </a:cubicBezTo>
                  <a:cubicBezTo>
                    <a:pt x="9095" y="4459"/>
                    <a:pt x="9228" y="4512"/>
                    <a:pt x="9363" y="4556"/>
                  </a:cubicBezTo>
                  <a:lnTo>
                    <a:pt x="9363" y="4556"/>
                  </a:lnTo>
                  <a:cubicBezTo>
                    <a:pt x="9269" y="4742"/>
                    <a:pt x="9181" y="4927"/>
                    <a:pt x="9097" y="5112"/>
                  </a:cubicBezTo>
                  <a:cubicBezTo>
                    <a:pt x="8609" y="6195"/>
                    <a:pt x="8323" y="7231"/>
                    <a:pt x="8109" y="8148"/>
                  </a:cubicBezTo>
                  <a:cubicBezTo>
                    <a:pt x="7894" y="9076"/>
                    <a:pt x="7763" y="9874"/>
                    <a:pt x="7668" y="10529"/>
                  </a:cubicBezTo>
                  <a:cubicBezTo>
                    <a:pt x="7573" y="11184"/>
                    <a:pt x="7513" y="11696"/>
                    <a:pt x="7466" y="12041"/>
                  </a:cubicBezTo>
                  <a:cubicBezTo>
                    <a:pt x="7454" y="12208"/>
                    <a:pt x="7442" y="12339"/>
                    <a:pt x="7430" y="12434"/>
                  </a:cubicBezTo>
                  <a:cubicBezTo>
                    <a:pt x="7418" y="12529"/>
                    <a:pt x="7418" y="12577"/>
                    <a:pt x="7418" y="12577"/>
                  </a:cubicBezTo>
                  <a:cubicBezTo>
                    <a:pt x="7418" y="12577"/>
                    <a:pt x="7430" y="12529"/>
                    <a:pt x="7442" y="12434"/>
                  </a:cubicBezTo>
                  <a:cubicBezTo>
                    <a:pt x="7454" y="12339"/>
                    <a:pt x="7478" y="12208"/>
                    <a:pt x="7501" y="12041"/>
                  </a:cubicBezTo>
                  <a:cubicBezTo>
                    <a:pt x="7549" y="11696"/>
                    <a:pt x="7632" y="11184"/>
                    <a:pt x="7728" y="10541"/>
                  </a:cubicBezTo>
                  <a:cubicBezTo>
                    <a:pt x="7835" y="9886"/>
                    <a:pt x="7966" y="9076"/>
                    <a:pt x="8180" y="8171"/>
                  </a:cubicBezTo>
                  <a:cubicBezTo>
                    <a:pt x="8406" y="7255"/>
                    <a:pt x="8704" y="6219"/>
                    <a:pt x="9192" y="5147"/>
                  </a:cubicBezTo>
                  <a:cubicBezTo>
                    <a:pt x="9274" y="4962"/>
                    <a:pt x="9363" y="4773"/>
                    <a:pt x="9458" y="4585"/>
                  </a:cubicBezTo>
                  <a:lnTo>
                    <a:pt x="9458" y="4585"/>
                  </a:lnTo>
                  <a:cubicBezTo>
                    <a:pt x="9737" y="4664"/>
                    <a:pt x="10026" y="4705"/>
                    <a:pt x="10312" y="4705"/>
                  </a:cubicBezTo>
                  <a:cubicBezTo>
                    <a:pt x="10632" y="4705"/>
                    <a:pt x="10947" y="4655"/>
                    <a:pt x="11240" y="4552"/>
                  </a:cubicBezTo>
                  <a:cubicBezTo>
                    <a:pt x="11597" y="4409"/>
                    <a:pt x="11919" y="4171"/>
                    <a:pt x="12085" y="3826"/>
                  </a:cubicBezTo>
                  <a:cubicBezTo>
                    <a:pt x="12169" y="3659"/>
                    <a:pt x="12192" y="3445"/>
                    <a:pt x="12133" y="3266"/>
                  </a:cubicBezTo>
                  <a:cubicBezTo>
                    <a:pt x="12085" y="3076"/>
                    <a:pt x="11942" y="2921"/>
                    <a:pt x="11788" y="2837"/>
                  </a:cubicBezTo>
                  <a:cubicBezTo>
                    <a:pt x="11619" y="2737"/>
                    <a:pt x="11426" y="2690"/>
                    <a:pt x="11237" y="2690"/>
                  </a:cubicBezTo>
                  <a:cubicBezTo>
                    <a:pt x="11067" y="2690"/>
                    <a:pt x="10899" y="2728"/>
                    <a:pt x="10752" y="2802"/>
                  </a:cubicBezTo>
                  <a:cubicBezTo>
                    <a:pt x="10430" y="2945"/>
                    <a:pt x="10192" y="3207"/>
                    <a:pt x="10002" y="3468"/>
                  </a:cubicBezTo>
                  <a:cubicBezTo>
                    <a:pt x="9782" y="3787"/>
                    <a:pt x="9592" y="4115"/>
                    <a:pt x="9421" y="4443"/>
                  </a:cubicBezTo>
                  <a:lnTo>
                    <a:pt x="9421" y="4443"/>
                  </a:lnTo>
                  <a:cubicBezTo>
                    <a:pt x="9286" y="4398"/>
                    <a:pt x="9153" y="4343"/>
                    <a:pt x="9025" y="4278"/>
                  </a:cubicBezTo>
                  <a:cubicBezTo>
                    <a:pt x="8489" y="4019"/>
                    <a:pt x="8038" y="3573"/>
                    <a:pt x="7752" y="3024"/>
                  </a:cubicBezTo>
                  <a:lnTo>
                    <a:pt x="7752" y="3024"/>
                  </a:lnTo>
                  <a:cubicBezTo>
                    <a:pt x="7920" y="2927"/>
                    <a:pt x="8080" y="2817"/>
                    <a:pt x="8228" y="2695"/>
                  </a:cubicBezTo>
                  <a:cubicBezTo>
                    <a:pt x="8561" y="2397"/>
                    <a:pt x="8894" y="2064"/>
                    <a:pt x="9002" y="1599"/>
                  </a:cubicBezTo>
                  <a:cubicBezTo>
                    <a:pt x="9049" y="1373"/>
                    <a:pt x="9013" y="1135"/>
                    <a:pt x="8906" y="932"/>
                  </a:cubicBezTo>
                  <a:cubicBezTo>
                    <a:pt x="8799" y="730"/>
                    <a:pt x="8585" y="563"/>
                    <a:pt x="8347" y="551"/>
                  </a:cubicBezTo>
                  <a:cubicBezTo>
                    <a:pt x="8320" y="549"/>
                    <a:pt x="8293" y="547"/>
                    <a:pt x="8266" y="547"/>
                  </a:cubicBezTo>
                  <a:cubicBezTo>
                    <a:pt x="7825" y="547"/>
                    <a:pt x="7460" y="909"/>
                    <a:pt x="7358" y="1302"/>
                  </a:cubicBezTo>
                  <a:cubicBezTo>
                    <a:pt x="7239" y="1730"/>
                    <a:pt x="7299" y="2171"/>
                    <a:pt x="7418" y="2564"/>
                  </a:cubicBezTo>
                  <a:cubicBezTo>
                    <a:pt x="7461" y="2702"/>
                    <a:pt x="7513" y="2835"/>
                    <a:pt x="7574" y="2964"/>
                  </a:cubicBezTo>
                  <a:lnTo>
                    <a:pt x="7574" y="2964"/>
                  </a:lnTo>
                  <a:cubicBezTo>
                    <a:pt x="7126" y="3198"/>
                    <a:pt x="6623" y="3332"/>
                    <a:pt x="6117" y="3332"/>
                  </a:cubicBezTo>
                  <a:cubicBezTo>
                    <a:pt x="5979" y="3332"/>
                    <a:pt x="5841" y="3323"/>
                    <a:pt x="5704" y="3302"/>
                  </a:cubicBezTo>
                  <a:cubicBezTo>
                    <a:pt x="5411" y="3254"/>
                    <a:pt x="5126" y="3156"/>
                    <a:pt x="4864" y="3017"/>
                  </a:cubicBezTo>
                  <a:lnTo>
                    <a:pt x="4864" y="3017"/>
                  </a:lnTo>
                  <a:cubicBezTo>
                    <a:pt x="4960" y="2843"/>
                    <a:pt x="5043" y="2660"/>
                    <a:pt x="5108" y="2468"/>
                  </a:cubicBezTo>
                  <a:cubicBezTo>
                    <a:pt x="5239" y="2075"/>
                    <a:pt x="5299" y="1647"/>
                    <a:pt x="5275" y="1218"/>
                  </a:cubicBezTo>
                  <a:cubicBezTo>
                    <a:pt x="5251" y="1004"/>
                    <a:pt x="5203" y="790"/>
                    <a:pt x="5108" y="587"/>
                  </a:cubicBezTo>
                  <a:cubicBezTo>
                    <a:pt x="5001" y="385"/>
                    <a:pt x="4846" y="218"/>
                    <a:pt x="4644" y="111"/>
                  </a:cubicBezTo>
                  <a:cubicBezTo>
                    <a:pt x="4517" y="44"/>
                    <a:pt x="4372" y="0"/>
                    <a:pt x="422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6188156" y="2213271"/>
              <a:ext cx="310461" cy="43111"/>
            </a:xfrm>
            <a:custGeom>
              <a:avLst/>
              <a:gdLst/>
              <a:ahLst/>
              <a:cxnLst/>
              <a:rect l="l" t="t" r="r" b="b"/>
              <a:pathLst>
                <a:path w="9466" h="1239" extrusionOk="0">
                  <a:moveTo>
                    <a:pt x="286" y="0"/>
                  </a:moveTo>
                  <a:cubicBezTo>
                    <a:pt x="131" y="0"/>
                    <a:pt x="0" y="131"/>
                    <a:pt x="0" y="298"/>
                  </a:cubicBezTo>
                  <a:lnTo>
                    <a:pt x="0" y="941"/>
                  </a:lnTo>
                  <a:cubicBezTo>
                    <a:pt x="0" y="1107"/>
                    <a:pt x="131" y="1238"/>
                    <a:pt x="286" y="1238"/>
                  </a:cubicBezTo>
                  <a:lnTo>
                    <a:pt x="9168" y="1238"/>
                  </a:lnTo>
                  <a:cubicBezTo>
                    <a:pt x="9335" y="1238"/>
                    <a:pt x="9466" y="1107"/>
                    <a:pt x="9466" y="941"/>
                  </a:cubicBezTo>
                  <a:lnTo>
                    <a:pt x="9466" y="298"/>
                  </a:lnTo>
                  <a:cubicBezTo>
                    <a:pt x="9466" y="131"/>
                    <a:pt x="9335" y="0"/>
                    <a:pt x="916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6188156" y="2274994"/>
              <a:ext cx="310461" cy="137162"/>
            </a:xfrm>
            <a:custGeom>
              <a:avLst/>
              <a:gdLst/>
              <a:ahLst/>
              <a:cxnLst/>
              <a:rect l="l" t="t" r="r" b="b"/>
              <a:pathLst>
                <a:path w="9466" h="3942" extrusionOk="0">
                  <a:moveTo>
                    <a:pt x="619" y="0"/>
                  </a:moveTo>
                  <a:cubicBezTo>
                    <a:pt x="274" y="0"/>
                    <a:pt x="0" y="274"/>
                    <a:pt x="0" y="619"/>
                  </a:cubicBezTo>
                  <a:cubicBezTo>
                    <a:pt x="0" y="953"/>
                    <a:pt x="274" y="1238"/>
                    <a:pt x="619" y="1238"/>
                  </a:cubicBezTo>
                  <a:lnTo>
                    <a:pt x="1512" y="1238"/>
                  </a:lnTo>
                  <a:lnTo>
                    <a:pt x="2715" y="3513"/>
                  </a:lnTo>
                  <a:cubicBezTo>
                    <a:pt x="2858" y="3774"/>
                    <a:pt x="3120" y="3941"/>
                    <a:pt x="3417" y="3941"/>
                  </a:cubicBezTo>
                  <a:lnTo>
                    <a:pt x="6358" y="3941"/>
                  </a:lnTo>
                  <a:cubicBezTo>
                    <a:pt x="6656" y="3941"/>
                    <a:pt x="6930" y="3774"/>
                    <a:pt x="7073" y="3513"/>
                  </a:cubicBezTo>
                  <a:lnTo>
                    <a:pt x="8227" y="1238"/>
                  </a:lnTo>
                  <a:lnTo>
                    <a:pt x="8847" y="1238"/>
                  </a:lnTo>
                  <a:cubicBezTo>
                    <a:pt x="9192" y="1238"/>
                    <a:pt x="9466" y="953"/>
                    <a:pt x="9466" y="619"/>
                  </a:cubicBezTo>
                  <a:cubicBezTo>
                    <a:pt x="9466" y="274"/>
                    <a:pt x="9192" y="0"/>
                    <a:pt x="884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6020616" y="1443097"/>
              <a:ext cx="240570" cy="432780"/>
            </a:xfrm>
            <a:custGeom>
              <a:avLst/>
              <a:gdLst/>
              <a:ahLst/>
              <a:cxnLst/>
              <a:rect l="l" t="t" r="r" b="b"/>
              <a:pathLst>
                <a:path w="7335" h="12438" extrusionOk="0">
                  <a:moveTo>
                    <a:pt x="6898" y="1"/>
                  </a:moveTo>
                  <a:cubicBezTo>
                    <a:pt x="6814" y="1"/>
                    <a:pt x="6717" y="5"/>
                    <a:pt x="6608" y="14"/>
                  </a:cubicBezTo>
                  <a:cubicBezTo>
                    <a:pt x="6204" y="62"/>
                    <a:pt x="5608" y="205"/>
                    <a:pt x="4930" y="514"/>
                  </a:cubicBezTo>
                  <a:cubicBezTo>
                    <a:pt x="4239" y="812"/>
                    <a:pt x="3465" y="1288"/>
                    <a:pt x="2739" y="1967"/>
                  </a:cubicBezTo>
                  <a:cubicBezTo>
                    <a:pt x="2001" y="2646"/>
                    <a:pt x="1310" y="3539"/>
                    <a:pt x="810" y="4586"/>
                  </a:cubicBezTo>
                  <a:cubicBezTo>
                    <a:pt x="322" y="5658"/>
                    <a:pt x="96" y="6753"/>
                    <a:pt x="48" y="7753"/>
                  </a:cubicBezTo>
                  <a:cubicBezTo>
                    <a:pt x="0" y="8754"/>
                    <a:pt x="143" y="9647"/>
                    <a:pt x="346" y="10373"/>
                  </a:cubicBezTo>
                  <a:cubicBezTo>
                    <a:pt x="560" y="11087"/>
                    <a:pt x="834" y="11635"/>
                    <a:pt x="1060" y="11968"/>
                  </a:cubicBezTo>
                  <a:cubicBezTo>
                    <a:pt x="1276" y="12281"/>
                    <a:pt x="1453" y="12438"/>
                    <a:pt x="1537" y="12438"/>
                  </a:cubicBezTo>
                  <a:cubicBezTo>
                    <a:pt x="1546" y="12438"/>
                    <a:pt x="1553" y="12436"/>
                    <a:pt x="1560" y="12433"/>
                  </a:cubicBezTo>
                  <a:cubicBezTo>
                    <a:pt x="1739" y="12337"/>
                    <a:pt x="1429" y="11516"/>
                    <a:pt x="1286" y="10182"/>
                  </a:cubicBezTo>
                  <a:cubicBezTo>
                    <a:pt x="1120" y="8861"/>
                    <a:pt x="1203" y="6968"/>
                    <a:pt x="2036" y="5158"/>
                  </a:cubicBezTo>
                  <a:cubicBezTo>
                    <a:pt x="2882" y="3348"/>
                    <a:pt x="4275" y="2074"/>
                    <a:pt x="5382" y="1348"/>
                  </a:cubicBezTo>
                  <a:cubicBezTo>
                    <a:pt x="6501" y="598"/>
                    <a:pt x="7335" y="300"/>
                    <a:pt x="7287" y="98"/>
                  </a:cubicBezTo>
                  <a:cubicBezTo>
                    <a:pt x="7269" y="36"/>
                    <a:pt x="7135" y="1"/>
                    <a:pt x="6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6299445" y="1416237"/>
              <a:ext cx="92981" cy="46834"/>
            </a:xfrm>
            <a:custGeom>
              <a:avLst/>
              <a:gdLst/>
              <a:ahLst/>
              <a:cxnLst/>
              <a:rect l="l" t="t" r="r" b="b"/>
              <a:pathLst>
                <a:path w="2835" h="1346" extrusionOk="0">
                  <a:moveTo>
                    <a:pt x="1417" y="1"/>
                  </a:moveTo>
                  <a:cubicBezTo>
                    <a:pt x="1001" y="1"/>
                    <a:pt x="632" y="108"/>
                    <a:pt x="381" y="263"/>
                  </a:cubicBezTo>
                  <a:cubicBezTo>
                    <a:pt x="131" y="405"/>
                    <a:pt x="0" y="608"/>
                    <a:pt x="36" y="786"/>
                  </a:cubicBezTo>
                  <a:cubicBezTo>
                    <a:pt x="108" y="1155"/>
                    <a:pt x="715" y="1346"/>
                    <a:pt x="1417" y="1346"/>
                  </a:cubicBezTo>
                  <a:cubicBezTo>
                    <a:pt x="2108" y="1346"/>
                    <a:pt x="2727" y="1167"/>
                    <a:pt x="2798" y="798"/>
                  </a:cubicBezTo>
                  <a:cubicBezTo>
                    <a:pt x="2834" y="620"/>
                    <a:pt x="2703" y="417"/>
                    <a:pt x="2453" y="263"/>
                  </a:cubicBezTo>
                  <a:cubicBezTo>
                    <a:pt x="2203" y="120"/>
                    <a:pt x="1834" y="12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6286555" y="2387131"/>
              <a:ext cx="128501" cy="20877"/>
            </a:xfrm>
            <a:custGeom>
              <a:avLst/>
              <a:gdLst/>
              <a:ahLst/>
              <a:cxnLst/>
              <a:rect l="l" t="t" r="r" b="b"/>
              <a:pathLst>
                <a:path w="3918" h="600" extrusionOk="0">
                  <a:moveTo>
                    <a:pt x="2111" y="0"/>
                  </a:moveTo>
                  <a:cubicBezTo>
                    <a:pt x="2059" y="0"/>
                    <a:pt x="2006" y="2"/>
                    <a:pt x="1953" y="4"/>
                  </a:cubicBezTo>
                  <a:cubicBezTo>
                    <a:pt x="1382" y="16"/>
                    <a:pt x="870" y="159"/>
                    <a:pt x="536" y="301"/>
                  </a:cubicBezTo>
                  <a:cubicBezTo>
                    <a:pt x="191" y="444"/>
                    <a:pt x="1" y="587"/>
                    <a:pt x="12" y="599"/>
                  </a:cubicBezTo>
                  <a:cubicBezTo>
                    <a:pt x="13" y="600"/>
                    <a:pt x="14" y="600"/>
                    <a:pt x="16" y="600"/>
                  </a:cubicBezTo>
                  <a:cubicBezTo>
                    <a:pt x="45" y="600"/>
                    <a:pt x="244" y="498"/>
                    <a:pt x="572" y="385"/>
                  </a:cubicBezTo>
                  <a:cubicBezTo>
                    <a:pt x="905" y="266"/>
                    <a:pt x="1394" y="147"/>
                    <a:pt x="1953" y="135"/>
                  </a:cubicBezTo>
                  <a:cubicBezTo>
                    <a:pt x="1988" y="134"/>
                    <a:pt x="2023" y="134"/>
                    <a:pt x="2058" y="134"/>
                  </a:cubicBezTo>
                  <a:cubicBezTo>
                    <a:pt x="2564" y="134"/>
                    <a:pt x="3023" y="213"/>
                    <a:pt x="3346" y="313"/>
                  </a:cubicBezTo>
                  <a:cubicBezTo>
                    <a:pt x="3655" y="399"/>
                    <a:pt x="3859" y="484"/>
                    <a:pt x="3907" y="484"/>
                  </a:cubicBezTo>
                  <a:cubicBezTo>
                    <a:pt x="3913" y="484"/>
                    <a:pt x="3916" y="483"/>
                    <a:pt x="3918" y="480"/>
                  </a:cubicBezTo>
                  <a:cubicBezTo>
                    <a:pt x="3918" y="468"/>
                    <a:pt x="3727" y="349"/>
                    <a:pt x="3370" y="218"/>
                  </a:cubicBezTo>
                  <a:cubicBezTo>
                    <a:pt x="3057" y="100"/>
                    <a:pt x="2608" y="0"/>
                    <a:pt x="211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6240471" y="2316397"/>
              <a:ext cx="218333" cy="5010"/>
            </a:xfrm>
            <a:custGeom>
              <a:avLst/>
              <a:gdLst/>
              <a:ahLst/>
              <a:cxnLst/>
              <a:rect l="l" t="t" r="r" b="b"/>
              <a:pathLst>
                <a:path w="6657" h="144" extrusionOk="0">
                  <a:moveTo>
                    <a:pt x="3334" y="1"/>
                  </a:moveTo>
                  <a:cubicBezTo>
                    <a:pt x="1489" y="1"/>
                    <a:pt x="1" y="37"/>
                    <a:pt x="1" y="72"/>
                  </a:cubicBezTo>
                  <a:cubicBezTo>
                    <a:pt x="1" y="108"/>
                    <a:pt x="1489" y="144"/>
                    <a:pt x="3334" y="144"/>
                  </a:cubicBezTo>
                  <a:cubicBezTo>
                    <a:pt x="5168" y="144"/>
                    <a:pt x="6656" y="108"/>
                    <a:pt x="6656" y="72"/>
                  </a:cubicBezTo>
                  <a:cubicBezTo>
                    <a:pt x="6656" y="37"/>
                    <a:pt x="5168" y="1"/>
                    <a:pt x="3334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6259626" y="2352268"/>
              <a:ext cx="182387" cy="6194"/>
            </a:xfrm>
            <a:custGeom>
              <a:avLst/>
              <a:gdLst/>
              <a:ahLst/>
              <a:cxnLst/>
              <a:rect l="l" t="t" r="r" b="b"/>
              <a:pathLst>
                <a:path w="5561" h="178" extrusionOk="0">
                  <a:moveTo>
                    <a:pt x="5129" y="1"/>
                  </a:moveTo>
                  <a:cubicBezTo>
                    <a:pt x="5016" y="1"/>
                    <a:pt x="4885" y="2"/>
                    <a:pt x="4739" y="6"/>
                  </a:cubicBezTo>
                  <a:cubicBezTo>
                    <a:pt x="4203" y="18"/>
                    <a:pt x="3524" y="29"/>
                    <a:pt x="2786" y="41"/>
                  </a:cubicBezTo>
                  <a:cubicBezTo>
                    <a:pt x="2036" y="41"/>
                    <a:pt x="1357" y="53"/>
                    <a:pt x="822" y="65"/>
                  </a:cubicBezTo>
                  <a:cubicBezTo>
                    <a:pt x="310" y="65"/>
                    <a:pt x="0" y="77"/>
                    <a:pt x="0" y="101"/>
                  </a:cubicBezTo>
                  <a:cubicBezTo>
                    <a:pt x="0" y="113"/>
                    <a:pt x="310" y="137"/>
                    <a:pt x="822" y="160"/>
                  </a:cubicBezTo>
                  <a:cubicBezTo>
                    <a:pt x="1175" y="169"/>
                    <a:pt x="1624" y="177"/>
                    <a:pt x="2130" y="177"/>
                  </a:cubicBezTo>
                  <a:cubicBezTo>
                    <a:pt x="2340" y="177"/>
                    <a:pt x="2559" y="176"/>
                    <a:pt x="2786" y="172"/>
                  </a:cubicBezTo>
                  <a:cubicBezTo>
                    <a:pt x="3548" y="160"/>
                    <a:pt x="4239" y="137"/>
                    <a:pt x="4751" y="101"/>
                  </a:cubicBezTo>
                  <a:cubicBezTo>
                    <a:pt x="5251" y="65"/>
                    <a:pt x="5560" y="41"/>
                    <a:pt x="5560" y="18"/>
                  </a:cubicBezTo>
                  <a:cubicBezTo>
                    <a:pt x="5560" y="9"/>
                    <a:pt x="5400" y="1"/>
                    <a:pt x="5129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6611467" y="1211585"/>
              <a:ext cx="238635" cy="253168"/>
            </a:xfrm>
            <a:custGeom>
              <a:avLst/>
              <a:gdLst/>
              <a:ahLst/>
              <a:cxnLst/>
              <a:rect l="l" t="t" r="r" b="b"/>
              <a:pathLst>
                <a:path w="7276" h="7276" extrusionOk="0">
                  <a:moveTo>
                    <a:pt x="3632" y="1"/>
                  </a:moveTo>
                  <a:cubicBezTo>
                    <a:pt x="1620" y="1"/>
                    <a:pt x="1" y="1632"/>
                    <a:pt x="1" y="3644"/>
                  </a:cubicBezTo>
                  <a:cubicBezTo>
                    <a:pt x="1" y="5656"/>
                    <a:pt x="1632" y="7276"/>
                    <a:pt x="3632" y="7276"/>
                  </a:cubicBezTo>
                  <a:cubicBezTo>
                    <a:pt x="5644" y="7276"/>
                    <a:pt x="7275" y="5644"/>
                    <a:pt x="7275" y="3644"/>
                  </a:cubicBezTo>
                  <a:cubicBezTo>
                    <a:pt x="7275" y="1632"/>
                    <a:pt x="5644" y="1"/>
                    <a:pt x="363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542629" y="1622767"/>
              <a:ext cx="1679921" cy="591793"/>
            </a:xfrm>
            <a:custGeom>
              <a:avLst/>
              <a:gdLst/>
              <a:ahLst/>
              <a:cxnLst/>
              <a:rect l="l" t="t" r="r" b="b"/>
              <a:pathLst>
                <a:path w="51221" h="17008" extrusionOk="0">
                  <a:moveTo>
                    <a:pt x="45756" y="0"/>
                  </a:moveTo>
                  <a:cubicBezTo>
                    <a:pt x="45511" y="0"/>
                    <a:pt x="45269" y="3"/>
                    <a:pt x="45030" y="6"/>
                  </a:cubicBezTo>
                  <a:cubicBezTo>
                    <a:pt x="44125" y="30"/>
                    <a:pt x="43267" y="77"/>
                    <a:pt x="42482" y="137"/>
                  </a:cubicBezTo>
                  <a:cubicBezTo>
                    <a:pt x="40886" y="256"/>
                    <a:pt x="39517" y="423"/>
                    <a:pt x="38398" y="565"/>
                  </a:cubicBezTo>
                  <a:cubicBezTo>
                    <a:pt x="37291" y="720"/>
                    <a:pt x="36421" y="851"/>
                    <a:pt x="35838" y="946"/>
                  </a:cubicBezTo>
                  <a:cubicBezTo>
                    <a:pt x="35552" y="994"/>
                    <a:pt x="35326" y="1030"/>
                    <a:pt x="35171" y="1054"/>
                  </a:cubicBezTo>
                  <a:cubicBezTo>
                    <a:pt x="35028" y="1077"/>
                    <a:pt x="34945" y="1101"/>
                    <a:pt x="34945" y="1101"/>
                  </a:cubicBezTo>
                  <a:cubicBezTo>
                    <a:pt x="34945" y="1101"/>
                    <a:pt x="35028" y="1089"/>
                    <a:pt x="35183" y="1065"/>
                  </a:cubicBezTo>
                  <a:cubicBezTo>
                    <a:pt x="35338" y="1042"/>
                    <a:pt x="35552" y="1018"/>
                    <a:pt x="35850" y="970"/>
                  </a:cubicBezTo>
                  <a:cubicBezTo>
                    <a:pt x="36433" y="887"/>
                    <a:pt x="37291" y="768"/>
                    <a:pt x="38410" y="625"/>
                  </a:cubicBezTo>
                  <a:cubicBezTo>
                    <a:pt x="39529" y="482"/>
                    <a:pt x="40886" y="327"/>
                    <a:pt x="42482" y="208"/>
                  </a:cubicBezTo>
                  <a:cubicBezTo>
                    <a:pt x="43279" y="161"/>
                    <a:pt x="44125" y="113"/>
                    <a:pt x="45030" y="89"/>
                  </a:cubicBezTo>
                  <a:cubicBezTo>
                    <a:pt x="45211" y="87"/>
                    <a:pt x="45394" y="85"/>
                    <a:pt x="45579" y="85"/>
                  </a:cubicBezTo>
                  <a:cubicBezTo>
                    <a:pt x="46322" y="85"/>
                    <a:pt x="47099" y="108"/>
                    <a:pt x="47899" y="184"/>
                  </a:cubicBezTo>
                  <a:cubicBezTo>
                    <a:pt x="48399" y="244"/>
                    <a:pt x="48899" y="303"/>
                    <a:pt x="49411" y="434"/>
                  </a:cubicBezTo>
                  <a:cubicBezTo>
                    <a:pt x="49911" y="565"/>
                    <a:pt x="50435" y="744"/>
                    <a:pt x="50816" y="1125"/>
                  </a:cubicBezTo>
                  <a:cubicBezTo>
                    <a:pt x="50995" y="1304"/>
                    <a:pt x="51114" y="1566"/>
                    <a:pt x="51114" y="1827"/>
                  </a:cubicBezTo>
                  <a:cubicBezTo>
                    <a:pt x="51114" y="2101"/>
                    <a:pt x="51018" y="2363"/>
                    <a:pt x="50887" y="2613"/>
                  </a:cubicBezTo>
                  <a:cubicBezTo>
                    <a:pt x="50626" y="3101"/>
                    <a:pt x="50209" y="3530"/>
                    <a:pt x="49780" y="3923"/>
                  </a:cubicBezTo>
                  <a:cubicBezTo>
                    <a:pt x="48899" y="4697"/>
                    <a:pt x="47863" y="5364"/>
                    <a:pt x="46780" y="5995"/>
                  </a:cubicBezTo>
                  <a:cubicBezTo>
                    <a:pt x="45684" y="6614"/>
                    <a:pt x="44530" y="7209"/>
                    <a:pt x="43327" y="7769"/>
                  </a:cubicBezTo>
                  <a:cubicBezTo>
                    <a:pt x="38505" y="9983"/>
                    <a:pt x="32957" y="11876"/>
                    <a:pt x="27039" y="13472"/>
                  </a:cubicBezTo>
                  <a:cubicBezTo>
                    <a:pt x="21110" y="15043"/>
                    <a:pt x="15359" y="16186"/>
                    <a:pt x="10073" y="16686"/>
                  </a:cubicBezTo>
                  <a:cubicBezTo>
                    <a:pt x="8751" y="16805"/>
                    <a:pt x="7465" y="16877"/>
                    <a:pt x="6203" y="16889"/>
                  </a:cubicBezTo>
                  <a:cubicBezTo>
                    <a:pt x="4953" y="16889"/>
                    <a:pt x="3727" y="16841"/>
                    <a:pt x="2572" y="16615"/>
                  </a:cubicBezTo>
                  <a:cubicBezTo>
                    <a:pt x="1989" y="16508"/>
                    <a:pt x="1429" y="16353"/>
                    <a:pt x="929" y="16079"/>
                  </a:cubicBezTo>
                  <a:cubicBezTo>
                    <a:pt x="691" y="15948"/>
                    <a:pt x="465" y="15782"/>
                    <a:pt x="310" y="15555"/>
                  </a:cubicBezTo>
                  <a:cubicBezTo>
                    <a:pt x="143" y="15341"/>
                    <a:pt x="60" y="15079"/>
                    <a:pt x="119" y="14817"/>
                  </a:cubicBezTo>
                  <a:cubicBezTo>
                    <a:pt x="167" y="14555"/>
                    <a:pt x="310" y="14329"/>
                    <a:pt x="453" y="14103"/>
                  </a:cubicBezTo>
                  <a:cubicBezTo>
                    <a:pt x="607" y="13888"/>
                    <a:pt x="786" y="13698"/>
                    <a:pt x="965" y="13507"/>
                  </a:cubicBezTo>
                  <a:cubicBezTo>
                    <a:pt x="1322" y="13126"/>
                    <a:pt x="1715" y="12793"/>
                    <a:pt x="2119" y="12484"/>
                  </a:cubicBezTo>
                  <a:cubicBezTo>
                    <a:pt x="3703" y="11269"/>
                    <a:pt x="5298" y="10376"/>
                    <a:pt x="6703" y="9614"/>
                  </a:cubicBezTo>
                  <a:cubicBezTo>
                    <a:pt x="8108" y="8852"/>
                    <a:pt x="9347" y="8257"/>
                    <a:pt x="10359" y="7792"/>
                  </a:cubicBezTo>
                  <a:cubicBezTo>
                    <a:pt x="11383" y="7316"/>
                    <a:pt x="12192" y="6971"/>
                    <a:pt x="12728" y="6745"/>
                  </a:cubicBezTo>
                  <a:cubicBezTo>
                    <a:pt x="13002" y="6626"/>
                    <a:pt x="13204" y="6542"/>
                    <a:pt x="13347" y="6483"/>
                  </a:cubicBezTo>
                  <a:cubicBezTo>
                    <a:pt x="13490" y="6423"/>
                    <a:pt x="13561" y="6388"/>
                    <a:pt x="13561" y="6388"/>
                  </a:cubicBezTo>
                  <a:lnTo>
                    <a:pt x="13561" y="6388"/>
                  </a:lnTo>
                  <a:cubicBezTo>
                    <a:pt x="13561" y="6388"/>
                    <a:pt x="13490" y="6411"/>
                    <a:pt x="13347" y="6471"/>
                  </a:cubicBezTo>
                  <a:cubicBezTo>
                    <a:pt x="13204" y="6530"/>
                    <a:pt x="13002" y="6614"/>
                    <a:pt x="12728" y="6721"/>
                  </a:cubicBezTo>
                  <a:cubicBezTo>
                    <a:pt x="12180" y="6935"/>
                    <a:pt x="11371" y="7280"/>
                    <a:pt x="10347" y="7745"/>
                  </a:cubicBezTo>
                  <a:cubicBezTo>
                    <a:pt x="9323" y="8197"/>
                    <a:pt x="8073" y="8793"/>
                    <a:pt x="6668" y="9543"/>
                  </a:cubicBezTo>
                  <a:cubicBezTo>
                    <a:pt x="5263" y="10293"/>
                    <a:pt x="3667" y="11186"/>
                    <a:pt x="2060" y="12412"/>
                  </a:cubicBezTo>
                  <a:cubicBezTo>
                    <a:pt x="1667" y="12722"/>
                    <a:pt x="1262" y="13055"/>
                    <a:pt x="893" y="13436"/>
                  </a:cubicBezTo>
                  <a:cubicBezTo>
                    <a:pt x="715" y="13627"/>
                    <a:pt x="524" y="13817"/>
                    <a:pt x="381" y="14043"/>
                  </a:cubicBezTo>
                  <a:cubicBezTo>
                    <a:pt x="226" y="14269"/>
                    <a:pt x="72" y="14508"/>
                    <a:pt x="24" y="14793"/>
                  </a:cubicBezTo>
                  <a:cubicBezTo>
                    <a:pt x="12" y="14865"/>
                    <a:pt x="12" y="14936"/>
                    <a:pt x="0" y="15008"/>
                  </a:cubicBezTo>
                  <a:cubicBezTo>
                    <a:pt x="12" y="15079"/>
                    <a:pt x="12" y="15162"/>
                    <a:pt x="36" y="15234"/>
                  </a:cubicBezTo>
                  <a:cubicBezTo>
                    <a:pt x="72" y="15365"/>
                    <a:pt x="143" y="15496"/>
                    <a:pt x="226" y="15615"/>
                  </a:cubicBezTo>
                  <a:cubicBezTo>
                    <a:pt x="393" y="15853"/>
                    <a:pt x="631" y="16032"/>
                    <a:pt x="881" y="16174"/>
                  </a:cubicBezTo>
                  <a:cubicBezTo>
                    <a:pt x="1393" y="16448"/>
                    <a:pt x="1965" y="16615"/>
                    <a:pt x="2548" y="16722"/>
                  </a:cubicBezTo>
                  <a:cubicBezTo>
                    <a:pt x="3715" y="16948"/>
                    <a:pt x="4941" y="17008"/>
                    <a:pt x="6203" y="17008"/>
                  </a:cubicBezTo>
                  <a:cubicBezTo>
                    <a:pt x="7465" y="16996"/>
                    <a:pt x="8763" y="16925"/>
                    <a:pt x="10085" y="16805"/>
                  </a:cubicBezTo>
                  <a:cubicBezTo>
                    <a:pt x="15395" y="16317"/>
                    <a:pt x="21146" y="15174"/>
                    <a:pt x="27075" y="13603"/>
                  </a:cubicBezTo>
                  <a:cubicBezTo>
                    <a:pt x="32992" y="12007"/>
                    <a:pt x="38553" y="10114"/>
                    <a:pt x="43387" y="7876"/>
                  </a:cubicBezTo>
                  <a:cubicBezTo>
                    <a:pt x="44589" y="7316"/>
                    <a:pt x="45744" y="6721"/>
                    <a:pt x="46839" y="6090"/>
                  </a:cubicBezTo>
                  <a:cubicBezTo>
                    <a:pt x="47935" y="5459"/>
                    <a:pt x="48959" y="4792"/>
                    <a:pt x="49852" y="4006"/>
                  </a:cubicBezTo>
                  <a:cubicBezTo>
                    <a:pt x="50292" y="3601"/>
                    <a:pt x="50709" y="3173"/>
                    <a:pt x="50983" y="2661"/>
                  </a:cubicBezTo>
                  <a:cubicBezTo>
                    <a:pt x="51126" y="2411"/>
                    <a:pt x="51221" y="2125"/>
                    <a:pt x="51221" y="1827"/>
                  </a:cubicBezTo>
                  <a:cubicBezTo>
                    <a:pt x="51221" y="1542"/>
                    <a:pt x="51090" y="1256"/>
                    <a:pt x="50887" y="1054"/>
                  </a:cubicBezTo>
                  <a:cubicBezTo>
                    <a:pt x="50483" y="649"/>
                    <a:pt x="49935" y="470"/>
                    <a:pt x="49435" y="339"/>
                  </a:cubicBezTo>
                  <a:cubicBezTo>
                    <a:pt x="48923" y="208"/>
                    <a:pt x="48411" y="137"/>
                    <a:pt x="47899" y="89"/>
                  </a:cubicBezTo>
                  <a:cubicBezTo>
                    <a:pt x="47160" y="19"/>
                    <a:pt x="46447" y="0"/>
                    <a:pt x="4575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5691407" y="1405451"/>
              <a:ext cx="1262901" cy="323489"/>
            </a:xfrm>
            <a:custGeom>
              <a:avLst/>
              <a:gdLst/>
              <a:ahLst/>
              <a:cxnLst/>
              <a:rect l="l" t="t" r="r" b="b"/>
              <a:pathLst>
                <a:path w="38506" h="9297" extrusionOk="0">
                  <a:moveTo>
                    <a:pt x="9125" y="0"/>
                  </a:moveTo>
                  <a:cubicBezTo>
                    <a:pt x="7839" y="0"/>
                    <a:pt x="6358" y="50"/>
                    <a:pt x="4715" y="227"/>
                  </a:cubicBezTo>
                  <a:cubicBezTo>
                    <a:pt x="3941" y="322"/>
                    <a:pt x="3144" y="442"/>
                    <a:pt x="2322" y="656"/>
                  </a:cubicBezTo>
                  <a:cubicBezTo>
                    <a:pt x="1905" y="763"/>
                    <a:pt x="1489" y="894"/>
                    <a:pt x="1096" y="1084"/>
                  </a:cubicBezTo>
                  <a:cubicBezTo>
                    <a:pt x="893" y="1180"/>
                    <a:pt x="691" y="1287"/>
                    <a:pt x="512" y="1430"/>
                  </a:cubicBezTo>
                  <a:cubicBezTo>
                    <a:pt x="334" y="1573"/>
                    <a:pt x="167" y="1751"/>
                    <a:pt x="84" y="1977"/>
                  </a:cubicBezTo>
                  <a:cubicBezTo>
                    <a:pt x="0" y="2204"/>
                    <a:pt x="36" y="2466"/>
                    <a:pt x="120" y="2692"/>
                  </a:cubicBezTo>
                  <a:cubicBezTo>
                    <a:pt x="215" y="2918"/>
                    <a:pt x="370" y="3097"/>
                    <a:pt x="536" y="3275"/>
                  </a:cubicBezTo>
                  <a:cubicBezTo>
                    <a:pt x="870" y="3609"/>
                    <a:pt x="1274" y="3882"/>
                    <a:pt x="1691" y="4132"/>
                  </a:cubicBezTo>
                  <a:cubicBezTo>
                    <a:pt x="2536" y="4621"/>
                    <a:pt x="3453" y="5025"/>
                    <a:pt x="4418" y="5383"/>
                  </a:cubicBezTo>
                  <a:cubicBezTo>
                    <a:pt x="6335" y="6097"/>
                    <a:pt x="8406" y="6669"/>
                    <a:pt x="10573" y="7157"/>
                  </a:cubicBezTo>
                  <a:cubicBezTo>
                    <a:pt x="12740" y="7657"/>
                    <a:pt x="15014" y="8062"/>
                    <a:pt x="17348" y="8407"/>
                  </a:cubicBezTo>
                  <a:cubicBezTo>
                    <a:pt x="21434" y="8979"/>
                    <a:pt x="25383" y="9296"/>
                    <a:pt x="29038" y="9296"/>
                  </a:cubicBezTo>
                  <a:cubicBezTo>
                    <a:pt x="29569" y="9296"/>
                    <a:pt x="30094" y="9290"/>
                    <a:pt x="30611" y="9276"/>
                  </a:cubicBezTo>
                  <a:cubicBezTo>
                    <a:pt x="32659" y="9205"/>
                    <a:pt x="34612" y="9062"/>
                    <a:pt x="36374" y="8574"/>
                  </a:cubicBezTo>
                  <a:cubicBezTo>
                    <a:pt x="36815" y="8454"/>
                    <a:pt x="37243" y="8300"/>
                    <a:pt x="37636" y="8085"/>
                  </a:cubicBezTo>
                  <a:cubicBezTo>
                    <a:pt x="37827" y="7978"/>
                    <a:pt x="38005" y="7847"/>
                    <a:pt x="38172" y="7692"/>
                  </a:cubicBezTo>
                  <a:cubicBezTo>
                    <a:pt x="38315" y="7526"/>
                    <a:pt x="38446" y="7335"/>
                    <a:pt x="38481" y="7109"/>
                  </a:cubicBezTo>
                  <a:cubicBezTo>
                    <a:pt x="38505" y="6871"/>
                    <a:pt x="38422" y="6657"/>
                    <a:pt x="38315" y="6478"/>
                  </a:cubicBezTo>
                  <a:cubicBezTo>
                    <a:pt x="38196" y="6299"/>
                    <a:pt x="38053" y="6145"/>
                    <a:pt x="37910" y="6002"/>
                  </a:cubicBezTo>
                  <a:cubicBezTo>
                    <a:pt x="37600" y="5728"/>
                    <a:pt x="37267" y="5502"/>
                    <a:pt x="36934" y="5299"/>
                  </a:cubicBezTo>
                  <a:cubicBezTo>
                    <a:pt x="35600" y="4525"/>
                    <a:pt x="34279" y="4037"/>
                    <a:pt x="33124" y="3621"/>
                  </a:cubicBezTo>
                  <a:cubicBezTo>
                    <a:pt x="31957" y="3216"/>
                    <a:pt x="30945" y="2918"/>
                    <a:pt x="30111" y="2692"/>
                  </a:cubicBezTo>
                  <a:cubicBezTo>
                    <a:pt x="29278" y="2466"/>
                    <a:pt x="28623" y="2311"/>
                    <a:pt x="28183" y="2204"/>
                  </a:cubicBezTo>
                  <a:cubicBezTo>
                    <a:pt x="27956" y="2156"/>
                    <a:pt x="27790" y="2120"/>
                    <a:pt x="27671" y="2085"/>
                  </a:cubicBezTo>
                  <a:cubicBezTo>
                    <a:pt x="27563" y="2061"/>
                    <a:pt x="27504" y="2049"/>
                    <a:pt x="27504" y="2049"/>
                  </a:cubicBezTo>
                  <a:lnTo>
                    <a:pt x="27504" y="2049"/>
                  </a:lnTo>
                  <a:cubicBezTo>
                    <a:pt x="27504" y="2049"/>
                    <a:pt x="27552" y="2073"/>
                    <a:pt x="27671" y="2097"/>
                  </a:cubicBezTo>
                  <a:cubicBezTo>
                    <a:pt x="27790" y="2132"/>
                    <a:pt x="27956" y="2168"/>
                    <a:pt x="28171" y="2227"/>
                  </a:cubicBezTo>
                  <a:cubicBezTo>
                    <a:pt x="28611" y="2335"/>
                    <a:pt x="29266" y="2513"/>
                    <a:pt x="30088" y="2739"/>
                  </a:cubicBezTo>
                  <a:cubicBezTo>
                    <a:pt x="30921" y="2978"/>
                    <a:pt x="31933" y="3287"/>
                    <a:pt x="33088" y="3692"/>
                  </a:cubicBezTo>
                  <a:cubicBezTo>
                    <a:pt x="34243" y="4109"/>
                    <a:pt x="35564" y="4597"/>
                    <a:pt x="36886" y="5383"/>
                  </a:cubicBezTo>
                  <a:cubicBezTo>
                    <a:pt x="37219" y="5585"/>
                    <a:pt x="37541" y="5811"/>
                    <a:pt x="37839" y="6073"/>
                  </a:cubicBezTo>
                  <a:cubicBezTo>
                    <a:pt x="37981" y="6216"/>
                    <a:pt x="38112" y="6359"/>
                    <a:pt x="38231" y="6526"/>
                  </a:cubicBezTo>
                  <a:cubicBezTo>
                    <a:pt x="38327" y="6704"/>
                    <a:pt x="38398" y="6895"/>
                    <a:pt x="38374" y="7085"/>
                  </a:cubicBezTo>
                  <a:cubicBezTo>
                    <a:pt x="38339" y="7288"/>
                    <a:pt x="38231" y="7466"/>
                    <a:pt x="38089" y="7621"/>
                  </a:cubicBezTo>
                  <a:cubicBezTo>
                    <a:pt x="37946" y="7764"/>
                    <a:pt x="37767" y="7883"/>
                    <a:pt x="37577" y="7990"/>
                  </a:cubicBezTo>
                  <a:cubicBezTo>
                    <a:pt x="37196" y="8193"/>
                    <a:pt x="36779" y="8347"/>
                    <a:pt x="36350" y="8466"/>
                  </a:cubicBezTo>
                  <a:cubicBezTo>
                    <a:pt x="34600" y="8943"/>
                    <a:pt x="32647" y="9085"/>
                    <a:pt x="30611" y="9157"/>
                  </a:cubicBezTo>
                  <a:cubicBezTo>
                    <a:pt x="30140" y="9168"/>
                    <a:pt x="29663" y="9173"/>
                    <a:pt x="29181" y="9173"/>
                  </a:cubicBezTo>
                  <a:cubicBezTo>
                    <a:pt x="25489" y="9173"/>
                    <a:pt x="21500" y="8854"/>
                    <a:pt x="17372" y="8264"/>
                  </a:cubicBezTo>
                  <a:cubicBezTo>
                    <a:pt x="15038" y="7931"/>
                    <a:pt x="12764" y="7526"/>
                    <a:pt x="10597" y="7038"/>
                  </a:cubicBezTo>
                  <a:cubicBezTo>
                    <a:pt x="8430" y="6538"/>
                    <a:pt x="6358" y="5978"/>
                    <a:pt x="4453" y="5264"/>
                  </a:cubicBezTo>
                  <a:cubicBezTo>
                    <a:pt x="3501" y="4906"/>
                    <a:pt x="2584" y="4513"/>
                    <a:pt x="1751" y="4025"/>
                  </a:cubicBezTo>
                  <a:cubicBezTo>
                    <a:pt x="1334" y="3787"/>
                    <a:pt x="941" y="3513"/>
                    <a:pt x="608" y="3192"/>
                  </a:cubicBezTo>
                  <a:cubicBezTo>
                    <a:pt x="465" y="3025"/>
                    <a:pt x="298" y="2847"/>
                    <a:pt x="227" y="2644"/>
                  </a:cubicBezTo>
                  <a:cubicBezTo>
                    <a:pt x="143" y="2442"/>
                    <a:pt x="108" y="2216"/>
                    <a:pt x="191" y="2013"/>
                  </a:cubicBezTo>
                  <a:cubicBezTo>
                    <a:pt x="262" y="1811"/>
                    <a:pt x="417" y="1644"/>
                    <a:pt x="584" y="1513"/>
                  </a:cubicBezTo>
                  <a:cubicBezTo>
                    <a:pt x="751" y="1382"/>
                    <a:pt x="941" y="1275"/>
                    <a:pt x="1132" y="1180"/>
                  </a:cubicBezTo>
                  <a:cubicBezTo>
                    <a:pt x="1524" y="989"/>
                    <a:pt x="1941" y="858"/>
                    <a:pt x="2346" y="751"/>
                  </a:cubicBezTo>
                  <a:cubicBezTo>
                    <a:pt x="3156" y="537"/>
                    <a:pt x="3953" y="418"/>
                    <a:pt x="4715" y="322"/>
                  </a:cubicBezTo>
                  <a:cubicBezTo>
                    <a:pt x="6504" y="121"/>
                    <a:pt x="8104" y="74"/>
                    <a:pt x="9469" y="74"/>
                  </a:cubicBezTo>
                  <a:cubicBezTo>
                    <a:pt x="10447" y="74"/>
                    <a:pt x="11305" y="98"/>
                    <a:pt x="12026" y="108"/>
                  </a:cubicBezTo>
                  <a:cubicBezTo>
                    <a:pt x="12883" y="120"/>
                    <a:pt x="13562" y="132"/>
                    <a:pt x="14014" y="132"/>
                  </a:cubicBezTo>
                  <a:cubicBezTo>
                    <a:pt x="14240" y="132"/>
                    <a:pt x="14419" y="132"/>
                    <a:pt x="14538" y="144"/>
                  </a:cubicBezTo>
                  <a:cubicBezTo>
                    <a:pt x="14657" y="144"/>
                    <a:pt x="14717" y="132"/>
                    <a:pt x="14717" y="132"/>
                  </a:cubicBezTo>
                  <a:lnTo>
                    <a:pt x="14538" y="132"/>
                  </a:lnTo>
                  <a:cubicBezTo>
                    <a:pt x="14419" y="120"/>
                    <a:pt x="14252" y="120"/>
                    <a:pt x="14026" y="108"/>
                  </a:cubicBezTo>
                  <a:cubicBezTo>
                    <a:pt x="13562" y="96"/>
                    <a:pt x="12895" y="84"/>
                    <a:pt x="12038" y="61"/>
                  </a:cubicBezTo>
                  <a:cubicBezTo>
                    <a:pt x="11231" y="38"/>
                    <a:pt x="10253" y="0"/>
                    <a:pt x="912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5400082" y="2016030"/>
              <a:ext cx="367496" cy="344192"/>
            </a:xfrm>
            <a:custGeom>
              <a:avLst/>
              <a:gdLst/>
              <a:ahLst/>
              <a:cxnLst/>
              <a:rect l="l" t="t" r="r" b="b"/>
              <a:pathLst>
                <a:path w="11205" h="9892" extrusionOk="0">
                  <a:moveTo>
                    <a:pt x="5598" y="1"/>
                  </a:moveTo>
                  <a:cubicBezTo>
                    <a:pt x="3653" y="1"/>
                    <a:pt x="1809" y="1161"/>
                    <a:pt x="1024" y="3074"/>
                  </a:cubicBezTo>
                  <a:cubicBezTo>
                    <a:pt x="0" y="5610"/>
                    <a:pt x="1203" y="8491"/>
                    <a:pt x="3727" y="9527"/>
                  </a:cubicBezTo>
                  <a:cubicBezTo>
                    <a:pt x="4340" y="9774"/>
                    <a:pt x="4973" y="9892"/>
                    <a:pt x="5595" y="9892"/>
                  </a:cubicBezTo>
                  <a:cubicBezTo>
                    <a:pt x="7548" y="9892"/>
                    <a:pt x="9395" y="8735"/>
                    <a:pt x="10180" y="6812"/>
                  </a:cubicBezTo>
                  <a:cubicBezTo>
                    <a:pt x="11204" y="4288"/>
                    <a:pt x="9990" y="1407"/>
                    <a:pt x="7466" y="371"/>
                  </a:cubicBezTo>
                  <a:cubicBezTo>
                    <a:pt x="6854" y="120"/>
                    <a:pt x="6221" y="1"/>
                    <a:pt x="5598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7311277" y="4334243"/>
              <a:ext cx="134371" cy="275089"/>
            </a:xfrm>
            <a:custGeom>
              <a:avLst/>
              <a:gdLst/>
              <a:ahLst/>
              <a:cxnLst/>
              <a:rect l="l" t="t" r="r" b="b"/>
              <a:pathLst>
                <a:path w="4097" h="7906" extrusionOk="0">
                  <a:moveTo>
                    <a:pt x="2603" y="0"/>
                  </a:moveTo>
                  <a:cubicBezTo>
                    <a:pt x="1489" y="0"/>
                    <a:pt x="413" y="2329"/>
                    <a:pt x="239" y="3727"/>
                  </a:cubicBezTo>
                  <a:cubicBezTo>
                    <a:pt x="120" y="4691"/>
                    <a:pt x="1" y="6584"/>
                    <a:pt x="977" y="7906"/>
                  </a:cubicBezTo>
                  <a:cubicBezTo>
                    <a:pt x="2108" y="6941"/>
                    <a:pt x="3239" y="5667"/>
                    <a:pt x="3715" y="4262"/>
                  </a:cubicBezTo>
                  <a:cubicBezTo>
                    <a:pt x="3953" y="3536"/>
                    <a:pt x="4096" y="2774"/>
                    <a:pt x="4001" y="2012"/>
                  </a:cubicBezTo>
                  <a:cubicBezTo>
                    <a:pt x="3894" y="1250"/>
                    <a:pt x="3525" y="512"/>
                    <a:pt x="2906" y="60"/>
                  </a:cubicBezTo>
                  <a:cubicBezTo>
                    <a:pt x="2805" y="19"/>
                    <a:pt x="2704" y="0"/>
                    <a:pt x="260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5817554" y="1157343"/>
              <a:ext cx="305378" cy="323976"/>
            </a:xfrm>
            <a:custGeom>
              <a:avLst/>
              <a:gdLst/>
              <a:ahLst/>
              <a:cxnLst/>
              <a:rect l="l" t="t" r="r" b="b"/>
              <a:pathLst>
                <a:path w="9311" h="9311" extrusionOk="0">
                  <a:moveTo>
                    <a:pt x="4656" y="0"/>
                  </a:moveTo>
                  <a:cubicBezTo>
                    <a:pt x="2084" y="0"/>
                    <a:pt x="0" y="2084"/>
                    <a:pt x="0" y="4656"/>
                  </a:cubicBezTo>
                  <a:cubicBezTo>
                    <a:pt x="0" y="7227"/>
                    <a:pt x="2084" y="9311"/>
                    <a:pt x="4656" y="9311"/>
                  </a:cubicBezTo>
                  <a:cubicBezTo>
                    <a:pt x="7227" y="9311"/>
                    <a:pt x="9311" y="7227"/>
                    <a:pt x="9311" y="4656"/>
                  </a:cubicBezTo>
                  <a:cubicBezTo>
                    <a:pt x="9311" y="2084"/>
                    <a:pt x="7227" y="0"/>
                    <a:pt x="465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6706356" y="1902571"/>
              <a:ext cx="196457" cy="208422"/>
            </a:xfrm>
            <a:custGeom>
              <a:avLst/>
              <a:gdLst/>
              <a:ahLst/>
              <a:cxnLst/>
              <a:rect l="l" t="t" r="r" b="b"/>
              <a:pathLst>
                <a:path w="5990" h="5990" extrusionOk="0">
                  <a:moveTo>
                    <a:pt x="3001" y="0"/>
                  </a:moveTo>
                  <a:cubicBezTo>
                    <a:pt x="1346" y="0"/>
                    <a:pt x="1" y="1346"/>
                    <a:pt x="1" y="3001"/>
                  </a:cubicBezTo>
                  <a:cubicBezTo>
                    <a:pt x="1" y="4656"/>
                    <a:pt x="1346" y="5989"/>
                    <a:pt x="3001" y="5989"/>
                  </a:cubicBezTo>
                  <a:cubicBezTo>
                    <a:pt x="4656" y="5989"/>
                    <a:pt x="5990" y="4656"/>
                    <a:pt x="5990" y="3001"/>
                  </a:cubicBezTo>
                  <a:cubicBezTo>
                    <a:pt x="5990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5642995" y="1664797"/>
              <a:ext cx="164807" cy="174845"/>
            </a:xfrm>
            <a:custGeom>
              <a:avLst/>
              <a:gdLst/>
              <a:ahLst/>
              <a:cxnLst/>
              <a:rect l="l" t="t" r="r" b="b"/>
              <a:pathLst>
                <a:path w="5025" h="5025" extrusionOk="0">
                  <a:moveTo>
                    <a:pt x="2512" y="0"/>
                  </a:moveTo>
                  <a:cubicBezTo>
                    <a:pt x="1131" y="0"/>
                    <a:pt x="0" y="1120"/>
                    <a:pt x="0" y="2513"/>
                  </a:cubicBezTo>
                  <a:cubicBezTo>
                    <a:pt x="0" y="3894"/>
                    <a:pt x="1131" y="5025"/>
                    <a:pt x="2512" y="5025"/>
                  </a:cubicBezTo>
                  <a:cubicBezTo>
                    <a:pt x="3893" y="5025"/>
                    <a:pt x="5025" y="3894"/>
                    <a:pt x="5025" y="2513"/>
                  </a:cubicBezTo>
                  <a:cubicBezTo>
                    <a:pt x="5025" y="1120"/>
                    <a:pt x="3893" y="0"/>
                    <a:pt x="251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7372580" y="4615578"/>
              <a:ext cx="156641" cy="102645"/>
            </a:xfrm>
            <a:custGeom>
              <a:avLst/>
              <a:gdLst/>
              <a:ahLst/>
              <a:cxnLst/>
              <a:rect l="l" t="t" r="r" b="b"/>
              <a:pathLst>
                <a:path w="4776" h="2950" extrusionOk="0">
                  <a:moveTo>
                    <a:pt x="2881" y="0"/>
                  </a:moveTo>
                  <a:cubicBezTo>
                    <a:pt x="2280" y="0"/>
                    <a:pt x="1680" y="153"/>
                    <a:pt x="1180" y="487"/>
                  </a:cubicBezTo>
                  <a:cubicBezTo>
                    <a:pt x="465" y="963"/>
                    <a:pt x="1" y="1820"/>
                    <a:pt x="84" y="2665"/>
                  </a:cubicBezTo>
                  <a:cubicBezTo>
                    <a:pt x="511" y="2865"/>
                    <a:pt x="947" y="2949"/>
                    <a:pt x="1387" y="2949"/>
                  </a:cubicBezTo>
                  <a:cubicBezTo>
                    <a:pt x="2125" y="2949"/>
                    <a:pt x="2873" y="2712"/>
                    <a:pt x="3597" y="2392"/>
                  </a:cubicBezTo>
                  <a:cubicBezTo>
                    <a:pt x="3942" y="2237"/>
                    <a:pt x="4263" y="2034"/>
                    <a:pt x="4478" y="1737"/>
                  </a:cubicBezTo>
                  <a:cubicBezTo>
                    <a:pt x="4704" y="1439"/>
                    <a:pt x="4775" y="1022"/>
                    <a:pt x="4609" y="689"/>
                  </a:cubicBezTo>
                  <a:cubicBezTo>
                    <a:pt x="4430" y="344"/>
                    <a:pt x="4025" y="165"/>
                    <a:pt x="3644" y="82"/>
                  </a:cubicBezTo>
                  <a:cubicBezTo>
                    <a:pt x="3395" y="28"/>
                    <a:pt x="3138" y="0"/>
                    <a:pt x="288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6604054" y="2219882"/>
              <a:ext cx="43358" cy="46034"/>
            </a:xfrm>
            <a:custGeom>
              <a:avLst/>
              <a:gdLst/>
              <a:ahLst/>
              <a:cxnLst/>
              <a:rect l="l" t="t" r="r" b="b"/>
              <a:pathLst>
                <a:path w="1322" h="1323" extrusionOk="0">
                  <a:moveTo>
                    <a:pt x="655" y="1"/>
                  </a:moveTo>
                  <a:lnTo>
                    <a:pt x="429" y="429"/>
                  </a:lnTo>
                  <a:lnTo>
                    <a:pt x="0" y="656"/>
                  </a:lnTo>
                  <a:lnTo>
                    <a:pt x="429" y="894"/>
                  </a:lnTo>
                  <a:lnTo>
                    <a:pt x="655" y="1322"/>
                  </a:lnTo>
                  <a:lnTo>
                    <a:pt x="893" y="894"/>
                  </a:lnTo>
                  <a:lnTo>
                    <a:pt x="1322" y="656"/>
                  </a:lnTo>
                  <a:lnTo>
                    <a:pt x="893" y="429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6409586" y="1056270"/>
              <a:ext cx="64447" cy="67955"/>
            </a:xfrm>
            <a:custGeom>
              <a:avLst/>
              <a:gdLst/>
              <a:ahLst/>
              <a:cxnLst/>
              <a:rect l="l" t="t" r="r" b="b"/>
              <a:pathLst>
                <a:path w="1965" h="1953" extrusionOk="0">
                  <a:moveTo>
                    <a:pt x="988" y="0"/>
                  </a:moveTo>
                  <a:lnTo>
                    <a:pt x="643" y="631"/>
                  </a:lnTo>
                  <a:lnTo>
                    <a:pt x="0" y="976"/>
                  </a:lnTo>
                  <a:lnTo>
                    <a:pt x="643" y="1322"/>
                  </a:lnTo>
                  <a:lnTo>
                    <a:pt x="988" y="1953"/>
                  </a:lnTo>
                  <a:lnTo>
                    <a:pt x="1334" y="1322"/>
                  </a:lnTo>
                  <a:lnTo>
                    <a:pt x="1965" y="976"/>
                  </a:lnTo>
                  <a:lnTo>
                    <a:pt x="1334" y="631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7292549" y="4662548"/>
              <a:ext cx="175729" cy="181665"/>
            </a:xfrm>
            <a:custGeom>
              <a:avLst/>
              <a:gdLst/>
              <a:ahLst/>
              <a:cxnLst/>
              <a:rect l="l" t="t" r="r" b="b"/>
              <a:pathLst>
                <a:path w="5358" h="5221" extrusionOk="0">
                  <a:moveTo>
                    <a:pt x="5192" y="1"/>
                  </a:moveTo>
                  <a:cubicBezTo>
                    <a:pt x="5148" y="1"/>
                    <a:pt x="5096" y="2"/>
                    <a:pt x="5036" y="6"/>
                  </a:cubicBezTo>
                  <a:cubicBezTo>
                    <a:pt x="4834" y="18"/>
                    <a:pt x="4548" y="65"/>
                    <a:pt x="4203" y="172"/>
                  </a:cubicBezTo>
                  <a:cubicBezTo>
                    <a:pt x="3512" y="387"/>
                    <a:pt x="2631" y="922"/>
                    <a:pt x="1917" y="1768"/>
                  </a:cubicBezTo>
                  <a:cubicBezTo>
                    <a:pt x="1203" y="2613"/>
                    <a:pt x="750" y="3506"/>
                    <a:pt x="453" y="4149"/>
                  </a:cubicBezTo>
                  <a:cubicBezTo>
                    <a:pt x="298" y="4471"/>
                    <a:pt x="191" y="4732"/>
                    <a:pt x="107" y="4923"/>
                  </a:cubicBezTo>
                  <a:cubicBezTo>
                    <a:pt x="36" y="5102"/>
                    <a:pt x="0" y="5209"/>
                    <a:pt x="12" y="5221"/>
                  </a:cubicBezTo>
                  <a:cubicBezTo>
                    <a:pt x="12" y="5221"/>
                    <a:pt x="13" y="5221"/>
                    <a:pt x="13" y="5221"/>
                  </a:cubicBezTo>
                  <a:cubicBezTo>
                    <a:pt x="41" y="5221"/>
                    <a:pt x="231" y="4819"/>
                    <a:pt x="560" y="4197"/>
                  </a:cubicBezTo>
                  <a:cubicBezTo>
                    <a:pt x="881" y="3566"/>
                    <a:pt x="1345" y="2696"/>
                    <a:pt x="2036" y="1875"/>
                  </a:cubicBezTo>
                  <a:cubicBezTo>
                    <a:pt x="2739" y="1053"/>
                    <a:pt x="3584" y="518"/>
                    <a:pt x="4239" y="280"/>
                  </a:cubicBezTo>
                  <a:cubicBezTo>
                    <a:pt x="4905" y="41"/>
                    <a:pt x="5358" y="41"/>
                    <a:pt x="5358" y="18"/>
                  </a:cubicBezTo>
                  <a:cubicBezTo>
                    <a:pt x="5358" y="9"/>
                    <a:pt x="5298" y="1"/>
                    <a:pt x="519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6012023" y="2548152"/>
              <a:ext cx="1046175" cy="1375725"/>
            </a:xfrm>
            <a:custGeom>
              <a:avLst/>
              <a:gdLst/>
              <a:ahLst/>
              <a:cxnLst/>
              <a:rect l="l" t="t" r="r" b="b"/>
              <a:pathLst>
                <a:path w="31898" h="39538" extrusionOk="0">
                  <a:moveTo>
                    <a:pt x="10896" y="1"/>
                  </a:moveTo>
                  <a:cubicBezTo>
                    <a:pt x="8728" y="1"/>
                    <a:pt x="6313" y="953"/>
                    <a:pt x="3977" y="4032"/>
                  </a:cubicBezTo>
                  <a:lnTo>
                    <a:pt x="310" y="17569"/>
                  </a:lnTo>
                  <a:cubicBezTo>
                    <a:pt x="0" y="23724"/>
                    <a:pt x="2572" y="29963"/>
                    <a:pt x="7132" y="34107"/>
                  </a:cubicBezTo>
                  <a:cubicBezTo>
                    <a:pt x="10962" y="37586"/>
                    <a:pt x="16135" y="39538"/>
                    <a:pt x="21305" y="39538"/>
                  </a:cubicBezTo>
                  <a:cubicBezTo>
                    <a:pt x="22291" y="39538"/>
                    <a:pt x="23277" y="39467"/>
                    <a:pt x="24254" y="39322"/>
                  </a:cubicBezTo>
                  <a:cubicBezTo>
                    <a:pt x="26349" y="39012"/>
                    <a:pt x="28504" y="38322"/>
                    <a:pt x="29933" y="36762"/>
                  </a:cubicBezTo>
                  <a:cubicBezTo>
                    <a:pt x="31397" y="35166"/>
                    <a:pt x="31897" y="32785"/>
                    <a:pt x="31326" y="30702"/>
                  </a:cubicBezTo>
                  <a:cubicBezTo>
                    <a:pt x="30766" y="28606"/>
                    <a:pt x="29195" y="26844"/>
                    <a:pt x="27254" y="25903"/>
                  </a:cubicBezTo>
                  <a:cubicBezTo>
                    <a:pt x="25778" y="25189"/>
                    <a:pt x="23992" y="24832"/>
                    <a:pt x="23051" y="23486"/>
                  </a:cubicBezTo>
                  <a:cubicBezTo>
                    <a:pt x="22027" y="22010"/>
                    <a:pt x="22468" y="20034"/>
                    <a:pt x="22872" y="18295"/>
                  </a:cubicBezTo>
                  <a:cubicBezTo>
                    <a:pt x="23289" y="16545"/>
                    <a:pt x="23563" y="14485"/>
                    <a:pt x="22337" y="13176"/>
                  </a:cubicBezTo>
                  <a:cubicBezTo>
                    <a:pt x="21444" y="12223"/>
                    <a:pt x="19896" y="11890"/>
                    <a:pt x="19372" y="10699"/>
                  </a:cubicBezTo>
                  <a:cubicBezTo>
                    <a:pt x="19039" y="9949"/>
                    <a:pt x="19217" y="9092"/>
                    <a:pt x="19265" y="8282"/>
                  </a:cubicBezTo>
                  <a:cubicBezTo>
                    <a:pt x="19443" y="5210"/>
                    <a:pt x="17550" y="2115"/>
                    <a:pt x="14729" y="888"/>
                  </a:cubicBezTo>
                  <a:cubicBezTo>
                    <a:pt x="13615" y="405"/>
                    <a:pt x="12308" y="1"/>
                    <a:pt x="1089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6240865" y="2559564"/>
              <a:ext cx="725973" cy="1285954"/>
            </a:xfrm>
            <a:custGeom>
              <a:avLst/>
              <a:gdLst/>
              <a:ahLst/>
              <a:cxnLst/>
              <a:rect l="l" t="t" r="r" b="b"/>
              <a:pathLst>
                <a:path w="22135" h="36958" extrusionOk="0">
                  <a:moveTo>
                    <a:pt x="5153" y="0"/>
                  </a:moveTo>
                  <a:cubicBezTo>
                    <a:pt x="3954" y="0"/>
                    <a:pt x="2915" y="403"/>
                    <a:pt x="2167" y="882"/>
                  </a:cubicBezTo>
                  <a:cubicBezTo>
                    <a:pt x="1251" y="1441"/>
                    <a:pt x="715" y="2120"/>
                    <a:pt x="405" y="2596"/>
                  </a:cubicBezTo>
                  <a:cubicBezTo>
                    <a:pt x="96" y="3073"/>
                    <a:pt x="1" y="3370"/>
                    <a:pt x="1" y="3370"/>
                  </a:cubicBezTo>
                  <a:cubicBezTo>
                    <a:pt x="12" y="3370"/>
                    <a:pt x="132" y="3096"/>
                    <a:pt x="453" y="2632"/>
                  </a:cubicBezTo>
                  <a:cubicBezTo>
                    <a:pt x="774" y="2180"/>
                    <a:pt x="1322" y="1525"/>
                    <a:pt x="2227" y="989"/>
                  </a:cubicBezTo>
                  <a:cubicBezTo>
                    <a:pt x="2950" y="540"/>
                    <a:pt x="3945" y="171"/>
                    <a:pt x="5080" y="171"/>
                  </a:cubicBezTo>
                  <a:cubicBezTo>
                    <a:pt x="5329" y="171"/>
                    <a:pt x="5585" y="188"/>
                    <a:pt x="5847" y="227"/>
                  </a:cubicBezTo>
                  <a:cubicBezTo>
                    <a:pt x="7287" y="429"/>
                    <a:pt x="8871" y="1275"/>
                    <a:pt x="9835" y="2799"/>
                  </a:cubicBezTo>
                  <a:lnTo>
                    <a:pt x="9847" y="2811"/>
                  </a:lnTo>
                  <a:cubicBezTo>
                    <a:pt x="10419" y="3585"/>
                    <a:pt x="10859" y="4549"/>
                    <a:pt x="11145" y="5573"/>
                  </a:cubicBezTo>
                  <a:cubicBezTo>
                    <a:pt x="11276" y="6085"/>
                    <a:pt x="11395" y="6621"/>
                    <a:pt x="11454" y="7168"/>
                  </a:cubicBezTo>
                  <a:cubicBezTo>
                    <a:pt x="11514" y="7716"/>
                    <a:pt x="11514" y="8288"/>
                    <a:pt x="11585" y="8871"/>
                  </a:cubicBezTo>
                  <a:cubicBezTo>
                    <a:pt x="11657" y="9454"/>
                    <a:pt x="11740" y="10038"/>
                    <a:pt x="11943" y="10621"/>
                  </a:cubicBezTo>
                  <a:cubicBezTo>
                    <a:pt x="12157" y="11193"/>
                    <a:pt x="12419" y="11728"/>
                    <a:pt x="12645" y="12288"/>
                  </a:cubicBezTo>
                  <a:cubicBezTo>
                    <a:pt x="12871" y="12848"/>
                    <a:pt x="13038" y="13431"/>
                    <a:pt x="13050" y="14038"/>
                  </a:cubicBezTo>
                  <a:cubicBezTo>
                    <a:pt x="13062" y="14645"/>
                    <a:pt x="12955" y="15265"/>
                    <a:pt x="12835" y="15884"/>
                  </a:cubicBezTo>
                  <a:cubicBezTo>
                    <a:pt x="12669" y="16753"/>
                    <a:pt x="12454" y="17610"/>
                    <a:pt x="12300" y="18479"/>
                  </a:cubicBezTo>
                  <a:cubicBezTo>
                    <a:pt x="12133" y="19336"/>
                    <a:pt x="12050" y="20206"/>
                    <a:pt x="12073" y="21063"/>
                  </a:cubicBezTo>
                  <a:cubicBezTo>
                    <a:pt x="12121" y="22765"/>
                    <a:pt x="12621" y="24420"/>
                    <a:pt x="13574" y="25694"/>
                  </a:cubicBezTo>
                  <a:cubicBezTo>
                    <a:pt x="14038" y="26325"/>
                    <a:pt x="14610" y="26861"/>
                    <a:pt x="15252" y="27254"/>
                  </a:cubicBezTo>
                  <a:cubicBezTo>
                    <a:pt x="15883" y="27647"/>
                    <a:pt x="16562" y="27909"/>
                    <a:pt x="17193" y="28171"/>
                  </a:cubicBezTo>
                  <a:cubicBezTo>
                    <a:pt x="17836" y="28433"/>
                    <a:pt x="18443" y="28695"/>
                    <a:pt x="18979" y="29028"/>
                  </a:cubicBezTo>
                  <a:cubicBezTo>
                    <a:pt x="19515" y="29362"/>
                    <a:pt x="19979" y="29754"/>
                    <a:pt x="20372" y="30183"/>
                  </a:cubicBezTo>
                  <a:cubicBezTo>
                    <a:pt x="21158" y="31028"/>
                    <a:pt x="21622" y="32005"/>
                    <a:pt x="21801" y="32910"/>
                  </a:cubicBezTo>
                  <a:cubicBezTo>
                    <a:pt x="22003" y="33814"/>
                    <a:pt x="21956" y="34624"/>
                    <a:pt x="21789" y="35243"/>
                  </a:cubicBezTo>
                  <a:cubicBezTo>
                    <a:pt x="21610" y="35874"/>
                    <a:pt x="21313" y="36303"/>
                    <a:pt x="21098" y="36565"/>
                  </a:cubicBezTo>
                  <a:cubicBezTo>
                    <a:pt x="20884" y="36827"/>
                    <a:pt x="20741" y="36946"/>
                    <a:pt x="20753" y="36958"/>
                  </a:cubicBezTo>
                  <a:cubicBezTo>
                    <a:pt x="20753" y="36958"/>
                    <a:pt x="20908" y="36851"/>
                    <a:pt x="21134" y="36589"/>
                  </a:cubicBezTo>
                  <a:cubicBezTo>
                    <a:pt x="21372" y="36327"/>
                    <a:pt x="21682" y="35910"/>
                    <a:pt x="21884" y="35267"/>
                  </a:cubicBezTo>
                  <a:cubicBezTo>
                    <a:pt x="22075" y="34636"/>
                    <a:pt x="22134" y="33803"/>
                    <a:pt x="21944" y="32874"/>
                  </a:cubicBezTo>
                  <a:cubicBezTo>
                    <a:pt x="21777" y="31945"/>
                    <a:pt x="21313" y="30933"/>
                    <a:pt x="20503" y="30052"/>
                  </a:cubicBezTo>
                  <a:cubicBezTo>
                    <a:pt x="20110" y="29612"/>
                    <a:pt x="19634" y="29207"/>
                    <a:pt x="19086" y="28861"/>
                  </a:cubicBezTo>
                  <a:cubicBezTo>
                    <a:pt x="18539" y="28504"/>
                    <a:pt x="17919" y="28242"/>
                    <a:pt x="17277" y="27968"/>
                  </a:cubicBezTo>
                  <a:cubicBezTo>
                    <a:pt x="16645" y="27707"/>
                    <a:pt x="15979" y="27433"/>
                    <a:pt x="15372" y="27052"/>
                  </a:cubicBezTo>
                  <a:cubicBezTo>
                    <a:pt x="14764" y="26671"/>
                    <a:pt x="14205" y="26159"/>
                    <a:pt x="13764" y="25540"/>
                  </a:cubicBezTo>
                  <a:cubicBezTo>
                    <a:pt x="12847" y="24325"/>
                    <a:pt x="12359" y="22718"/>
                    <a:pt x="12324" y="21051"/>
                  </a:cubicBezTo>
                  <a:cubicBezTo>
                    <a:pt x="12312" y="20218"/>
                    <a:pt x="12383" y="19372"/>
                    <a:pt x="12550" y="18527"/>
                  </a:cubicBezTo>
                  <a:cubicBezTo>
                    <a:pt x="12705" y="17670"/>
                    <a:pt x="12919" y="16812"/>
                    <a:pt x="13086" y="15931"/>
                  </a:cubicBezTo>
                  <a:cubicBezTo>
                    <a:pt x="13205" y="15300"/>
                    <a:pt x="13312" y="14681"/>
                    <a:pt x="13312" y="14026"/>
                  </a:cubicBezTo>
                  <a:cubicBezTo>
                    <a:pt x="13288" y="13383"/>
                    <a:pt x="13109" y="12764"/>
                    <a:pt x="12883" y="12193"/>
                  </a:cubicBezTo>
                  <a:cubicBezTo>
                    <a:pt x="12657" y="11621"/>
                    <a:pt x="12395" y="11085"/>
                    <a:pt x="12181" y="10538"/>
                  </a:cubicBezTo>
                  <a:cubicBezTo>
                    <a:pt x="11990" y="9990"/>
                    <a:pt x="11895" y="9407"/>
                    <a:pt x="11823" y="8847"/>
                  </a:cubicBezTo>
                  <a:cubicBezTo>
                    <a:pt x="11764" y="8276"/>
                    <a:pt x="11752" y="7704"/>
                    <a:pt x="11692" y="7145"/>
                  </a:cubicBezTo>
                  <a:cubicBezTo>
                    <a:pt x="11621" y="6573"/>
                    <a:pt x="11514" y="6025"/>
                    <a:pt x="11359" y="5501"/>
                  </a:cubicBezTo>
                  <a:cubicBezTo>
                    <a:pt x="11061" y="4454"/>
                    <a:pt x="10621" y="3489"/>
                    <a:pt x="10014" y="2668"/>
                  </a:cubicBezTo>
                  <a:lnTo>
                    <a:pt x="10014" y="2668"/>
                  </a:lnTo>
                  <a:lnTo>
                    <a:pt x="10026" y="2680"/>
                  </a:lnTo>
                  <a:cubicBezTo>
                    <a:pt x="9002" y="1096"/>
                    <a:pt x="7359" y="239"/>
                    <a:pt x="5870" y="48"/>
                  </a:cubicBezTo>
                  <a:cubicBezTo>
                    <a:pt x="5626" y="15"/>
                    <a:pt x="5387" y="0"/>
                    <a:pt x="515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7290187" y="4410022"/>
              <a:ext cx="92587" cy="442906"/>
            </a:xfrm>
            <a:custGeom>
              <a:avLst/>
              <a:gdLst/>
              <a:ahLst/>
              <a:cxnLst/>
              <a:rect l="l" t="t" r="r" b="b"/>
              <a:pathLst>
                <a:path w="2823" h="12729" extrusionOk="0">
                  <a:moveTo>
                    <a:pt x="2811" y="1"/>
                  </a:moveTo>
                  <a:lnTo>
                    <a:pt x="2811" y="1"/>
                  </a:lnTo>
                  <a:cubicBezTo>
                    <a:pt x="2799" y="1"/>
                    <a:pt x="2751" y="179"/>
                    <a:pt x="2680" y="501"/>
                  </a:cubicBezTo>
                  <a:cubicBezTo>
                    <a:pt x="2608" y="846"/>
                    <a:pt x="2513" y="1311"/>
                    <a:pt x="2406" y="1870"/>
                  </a:cubicBezTo>
                  <a:cubicBezTo>
                    <a:pt x="2168" y="3025"/>
                    <a:pt x="1834" y="4620"/>
                    <a:pt x="1453" y="6371"/>
                  </a:cubicBezTo>
                  <a:cubicBezTo>
                    <a:pt x="1072" y="8133"/>
                    <a:pt x="703" y="9716"/>
                    <a:pt x="429" y="10859"/>
                  </a:cubicBezTo>
                  <a:cubicBezTo>
                    <a:pt x="298" y="11419"/>
                    <a:pt x="191" y="11871"/>
                    <a:pt x="108" y="12217"/>
                  </a:cubicBezTo>
                  <a:cubicBezTo>
                    <a:pt x="36" y="12538"/>
                    <a:pt x="1" y="12717"/>
                    <a:pt x="13" y="12729"/>
                  </a:cubicBezTo>
                  <a:cubicBezTo>
                    <a:pt x="24" y="12729"/>
                    <a:pt x="84" y="12550"/>
                    <a:pt x="167" y="12240"/>
                  </a:cubicBezTo>
                  <a:cubicBezTo>
                    <a:pt x="263" y="11919"/>
                    <a:pt x="394" y="11455"/>
                    <a:pt x="536" y="10895"/>
                  </a:cubicBezTo>
                  <a:cubicBezTo>
                    <a:pt x="846" y="9752"/>
                    <a:pt x="1227" y="8169"/>
                    <a:pt x="1620" y="6406"/>
                  </a:cubicBezTo>
                  <a:cubicBezTo>
                    <a:pt x="2001" y="4644"/>
                    <a:pt x="2310" y="3049"/>
                    <a:pt x="2525" y="1894"/>
                  </a:cubicBezTo>
                  <a:cubicBezTo>
                    <a:pt x="2620" y="1311"/>
                    <a:pt x="2703" y="834"/>
                    <a:pt x="2751" y="513"/>
                  </a:cubicBezTo>
                  <a:cubicBezTo>
                    <a:pt x="2799" y="179"/>
                    <a:pt x="2822" y="1"/>
                    <a:pt x="281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6017107" y="2705659"/>
              <a:ext cx="546341" cy="1090893"/>
            </a:xfrm>
            <a:custGeom>
              <a:avLst/>
              <a:gdLst/>
              <a:ahLst/>
              <a:cxnLst/>
              <a:rect l="l" t="t" r="r" b="b"/>
              <a:pathLst>
                <a:path w="16658" h="31352" extrusionOk="0">
                  <a:moveTo>
                    <a:pt x="10764" y="0"/>
                  </a:moveTo>
                  <a:cubicBezTo>
                    <a:pt x="10474" y="0"/>
                    <a:pt x="10179" y="25"/>
                    <a:pt x="9882" y="76"/>
                  </a:cubicBezTo>
                  <a:lnTo>
                    <a:pt x="1500" y="1517"/>
                  </a:lnTo>
                  <a:cubicBezTo>
                    <a:pt x="619" y="1660"/>
                    <a:pt x="0" y="2457"/>
                    <a:pt x="72" y="3350"/>
                  </a:cubicBezTo>
                  <a:lnTo>
                    <a:pt x="1905" y="26853"/>
                  </a:lnTo>
                  <a:cubicBezTo>
                    <a:pt x="2107" y="29425"/>
                    <a:pt x="4365" y="31351"/>
                    <a:pt x="7069" y="31351"/>
                  </a:cubicBezTo>
                  <a:cubicBezTo>
                    <a:pt x="7232" y="31351"/>
                    <a:pt x="7396" y="31344"/>
                    <a:pt x="7561" y="31330"/>
                  </a:cubicBezTo>
                  <a:cubicBezTo>
                    <a:pt x="10513" y="31068"/>
                    <a:pt x="12764" y="28627"/>
                    <a:pt x="12585" y="25865"/>
                  </a:cubicBezTo>
                  <a:cubicBezTo>
                    <a:pt x="12407" y="22972"/>
                    <a:pt x="12276" y="19924"/>
                    <a:pt x="12276" y="19924"/>
                  </a:cubicBezTo>
                  <a:cubicBezTo>
                    <a:pt x="12276" y="19924"/>
                    <a:pt x="15967" y="19055"/>
                    <a:pt x="16431" y="14137"/>
                  </a:cubicBezTo>
                  <a:cubicBezTo>
                    <a:pt x="16657" y="11697"/>
                    <a:pt x="16276" y="7732"/>
                    <a:pt x="15859" y="4505"/>
                  </a:cubicBezTo>
                  <a:cubicBezTo>
                    <a:pt x="15528" y="1898"/>
                    <a:pt x="13307" y="0"/>
                    <a:pt x="10764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7172634" y="4538303"/>
              <a:ext cx="128140" cy="184135"/>
            </a:xfrm>
            <a:custGeom>
              <a:avLst/>
              <a:gdLst/>
              <a:ahLst/>
              <a:cxnLst/>
              <a:rect l="l" t="t" r="r" b="b"/>
              <a:pathLst>
                <a:path w="3907" h="5292" extrusionOk="0">
                  <a:moveTo>
                    <a:pt x="799" y="0"/>
                  </a:moveTo>
                  <a:cubicBezTo>
                    <a:pt x="680" y="0"/>
                    <a:pt x="563" y="27"/>
                    <a:pt x="453" y="88"/>
                  </a:cubicBezTo>
                  <a:cubicBezTo>
                    <a:pt x="60" y="302"/>
                    <a:pt x="1" y="862"/>
                    <a:pt x="60" y="1314"/>
                  </a:cubicBezTo>
                  <a:cubicBezTo>
                    <a:pt x="334" y="3208"/>
                    <a:pt x="1846" y="4863"/>
                    <a:pt x="3716" y="5291"/>
                  </a:cubicBezTo>
                  <a:lnTo>
                    <a:pt x="3775" y="5172"/>
                  </a:lnTo>
                  <a:cubicBezTo>
                    <a:pt x="3906" y="3374"/>
                    <a:pt x="3120" y="1541"/>
                    <a:pt x="1715" y="398"/>
                  </a:cubicBezTo>
                  <a:cubicBezTo>
                    <a:pt x="1455" y="190"/>
                    <a:pt x="1119" y="0"/>
                    <a:pt x="799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7222620" y="4600130"/>
              <a:ext cx="82453" cy="235806"/>
            </a:xfrm>
            <a:custGeom>
              <a:avLst/>
              <a:gdLst/>
              <a:ahLst/>
              <a:cxnLst/>
              <a:rect l="l" t="t" r="r" b="b"/>
              <a:pathLst>
                <a:path w="2514" h="6777" extrusionOk="0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26"/>
                    <a:pt x="334" y="288"/>
                    <a:pt x="775" y="800"/>
                  </a:cubicBezTo>
                  <a:cubicBezTo>
                    <a:pt x="989" y="1061"/>
                    <a:pt x="1227" y="1383"/>
                    <a:pt x="1453" y="1764"/>
                  </a:cubicBezTo>
                  <a:cubicBezTo>
                    <a:pt x="1668" y="2157"/>
                    <a:pt x="1882" y="2597"/>
                    <a:pt x="2037" y="3086"/>
                  </a:cubicBezTo>
                  <a:cubicBezTo>
                    <a:pt x="2192" y="3574"/>
                    <a:pt x="2287" y="4062"/>
                    <a:pt x="2334" y="4502"/>
                  </a:cubicBezTo>
                  <a:cubicBezTo>
                    <a:pt x="2370" y="4943"/>
                    <a:pt x="2370" y="5348"/>
                    <a:pt x="2334" y="5681"/>
                  </a:cubicBezTo>
                  <a:cubicBezTo>
                    <a:pt x="2287" y="6360"/>
                    <a:pt x="2156" y="6765"/>
                    <a:pt x="2192" y="6776"/>
                  </a:cubicBezTo>
                  <a:cubicBezTo>
                    <a:pt x="2204" y="6776"/>
                    <a:pt x="2239" y="6669"/>
                    <a:pt x="2299" y="6491"/>
                  </a:cubicBezTo>
                  <a:cubicBezTo>
                    <a:pt x="2323" y="6395"/>
                    <a:pt x="2358" y="6288"/>
                    <a:pt x="2382" y="6157"/>
                  </a:cubicBezTo>
                  <a:cubicBezTo>
                    <a:pt x="2406" y="6014"/>
                    <a:pt x="2442" y="5872"/>
                    <a:pt x="2454" y="5693"/>
                  </a:cubicBezTo>
                  <a:cubicBezTo>
                    <a:pt x="2501" y="5360"/>
                    <a:pt x="2513" y="4943"/>
                    <a:pt x="2489" y="4490"/>
                  </a:cubicBezTo>
                  <a:cubicBezTo>
                    <a:pt x="2442" y="4038"/>
                    <a:pt x="2358" y="3538"/>
                    <a:pt x="2192" y="3038"/>
                  </a:cubicBezTo>
                  <a:cubicBezTo>
                    <a:pt x="2037" y="2538"/>
                    <a:pt x="1811" y="2085"/>
                    <a:pt x="1584" y="1693"/>
                  </a:cubicBezTo>
                  <a:cubicBezTo>
                    <a:pt x="1346" y="1300"/>
                    <a:pt x="1096" y="978"/>
                    <a:pt x="858" y="728"/>
                  </a:cubicBezTo>
                  <a:cubicBezTo>
                    <a:pt x="751" y="585"/>
                    <a:pt x="632" y="490"/>
                    <a:pt x="525" y="395"/>
                  </a:cubicBezTo>
                  <a:cubicBezTo>
                    <a:pt x="429" y="299"/>
                    <a:pt x="334" y="228"/>
                    <a:pt x="263" y="169"/>
                  </a:cubicBezTo>
                  <a:cubicBezTo>
                    <a:pt x="121" y="59"/>
                    <a:pt x="39" y="0"/>
                    <a:pt x="1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7105100" y="1500748"/>
              <a:ext cx="277664" cy="294574"/>
            </a:xfrm>
            <a:custGeom>
              <a:avLst/>
              <a:gdLst/>
              <a:ahLst/>
              <a:cxnLst/>
              <a:rect l="l" t="t" r="r" b="b"/>
              <a:pathLst>
                <a:path w="8466" h="8466" extrusionOk="0">
                  <a:moveTo>
                    <a:pt x="4227" y="0"/>
                  </a:moveTo>
                  <a:cubicBezTo>
                    <a:pt x="1893" y="0"/>
                    <a:pt x="0" y="1894"/>
                    <a:pt x="0" y="4239"/>
                  </a:cubicBezTo>
                  <a:cubicBezTo>
                    <a:pt x="0" y="6573"/>
                    <a:pt x="1893" y="8466"/>
                    <a:pt x="4227" y="8466"/>
                  </a:cubicBezTo>
                  <a:cubicBezTo>
                    <a:pt x="6572" y="8466"/>
                    <a:pt x="8465" y="6573"/>
                    <a:pt x="8465" y="4239"/>
                  </a:cubicBezTo>
                  <a:cubicBezTo>
                    <a:pt x="8465" y="1894"/>
                    <a:pt x="6572" y="0"/>
                    <a:pt x="4227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6951991" y="1392229"/>
              <a:ext cx="43785" cy="46417"/>
            </a:xfrm>
            <a:custGeom>
              <a:avLst/>
              <a:gdLst/>
              <a:ahLst/>
              <a:cxnLst/>
              <a:rect l="l" t="t" r="r" b="b"/>
              <a:pathLst>
                <a:path w="1335" h="1334" extrusionOk="0">
                  <a:moveTo>
                    <a:pt x="668" y="0"/>
                  </a:moveTo>
                  <a:lnTo>
                    <a:pt x="429" y="429"/>
                  </a:lnTo>
                  <a:lnTo>
                    <a:pt x="1" y="667"/>
                  </a:lnTo>
                  <a:lnTo>
                    <a:pt x="429" y="905"/>
                  </a:lnTo>
                  <a:lnTo>
                    <a:pt x="668" y="1334"/>
                  </a:lnTo>
                  <a:lnTo>
                    <a:pt x="894" y="905"/>
                  </a:lnTo>
                  <a:lnTo>
                    <a:pt x="1334" y="667"/>
                  </a:lnTo>
                  <a:lnTo>
                    <a:pt x="894" y="42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7007455" y="1995781"/>
              <a:ext cx="100393" cy="106507"/>
            </a:xfrm>
            <a:custGeom>
              <a:avLst/>
              <a:gdLst/>
              <a:ahLst/>
              <a:cxnLst/>
              <a:rect l="l" t="t" r="r" b="b"/>
              <a:pathLst>
                <a:path w="3061" h="3061" extrusionOk="0">
                  <a:moveTo>
                    <a:pt x="1536" y="0"/>
                  </a:moveTo>
                  <a:lnTo>
                    <a:pt x="989" y="989"/>
                  </a:lnTo>
                  <a:lnTo>
                    <a:pt x="1" y="1536"/>
                  </a:lnTo>
                  <a:lnTo>
                    <a:pt x="989" y="2072"/>
                  </a:lnTo>
                  <a:lnTo>
                    <a:pt x="1536" y="3060"/>
                  </a:lnTo>
                  <a:lnTo>
                    <a:pt x="2072" y="2072"/>
                  </a:lnTo>
                  <a:lnTo>
                    <a:pt x="3060" y="1536"/>
                  </a:lnTo>
                  <a:lnTo>
                    <a:pt x="2072" y="989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6424805" y="2847440"/>
              <a:ext cx="78124" cy="26479"/>
            </a:xfrm>
            <a:custGeom>
              <a:avLst/>
              <a:gdLst/>
              <a:ahLst/>
              <a:cxnLst/>
              <a:rect l="l" t="t" r="r" b="b"/>
              <a:pathLst>
                <a:path w="2382" h="761" extrusionOk="0">
                  <a:moveTo>
                    <a:pt x="1225" y="1"/>
                  </a:moveTo>
                  <a:cubicBezTo>
                    <a:pt x="1206" y="1"/>
                    <a:pt x="1187" y="1"/>
                    <a:pt x="1167" y="2"/>
                  </a:cubicBezTo>
                  <a:cubicBezTo>
                    <a:pt x="786" y="14"/>
                    <a:pt x="453" y="144"/>
                    <a:pt x="262" y="311"/>
                  </a:cubicBezTo>
                  <a:cubicBezTo>
                    <a:pt x="60" y="466"/>
                    <a:pt x="0" y="621"/>
                    <a:pt x="48" y="692"/>
                  </a:cubicBezTo>
                  <a:cubicBezTo>
                    <a:pt x="91" y="743"/>
                    <a:pt x="169" y="761"/>
                    <a:pt x="274" y="761"/>
                  </a:cubicBezTo>
                  <a:cubicBezTo>
                    <a:pt x="488" y="761"/>
                    <a:pt x="816" y="688"/>
                    <a:pt x="1191" y="680"/>
                  </a:cubicBezTo>
                  <a:cubicBezTo>
                    <a:pt x="1264" y="676"/>
                    <a:pt x="1335" y="674"/>
                    <a:pt x="1405" y="674"/>
                  </a:cubicBezTo>
                  <a:cubicBezTo>
                    <a:pt x="1659" y="674"/>
                    <a:pt x="1885" y="698"/>
                    <a:pt x="2054" y="698"/>
                  </a:cubicBezTo>
                  <a:cubicBezTo>
                    <a:pt x="2193" y="698"/>
                    <a:pt x="2292" y="682"/>
                    <a:pt x="2334" y="621"/>
                  </a:cubicBezTo>
                  <a:cubicBezTo>
                    <a:pt x="2382" y="537"/>
                    <a:pt x="2310" y="394"/>
                    <a:pt x="2096" y="240"/>
                  </a:cubicBezTo>
                  <a:cubicBezTo>
                    <a:pt x="1904" y="104"/>
                    <a:pt x="1583" y="1"/>
                    <a:pt x="122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5621512" y="3531850"/>
              <a:ext cx="1292156" cy="1333553"/>
            </a:xfrm>
            <a:custGeom>
              <a:avLst/>
              <a:gdLst/>
              <a:ahLst/>
              <a:cxnLst/>
              <a:rect l="l" t="t" r="r" b="b"/>
              <a:pathLst>
                <a:path w="39398" h="38326" extrusionOk="0">
                  <a:moveTo>
                    <a:pt x="25399" y="1"/>
                  </a:moveTo>
                  <a:cubicBezTo>
                    <a:pt x="24691" y="1"/>
                    <a:pt x="24253" y="23"/>
                    <a:pt x="24253" y="23"/>
                  </a:cubicBezTo>
                  <a:lnTo>
                    <a:pt x="12621" y="1440"/>
                  </a:lnTo>
                  <a:cubicBezTo>
                    <a:pt x="12621" y="1440"/>
                    <a:pt x="4132" y="2321"/>
                    <a:pt x="1798" y="9120"/>
                  </a:cubicBezTo>
                  <a:lnTo>
                    <a:pt x="0" y="17204"/>
                  </a:lnTo>
                  <a:lnTo>
                    <a:pt x="9335" y="17573"/>
                  </a:lnTo>
                  <a:lnTo>
                    <a:pt x="9513" y="19109"/>
                  </a:lnTo>
                  <a:cubicBezTo>
                    <a:pt x="9740" y="19943"/>
                    <a:pt x="10025" y="20931"/>
                    <a:pt x="10347" y="21729"/>
                  </a:cubicBezTo>
                  <a:cubicBezTo>
                    <a:pt x="10859" y="23062"/>
                    <a:pt x="12109" y="25884"/>
                    <a:pt x="11371" y="27193"/>
                  </a:cubicBezTo>
                  <a:cubicBezTo>
                    <a:pt x="9513" y="30492"/>
                    <a:pt x="7692" y="38326"/>
                    <a:pt x="7692" y="38326"/>
                  </a:cubicBezTo>
                  <a:lnTo>
                    <a:pt x="34457" y="37981"/>
                  </a:lnTo>
                  <a:lnTo>
                    <a:pt x="31266" y="18502"/>
                  </a:lnTo>
                  <a:lnTo>
                    <a:pt x="39398" y="13775"/>
                  </a:lnTo>
                  <a:cubicBezTo>
                    <a:pt x="38172" y="6751"/>
                    <a:pt x="35981" y="3310"/>
                    <a:pt x="35231" y="2476"/>
                  </a:cubicBezTo>
                  <a:cubicBezTo>
                    <a:pt x="33194" y="256"/>
                    <a:pt x="27776" y="1"/>
                    <a:pt x="2539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6442385" y="2940059"/>
              <a:ext cx="42965" cy="41789"/>
            </a:xfrm>
            <a:custGeom>
              <a:avLst/>
              <a:gdLst/>
              <a:ahLst/>
              <a:cxnLst/>
              <a:rect l="l" t="t" r="r" b="b"/>
              <a:pathLst>
                <a:path w="1310" h="1201" extrusionOk="0">
                  <a:moveTo>
                    <a:pt x="683" y="1"/>
                  </a:moveTo>
                  <a:cubicBezTo>
                    <a:pt x="654" y="1"/>
                    <a:pt x="625" y="2"/>
                    <a:pt x="595" y="7"/>
                  </a:cubicBezTo>
                  <a:cubicBezTo>
                    <a:pt x="250" y="42"/>
                    <a:pt x="0" y="340"/>
                    <a:pt x="36" y="673"/>
                  </a:cubicBezTo>
                  <a:cubicBezTo>
                    <a:pt x="69" y="973"/>
                    <a:pt x="331" y="1201"/>
                    <a:pt x="646" y="1201"/>
                  </a:cubicBezTo>
                  <a:cubicBezTo>
                    <a:pt x="669" y="1201"/>
                    <a:pt x="691" y="1200"/>
                    <a:pt x="715" y="1197"/>
                  </a:cubicBezTo>
                  <a:cubicBezTo>
                    <a:pt x="1060" y="1150"/>
                    <a:pt x="1310" y="852"/>
                    <a:pt x="1274" y="519"/>
                  </a:cubicBezTo>
                  <a:cubicBezTo>
                    <a:pt x="1241" y="225"/>
                    <a:pt x="990" y="1"/>
                    <a:pt x="68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5840580" y="2675877"/>
              <a:ext cx="435059" cy="952548"/>
            </a:xfrm>
            <a:custGeom>
              <a:avLst/>
              <a:gdLst/>
              <a:ahLst/>
              <a:cxnLst/>
              <a:rect l="l" t="t" r="r" b="b"/>
              <a:pathLst>
                <a:path w="13265" h="27376" extrusionOk="0">
                  <a:moveTo>
                    <a:pt x="9840" y="0"/>
                  </a:moveTo>
                  <a:cubicBezTo>
                    <a:pt x="9502" y="0"/>
                    <a:pt x="9155" y="39"/>
                    <a:pt x="8811" y="134"/>
                  </a:cubicBezTo>
                  <a:cubicBezTo>
                    <a:pt x="6954" y="646"/>
                    <a:pt x="5632" y="2087"/>
                    <a:pt x="4775" y="5564"/>
                  </a:cubicBezTo>
                  <a:cubicBezTo>
                    <a:pt x="3918" y="9040"/>
                    <a:pt x="4704" y="12064"/>
                    <a:pt x="3263" y="14243"/>
                  </a:cubicBezTo>
                  <a:cubicBezTo>
                    <a:pt x="1810" y="16422"/>
                    <a:pt x="1" y="18041"/>
                    <a:pt x="215" y="20339"/>
                  </a:cubicBezTo>
                  <a:cubicBezTo>
                    <a:pt x="441" y="22649"/>
                    <a:pt x="1989" y="27376"/>
                    <a:pt x="1989" y="27376"/>
                  </a:cubicBezTo>
                  <a:lnTo>
                    <a:pt x="7513" y="25768"/>
                  </a:lnTo>
                  <a:cubicBezTo>
                    <a:pt x="10871" y="24578"/>
                    <a:pt x="11216" y="17208"/>
                    <a:pt x="8918" y="13684"/>
                  </a:cubicBezTo>
                  <a:cubicBezTo>
                    <a:pt x="10454" y="12005"/>
                    <a:pt x="10776" y="9326"/>
                    <a:pt x="9680" y="7338"/>
                  </a:cubicBezTo>
                  <a:cubicBezTo>
                    <a:pt x="11014" y="6969"/>
                    <a:pt x="12145" y="5992"/>
                    <a:pt x="12705" y="4730"/>
                  </a:cubicBezTo>
                  <a:cubicBezTo>
                    <a:pt x="13264" y="3480"/>
                    <a:pt x="13228" y="1968"/>
                    <a:pt x="12609" y="742"/>
                  </a:cubicBezTo>
                  <a:cubicBezTo>
                    <a:pt x="12609" y="742"/>
                    <a:pt x="11316" y="0"/>
                    <a:pt x="984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5854257" y="2704163"/>
              <a:ext cx="342111" cy="757731"/>
            </a:xfrm>
            <a:custGeom>
              <a:avLst/>
              <a:gdLst/>
              <a:ahLst/>
              <a:cxnLst/>
              <a:rect l="l" t="t" r="r" b="b"/>
              <a:pathLst>
                <a:path w="10431" h="21777" extrusionOk="0">
                  <a:moveTo>
                    <a:pt x="10323" y="0"/>
                  </a:moveTo>
                  <a:cubicBezTo>
                    <a:pt x="10299" y="0"/>
                    <a:pt x="10430" y="345"/>
                    <a:pt x="10299" y="988"/>
                  </a:cubicBezTo>
                  <a:cubicBezTo>
                    <a:pt x="10180" y="1607"/>
                    <a:pt x="9716" y="2453"/>
                    <a:pt x="8871" y="3227"/>
                  </a:cubicBezTo>
                  <a:cubicBezTo>
                    <a:pt x="8454" y="3620"/>
                    <a:pt x="7942" y="3989"/>
                    <a:pt x="7418" y="4417"/>
                  </a:cubicBezTo>
                  <a:cubicBezTo>
                    <a:pt x="6894" y="4846"/>
                    <a:pt x="6334" y="5334"/>
                    <a:pt x="5918" y="5989"/>
                  </a:cubicBezTo>
                  <a:cubicBezTo>
                    <a:pt x="5811" y="6156"/>
                    <a:pt x="5715" y="6322"/>
                    <a:pt x="5644" y="6513"/>
                  </a:cubicBezTo>
                  <a:cubicBezTo>
                    <a:pt x="5561" y="6691"/>
                    <a:pt x="5501" y="6882"/>
                    <a:pt x="5442" y="7072"/>
                  </a:cubicBezTo>
                  <a:cubicBezTo>
                    <a:pt x="5334" y="7465"/>
                    <a:pt x="5263" y="7870"/>
                    <a:pt x="5239" y="8287"/>
                  </a:cubicBezTo>
                  <a:cubicBezTo>
                    <a:pt x="5168" y="9120"/>
                    <a:pt x="5215" y="9977"/>
                    <a:pt x="5168" y="10859"/>
                  </a:cubicBezTo>
                  <a:cubicBezTo>
                    <a:pt x="5144" y="11287"/>
                    <a:pt x="5084" y="11716"/>
                    <a:pt x="4977" y="12121"/>
                  </a:cubicBezTo>
                  <a:cubicBezTo>
                    <a:pt x="4870" y="12537"/>
                    <a:pt x="4691" y="12918"/>
                    <a:pt x="4477" y="13252"/>
                  </a:cubicBezTo>
                  <a:cubicBezTo>
                    <a:pt x="4013" y="13930"/>
                    <a:pt x="3346" y="14383"/>
                    <a:pt x="2751" y="14847"/>
                  </a:cubicBezTo>
                  <a:cubicBezTo>
                    <a:pt x="2132" y="15311"/>
                    <a:pt x="1608" y="15835"/>
                    <a:pt x="1215" y="16395"/>
                  </a:cubicBezTo>
                  <a:cubicBezTo>
                    <a:pt x="822" y="16955"/>
                    <a:pt x="548" y="17538"/>
                    <a:pt x="369" y="18086"/>
                  </a:cubicBezTo>
                  <a:cubicBezTo>
                    <a:pt x="179" y="18633"/>
                    <a:pt x="84" y="19157"/>
                    <a:pt x="36" y="19610"/>
                  </a:cubicBezTo>
                  <a:cubicBezTo>
                    <a:pt x="0" y="20062"/>
                    <a:pt x="0" y="20467"/>
                    <a:pt x="36" y="20788"/>
                  </a:cubicBezTo>
                  <a:cubicBezTo>
                    <a:pt x="108" y="21431"/>
                    <a:pt x="227" y="21777"/>
                    <a:pt x="227" y="21777"/>
                  </a:cubicBezTo>
                  <a:cubicBezTo>
                    <a:pt x="227" y="21777"/>
                    <a:pt x="227" y="21753"/>
                    <a:pt x="215" y="21705"/>
                  </a:cubicBezTo>
                  <a:cubicBezTo>
                    <a:pt x="203" y="21657"/>
                    <a:pt x="191" y="21586"/>
                    <a:pt x="179" y="21515"/>
                  </a:cubicBezTo>
                  <a:cubicBezTo>
                    <a:pt x="143" y="21348"/>
                    <a:pt x="119" y="21098"/>
                    <a:pt x="96" y="20776"/>
                  </a:cubicBezTo>
                  <a:cubicBezTo>
                    <a:pt x="60" y="20455"/>
                    <a:pt x="72" y="20062"/>
                    <a:pt x="108" y="19610"/>
                  </a:cubicBezTo>
                  <a:cubicBezTo>
                    <a:pt x="167" y="19157"/>
                    <a:pt x="262" y="18645"/>
                    <a:pt x="453" y="18109"/>
                  </a:cubicBezTo>
                  <a:cubicBezTo>
                    <a:pt x="643" y="17574"/>
                    <a:pt x="917" y="17002"/>
                    <a:pt x="1310" y="16454"/>
                  </a:cubicBezTo>
                  <a:cubicBezTo>
                    <a:pt x="1691" y="15907"/>
                    <a:pt x="2215" y="15395"/>
                    <a:pt x="2822" y="14942"/>
                  </a:cubicBezTo>
                  <a:cubicBezTo>
                    <a:pt x="3417" y="14490"/>
                    <a:pt x="4108" y="14026"/>
                    <a:pt x="4584" y="13323"/>
                  </a:cubicBezTo>
                  <a:cubicBezTo>
                    <a:pt x="4810" y="12966"/>
                    <a:pt x="5001" y="12585"/>
                    <a:pt x="5108" y="12156"/>
                  </a:cubicBezTo>
                  <a:cubicBezTo>
                    <a:pt x="5215" y="11740"/>
                    <a:pt x="5275" y="11299"/>
                    <a:pt x="5299" y="10859"/>
                  </a:cubicBezTo>
                  <a:cubicBezTo>
                    <a:pt x="5346" y="9977"/>
                    <a:pt x="5299" y="9120"/>
                    <a:pt x="5370" y="8299"/>
                  </a:cubicBezTo>
                  <a:cubicBezTo>
                    <a:pt x="5394" y="7882"/>
                    <a:pt x="5465" y="7489"/>
                    <a:pt x="5561" y="7108"/>
                  </a:cubicBezTo>
                  <a:cubicBezTo>
                    <a:pt x="5620" y="6918"/>
                    <a:pt x="5680" y="6727"/>
                    <a:pt x="5763" y="6560"/>
                  </a:cubicBezTo>
                  <a:cubicBezTo>
                    <a:pt x="5834" y="6382"/>
                    <a:pt x="5918" y="6215"/>
                    <a:pt x="6025" y="6060"/>
                  </a:cubicBezTo>
                  <a:cubicBezTo>
                    <a:pt x="6418" y="5417"/>
                    <a:pt x="6966" y="4929"/>
                    <a:pt x="7489" y="4501"/>
                  </a:cubicBezTo>
                  <a:cubicBezTo>
                    <a:pt x="8013" y="4072"/>
                    <a:pt x="8513" y="3703"/>
                    <a:pt x="8942" y="3298"/>
                  </a:cubicBezTo>
                  <a:cubicBezTo>
                    <a:pt x="9787" y="2500"/>
                    <a:pt x="10252" y="1631"/>
                    <a:pt x="10359" y="988"/>
                  </a:cubicBezTo>
                  <a:cubicBezTo>
                    <a:pt x="10418" y="679"/>
                    <a:pt x="10395" y="417"/>
                    <a:pt x="10383" y="250"/>
                  </a:cubicBezTo>
                  <a:cubicBezTo>
                    <a:pt x="10359" y="167"/>
                    <a:pt x="10347" y="107"/>
                    <a:pt x="10335" y="60"/>
                  </a:cubicBezTo>
                  <a:cubicBezTo>
                    <a:pt x="10335" y="12"/>
                    <a:pt x="10323" y="0"/>
                    <a:pt x="10323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6431430" y="2915739"/>
              <a:ext cx="83207" cy="25818"/>
            </a:xfrm>
            <a:custGeom>
              <a:avLst/>
              <a:gdLst/>
              <a:ahLst/>
              <a:cxnLst/>
              <a:rect l="l" t="t" r="r" b="b"/>
              <a:pathLst>
                <a:path w="2537" h="742" extrusionOk="0">
                  <a:moveTo>
                    <a:pt x="1349" y="0"/>
                  </a:moveTo>
                  <a:cubicBezTo>
                    <a:pt x="1317" y="0"/>
                    <a:pt x="1284" y="1"/>
                    <a:pt x="1251" y="3"/>
                  </a:cubicBezTo>
                  <a:cubicBezTo>
                    <a:pt x="834" y="39"/>
                    <a:pt x="477" y="206"/>
                    <a:pt x="275" y="372"/>
                  </a:cubicBezTo>
                  <a:cubicBezTo>
                    <a:pt x="72" y="551"/>
                    <a:pt x="1" y="694"/>
                    <a:pt x="48" y="729"/>
                  </a:cubicBezTo>
                  <a:cubicBezTo>
                    <a:pt x="55" y="738"/>
                    <a:pt x="66" y="741"/>
                    <a:pt x="81" y="741"/>
                  </a:cubicBezTo>
                  <a:cubicBezTo>
                    <a:pt x="215" y="741"/>
                    <a:pt x="662" y="428"/>
                    <a:pt x="1263" y="396"/>
                  </a:cubicBezTo>
                  <a:cubicBezTo>
                    <a:pt x="1309" y="393"/>
                    <a:pt x="1355" y="391"/>
                    <a:pt x="1400" y="391"/>
                  </a:cubicBezTo>
                  <a:cubicBezTo>
                    <a:pt x="1923" y="391"/>
                    <a:pt x="2323" y="600"/>
                    <a:pt x="2459" y="600"/>
                  </a:cubicBezTo>
                  <a:cubicBezTo>
                    <a:pt x="2479" y="600"/>
                    <a:pt x="2493" y="596"/>
                    <a:pt x="2501" y="587"/>
                  </a:cubicBezTo>
                  <a:cubicBezTo>
                    <a:pt x="2537" y="551"/>
                    <a:pt x="2465" y="408"/>
                    <a:pt x="2239" y="265"/>
                  </a:cubicBezTo>
                  <a:cubicBezTo>
                    <a:pt x="2042" y="123"/>
                    <a:pt x="1724" y="0"/>
                    <a:pt x="134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6226040" y="2960865"/>
              <a:ext cx="42571" cy="41719"/>
            </a:xfrm>
            <a:custGeom>
              <a:avLst/>
              <a:gdLst/>
              <a:ahLst/>
              <a:cxnLst/>
              <a:rect l="l" t="t" r="r" b="b"/>
              <a:pathLst>
                <a:path w="1298" h="1199" extrusionOk="0">
                  <a:moveTo>
                    <a:pt x="665" y="0"/>
                  </a:moveTo>
                  <a:cubicBezTo>
                    <a:pt x="642" y="0"/>
                    <a:pt x="619" y="1"/>
                    <a:pt x="595" y="4"/>
                  </a:cubicBezTo>
                  <a:cubicBezTo>
                    <a:pt x="250" y="40"/>
                    <a:pt x="0" y="337"/>
                    <a:pt x="24" y="671"/>
                  </a:cubicBezTo>
                  <a:cubicBezTo>
                    <a:pt x="57" y="981"/>
                    <a:pt x="327" y="1198"/>
                    <a:pt x="643" y="1198"/>
                  </a:cubicBezTo>
                  <a:cubicBezTo>
                    <a:pt x="667" y="1198"/>
                    <a:pt x="690" y="1197"/>
                    <a:pt x="714" y="1195"/>
                  </a:cubicBezTo>
                  <a:cubicBezTo>
                    <a:pt x="1048" y="1159"/>
                    <a:pt x="1298" y="849"/>
                    <a:pt x="1274" y="528"/>
                  </a:cubicBezTo>
                  <a:cubicBezTo>
                    <a:pt x="1241" y="218"/>
                    <a:pt x="971" y="0"/>
                    <a:pt x="66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6215084" y="2935188"/>
              <a:ext cx="83207" cy="25748"/>
            </a:xfrm>
            <a:custGeom>
              <a:avLst/>
              <a:gdLst/>
              <a:ahLst/>
              <a:cxnLst/>
              <a:rect l="l" t="t" r="r" b="b"/>
              <a:pathLst>
                <a:path w="2537" h="740" extrusionOk="0">
                  <a:moveTo>
                    <a:pt x="1350" y="1"/>
                  </a:moveTo>
                  <a:cubicBezTo>
                    <a:pt x="1317" y="1"/>
                    <a:pt x="1284" y="2"/>
                    <a:pt x="1251" y="4"/>
                  </a:cubicBezTo>
                  <a:cubicBezTo>
                    <a:pt x="834" y="28"/>
                    <a:pt x="477" y="206"/>
                    <a:pt x="275" y="373"/>
                  </a:cubicBezTo>
                  <a:cubicBezTo>
                    <a:pt x="72" y="539"/>
                    <a:pt x="1" y="694"/>
                    <a:pt x="48" y="730"/>
                  </a:cubicBezTo>
                  <a:cubicBezTo>
                    <a:pt x="55" y="736"/>
                    <a:pt x="64" y="739"/>
                    <a:pt x="76" y="739"/>
                  </a:cubicBezTo>
                  <a:cubicBezTo>
                    <a:pt x="205" y="739"/>
                    <a:pt x="655" y="429"/>
                    <a:pt x="1263" y="397"/>
                  </a:cubicBezTo>
                  <a:cubicBezTo>
                    <a:pt x="1309" y="393"/>
                    <a:pt x="1355" y="392"/>
                    <a:pt x="1400" y="392"/>
                  </a:cubicBezTo>
                  <a:cubicBezTo>
                    <a:pt x="1913" y="392"/>
                    <a:pt x="2309" y="593"/>
                    <a:pt x="2452" y="593"/>
                  </a:cubicBezTo>
                  <a:cubicBezTo>
                    <a:pt x="2475" y="593"/>
                    <a:pt x="2492" y="588"/>
                    <a:pt x="2501" y="575"/>
                  </a:cubicBezTo>
                  <a:cubicBezTo>
                    <a:pt x="2537" y="539"/>
                    <a:pt x="2453" y="397"/>
                    <a:pt x="2239" y="254"/>
                  </a:cubicBezTo>
                  <a:cubicBezTo>
                    <a:pt x="2053" y="122"/>
                    <a:pt x="1725" y="1"/>
                    <a:pt x="135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6363109" y="2929064"/>
              <a:ext cx="81239" cy="194817"/>
            </a:xfrm>
            <a:custGeom>
              <a:avLst/>
              <a:gdLst/>
              <a:ahLst/>
              <a:cxnLst/>
              <a:rect l="l" t="t" r="r" b="b"/>
              <a:pathLst>
                <a:path w="2477" h="5599" extrusionOk="0">
                  <a:moveTo>
                    <a:pt x="86" y="0"/>
                  </a:moveTo>
                  <a:cubicBezTo>
                    <a:pt x="85" y="0"/>
                    <a:pt x="84" y="1"/>
                    <a:pt x="84" y="1"/>
                  </a:cubicBezTo>
                  <a:cubicBezTo>
                    <a:pt x="0" y="37"/>
                    <a:pt x="619" y="1525"/>
                    <a:pt x="1441" y="3347"/>
                  </a:cubicBezTo>
                  <a:cubicBezTo>
                    <a:pt x="1643" y="3787"/>
                    <a:pt x="1846" y="4216"/>
                    <a:pt x="2036" y="4621"/>
                  </a:cubicBezTo>
                  <a:cubicBezTo>
                    <a:pt x="2131" y="4811"/>
                    <a:pt x="2215" y="4990"/>
                    <a:pt x="2179" y="5121"/>
                  </a:cubicBezTo>
                  <a:cubicBezTo>
                    <a:pt x="2155" y="5240"/>
                    <a:pt x="2000" y="5287"/>
                    <a:pt x="1834" y="5311"/>
                  </a:cubicBezTo>
                  <a:cubicBezTo>
                    <a:pt x="1155" y="5442"/>
                    <a:pt x="738" y="5538"/>
                    <a:pt x="750" y="5585"/>
                  </a:cubicBezTo>
                  <a:cubicBezTo>
                    <a:pt x="750" y="5594"/>
                    <a:pt x="780" y="5599"/>
                    <a:pt x="835" y="5599"/>
                  </a:cubicBezTo>
                  <a:cubicBezTo>
                    <a:pt x="991" y="5599"/>
                    <a:pt x="1356" y="5563"/>
                    <a:pt x="1858" y="5502"/>
                  </a:cubicBezTo>
                  <a:cubicBezTo>
                    <a:pt x="1941" y="5502"/>
                    <a:pt x="2036" y="5490"/>
                    <a:pt x="2143" y="5442"/>
                  </a:cubicBezTo>
                  <a:cubicBezTo>
                    <a:pt x="2250" y="5407"/>
                    <a:pt x="2370" y="5311"/>
                    <a:pt x="2405" y="5180"/>
                  </a:cubicBezTo>
                  <a:cubicBezTo>
                    <a:pt x="2477" y="4918"/>
                    <a:pt x="2358" y="4704"/>
                    <a:pt x="2274" y="4514"/>
                  </a:cubicBezTo>
                  <a:cubicBezTo>
                    <a:pt x="2096" y="4097"/>
                    <a:pt x="1905" y="3680"/>
                    <a:pt x="1703" y="3228"/>
                  </a:cubicBezTo>
                  <a:cubicBezTo>
                    <a:pt x="891" y="1440"/>
                    <a:pt x="173" y="0"/>
                    <a:pt x="8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6202194" y="3352876"/>
              <a:ext cx="217939" cy="90223"/>
            </a:xfrm>
            <a:custGeom>
              <a:avLst/>
              <a:gdLst/>
              <a:ahLst/>
              <a:cxnLst/>
              <a:rect l="l" t="t" r="r" b="b"/>
              <a:pathLst>
                <a:path w="6645" h="259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440" y="2593"/>
                    <a:pt x="5214" y="2593"/>
                  </a:cubicBezTo>
                  <a:cubicBezTo>
                    <a:pt x="5658" y="2593"/>
                    <a:pt x="6134" y="2557"/>
                    <a:pt x="6645" y="2477"/>
                  </a:cubicBezTo>
                  <a:lnTo>
                    <a:pt x="6633" y="1322"/>
                  </a:lnTo>
                  <a:cubicBezTo>
                    <a:pt x="6633" y="1322"/>
                    <a:pt x="6290" y="1366"/>
                    <a:pt x="5712" y="1366"/>
                  </a:cubicBezTo>
                  <a:cubicBezTo>
                    <a:pt x="4507" y="1366"/>
                    <a:pt x="2278" y="1175"/>
                    <a:pt x="1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6195962" y="2848484"/>
              <a:ext cx="101935" cy="35004"/>
            </a:xfrm>
            <a:custGeom>
              <a:avLst/>
              <a:gdLst/>
              <a:ahLst/>
              <a:cxnLst/>
              <a:rect l="l" t="t" r="r" b="b"/>
              <a:pathLst>
                <a:path w="3108" h="1006" extrusionOk="0">
                  <a:moveTo>
                    <a:pt x="1947" y="0"/>
                  </a:moveTo>
                  <a:cubicBezTo>
                    <a:pt x="1790" y="0"/>
                    <a:pt x="1624" y="13"/>
                    <a:pt x="1453" y="43"/>
                  </a:cubicBezTo>
                  <a:cubicBezTo>
                    <a:pt x="989" y="126"/>
                    <a:pt x="596" y="317"/>
                    <a:pt x="346" y="507"/>
                  </a:cubicBezTo>
                  <a:cubicBezTo>
                    <a:pt x="96" y="710"/>
                    <a:pt x="0" y="888"/>
                    <a:pt x="60" y="960"/>
                  </a:cubicBezTo>
                  <a:cubicBezTo>
                    <a:pt x="82" y="992"/>
                    <a:pt x="127" y="1006"/>
                    <a:pt x="192" y="1006"/>
                  </a:cubicBezTo>
                  <a:cubicBezTo>
                    <a:pt x="434" y="1006"/>
                    <a:pt x="951" y="813"/>
                    <a:pt x="1572" y="710"/>
                  </a:cubicBezTo>
                  <a:cubicBezTo>
                    <a:pt x="2358" y="567"/>
                    <a:pt x="3036" y="615"/>
                    <a:pt x="3084" y="424"/>
                  </a:cubicBezTo>
                  <a:cubicBezTo>
                    <a:pt x="3108" y="341"/>
                    <a:pt x="2953" y="210"/>
                    <a:pt x="2655" y="103"/>
                  </a:cubicBezTo>
                  <a:cubicBezTo>
                    <a:pt x="2472" y="42"/>
                    <a:pt x="2226" y="0"/>
                    <a:pt x="194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6336541" y="3145337"/>
              <a:ext cx="75008" cy="67259"/>
            </a:xfrm>
            <a:custGeom>
              <a:avLst/>
              <a:gdLst/>
              <a:ahLst/>
              <a:cxnLst/>
              <a:rect l="l" t="t" r="r" b="b"/>
              <a:pathLst>
                <a:path w="2287" h="1933" extrusionOk="0">
                  <a:moveTo>
                    <a:pt x="644" y="0"/>
                  </a:moveTo>
                  <a:cubicBezTo>
                    <a:pt x="239" y="179"/>
                    <a:pt x="1" y="667"/>
                    <a:pt x="84" y="1096"/>
                  </a:cubicBezTo>
                  <a:cubicBezTo>
                    <a:pt x="179" y="1536"/>
                    <a:pt x="572" y="1881"/>
                    <a:pt x="1025" y="1929"/>
                  </a:cubicBezTo>
                  <a:cubicBezTo>
                    <a:pt x="1053" y="1931"/>
                    <a:pt x="1081" y="1932"/>
                    <a:pt x="1109" y="1932"/>
                  </a:cubicBezTo>
                  <a:cubicBezTo>
                    <a:pt x="1522" y="1932"/>
                    <a:pt x="1931" y="1690"/>
                    <a:pt x="2132" y="1334"/>
                  </a:cubicBezTo>
                  <a:cubicBezTo>
                    <a:pt x="2227" y="1155"/>
                    <a:pt x="2287" y="929"/>
                    <a:pt x="2203" y="750"/>
                  </a:cubicBezTo>
                  <a:cubicBezTo>
                    <a:pt x="2132" y="607"/>
                    <a:pt x="2013" y="512"/>
                    <a:pt x="1882" y="429"/>
                  </a:cubicBezTo>
                  <a:cubicBezTo>
                    <a:pt x="1441" y="155"/>
                    <a:pt x="1167" y="0"/>
                    <a:pt x="644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6327160" y="3143493"/>
              <a:ext cx="85110" cy="51740"/>
            </a:xfrm>
            <a:custGeom>
              <a:avLst/>
              <a:gdLst/>
              <a:ahLst/>
              <a:cxnLst/>
              <a:rect l="l" t="t" r="r" b="b"/>
              <a:pathLst>
                <a:path w="2595" h="1487" extrusionOk="0">
                  <a:moveTo>
                    <a:pt x="67" y="0"/>
                  </a:moveTo>
                  <a:cubicBezTo>
                    <a:pt x="59" y="0"/>
                    <a:pt x="53" y="2"/>
                    <a:pt x="48" y="6"/>
                  </a:cubicBezTo>
                  <a:cubicBezTo>
                    <a:pt x="1" y="29"/>
                    <a:pt x="48" y="208"/>
                    <a:pt x="227" y="434"/>
                  </a:cubicBezTo>
                  <a:cubicBezTo>
                    <a:pt x="406" y="660"/>
                    <a:pt x="691" y="922"/>
                    <a:pt x="1072" y="1137"/>
                  </a:cubicBezTo>
                  <a:cubicBezTo>
                    <a:pt x="1453" y="1351"/>
                    <a:pt x="1834" y="1470"/>
                    <a:pt x="2120" y="1482"/>
                  </a:cubicBezTo>
                  <a:cubicBezTo>
                    <a:pt x="2156" y="1485"/>
                    <a:pt x="2190" y="1486"/>
                    <a:pt x="2223" y="1486"/>
                  </a:cubicBezTo>
                  <a:cubicBezTo>
                    <a:pt x="2458" y="1486"/>
                    <a:pt x="2595" y="1417"/>
                    <a:pt x="2584" y="1375"/>
                  </a:cubicBezTo>
                  <a:cubicBezTo>
                    <a:pt x="2584" y="1315"/>
                    <a:pt x="2418" y="1280"/>
                    <a:pt x="2180" y="1208"/>
                  </a:cubicBezTo>
                  <a:cubicBezTo>
                    <a:pt x="1930" y="1125"/>
                    <a:pt x="1608" y="982"/>
                    <a:pt x="1275" y="791"/>
                  </a:cubicBezTo>
                  <a:cubicBezTo>
                    <a:pt x="614" y="433"/>
                    <a:pt x="185" y="0"/>
                    <a:pt x="6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6408798" y="4005729"/>
              <a:ext cx="181993" cy="621821"/>
            </a:xfrm>
            <a:custGeom>
              <a:avLst/>
              <a:gdLst/>
              <a:ahLst/>
              <a:cxnLst/>
              <a:rect l="l" t="t" r="r" b="b"/>
              <a:pathLst>
                <a:path w="5549" h="17871" extrusionOk="0">
                  <a:moveTo>
                    <a:pt x="441" y="0"/>
                  </a:moveTo>
                  <a:cubicBezTo>
                    <a:pt x="203" y="3513"/>
                    <a:pt x="0" y="7049"/>
                    <a:pt x="84" y="10573"/>
                  </a:cubicBezTo>
                  <a:cubicBezTo>
                    <a:pt x="107" y="11740"/>
                    <a:pt x="179" y="12919"/>
                    <a:pt x="476" y="14050"/>
                  </a:cubicBezTo>
                  <a:cubicBezTo>
                    <a:pt x="786" y="15181"/>
                    <a:pt x="1369" y="16264"/>
                    <a:pt x="2274" y="17002"/>
                  </a:cubicBezTo>
                  <a:cubicBezTo>
                    <a:pt x="2935" y="17541"/>
                    <a:pt x="3785" y="17871"/>
                    <a:pt x="4627" y="17871"/>
                  </a:cubicBezTo>
                  <a:cubicBezTo>
                    <a:pt x="4939" y="17871"/>
                    <a:pt x="5249" y="17825"/>
                    <a:pt x="5549" y="17729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5928056" y="4049638"/>
              <a:ext cx="84782" cy="382432"/>
            </a:xfrm>
            <a:custGeom>
              <a:avLst/>
              <a:gdLst/>
              <a:ahLst/>
              <a:cxnLst/>
              <a:rect l="l" t="t" r="r" b="b"/>
              <a:pathLst>
                <a:path w="2585" h="10991" extrusionOk="0">
                  <a:moveTo>
                    <a:pt x="215" y="0"/>
                  </a:moveTo>
                  <a:cubicBezTo>
                    <a:pt x="215" y="0"/>
                    <a:pt x="203" y="36"/>
                    <a:pt x="191" y="108"/>
                  </a:cubicBezTo>
                  <a:cubicBezTo>
                    <a:pt x="179" y="191"/>
                    <a:pt x="144" y="298"/>
                    <a:pt x="132" y="441"/>
                  </a:cubicBezTo>
                  <a:cubicBezTo>
                    <a:pt x="84" y="727"/>
                    <a:pt x="48" y="1143"/>
                    <a:pt x="36" y="1655"/>
                  </a:cubicBezTo>
                  <a:cubicBezTo>
                    <a:pt x="1" y="2691"/>
                    <a:pt x="144" y="4132"/>
                    <a:pt x="560" y="5656"/>
                  </a:cubicBezTo>
                  <a:cubicBezTo>
                    <a:pt x="965" y="7192"/>
                    <a:pt x="1501" y="8513"/>
                    <a:pt x="1894" y="9466"/>
                  </a:cubicBezTo>
                  <a:cubicBezTo>
                    <a:pt x="2096" y="9942"/>
                    <a:pt x="2263" y="10323"/>
                    <a:pt x="2382" y="10585"/>
                  </a:cubicBezTo>
                  <a:cubicBezTo>
                    <a:pt x="2485" y="10848"/>
                    <a:pt x="2555" y="10991"/>
                    <a:pt x="2571" y="10991"/>
                  </a:cubicBezTo>
                  <a:cubicBezTo>
                    <a:pt x="2571" y="10991"/>
                    <a:pt x="2572" y="10990"/>
                    <a:pt x="2572" y="10990"/>
                  </a:cubicBezTo>
                  <a:cubicBezTo>
                    <a:pt x="2584" y="10990"/>
                    <a:pt x="2525" y="10835"/>
                    <a:pt x="2430" y="10573"/>
                  </a:cubicBezTo>
                  <a:cubicBezTo>
                    <a:pt x="2310" y="10276"/>
                    <a:pt x="2156" y="9895"/>
                    <a:pt x="1977" y="9430"/>
                  </a:cubicBezTo>
                  <a:cubicBezTo>
                    <a:pt x="1608" y="8466"/>
                    <a:pt x="1084" y="7144"/>
                    <a:pt x="679" y="5620"/>
                  </a:cubicBezTo>
                  <a:cubicBezTo>
                    <a:pt x="286" y="4108"/>
                    <a:pt x="120" y="2691"/>
                    <a:pt x="132" y="1655"/>
                  </a:cubicBezTo>
                  <a:cubicBezTo>
                    <a:pt x="132" y="1143"/>
                    <a:pt x="155" y="727"/>
                    <a:pt x="179" y="441"/>
                  </a:cubicBezTo>
                  <a:cubicBezTo>
                    <a:pt x="215" y="155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6284980" y="3795685"/>
              <a:ext cx="110167" cy="259153"/>
            </a:xfrm>
            <a:custGeom>
              <a:avLst/>
              <a:gdLst/>
              <a:ahLst/>
              <a:cxnLst/>
              <a:rect l="l" t="t" r="r" b="b"/>
              <a:pathLst>
                <a:path w="3359" h="7448" extrusionOk="0">
                  <a:moveTo>
                    <a:pt x="13" y="1"/>
                  </a:moveTo>
                  <a:cubicBezTo>
                    <a:pt x="1" y="1"/>
                    <a:pt x="13" y="132"/>
                    <a:pt x="60" y="370"/>
                  </a:cubicBezTo>
                  <a:cubicBezTo>
                    <a:pt x="108" y="620"/>
                    <a:pt x="180" y="942"/>
                    <a:pt x="251" y="1334"/>
                  </a:cubicBezTo>
                  <a:cubicBezTo>
                    <a:pt x="430" y="2156"/>
                    <a:pt x="668" y="3287"/>
                    <a:pt x="953" y="4537"/>
                  </a:cubicBezTo>
                  <a:cubicBezTo>
                    <a:pt x="1084" y="5156"/>
                    <a:pt x="1227" y="5740"/>
                    <a:pt x="1346" y="6287"/>
                  </a:cubicBezTo>
                  <a:cubicBezTo>
                    <a:pt x="1418" y="6549"/>
                    <a:pt x="1442" y="6811"/>
                    <a:pt x="1561" y="7049"/>
                  </a:cubicBezTo>
                  <a:cubicBezTo>
                    <a:pt x="1680" y="7299"/>
                    <a:pt x="1942" y="7419"/>
                    <a:pt x="2156" y="7442"/>
                  </a:cubicBezTo>
                  <a:cubicBezTo>
                    <a:pt x="2189" y="7446"/>
                    <a:pt x="2221" y="7448"/>
                    <a:pt x="2253" y="7448"/>
                  </a:cubicBezTo>
                  <a:cubicBezTo>
                    <a:pt x="2431" y="7448"/>
                    <a:pt x="2595" y="7396"/>
                    <a:pt x="2716" y="7335"/>
                  </a:cubicBezTo>
                  <a:cubicBezTo>
                    <a:pt x="2870" y="7264"/>
                    <a:pt x="2989" y="7180"/>
                    <a:pt x="3085" y="7097"/>
                  </a:cubicBezTo>
                  <a:cubicBezTo>
                    <a:pt x="3263" y="6954"/>
                    <a:pt x="3359" y="6859"/>
                    <a:pt x="3359" y="6859"/>
                  </a:cubicBezTo>
                  <a:cubicBezTo>
                    <a:pt x="3358" y="6858"/>
                    <a:pt x="3357" y="6858"/>
                    <a:pt x="3355" y="6858"/>
                  </a:cubicBezTo>
                  <a:cubicBezTo>
                    <a:pt x="3333" y="6858"/>
                    <a:pt x="3227" y="6939"/>
                    <a:pt x="3049" y="7061"/>
                  </a:cubicBezTo>
                  <a:cubicBezTo>
                    <a:pt x="2888" y="7169"/>
                    <a:pt x="2620" y="7354"/>
                    <a:pt x="2271" y="7354"/>
                  </a:cubicBezTo>
                  <a:cubicBezTo>
                    <a:pt x="2234" y="7354"/>
                    <a:pt x="2195" y="7352"/>
                    <a:pt x="2156" y="7347"/>
                  </a:cubicBezTo>
                  <a:cubicBezTo>
                    <a:pt x="1965" y="7323"/>
                    <a:pt x="1763" y="7216"/>
                    <a:pt x="1656" y="7002"/>
                  </a:cubicBezTo>
                  <a:cubicBezTo>
                    <a:pt x="1561" y="6799"/>
                    <a:pt x="1537" y="6526"/>
                    <a:pt x="1465" y="6264"/>
                  </a:cubicBezTo>
                  <a:cubicBezTo>
                    <a:pt x="1346" y="5716"/>
                    <a:pt x="1215" y="5121"/>
                    <a:pt x="1084" y="4501"/>
                  </a:cubicBezTo>
                  <a:cubicBezTo>
                    <a:pt x="799" y="3251"/>
                    <a:pt x="549" y="2132"/>
                    <a:pt x="346" y="1311"/>
                  </a:cubicBezTo>
                  <a:cubicBezTo>
                    <a:pt x="251" y="930"/>
                    <a:pt x="180" y="608"/>
                    <a:pt x="108" y="358"/>
                  </a:cubicBezTo>
                  <a:cubicBezTo>
                    <a:pt x="49" y="132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6320141" y="3817917"/>
              <a:ext cx="46507" cy="47078"/>
            </a:xfrm>
            <a:custGeom>
              <a:avLst/>
              <a:gdLst/>
              <a:ahLst/>
              <a:cxnLst/>
              <a:rect l="l" t="t" r="r" b="b"/>
              <a:pathLst>
                <a:path w="1418" h="1353" extrusionOk="0">
                  <a:moveTo>
                    <a:pt x="652" y="1"/>
                  </a:moveTo>
                  <a:cubicBezTo>
                    <a:pt x="626" y="1"/>
                    <a:pt x="604" y="2"/>
                    <a:pt x="584" y="5"/>
                  </a:cubicBezTo>
                  <a:cubicBezTo>
                    <a:pt x="477" y="29"/>
                    <a:pt x="429" y="64"/>
                    <a:pt x="429" y="76"/>
                  </a:cubicBezTo>
                  <a:cubicBezTo>
                    <a:pt x="432" y="79"/>
                    <a:pt x="435" y="80"/>
                    <a:pt x="441" y="80"/>
                  </a:cubicBezTo>
                  <a:cubicBezTo>
                    <a:pt x="462" y="80"/>
                    <a:pt x="508" y="64"/>
                    <a:pt x="584" y="64"/>
                  </a:cubicBezTo>
                  <a:cubicBezTo>
                    <a:pt x="599" y="63"/>
                    <a:pt x="614" y="62"/>
                    <a:pt x="631" y="62"/>
                  </a:cubicBezTo>
                  <a:cubicBezTo>
                    <a:pt x="720" y="62"/>
                    <a:pt x="832" y="91"/>
                    <a:pt x="953" y="172"/>
                  </a:cubicBezTo>
                  <a:cubicBezTo>
                    <a:pt x="1096" y="255"/>
                    <a:pt x="1239" y="422"/>
                    <a:pt x="1251" y="624"/>
                  </a:cubicBezTo>
                  <a:cubicBezTo>
                    <a:pt x="1286" y="838"/>
                    <a:pt x="1132" y="1065"/>
                    <a:pt x="905" y="1160"/>
                  </a:cubicBezTo>
                  <a:cubicBezTo>
                    <a:pt x="818" y="1201"/>
                    <a:pt x="725" y="1221"/>
                    <a:pt x="635" y="1221"/>
                  </a:cubicBezTo>
                  <a:cubicBezTo>
                    <a:pt x="494" y="1221"/>
                    <a:pt x="362" y="1171"/>
                    <a:pt x="274" y="1076"/>
                  </a:cubicBezTo>
                  <a:cubicBezTo>
                    <a:pt x="131" y="922"/>
                    <a:pt x="108" y="707"/>
                    <a:pt x="131" y="553"/>
                  </a:cubicBezTo>
                  <a:cubicBezTo>
                    <a:pt x="155" y="386"/>
                    <a:pt x="227" y="267"/>
                    <a:pt x="286" y="195"/>
                  </a:cubicBezTo>
                  <a:cubicBezTo>
                    <a:pt x="358" y="124"/>
                    <a:pt x="405" y="100"/>
                    <a:pt x="393" y="88"/>
                  </a:cubicBezTo>
                  <a:lnTo>
                    <a:pt x="393" y="88"/>
                  </a:lnTo>
                  <a:cubicBezTo>
                    <a:pt x="393" y="88"/>
                    <a:pt x="334" y="88"/>
                    <a:pt x="251" y="160"/>
                  </a:cubicBezTo>
                  <a:cubicBezTo>
                    <a:pt x="167" y="219"/>
                    <a:pt x="72" y="350"/>
                    <a:pt x="36" y="529"/>
                  </a:cubicBezTo>
                  <a:cubicBezTo>
                    <a:pt x="1" y="707"/>
                    <a:pt x="12" y="957"/>
                    <a:pt x="191" y="1160"/>
                  </a:cubicBezTo>
                  <a:cubicBezTo>
                    <a:pt x="295" y="1286"/>
                    <a:pt x="469" y="1352"/>
                    <a:pt x="648" y="1352"/>
                  </a:cubicBezTo>
                  <a:cubicBezTo>
                    <a:pt x="756" y="1352"/>
                    <a:pt x="866" y="1328"/>
                    <a:pt x="965" y="1279"/>
                  </a:cubicBezTo>
                  <a:cubicBezTo>
                    <a:pt x="1227" y="1172"/>
                    <a:pt x="1417" y="886"/>
                    <a:pt x="1382" y="624"/>
                  </a:cubicBezTo>
                  <a:cubicBezTo>
                    <a:pt x="1346" y="350"/>
                    <a:pt x="1167" y="183"/>
                    <a:pt x="1001" y="88"/>
                  </a:cubicBezTo>
                  <a:cubicBezTo>
                    <a:pt x="878" y="22"/>
                    <a:pt x="748" y="1"/>
                    <a:pt x="65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6351399" y="3928141"/>
              <a:ext cx="46474" cy="47043"/>
            </a:xfrm>
            <a:custGeom>
              <a:avLst/>
              <a:gdLst/>
              <a:ahLst/>
              <a:cxnLst/>
              <a:rect l="l" t="t" r="r" b="b"/>
              <a:pathLst>
                <a:path w="1417" h="1352" extrusionOk="0">
                  <a:moveTo>
                    <a:pt x="650" y="0"/>
                  </a:moveTo>
                  <a:cubicBezTo>
                    <a:pt x="625" y="0"/>
                    <a:pt x="603" y="1"/>
                    <a:pt x="583" y="4"/>
                  </a:cubicBezTo>
                  <a:cubicBezTo>
                    <a:pt x="476" y="28"/>
                    <a:pt x="429" y="63"/>
                    <a:pt x="429" y="75"/>
                  </a:cubicBezTo>
                  <a:cubicBezTo>
                    <a:pt x="431" y="78"/>
                    <a:pt x="435" y="79"/>
                    <a:pt x="440" y="79"/>
                  </a:cubicBezTo>
                  <a:cubicBezTo>
                    <a:pt x="461" y="79"/>
                    <a:pt x="507" y="63"/>
                    <a:pt x="583" y="63"/>
                  </a:cubicBezTo>
                  <a:cubicBezTo>
                    <a:pt x="598" y="62"/>
                    <a:pt x="614" y="61"/>
                    <a:pt x="630" y="61"/>
                  </a:cubicBezTo>
                  <a:cubicBezTo>
                    <a:pt x="719" y="61"/>
                    <a:pt x="832" y="90"/>
                    <a:pt x="953" y="171"/>
                  </a:cubicBezTo>
                  <a:cubicBezTo>
                    <a:pt x="1095" y="254"/>
                    <a:pt x="1238" y="421"/>
                    <a:pt x="1250" y="623"/>
                  </a:cubicBezTo>
                  <a:cubicBezTo>
                    <a:pt x="1286" y="837"/>
                    <a:pt x="1131" y="1064"/>
                    <a:pt x="905" y="1159"/>
                  </a:cubicBezTo>
                  <a:cubicBezTo>
                    <a:pt x="817" y="1200"/>
                    <a:pt x="724" y="1220"/>
                    <a:pt x="635" y="1220"/>
                  </a:cubicBezTo>
                  <a:cubicBezTo>
                    <a:pt x="494" y="1220"/>
                    <a:pt x="361" y="1170"/>
                    <a:pt x="274" y="1075"/>
                  </a:cubicBezTo>
                  <a:cubicBezTo>
                    <a:pt x="131" y="921"/>
                    <a:pt x="107" y="706"/>
                    <a:pt x="131" y="552"/>
                  </a:cubicBezTo>
                  <a:cubicBezTo>
                    <a:pt x="155" y="385"/>
                    <a:pt x="226" y="266"/>
                    <a:pt x="286" y="194"/>
                  </a:cubicBezTo>
                  <a:cubicBezTo>
                    <a:pt x="357" y="123"/>
                    <a:pt x="405" y="99"/>
                    <a:pt x="393" y="87"/>
                  </a:cubicBezTo>
                  <a:lnTo>
                    <a:pt x="393" y="87"/>
                  </a:lnTo>
                  <a:cubicBezTo>
                    <a:pt x="393" y="87"/>
                    <a:pt x="333" y="87"/>
                    <a:pt x="250" y="159"/>
                  </a:cubicBezTo>
                  <a:cubicBezTo>
                    <a:pt x="167" y="218"/>
                    <a:pt x="71" y="349"/>
                    <a:pt x="36" y="528"/>
                  </a:cubicBezTo>
                  <a:cubicBezTo>
                    <a:pt x="0" y="706"/>
                    <a:pt x="12" y="956"/>
                    <a:pt x="191" y="1159"/>
                  </a:cubicBezTo>
                  <a:cubicBezTo>
                    <a:pt x="295" y="1285"/>
                    <a:pt x="468" y="1351"/>
                    <a:pt x="647" y="1351"/>
                  </a:cubicBezTo>
                  <a:cubicBezTo>
                    <a:pt x="756" y="1351"/>
                    <a:pt x="866" y="1327"/>
                    <a:pt x="964" y="1278"/>
                  </a:cubicBezTo>
                  <a:cubicBezTo>
                    <a:pt x="1226" y="1171"/>
                    <a:pt x="1417" y="885"/>
                    <a:pt x="1381" y="611"/>
                  </a:cubicBezTo>
                  <a:cubicBezTo>
                    <a:pt x="1345" y="349"/>
                    <a:pt x="1167" y="183"/>
                    <a:pt x="1000" y="87"/>
                  </a:cubicBezTo>
                  <a:cubicBezTo>
                    <a:pt x="868" y="21"/>
                    <a:pt x="743" y="0"/>
                    <a:pt x="65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5670711" y="3818439"/>
              <a:ext cx="1198847" cy="114893"/>
            </a:xfrm>
            <a:custGeom>
              <a:avLst/>
              <a:gdLst/>
              <a:ahLst/>
              <a:cxnLst/>
              <a:rect l="l" t="t" r="r" b="b"/>
              <a:pathLst>
                <a:path w="36553" h="3302" extrusionOk="0">
                  <a:moveTo>
                    <a:pt x="36538" y="0"/>
                  </a:moveTo>
                  <a:cubicBezTo>
                    <a:pt x="36152" y="0"/>
                    <a:pt x="28115" y="691"/>
                    <a:pt x="18277" y="1585"/>
                  </a:cubicBezTo>
                  <a:cubicBezTo>
                    <a:pt x="8180" y="2490"/>
                    <a:pt x="0" y="3264"/>
                    <a:pt x="0" y="3300"/>
                  </a:cubicBezTo>
                  <a:cubicBezTo>
                    <a:pt x="1" y="3301"/>
                    <a:pt x="6" y="3301"/>
                    <a:pt x="15" y="3301"/>
                  </a:cubicBezTo>
                  <a:cubicBezTo>
                    <a:pt x="406" y="3301"/>
                    <a:pt x="8434" y="2599"/>
                    <a:pt x="18288" y="1716"/>
                  </a:cubicBezTo>
                  <a:cubicBezTo>
                    <a:pt x="28373" y="811"/>
                    <a:pt x="36553" y="38"/>
                    <a:pt x="36553" y="2"/>
                  </a:cubicBezTo>
                  <a:cubicBezTo>
                    <a:pt x="36553" y="1"/>
                    <a:pt x="36548" y="0"/>
                    <a:pt x="36538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5653130" y="3862765"/>
              <a:ext cx="1226200" cy="117364"/>
            </a:xfrm>
            <a:custGeom>
              <a:avLst/>
              <a:gdLst/>
              <a:ahLst/>
              <a:cxnLst/>
              <a:rect l="l" t="t" r="r" b="b"/>
              <a:pathLst>
                <a:path w="37387" h="3373" extrusionOk="0">
                  <a:moveTo>
                    <a:pt x="37372" y="0"/>
                  </a:moveTo>
                  <a:cubicBezTo>
                    <a:pt x="36989" y="0"/>
                    <a:pt x="28772" y="714"/>
                    <a:pt x="18693" y="1621"/>
                  </a:cubicBezTo>
                  <a:cubicBezTo>
                    <a:pt x="8359" y="2550"/>
                    <a:pt x="1" y="3335"/>
                    <a:pt x="1" y="3371"/>
                  </a:cubicBezTo>
                  <a:cubicBezTo>
                    <a:pt x="1" y="3372"/>
                    <a:pt x="5" y="3372"/>
                    <a:pt x="15" y="3372"/>
                  </a:cubicBezTo>
                  <a:cubicBezTo>
                    <a:pt x="398" y="3372"/>
                    <a:pt x="8615" y="2659"/>
                    <a:pt x="18705" y="1752"/>
                  </a:cubicBezTo>
                  <a:cubicBezTo>
                    <a:pt x="29028" y="823"/>
                    <a:pt x="37386" y="37"/>
                    <a:pt x="37386" y="2"/>
                  </a:cubicBezTo>
                  <a:cubicBezTo>
                    <a:pt x="37386" y="1"/>
                    <a:pt x="37382" y="0"/>
                    <a:pt x="37372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5904637" y="3636612"/>
              <a:ext cx="35946" cy="363782"/>
            </a:xfrm>
            <a:custGeom>
              <a:avLst/>
              <a:gdLst/>
              <a:ahLst/>
              <a:cxnLst/>
              <a:rect l="l" t="t" r="r" b="b"/>
              <a:pathLst>
                <a:path w="1096" h="1045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" y="144"/>
                    <a:pt x="84" y="406"/>
                  </a:cubicBezTo>
                  <a:cubicBezTo>
                    <a:pt x="143" y="668"/>
                    <a:pt x="215" y="1049"/>
                    <a:pt x="310" y="1513"/>
                  </a:cubicBezTo>
                  <a:cubicBezTo>
                    <a:pt x="488" y="2442"/>
                    <a:pt x="703" y="3751"/>
                    <a:pt x="834" y="5192"/>
                  </a:cubicBezTo>
                  <a:cubicBezTo>
                    <a:pt x="953" y="6645"/>
                    <a:pt x="977" y="7966"/>
                    <a:pt x="953" y="8919"/>
                  </a:cubicBezTo>
                  <a:cubicBezTo>
                    <a:pt x="941" y="9395"/>
                    <a:pt x="929" y="9776"/>
                    <a:pt x="917" y="10050"/>
                  </a:cubicBezTo>
                  <a:cubicBezTo>
                    <a:pt x="905" y="10312"/>
                    <a:pt x="905" y="10455"/>
                    <a:pt x="917" y="10455"/>
                  </a:cubicBezTo>
                  <a:cubicBezTo>
                    <a:pt x="917" y="10455"/>
                    <a:pt x="941" y="10312"/>
                    <a:pt x="965" y="10050"/>
                  </a:cubicBezTo>
                  <a:cubicBezTo>
                    <a:pt x="1000" y="9776"/>
                    <a:pt x="1024" y="9395"/>
                    <a:pt x="1048" y="8919"/>
                  </a:cubicBezTo>
                  <a:cubicBezTo>
                    <a:pt x="1096" y="7966"/>
                    <a:pt x="1096" y="6633"/>
                    <a:pt x="965" y="5180"/>
                  </a:cubicBezTo>
                  <a:cubicBezTo>
                    <a:pt x="846" y="3728"/>
                    <a:pt x="607" y="2430"/>
                    <a:pt x="405" y="1489"/>
                  </a:cubicBezTo>
                  <a:cubicBezTo>
                    <a:pt x="298" y="1025"/>
                    <a:pt x="203" y="656"/>
                    <a:pt x="131" y="394"/>
                  </a:cubicBezTo>
                  <a:cubicBezTo>
                    <a:pt x="60" y="13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6225646" y="3219376"/>
              <a:ext cx="332337" cy="553206"/>
            </a:xfrm>
            <a:custGeom>
              <a:avLst/>
              <a:gdLst/>
              <a:ahLst/>
              <a:cxnLst/>
              <a:rect l="l" t="t" r="r" b="b"/>
              <a:pathLst>
                <a:path w="10133" h="15899" extrusionOk="0">
                  <a:moveTo>
                    <a:pt x="7862" y="1"/>
                  </a:moveTo>
                  <a:cubicBezTo>
                    <a:pt x="7752" y="1"/>
                    <a:pt x="7607" y="40"/>
                    <a:pt x="7418" y="134"/>
                  </a:cubicBezTo>
                  <a:cubicBezTo>
                    <a:pt x="6787" y="444"/>
                    <a:pt x="7418" y="4063"/>
                    <a:pt x="7418" y="4063"/>
                  </a:cubicBezTo>
                  <a:lnTo>
                    <a:pt x="7061" y="6016"/>
                  </a:lnTo>
                  <a:cubicBezTo>
                    <a:pt x="7061" y="6016"/>
                    <a:pt x="4846" y="5516"/>
                    <a:pt x="4667" y="5433"/>
                  </a:cubicBezTo>
                  <a:cubicBezTo>
                    <a:pt x="4665" y="5431"/>
                    <a:pt x="4661" y="5431"/>
                    <a:pt x="4656" y="5431"/>
                  </a:cubicBezTo>
                  <a:cubicBezTo>
                    <a:pt x="4348" y="5431"/>
                    <a:pt x="0" y="8576"/>
                    <a:pt x="0" y="8576"/>
                  </a:cubicBezTo>
                  <a:cubicBezTo>
                    <a:pt x="0" y="8576"/>
                    <a:pt x="484" y="8974"/>
                    <a:pt x="1072" y="8974"/>
                  </a:cubicBezTo>
                  <a:cubicBezTo>
                    <a:pt x="1211" y="8974"/>
                    <a:pt x="1355" y="8952"/>
                    <a:pt x="1500" y="8897"/>
                  </a:cubicBezTo>
                  <a:cubicBezTo>
                    <a:pt x="1846" y="8778"/>
                    <a:pt x="3619" y="7695"/>
                    <a:pt x="3620" y="7695"/>
                  </a:cubicBezTo>
                  <a:lnTo>
                    <a:pt x="3620" y="7695"/>
                  </a:lnTo>
                  <a:lnTo>
                    <a:pt x="2167" y="9683"/>
                  </a:lnTo>
                  <a:cubicBezTo>
                    <a:pt x="2167" y="9683"/>
                    <a:pt x="1631" y="12672"/>
                    <a:pt x="1762" y="12898"/>
                  </a:cubicBezTo>
                  <a:cubicBezTo>
                    <a:pt x="1796" y="12951"/>
                    <a:pt x="1888" y="12971"/>
                    <a:pt x="2010" y="12971"/>
                  </a:cubicBezTo>
                  <a:cubicBezTo>
                    <a:pt x="2408" y="12971"/>
                    <a:pt x="3120" y="12755"/>
                    <a:pt x="3120" y="12755"/>
                  </a:cubicBezTo>
                  <a:lnTo>
                    <a:pt x="3298" y="11541"/>
                  </a:lnTo>
                  <a:cubicBezTo>
                    <a:pt x="3298" y="11541"/>
                    <a:pt x="3441" y="12398"/>
                    <a:pt x="3572" y="12576"/>
                  </a:cubicBezTo>
                  <a:cubicBezTo>
                    <a:pt x="3605" y="12620"/>
                    <a:pt x="3672" y="12637"/>
                    <a:pt x="3757" y="12637"/>
                  </a:cubicBezTo>
                  <a:cubicBezTo>
                    <a:pt x="4043" y="12637"/>
                    <a:pt x="4525" y="12445"/>
                    <a:pt x="4525" y="12445"/>
                  </a:cubicBezTo>
                  <a:lnTo>
                    <a:pt x="4703" y="13755"/>
                  </a:lnTo>
                  <a:lnTo>
                    <a:pt x="5775" y="15898"/>
                  </a:lnTo>
                  <a:lnTo>
                    <a:pt x="10132" y="14708"/>
                  </a:lnTo>
                  <a:lnTo>
                    <a:pt x="10132" y="7731"/>
                  </a:lnTo>
                  <a:lnTo>
                    <a:pt x="9192" y="6873"/>
                  </a:lnTo>
                  <a:lnTo>
                    <a:pt x="8918" y="3349"/>
                  </a:lnTo>
                  <a:cubicBezTo>
                    <a:pt x="8918" y="3349"/>
                    <a:pt x="8192" y="765"/>
                    <a:pt x="8192" y="444"/>
                  </a:cubicBezTo>
                  <a:cubicBezTo>
                    <a:pt x="8192" y="225"/>
                    <a:pt x="8126" y="1"/>
                    <a:pt x="7862" y="1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6410340" y="3731074"/>
              <a:ext cx="503376" cy="970676"/>
            </a:xfrm>
            <a:custGeom>
              <a:avLst/>
              <a:gdLst/>
              <a:ahLst/>
              <a:cxnLst/>
              <a:rect l="l" t="t" r="r" b="b"/>
              <a:pathLst>
                <a:path w="15348" h="27897" extrusionOk="0">
                  <a:moveTo>
                    <a:pt x="4513" y="1"/>
                  </a:moveTo>
                  <a:lnTo>
                    <a:pt x="1" y="1036"/>
                  </a:lnTo>
                  <a:cubicBezTo>
                    <a:pt x="1" y="1286"/>
                    <a:pt x="680" y="15502"/>
                    <a:pt x="834" y="16515"/>
                  </a:cubicBezTo>
                  <a:cubicBezTo>
                    <a:pt x="989" y="17538"/>
                    <a:pt x="1072" y="27159"/>
                    <a:pt x="6609" y="27897"/>
                  </a:cubicBezTo>
                  <a:cubicBezTo>
                    <a:pt x="6609" y="27897"/>
                    <a:pt x="9371" y="27861"/>
                    <a:pt x="9633" y="27647"/>
                  </a:cubicBezTo>
                  <a:cubicBezTo>
                    <a:pt x="9633" y="27647"/>
                    <a:pt x="9645" y="27635"/>
                    <a:pt x="9645" y="27635"/>
                  </a:cubicBezTo>
                  <a:cubicBezTo>
                    <a:pt x="12657" y="25373"/>
                    <a:pt x="14550" y="21932"/>
                    <a:pt x="14765" y="18181"/>
                  </a:cubicBezTo>
                  <a:lnTo>
                    <a:pt x="15348" y="8049"/>
                  </a:lnTo>
                  <a:lnTo>
                    <a:pt x="15348" y="8049"/>
                  </a:lnTo>
                  <a:cubicBezTo>
                    <a:pt x="15348" y="8049"/>
                    <a:pt x="12169" y="8454"/>
                    <a:pt x="8049" y="8811"/>
                  </a:cubicBezTo>
                  <a:lnTo>
                    <a:pt x="8049" y="11466"/>
                  </a:lnTo>
                  <a:cubicBezTo>
                    <a:pt x="8049" y="11466"/>
                    <a:pt x="7097" y="8787"/>
                    <a:pt x="6942" y="8049"/>
                  </a:cubicBezTo>
                  <a:cubicBezTo>
                    <a:pt x="6787" y="7299"/>
                    <a:pt x="4513" y="1"/>
                    <a:pt x="4513" y="1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6453307" y="3214922"/>
              <a:ext cx="73827" cy="243635"/>
            </a:xfrm>
            <a:custGeom>
              <a:avLst/>
              <a:gdLst/>
              <a:ahLst/>
              <a:cxnLst/>
              <a:rect l="l" t="t" r="r" b="b"/>
              <a:pathLst>
                <a:path w="2251" h="7002" extrusionOk="0">
                  <a:moveTo>
                    <a:pt x="870" y="0"/>
                  </a:moveTo>
                  <a:lnTo>
                    <a:pt x="858" y="12"/>
                  </a:lnTo>
                  <a:cubicBezTo>
                    <a:pt x="429" y="239"/>
                    <a:pt x="191" y="679"/>
                    <a:pt x="96" y="1096"/>
                  </a:cubicBezTo>
                  <a:cubicBezTo>
                    <a:pt x="1" y="1524"/>
                    <a:pt x="36" y="1941"/>
                    <a:pt x="96" y="2322"/>
                  </a:cubicBezTo>
                  <a:cubicBezTo>
                    <a:pt x="167" y="2703"/>
                    <a:pt x="251" y="3060"/>
                    <a:pt x="310" y="3394"/>
                  </a:cubicBezTo>
                  <a:cubicBezTo>
                    <a:pt x="370" y="3727"/>
                    <a:pt x="382" y="4037"/>
                    <a:pt x="382" y="4322"/>
                  </a:cubicBezTo>
                  <a:cubicBezTo>
                    <a:pt x="370" y="4906"/>
                    <a:pt x="262" y="5358"/>
                    <a:pt x="179" y="5668"/>
                  </a:cubicBezTo>
                  <a:cubicBezTo>
                    <a:pt x="84" y="5965"/>
                    <a:pt x="12" y="6132"/>
                    <a:pt x="24" y="6132"/>
                  </a:cubicBezTo>
                  <a:cubicBezTo>
                    <a:pt x="24" y="6133"/>
                    <a:pt x="25" y="6134"/>
                    <a:pt x="25" y="6134"/>
                  </a:cubicBezTo>
                  <a:cubicBezTo>
                    <a:pt x="29" y="6134"/>
                    <a:pt x="52" y="6089"/>
                    <a:pt x="84" y="6025"/>
                  </a:cubicBezTo>
                  <a:cubicBezTo>
                    <a:pt x="120" y="5942"/>
                    <a:pt x="167" y="5834"/>
                    <a:pt x="227" y="5680"/>
                  </a:cubicBezTo>
                  <a:cubicBezTo>
                    <a:pt x="322" y="5370"/>
                    <a:pt x="453" y="4918"/>
                    <a:pt x="477" y="4334"/>
                  </a:cubicBezTo>
                  <a:cubicBezTo>
                    <a:pt x="477" y="4037"/>
                    <a:pt x="465" y="3715"/>
                    <a:pt x="417" y="3382"/>
                  </a:cubicBezTo>
                  <a:cubicBezTo>
                    <a:pt x="358" y="3037"/>
                    <a:pt x="274" y="2679"/>
                    <a:pt x="215" y="2310"/>
                  </a:cubicBezTo>
                  <a:cubicBezTo>
                    <a:pt x="155" y="1929"/>
                    <a:pt x="132" y="1524"/>
                    <a:pt x="227" y="1132"/>
                  </a:cubicBezTo>
                  <a:cubicBezTo>
                    <a:pt x="321" y="742"/>
                    <a:pt x="532" y="342"/>
                    <a:pt x="906" y="137"/>
                  </a:cubicBezTo>
                  <a:lnTo>
                    <a:pt x="906" y="137"/>
                  </a:lnTo>
                  <a:cubicBezTo>
                    <a:pt x="1021" y="157"/>
                    <a:pt x="1138" y="175"/>
                    <a:pt x="1261" y="187"/>
                  </a:cubicBezTo>
                  <a:lnTo>
                    <a:pt x="1261" y="187"/>
                  </a:lnTo>
                  <a:cubicBezTo>
                    <a:pt x="1261" y="188"/>
                    <a:pt x="1262" y="189"/>
                    <a:pt x="1263" y="191"/>
                  </a:cubicBezTo>
                  <a:cubicBezTo>
                    <a:pt x="1477" y="1334"/>
                    <a:pt x="1691" y="2405"/>
                    <a:pt x="1882" y="3346"/>
                  </a:cubicBezTo>
                  <a:lnTo>
                    <a:pt x="1882" y="3334"/>
                  </a:lnTo>
                  <a:cubicBezTo>
                    <a:pt x="1977" y="4418"/>
                    <a:pt x="2060" y="5334"/>
                    <a:pt x="2120" y="5989"/>
                  </a:cubicBezTo>
                  <a:cubicBezTo>
                    <a:pt x="2156" y="6299"/>
                    <a:pt x="2179" y="6549"/>
                    <a:pt x="2203" y="6739"/>
                  </a:cubicBezTo>
                  <a:cubicBezTo>
                    <a:pt x="2227" y="6918"/>
                    <a:pt x="2239" y="7001"/>
                    <a:pt x="2251" y="7001"/>
                  </a:cubicBezTo>
                  <a:cubicBezTo>
                    <a:pt x="2251" y="7001"/>
                    <a:pt x="2251" y="6906"/>
                    <a:pt x="2239" y="6739"/>
                  </a:cubicBezTo>
                  <a:cubicBezTo>
                    <a:pt x="2227" y="6549"/>
                    <a:pt x="2215" y="6299"/>
                    <a:pt x="2191" y="5989"/>
                  </a:cubicBezTo>
                  <a:cubicBezTo>
                    <a:pt x="2144" y="5322"/>
                    <a:pt x="2072" y="4406"/>
                    <a:pt x="2001" y="3322"/>
                  </a:cubicBezTo>
                  <a:cubicBezTo>
                    <a:pt x="1822" y="2382"/>
                    <a:pt x="1608" y="1310"/>
                    <a:pt x="1394" y="167"/>
                  </a:cubicBezTo>
                  <a:cubicBezTo>
                    <a:pt x="1394" y="143"/>
                    <a:pt x="1382" y="131"/>
                    <a:pt x="1382" y="119"/>
                  </a:cubicBezTo>
                  <a:lnTo>
                    <a:pt x="1370" y="72"/>
                  </a:lnTo>
                  <a:lnTo>
                    <a:pt x="1322" y="60"/>
                  </a:lnTo>
                  <a:cubicBezTo>
                    <a:pt x="1179" y="36"/>
                    <a:pt x="1036" y="24"/>
                    <a:pt x="894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6226433" y="3405483"/>
              <a:ext cx="270251" cy="129298"/>
            </a:xfrm>
            <a:custGeom>
              <a:avLst/>
              <a:gdLst/>
              <a:ahLst/>
              <a:cxnLst/>
              <a:rect l="l" t="t" r="r" b="b"/>
              <a:pathLst>
                <a:path w="8240" h="3716" extrusionOk="0">
                  <a:moveTo>
                    <a:pt x="4643" y="0"/>
                  </a:moveTo>
                  <a:lnTo>
                    <a:pt x="4620" y="12"/>
                  </a:lnTo>
                  <a:cubicBezTo>
                    <a:pt x="3893" y="500"/>
                    <a:pt x="3072" y="1048"/>
                    <a:pt x="2203" y="1643"/>
                  </a:cubicBezTo>
                  <a:cubicBezTo>
                    <a:pt x="1441" y="2155"/>
                    <a:pt x="714" y="2643"/>
                    <a:pt x="60" y="3096"/>
                  </a:cubicBezTo>
                  <a:lnTo>
                    <a:pt x="0" y="3132"/>
                  </a:lnTo>
                  <a:lnTo>
                    <a:pt x="48" y="3179"/>
                  </a:lnTo>
                  <a:cubicBezTo>
                    <a:pt x="250" y="3405"/>
                    <a:pt x="488" y="3584"/>
                    <a:pt x="762" y="3679"/>
                  </a:cubicBezTo>
                  <a:cubicBezTo>
                    <a:pt x="854" y="3702"/>
                    <a:pt x="947" y="3716"/>
                    <a:pt x="1036" y="3716"/>
                  </a:cubicBezTo>
                  <a:cubicBezTo>
                    <a:pt x="1084" y="3716"/>
                    <a:pt x="1132" y="3712"/>
                    <a:pt x="1179" y="3703"/>
                  </a:cubicBezTo>
                  <a:cubicBezTo>
                    <a:pt x="1322" y="3667"/>
                    <a:pt x="1429" y="3608"/>
                    <a:pt x="1536" y="3548"/>
                  </a:cubicBezTo>
                  <a:cubicBezTo>
                    <a:pt x="1976" y="3322"/>
                    <a:pt x="2346" y="3108"/>
                    <a:pt x="2643" y="2929"/>
                  </a:cubicBezTo>
                  <a:cubicBezTo>
                    <a:pt x="2953" y="2751"/>
                    <a:pt x="3191" y="2608"/>
                    <a:pt x="3358" y="2501"/>
                  </a:cubicBezTo>
                  <a:cubicBezTo>
                    <a:pt x="3512" y="2405"/>
                    <a:pt x="3596" y="2346"/>
                    <a:pt x="3596" y="2346"/>
                  </a:cubicBezTo>
                  <a:cubicBezTo>
                    <a:pt x="3596" y="2345"/>
                    <a:pt x="3595" y="2344"/>
                    <a:pt x="3593" y="2344"/>
                  </a:cubicBezTo>
                  <a:cubicBezTo>
                    <a:pt x="3576" y="2344"/>
                    <a:pt x="3484" y="2391"/>
                    <a:pt x="3334" y="2477"/>
                  </a:cubicBezTo>
                  <a:cubicBezTo>
                    <a:pt x="3143" y="2572"/>
                    <a:pt x="2905" y="2703"/>
                    <a:pt x="2607" y="2870"/>
                  </a:cubicBezTo>
                  <a:cubicBezTo>
                    <a:pt x="2298" y="3036"/>
                    <a:pt x="1929" y="3239"/>
                    <a:pt x="1500" y="3453"/>
                  </a:cubicBezTo>
                  <a:cubicBezTo>
                    <a:pt x="1381" y="3513"/>
                    <a:pt x="1274" y="3572"/>
                    <a:pt x="1167" y="3596"/>
                  </a:cubicBezTo>
                  <a:cubicBezTo>
                    <a:pt x="1127" y="3604"/>
                    <a:pt x="1086" y="3608"/>
                    <a:pt x="1045" y="3608"/>
                  </a:cubicBezTo>
                  <a:cubicBezTo>
                    <a:pt x="962" y="3608"/>
                    <a:pt x="877" y="3592"/>
                    <a:pt x="798" y="3560"/>
                  </a:cubicBezTo>
                  <a:cubicBezTo>
                    <a:pt x="578" y="3494"/>
                    <a:pt x="358" y="3337"/>
                    <a:pt x="186" y="3154"/>
                  </a:cubicBezTo>
                  <a:lnTo>
                    <a:pt x="186" y="3154"/>
                  </a:lnTo>
                  <a:cubicBezTo>
                    <a:pt x="826" y="2724"/>
                    <a:pt x="1533" y="2248"/>
                    <a:pt x="2274" y="1750"/>
                  </a:cubicBezTo>
                  <a:cubicBezTo>
                    <a:pt x="3138" y="1159"/>
                    <a:pt x="3955" y="614"/>
                    <a:pt x="4679" y="128"/>
                  </a:cubicBezTo>
                  <a:lnTo>
                    <a:pt x="4679" y="128"/>
                  </a:lnTo>
                  <a:cubicBezTo>
                    <a:pt x="5711" y="374"/>
                    <a:pt x="6591" y="574"/>
                    <a:pt x="7239" y="727"/>
                  </a:cubicBezTo>
                  <a:cubicBezTo>
                    <a:pt x="7537" y="786"/>
                    <a:pt x="7787" y="846"/>
                    <a:pt x="7965" y="881"/>
                  </a:cubicBezTo>
                  <a:cubicBezTo>
                    <a:pt x="8112" y="911"/>
                    <a:pt x="8195" y="932"/>
                    <a:pt x="8226" y="932"/>
                  </a:cubicBezTo>
                  <a:cubicBezTo>
                    <a:pt x="8233" y="932"/>
                    <a:pt x="8237" y="931"/>
                    <a:pt x="8239" y="929"/>
                  </a:cubicBezTo>
                  <a:cubicBezTo>
                    <a:pt x="8239" y="917"/>
                    <a:pt x="8144" y="893"/>
                    <a:pt x="7977" y="846"/>
                  </a:cubicBezTo>
                  <a:cubicBezTo>
                    <a:pt x="7787" y="798"/>
                    <a:pt x="7549" y="738"/>
                    <a:pt x="7251" y="655"/>
                  </a:cubicBezTo>
                  <a:cubicBezTo>
                    <a:pt x="6608" y="488"/>
                    <a:pt x="5715" y="274"/>
                    <a:pt x="4667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6280684" y="3457394"/>
              <a:ext cx="151951" cy="211484"/>
            </a:xfrm>
            <a:custGeom>
              <a:avLst/>
              <a:gdLst/>
              <a:ahLst/>
              <a:cxnLst/>
              <a:rect l="l" t="t" r="r" b="b"/>
              <a:pathLst>
                <a:path w="4633" h="6078" extrusionOk="0">
                  <a:moveTo>
                    <a:pt x="3677" y="1"/>
                  </a:moveTo>
                  <a:cubicBezTo>
                    <a:pt x="3650" y="1"/>
                    <a:pt x="3624" y="3"/>
                    <a:pt x="3597" y="8"/>
                  </a:cubicBezTo>
                  <a:cubicBezTo>
                    <a:pt x="3359" y="44"/>
                    <a:pt x="3120" y="139"/>
                    <a:pt x="2847" y="211"/>
                  </a:cubicBezTo>
                  <a:lnTo>
                    <a:pt x="2835" y="211"/>
                  </a:lnTo>
                  <a:lnTo>
                    <a:pt x="2823" y="223"/>
                  </a:lnTo>
                  <a:cubicBezTo>
                    <a:pt x="2501" y="532"/>
                    <a:pt x="2144" y="890"/>
                    <a:pt x="1751" y="1294"/>
                  </a:cubicBezTo>
                  <a:cubicBezTo>
                    <a:pt x="1561" y="1497"/>
                    <a:pt x="1358" y="1711"/>
                    <a:pt x="1156" y="1937"/>
                  </a:cubicBezTo>
                  <a:cubicBezTo>
                    <a:pt x="953" y="2163"/>
                    <a:pt x="739" y="2378"/>
                    <a:pt x="537" y="2664"/>
                  </a:cubicBezTo>
                  <a:lnTo>
                    <a:pt x="537" y="2675"/>
                  </a:lnTo>
                  <a:lnTo>
                    <a:pt x="537" y="2687"/>
                  </a:lnTo>
                  <a:cubicBezTo>
                    <a:pt x="489" y="2937"/>
                    <a:pt x="442" y="3187"/>
                    <a:pt x="406" y="3449"/>
                  </a:cubicBezTo>
                  <a:cubicBezTo>
                    <a:pt x="263" y="4295"/>
                    <a:pt x="120" y="5081"/>
                    <a:pt x="1" y="5807"/>
                  </a:cubicBezTo>
                  <a:lnTo>
                    <a:pt x="1" y="5843"/>
                  </a:lnTo>
                  <a:lnTo>
                    <a:pt x="25" y="5866"/>
                  </a:lnTo>
                  <a:cubicBezTo>
                    <a:pt x="243" y="6005"/>
                    <a:pt x="485" y="6078"/>
                    <a:pt x="725" y="6078"/>
                  </a:cubicBezTo>
                  <a:cubicBezTo>
                    <a:pt x="774" y="6078"/>
                    <a:pt x="822" y="6075"/>
                    <a:pt x="870" y="6069"/>
                  </a:cubicBezTo>
                  <a:cubicBezTo>
                    <a:pt x="1156" y="6021"/>
                    <a:pt x="1382" y="5843"/>
                    <a:pt x="1525" y="5664"/>
                  </a:cubicBezTo>
                  <a:lnTo>
                    <a:pt x="1537" y="5652"/>
                  </a:lnTo>
                  <a:lnTo>
                    <a:pt x="1537" y="5628"/>
                  </a:lnTo>
                  <a:cubicBezTo>
                    <a:pt x="1608" y="5045"/>
                    <a:pt x="1668" y="4557"/>
                    <a:pt x="1715" y="4188"/>
                  </a:cubicBezTo>
                  <a:cubicBezTo>
                    <a:pt x="1739" y="4033"/>
                    <a:pt x="1751" y="3902"/>
                    <a:pt x="1763" y="3795"/>
                  </a:cubicBezTo>
                  <a:cubicBezTo>
                    <a:pt x="1775" y="3699"/>
                    <a:pt x="1775" y="3652"/>
                    <a:pt x="1763" y="3652"/>
                  </a:cubicBezTo>
                  <a:cubicBezTo>
                    <a:pt x="1763" y="3652"/>
                    <a:pt x="1751" y="3699"/>
                    <a:pt x="1739" y="3783"/>
                  </a:cubicBezTo>
                  <a:cubicBezTo>
                    <a:pt x="1715" y="3890"/>
                    <a:pt x="1692" y="4021"/>
                    <a:pt x="1668" y="4176"/>
                  </a:cubicBezTo>
                  <a:cubicBezTo>
                    <a:pt x="1608" y="4545"/>
                    <a:pt x="1525" y="5033"/>
                    <a:pt x="1442" y="5616"/>
                  </a:cubicBezTo>
                  <a:lnTo>
                    <a:pt x="1442" y="5592"/>
                  </a:lnTo>
                  <a:cubicBezTo>
                    <a:pt x="1311" y="5771"/>
                    <a:pt x="1096" y="5914"/>
                    <a:pt x="858" y="5950"/>
                  </a:cubicBezTo>
                  <a:cubicBezTo>
                    <a:pt x="811" y="5959"/>
                    <a:pt x="762" y="5963"/>
                    <a:pt x="714" y="5963"/>
                  </a:cubicBezTo>
                  <a:cubicBezTo>
                    <a:pt x="517" y="5963"/>
                    <a:pt x="314" y="5893"/>
                    <a:pt x="129" y="5780"/>
                  </a:cubicBezTo>
                  <a:lnTo>
                    <a:pt x="129" y="5780"/>
                  </a:lnTo>
                  <a:cubicBezTo>
                    <a:pt x="257" y="5068"/>
                    <a:pt x="386" y="4299"/>
                    <a:pt x="537" y="3485"/>
                  </a:cubicBezTo>
                  <a:cubicBezTo>
                    <a:pt x="572" y="3226"/>
                    <a:pt x="619" y="2967"/>
                    <a:pt x="666" y="2720"/>
                  </a:cubicBezTo>
                  <a:lnTo>
                    <a:pt x="666" y="2720"/>
                  </a:lnTo>
                  <a:cubicBezTo>
                    <a:pt x="832" y="2475"/>
                    <a:pt x="1053" y="2242"/>
                    <a:pt x="1251" y="2021"/>
                  </a:cubicBezTo>
                  <a:cubicBezTo>
                    <a:pt x="1454" y="1794"/>
                    <a:pt x="1656" y="1580"/>
                    <a:pt x="1846" y="1378"/>
                  </a:cubicBezTo>
                  <a:cubicBezTo>
                    <a:pt x="2225" y="987"/>
                    <a:pt x="2580" y="621"/>
                    <a:pt x="2888" y="301"/>
                  </a:cubicBezTo>
                  <a:lnTo>
                    <a:pt x="2888" y="301"/>
                  </a:lnTo>
                  <a:cubicBezTo>
                    <a:pt x="3154" y="218"/>
                    <a:pt x="3387" y="115"/>
                    <a:pt x="3609" y="80"/>
                  </a:cubicBezTo>
                  <a:cubicBezTo>
                    <a:pt x="3635" y="77"/>
                    <a:pt x="3661" y="75"/>
                    <a:pt x="3687" y="75"/>
                  </a:cubicBezTo>
                  <a:cubicBezTo>
                    <a:pt x="3763" y="75"/>
                    <a:pt x="3835" y="89"/>
                    <a:pt x="3906" y="116"/>
                  </a:cubicBezTo>
                  <a:cubicBezTo>
                    <a:pt x="3990" y="139"/>
                    <a:pt x="4073" y="175"/>
                    <a:pt x="4144" y="211"/>
                  </a:cubicBezTo>
                  <a:cubicBezTo>
                    <a:pt x="4399" y="323"/>
                    <a:pt x="4566" y="356"/>
                    <a:pt x="4609" y="356"/>
                  </a:cubicBezTo>
                  <a:cubicBezTo>
                    <a:pt x="4617" y="356"/>
                    <a:pt x="4621" y="355"/>
                    <a:pt x="4621" y="354"/>
                  </a:cubicBezTo>
                  <a:cubicBezTo>
                    <a:pt x="4633" y="342"/>
                    <a:pt x="4585" y="330"/>
                    <a:pt x="4502" y="306"/>
                  </a:cubicBezTo>
                  <a:cubicBezTo>
                    <a:pt x="4430" y="282"/>
                    <a:pt x="4311" y="223"/>
                    <a:pt x="4168" y="151"/>
                  </a:cubicBezTo>
                  <a:cubicBezTo>
                    <a:pt x="4097" y="128"/>
                    <a:pt x="4013" y="80"/>
                    <a:pt x="3918" y="56"/>
                  </a:cubicBezTo>
                  <a:cubicBezTo>
                    <a:pt x="3854" y="28"/>
                    <a:pt x="3768" y="1"/>
                    <a:pt x="3677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6335360" y="3522282"/>
              <a:ext cx="110954" cy="139702"/>
            </a:xfrm>
            <a:custGeom>
              <a:avLst/>
              <a:gdLst/>
              <a:ahLst/>
              <a:cxnLst/>
              <a:rect l="l" t="t" r="r" b="b"/>
              <a:pathLst>
                <a:path w="3383" h="4015" extrusionOk="0">
                  <a:moveTo>
                    <a:pt x="3239" y="1"/>
                  </a:moveTo>
                  <a:cubicBezTo>
                    <a:pt x="3120" y="1"/>
                    <a:pt x="2977" y="13"/>
                    <a:pt x="2799" y="13"/>
                  </a:cubicBezTo>
                  <a:cubicBezTo>
                    <a:pt x="2406" y="25"/>
                    <a:pt x="1870" y="48"/>
                    <a:pt x="1239" y="72"/>
                  </a:cubicBezTo>
                  <a:lnTo>
                    <a:pt x="1215" y="72"/>
                  </a:lnTo>
                  <a:lnTo>
                    <a:pt x="1191" y="84"/>
                  </a:lnTo>
                  <a:cubicBezTo>
                    <a:pt x="846" y="537"/>
                    <a:pt x="453" y="1049"/>
                    <a:pt x="13" y="1620"/>
                  </a:cubicBezTo>
                  <a:lnTo>
                    <a:pt x="1" y="1632"/>
                  </a:lnTo>
                  <a:lnTo>
                    <a:pt x="1" y="1656"/>
                  </a:lnTo>
                  <a:cubicBezTo>
                    <a:pt x="1" y="2120"/>
                    <a:pt x="1" y="2608"/>
                    <a:pt x="1" y="3108"/>
                  </a:cubicBezTo>
                  <a:lnTo>
                    <a:pt x="1" y="3918"/>
                  </a:lnTo>
                  <a:lnTo>
                    <a:pt x="1" y="3966"/>
                  </a:lnTo>
                  <a:lnTo>
                    <a:pt x="48" y="3978"/>
                  </a:lnTo>
                  <a:cubicBezTo>
                    <a:pt x="145" y="4000"/>
                    <a:pt x="244" y="4015"/>
                    <a:pt x="342" y="4015"/>
                  </a:cubicBezTo>
                  <a:cubicBezTo>
                    <a:pt x="450" y="4015"/>
                    <a:pt x="556" y="3997"/>
                    <a:pt x="656" y="3954"/>
                  </a:cubicBezTo>
                  <a:cubicBezTo>
                    <a:pt x="763" y="3918"/>
                    <a:pt x="846" y="3847"/>
                    <a:pt x="906" y="3763"/>
                  </a:cubicBezTo>
                  <a:cubicBezTo>
                    <a:pt x="965" y="3668"/>
                    <a:pt x="989" y="3585"/>
                    <a:pt x="1025" y="3489"/>
                  </a:cubicBezTo>
                  <a:cubicBezTo>
                    <a:pt x="1117" y="3144"/>
                    <a:pt x="1142" y="2810"/>
                    <a:pt x="1155" y="2497"/>
                  </a:cubicBezTo>
                  <a:lnTo>
                    <a:pt x="1155" y="2497"/>
                  </a:lnTo>
                  <a:cubicBezTo>
                    <a:pt x="1409" y="2316"/>
                    <a:pt x="1610" y="2093"/>
                    <a:pt x="1749" y="1869"/>
                  </a:cubicBezTo>
                  <a:lnTo>
                    <a:pt x="1749" y="1869"/>
                  </a:lnTo>
                  <a:cubicBezTo>
                    <a:pt x="2239" y="1846"/>
                    <a:pt x="2637" y="1822"/>
                    <a:pt x="2942" y="1811"/>
                  </a:cubicBezTo>
                  <a:cubicBezTo>
                    <a:pt x="3227" y="1787"/>
                    <a:pt x="3382" y="1775"/>
                    <a:pt x="3382" y="1763"/>
                  </a:cubicBezTo>
                  <a:cubicBezTo>
                    <a:pt x="3382" y="1763"/>
                    <a:pt x="3313" y="1758"/>
                    <a:pt x="3183" y="1758"/>
                  </a:cubicBezTo>
                  <a:cubicBezTo>
                    <a:pt x="3118" y="1758"/>
                    <a:pt x="3037" y="1759"/>
                    <a:pt x="2942" y="1763"/>
                  </a:cubicBezTo>
                  <a:cubicBezTo>
                    <a:pt x="2632" y="1763"/>
                    <a:pt x="2227" y="1775"/>
                    <a:pt x="1727" y="1775"/>
                  </a:cubicBezTo>
                  <a:lnTo>
                    <a:pt x="1703" y="1775"/>
                  </a:lnTo>
                  <a:lnTo>
                    <a:pt x="1692" y="1799"/>
                  </a:lnTo>
                  <a:cubicBezTo>
                    <a:pt x="1549" y="2025"/>
                    <a:pt x="1334" y="2239"/>
                    <a:pt x="1072" y="2418"/>
                  </a:cubicBezTo>
                  <a:lnTo>
                    <a:pt x="1049" y="2442"/>
                  </a:lnTo>
                  <a:lnTo>
                    <a:pt x="1049" y="2465"/>
                  </a:lnTo>
                  <a:cubicBezTo>
                    <a:pt x="1037" y="2775"/>
                    <a:pt x="1001" y="3120"/>
                    <a:pt x="906" y="3454"/>
                  </a:cubicBezTo>
                  <a:cubicBezTo>
                    <a:pt x="882" y="3537"/>
                    <a:pt x="846" y="3620"/>
                    <a:pt x="799" y="3692"/>
                  </a:cubicBezTo>
                  <a:cubicBezTo>
                    <a:pt x="763" y="3751"/>
                    <a:pt x="691" y="3799"/>
                    <a:pt x="608" y="3835"/>
                  </a:cubicBezTo>
                  <a:cubicBezTo>
                    <a:pt x="521" y="3868"/>
                    <a:pt x="422" y="3883"/>
                    <a:pt x="321" y="3883"/>
                  </a:cubicBezTo>
                  <a:cubicBezTo>
                    <a:pt x="258" y="3883"/>
                    <a:pt x="195" y="3877"/>
                    <a:pt x="132" y="3867"/>
                  </a:cubicBezTo>
                  <a:lnTo>
                    <a:pt x="132" y="3867"/>
                  </a:lnTo>
                  <a:cubicBezTo>
                    <a:pt x="132" y="3621"/>
                    <a:pt x="132" y="3365"/>
                    <a:pt x="132" y="3108"/>
                  </a:cubicBezTo>
                  <a:cubicBezTo>
                    <a:pt x="132" y="2616"/>
                    <a:pt x="132" y="2134"/>
                    <a:pt x="132" y="1676"/>
                  </a:cubicBezTo>
                  <a:lnTo>
                    <a:pt x="132" y="1676"/>
                  </a:lnTo>
                  <a:cubicBezTo>
                    <a:pt x="549" y="1131"/>
                    <a:pt x="932" y="621"/>
                    <a:pt x="1258" y="178"/>
                  </a:cubicBezTo>
                  <a:lnTo>
                    <a:pt x="1258" y="178"/>
                  </a:lnTo>
                  <a:cubicBezTo>
                    <a:pt x="1892" y="131"/>
                    <a:pt x="2410" y="96"/>
                    <a:pt x="2811" y="72"/>
                  </a:cubicBezTo>
                  <a:cubicBezTo>
                    <a:pt x="2977" y="60"/>
                    <a:pt x="3120" y="48"/>
                    <a:pt x="3239" y="37"/>
                  </a:cubicBezTo>
                  <a:cubicBezTo>
                    <a:pt x="3335" y="25"/>
                    <a:pt x="3382" y="13"/>
                    <a:pt x="3382" y="13"/>
                  </a:cubicBezTo>
                  <a:cubicBezTo>
                    <a:pt x="3382" y="1"/>
                    <a:pt x="3335" y="1"/>
                    <a:pt x="3239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6370521" y="3633306"/>
              <a:ext cx="45720" cy="133856"/>
            </a:xfrm>
            <a:custGeom>
              <a:avLst/>
              <a:gdLst/>
              <a:ahLst/>
              <a:cxnLst/>
              <a:rect l="l" t="t" r="r" b="b"/>
              <a:pathLst>
                <a:path w="1394" h="3847" extrusionOk="0">
                  <a:moveTo>
                    <a:pt x="48" y="1"/>
                  </a:moveTo>
                  <a:cubicBezTo>
                    <a:pt x="24" y="1"/>
                    <a:pt x="0" y="239"/>
                    <a:pt x="24" y="620"/>
                  </a:cubicBezTo>
                  <a:cubicBezTo>
                    <a:pt x="36" y="989"/>
                    <a:pt x="119" y="1513"/>
                    <a:pt x="310" y="2060"/>
                  </a:cubicBezTo>
                  <a:cubicBezTo>
                    <a:pt x="500" y="2608"/>
                    <a:pt x="751" y="3061"/>
                    <a:pt x="965" y="3382"/>
                  </a:cubicBezTo>
                  <a:cubicBezTo>
                    <a:pt x="1172" y="3681"/>
                    <a:pt x="1323" y="3847"/>
                    <a:pt x="1344" y="3847"/>
                  </a:cubicBezTo>
                  <a:cubicBezTo>
                    <a:pt x="1345" y="3847"/>
                    <a:pt x="1345" y="3847"/>
                    <a:pt x="1346" y="3846"/>
                  </a:cubicBezTo>
                  <a:cubicBezTo>
                    <a:pt x="1393" y="3823"/>
                    <a:pt x="798" y="3096"/>
                    <a:pt x="441" y="2013"/>
                  </a:cubicBezTo>
                  <a:cubicBezTo>
                    <a:pt x="60" y="941"/>
                    <a:pt x="84" y="1"/>
                    <a:pt x="48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6382231" y="3626243"/>
              <a:ext cx="56641" cy="25366"/>
            </a:xfrm>
            <a:custGeom>
              <a:avLst/>
              <a:gdLst/>
              <a:ahLst/>
              <a:cxnLst/>
              <a:rect l="l" t="t" r="r" b="b"/>
              <a:pathLst>
                <a:path w="1727" h="729" extrusionOk="0">
                  <a:moveTo>
                    <a:pt x="559" y="1"/>
                  </a:moveTo>
                  <a:cubicBezTo>
                    <a:pt x="449" y="1"/>
                    <a:pt x="351" y="15"/>
                    <a:pt x="274" y="37"/>
                  </a:cubicBezTo>
                  <a:cubicBezTo>
                    <a:pt x="96" y="85"/>
                    <a:pt x="1" y="144"/>
                    <a:pt x="1" y="156"/>
                  </a:cubicBezTo>
                  <a:cubicBezTo>
                    <a:pt x="2" y="160"/>
                    <a:pt x="7" y="161"/>
                    <a:pt x="17" y="161"/>
                  </a:cubicBezTo>
                  <a:cubicBezTo>
                    <a:pt x="68" y="161"/>
                    <a:pt x="236" y="116"/>
                    <a:pt x="462" y="116"/>
                  </a:cubicBezTo>
                  <a:cubicBezTo>
                    <a:pt x="603" y="116"/>
                    <a:pt x="768" y="134"/>
                    <a:pt x="941" y="192"/>
                  </a:cubicBezTo>
                  <a:cubicBezTo>
                    <a:pt x="1427" y="354"/>
                    <a:pt x="1665" y="729"/>
                    <a:pt x="1711" y="729"/>
                  </a:cubicBezTo>
                  <a:cubicBezTo>
                    <a:pt x="1713" y="729"/>
                    <a:pt x="1714" y="728"/>
                    <a:pt x="1715" y="728"/>
                  </a:cubicBezTo>
                  <a:cubicBezTo>
                    <a:pt x="1727" y="716"/>
                    <a:pt x="1691" y="609"/>
                    <a:pt x="1572" y="466"/>
                  </a:cubicBezTo>
                  <a:cubicBezTo>
                    <a:pt x="1453" y="323"/>
                    <a:pt x="1251" y="156"/>
                    <a:pt x="977" y="73"/>
                  </a:cubicBezTo>
                  <a:cubicBezTo>
                    <a:pt x="835" y="21"/>
                    <a:pt x="689" y="1"/>
                    <a:pt x="559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6434940" y="3588980"/>
              <a:ext cx="7871" cy="59291"/>
            </a:xfrm>
            <a:custGeom>
              <a:avLst/>
              <a:gdLst/>
              <a:ahLst/>
              <a:cxnLst/>
              <a:rect l="l" t="t" r="r" b="b"/>
              <a:pathLst>
                <a:path w="240" h="1704" extrusionOk="0">
                  <a:moveTo>
                    <a:pt x="203" y="1"/>
                  </a:moveTo>
                  <a:lnTo>
                    <a:pt x="203" y="1"/>
                  </a:lnTo>
                  <a:cubicBezTo>
                    <a:pt x="168" y="1"/>
                    <a:pt x="96" y="370"/>
                    <a:pt x="49" y="846"/>
                  </a:cubicBezTo>
                  <a:cubicBezTo>
                    <a:pt x="1" y="1310"/>
                    <a:pt x="1" y="1703"/>
                    <a:pt x="37" y="1703"/>
                  </a:cubicBezTo>
                  <a:cubicBezTo>
                    <a:pt x="72" y="1703"/>
                    <a:pt x="144" y="1322"/>
                    <a:pt x="191" y="858"/>
                  </a:cubicBezTo>
                  <a:cubicBezTo>
                    <a:pt x="227" y="394"/>
                    <a:pt x="239" y="13"/>
                    <a:pt x="203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6557971" y="3731074"/>
              <a:ext cx="224958" cy="798336"/>
            </a:xfrm>
            <a:custGeom>
              <a:avLst/>
              <a:gdLst/>
              <a:ahLst/>
              <a:cxnLst/>
              <a:rect l="l" t="t" r="r" b="b"/>
              <a:pathLst>
                <a:path w="6859" h="22944" extrusionOk="0">
                  <a:moveTo>
                    <a:pt x="12" y="1"/>
                  </a:moveTo>
                  <a:cubicBezTo>
                    <a:pt x="0" y="1"/>
                    <a:pt x="12" y="24"/>
                    <a:pt x="24" y="60"/>
                  </a:cubicBezTo>
                  <a:cubicBezTo>
                    <a:pt x="36" y="108"/>
                    <a:pt x="48" y="167"/>
                    <a:pt x="60" y="239"/>
                  </a:cubicBezTo>
                  <a:cubicBezTo>
                    <a:pt x="108" y="405"/>
                    <a:pt x="167" y="632"/>
                    <a:pt x="250" y="917"/>
                  </a:cubicBezTo>
                  <a:cubicBezTo>
                    <a:pt x="417" y="1501"/>
                    <a:pt x="667" y="2358"/>
                    <a:pt x="977" y="3406"/>
                  </a:cubicBezTo>
                  <a:cubicBezTo>
                    <a:pt x="1596" y="5501"/>
                    <a:pt x="2477" y="8394"/>
                    <a:pt x="3525" y="11562"/>
                  </a:cubicBezTo>
                  <a:cubicBezTo>
                    <a:pt x="4049" y="13145"/>
                    <a:pt x="4572" y="14645"/>
                    <a:pt x="5061" y="16003"/>
                  </a:cubicBezTo>
                  <a:cubicBezTo>
                    <a:pt x="5323" y="16681"/>
                    <a:pt x="5561" y="17336"/>
                    <a:pt x="5799" y="17931"/>
                  </a:cubicBezTo>
                  <a:cubicBezTo>
                    <a:pt x="6037" y="18527"/>
                    <a:pt x="6287" y="19074"/>
                    <a:pt x="6454" y="19586"/>
                  </a:cubicBezTo>
                  <a:cubicBezTo>
                    <a:pt x="6632" y="20098"/>
                    <a:pt x="6739" y="20586"/>
                    <a:pt x="6763" y="21015"/>
                  </a:cubicBezTo>
                  <a:cubicBezTo>
                    <a:pt x="6787" y="21444"/>
                    <a:pt x="6727" y="21813"/>
                    <a:pt x="6644" y="22110"/>
                  </a:cubicBezTo>
                  <a:cubicBezTo>
                    <a:pt x="6466" y="22694"/>
                    <a:pt x="6215" y="22944"/>
                    <a:pt x="6227" y="22944"/>
                  </a:cubicBezTo>
                  <a:cubicBezTo>
                    <a:pt x="6227" y="22944"/>
                    <a:pt x="6299" y="22896"/>
                    <a:pt x="6394" y="22753"/>
                  </a:cubicBezTo>
                  <a:cubicBezTo>
                    <a:pt x="6477" y="22622"/>
                    <a:pt x="6608" y="22420"/>
                    <a:pt x="6704" y="22122"/>
                  </a:cubicBezTo>
                  <a:cubicBezTo>
                    <a:pt x="6799" y="21825"/>
                    <a:pt x="6858" y="21444"/>
                    <a:pt x="6847" y="21015"/>
                  </a:cubicBezTo>
                  <a:cubicBezTo>
                    <a:pt x="6823" y="20575"/>
                    <a:pt x="6727" y="20074"/>
                    <a:pt x="6549" y="19551"/>
                  </a:cubicBezTo>
                  <a:cubicBezTo>
                    <a:pt x="6382" y="19039"/>
                    <a:pt x="6132" y="18479"/>
                    <a:pt x="5906" y="17884"/>
                  </a:cubicBezTo>
                  <a:cubicBezTo>
                    <a:pt x="5668" y="17288"/>
                    <a:pt x="5430" y="16645"/>
                    <a:pt x="5180" y="15967"/>
                  </a:cubicBezTo>
                  <a:cubicBezTo>
                    <a:pt x="4691" y="14610"/>
                    <a:pt x="4180" y="13109"/>
                    <a:pt x="3656" y="11526"/>
                  </a:cubicBezTo>
                  <a:cubicBezTo>
                    <a:pt x="2608" y="8347"/>
                    <a:pt x="1715" y="5466"/>
                    <a:pt x="1060" y="3382"/>
                  </a:cubicBezTo>
                  <a:cubicBezTo>
                    <a:pt x="751" y="2334"/>
                    <a:pt x="489" y="1501"/>
                    <a:pt x="298" y="905"/>
                  </a:cubicBezTo>
                  <a:cubicBezTo>
                    <a:pt x="215" y="620"/>
                    <a:pt x="143" y="393"/>
                    <a:pt x="96" y="227"/>
                  </a:cubicBezTo>
                  <a:cubicBezTo>
                    <a:pt x="72" y="155"/>
                    <a:pt x="48" y="108"/>
                    <a:pt x="36" y="60"/>
                  </a:cubicBezTo>
                  <a:cubicBezTo>
                    <a:pt x="24" y="12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5525835" y="4130427"/>
              <a:ext cx="913771" cy="747362"/>
            </a:xfrm>
            <a:custGeom>
              <a:avLst/>
              <a:gdLst/>
              <a:ahLst/>
              <a:cxnLst/>
              <a:rect l="l" t="t" r="r" b="b"/>
              <a:pathLst>
                <a:path w="27861" h="21479" extrusionOk="0">
                  <a:moveTo>
                    <a:pt x="3143" y="0"/>
                  </a:moveTo>
                  <a:lnTo>
                    <a:pt x="846" y="13002"/>
                  </a:lnTo>
                  <a:cubicBezTo>
                    <a:pt x="0" y="17371"/>
                    <a:pt x="3322" y="21431"/>
                    <a:pt x="7763" y="21479"/>
                  </a:cubicBezTo>
                  <a:lnTo>
                    <a:pt x="27861" y="21253"/>
                  </a:lnTo>
                  <a:lnTo>
                    <a:pt x="27337" y="14740"/>
                  </a:lnTo>
                  <a:lnTo>
                    <a:pt x="10109" y="12180"/>
                  </a:lnTo>
                  <a:lnTo>
                    <a:pt x="12252" y="369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6381444" y="4592719"/>
              <a:ext cx="372580" cy="287511"/>
            </a:xfrm>
            <a:custGeom>
              <a:avLst/>
              <a:gdLst/>
              <a:ahLst/>
              <a:cxnLst/>
              <a:rect l="l" t="t" r="r" b="b"/>
              <a:pathLst>
                <a:path w="11360" h="8263" extrusionOk="0">
                  <a:moveTo>
                    <a:pt x="3954" y="1"/>
                  </a:moveTo>
                  <a:cubicBezTo>
                    <a:pt x="3954" y="1"/>
                    <a:pt x="289" y="1752"/>
                    <a:pt x="12" y="1752"/>
                  </a:cubicBezTo>
                  <a:cubicBezTo>
                    <a:pt x="7" y="1752"/>
                    <a:pt x="3" y="1752"/>
                    <a:pt x="1" y="1751"/>
                  </a:cubicBezTo>
                  <a:lnTo>
                    <a:pt x="1" y="1870"/>
                  </a:lnTo>
                  <a:lnTo>
                    <a:pt x="1" y="7430"/>
                  </a:lnTo>
                  <a:lnTo>
                    <a:pt x="1834" y="7978"/>
                  </a:lnTo>
                  <a:cubicBezTo>
                    <a:pt x="2463" y="8167"/>
                    <a:pt x="3113" y="8262"/>
                    <a:pt x="3762" y="8262"/>
                  </a:cubicBezTo>
                  <a:cubicBezTo>
                    <a:pt x="4381" y="8262"/>
                    <a:pt x="4999" y="8176"/>
                    <a:pt x="5597" y="8002"/>
                  </a:cubicBezTo>
                  <a:cubicBezTo>
                    <a:pt x="6371" y="7787"/>
                    <a:pt x="7085" y="7573"/>
                    <a:pt x="7180" y="7466"/>
                  </a:cubicBezTo>
                  <a:cubicBezTo>
                    <a:pt x="7383" y="7228"/>
                    <a:pt x="7883" y="6192"/>
                    <a:pt x="7883" y="6192"/>
                  </a:cubicBezTo>
                  <a:cubicBezTo>
                    <a:pt x="7883" y="6192"/>
                    <a:pt x="8680" y="5906"/>
                    <a:pt x="8764" y="5608"/>
                  </a:cubicBezTo>
                  <a:cubicBezTo>
                    <a:pt x="8847" y="5311"/>
                    <a:pt x="8883" y="4751"/>
                    <a:pt x="8883" y="4751"/>
                  </a:cubicBezTo>
                  <a:cubicBezTo>
                    <a:pt x="8883" y="4751"/>
                    <a:pt x="10347" y="4632"/>
                    <a:pt x="10847" y="4299"/>
                  </a:cubicBezTo>
                  <a:cubicBezTo>
                    <a:pt x="11359" y="3953"/>
                    <a:pt x="11288" y="2096"/>
                    <a:pt x="11288" y="2096"/>
                  </a:cubicBezTo>
                  <a:lnTo>
                    <a:pt x="11288" y="2096"/>
                  </a:lnTo>
                  <a:lnTo>
                    <a:pt x="10609" y="2656"/>
                  </a:lnTo>
                  <a:lnTo>
                    <a:pt x="7907" y="2882"/>
                  </a:lnTo>
                  <a:lnTo>
                    <a:pt x="6323" y="1751"/>
                  </a:lnTo>
                  <a:lnTo>
                    <a:pt x="6323" y="1751"/>
                  </a:lnTo>
                  <a:cubicBezTo>
                    <a:pt x="6323" y="1751"/>
                    <a:pt x="7704" y="1878"/>
                    <a:pt x="8773" y="1878"/>
                  </a:cubicBezTo>
                  <a:cubicBezTo>
                    <a:pt x="9308" y="1878"/>
                    <a:pt x="9764" y="1846"/>
                    <a:pt x="9931" y="1751"/>
                  </a:cubicBezTo>
                  <a:cubicBezTo>
                    <a:pt x="10443" y="1477"/>
                    <a:pt x="10609" y="346"/>
                    <a:pt x="10609" y="346"/>
                  </a:cubicBezTo>
                  <a:lnTo>
                    <a:pt x="3954" y="1"/>
                  </a:ln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6508771" y="4595607"/>
              <a:ext cx="246801" cy="97217"/>
            </a:xfrm>
            <a:custGeom>
              <a:avLst/>
              <a:gdLst/>
              <a:ahLst/>
              <a:cxnLst/>
              <a:rect l="l" t="t" r="r" b="b"/>
              <a:pathLst>
                <a:path w="7525" h="2794" extrusionOk="0">
                  <a:moveTo>
                    <a:pt x="0" y="1"/>
                  </a:moveTo>
                  <a:cubicBezTo>
                    <a:pt x="0" y="13"/>
                    <a:pt x="48" y="13"/>
                    <a:pt x="131" y="25"/>
                  </a:cubicBezTo>
                  <a:cubicBezTo>
                    <a:pt x="226" y="37"/>
                    <a:pt x="357" y="48"/>
                    <a:pt x="512" y="60"/>
                  </a:cubicBezTo>
                  <a:cubicBezTo>
                    <a:pt x="857" y="84"/>
                    <a:pt x="1334" y="108"/>
                    <a:pt x="1917" y="156"/>
                  </a:cubicBezTo>
                  <a:cubicBezTo>
                    <a:pt x="3116" y="226"/>
                    <a:pt x="4767" y="320"/>
                    <a:pt x="6664" y="425"/>
                  </a:cubicBezTo>
                  <a:lnTo>
                    <a:pt x="6664" y="425"/>
                  </a:lnTo>
                  <a:cubicBezTo>
                    <a:pt x="6611" y="999"/>
                    <a:pt x="6101" y="1519"/>
                    <a:pt x="5501" y="1692"/>
                  </a:cubicBezTo>
                  <a:cubicBezTo>
                    <a:pt x="5168" y="1795"/>
                    <a:pt x="4831" y="1830"/>
                    <a:pt x="4495" y="1830"/>
                  </a:cubicBezTo>
                  <a:cubicBezTo>
                    <a:pt x="4290" y="1830"/>
                    <a:pt x="4085" y="1817"/>
                    <a:pt x="3882" y="1799"/>
                  </a:cubicBezTo>
                  <a:cubicBezTo>
                    <a:pt x="3429" y="1747"/>
                    <a:pt x="2985" y="1687"/>
                    <a:pt x="2549" y="1687"/>
                  </a:cubicBezTo>
                  <a:cubicBezTo>
                    <a:pt x="2481" y="1687"/>
                    <a:pt x="2413" y="1688"/>
                    <a:pt x="2346" y="1692"/>
                  </a:cubicBezTo>
                  <a:lnTo>
                    <a:pt x="2024" y="1703"/>
                  </a:lnTo>
                  <a:lnTo>
                    <a:pt x="2322" y="1811"/>
                  </a:lnTo>
                  <a:cubicBezTo>
                    <a:pt x="2691" y="1942"/>
                    <a:pt x="3001" y="2192"/>
                    <a:pt x="3346" y="2358"/>
                  </a:cubicBezTo>
                  <a:cubicBezTo>
                    <a:pt x="3679" y="2525"/>
                    <a:pt x="4025" y="2644"/>
                    <a:pt x="4358" y="2715"/>
                  </a:cubicBezTo>
                  <a:cubicBezTo>
                    <a:pt x="4638" y="2770"/>
                    <a:pt x="4907" y="2794"/>
                    <a:pt x="5161" y="2794"/>
                  </a:cubicBezTo>
                  <a:cubicBezTo>
                    <a:pt x="5513" y="2794"/>
                    <a:pt x="5837" y="2749"/>
                    <a:pt x="6120" y="2680"/>
                  </a:cubicBezTo>
                  <a:cubicBezTo>
                    <a:pt x="6596" y="2573"/>
                    <a:pt x="6953" y="2406"/>
                    <a:pt x="7180" y="2275"/>
                  </a:cubicBezTo>
                  <a:cubicBezTo>
                    <a:pt x="7299" y="2204"/>
                    <a:pt x="7382" y="2144"/>
                    <a:pt x="7442" y="2108"/>
                  </a:cubicBezTo>
                  <a:cubicBezTo>
                    <a:pt x="7489" y="2061"/>
                    <a:pt x="7525" y="2049"/>
                    <a:pt x="7525" y="2037"/>
                  </a:cubicBezTo>
                  <a:lnTo>
                    <a:pt x="7525" y="2037"/>
                  </a:lnTo>
                  <a:cubicBezTo>
                    <a:pt x="7513" y="2037"/>
                    <a:pt x="7394" y="2108"/>
                    <a:pt x="7168" y="2239"/>
                  </a:cubicBezTo>
                  <a:cubicBezTo>
                    <a:pt x="6930" y="2358"/>
                    <a:pt x="6572" y="2513"/>
                    <a:pt x="6096" y="2608"/>
                  </a:cubicBezTo>
                  <a:cubicBezTo>
                    <a:pt x="5846" y="2660"/>
                    <a:pt x="5558" y="2694"/>
                    <a:pt x="5243" y="2694"/>
                  </a:cubicBezTo>
                  <a:cubicBezTo>
                    <a:pt x="4973" y="2694"/>
                    <a:pt x="4684" y="2669"/>
                    <a:pt x="4382" y="2608"/>
                  </a:cubicBezTo>
                  <a:cubicBezTo>
                    <a:pt x="4060" y="2537"/>
                    <a:pt x="3727" y="2430"/>
                    <a:pt x="3394" y="2251"/>
                  </a:cubicBezTo>
                  <a:cubicBezTo>
                    <a:pt x="3147" y="2132"/>
                    <a:pt x="2907" y="1957"/>
                    <a:pt x="2631" y="1812"/>
                  </a:cubicBezTo>
                  <a:lnTo>
                    <a:pt x="2631" y="1812"/>
                  </a:lnTo>
                  <a:cubicBezTo>
                    <a:pt x="3032" y="1826"/>
                    <a:pt x="3449" y="1882"/>
                    <a:pt x="3882" y="1930"/>
                  </a:cubicBezTo>
                  <a:cubicBezTo>
                    <a:pt x="4091" y="1949"/>
                    <a:pt x="4308" y="1964"/>
                    <a:pt x="4529" y="1964"/>
                  </a:cubicBezTo>
                  <a:cubicBezTo>
                    <a:pt x="4861" y="1964"/>
                    <a:pt x="5201" y="1930"/>
                    <a:pt x="5537" y="1823"/>
                  </a:cubicBezTo>
                  <a:cubicBezTo>
                    <a:pt x="5870" y="1727"/>
                    <a:pt x="6180" y="1537"/>
                    <a:pt x="6406" y="1275"/>
                  </a:cubicBezTo>
                  <a:cubicBezTo>
                    <a:pt x="6644" y="1025"/>
                    <a:pt x="6787" y="703"/>
                    <a:pt x="6799" y="370"/>
                  </a:cubicBezTo>
                  <a:lnTo>
                    <a:pt x="6811" y="299"/>
                  </a:lnTo>
                  <a:lnTo>
                    <a:pt x="6739" y="299"/>
                  </a:lnTo>
                  <a:cubicBezTo>
                    <a:pt x="4822" y="203"/>
                    <a:pt x="3143" y="132"/>
                    <a:pt x="1929" y="72"/>
                  </a:cubicBezTo>
                  <a:cubicBezTo>
                    <a:pt x="1334" y="48"/>
                    <a:pt x="857" y="25"/>
                    <a:pt x="512" y="13"/>
                  </a:cubicBezTo>
                  <a:cubicBezTo>
                    <a:pt x="357" y="13"/>
                    <a:pt x="226" y="1"/>
                    <a:pt x="131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6607564" y="4752766"/>
              <a:ext cx="101180" cy="13083"/>
            </a:xfrm>
            <a:custGeom>
              <a:avLst/>
              <a:gdLst/>
              <a:ahLst/>
              <a:cxnLst/>
              <a:rect l="l" t="t" r="r" b="b"/>
              <a:pathLst>
                <a:path w="3085" h="376" extrusionOk="0">
                  <a:moveTo>
                    <a:pt x="3029" y="1"/>
                  </a:moveTo>
                  <a:cubicBezTo>
                    <a:pt x="2866" y="1"/>
                    <a:pt x="2257" y="82"/>
                    <a:pt x="1536" y="163"/>
                  </a:cubicBezTo>
                  <a:cubicBezTo>
                    <a:pt x="691" y="246"/>
                    <a:pt x="1" y="306"/>
                    <a:pt x="1" y="354"/>
                  </a:cubicBezTo>
                  <a:cubicBezTo>
                    <a:pt x="1" y="367"/>
                    <a:pt x="100" y="375"/>
                    <a:pt x="271" y="375"/>
                  </a:cubicBezTo>
                  <a:cubicBezTo>
                    <a:pt x="549" y="375"/>
                    <a:pt x="1017" y="353"/>
                    <a:pt x="1548" y="294"/>
                  </a:cubicBezTo>
                  <a:cubicBezTo>
                    <a:pt x="2406" y="199"/>
                    <a:pt x="3084" y="44"/>
                    <a:pt x="3072" y="8"/>
                  </a:cubicBezTo>
                  <a:cubicBezTo>
                    <a:pt x="3072" y="3"/>
                    <a:pt x="3057" y="1"/>
                    <a:pt x="3029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6604448" y="4797545"/>
              <a:ext cx="56248" cy="23278"/>
            </a:xfrm>
            <a:custGeom>
              <a:avLst/>
              <a:gdLst/>
              <a:ahLst/>
              <a:cxnLst/>
              <a:rect l="l" t="t" r="r" b="b"/>
              <a:pathLst>
                <a:path w="1715" h="669" extrusionOk="0">
                  <a:moveTo>
                    <a:pt x="1683" y="1"/>
                  </a:moveTo>
                  <a:cubicBezTo>
                    <a:pt x="1596" y="1"/>
                    <a:pt x="1242" y="112"/>
                    <a:pt x="834" y="269"/>
                  </a:cubicBezTo>
                  <a:cubicBezTo>
                    <a:pt x="369" y="460"/>
                    <a:pt x="0" y="626"/>
                    <a:pt x="12" y="662"/>
                  </a:cubicBezTo>
                  <a:cubicBezTo>
                    <a:pt x="14" y="666"/>
                    <a:pt x="20" y="668"/>
                    <a:pt x="32" y="668"/>
                  </a:cubicBezTo>
                  <a:cubicBezTo>
                    <a:pt x="119" y="668"/>
                    <a:pt x="473" y="557"/>
                    <a:pt x="881" y="400"/>
                  </a:cubicBezTo>
                  <a:cubicBezTo>
                    <a:pt x="1346" y="221"/>
                    <a:pt x="1715" y="43"/>
                    <a:pt x="1703" y="7"/>
                  </a:cubicBezTo>
                  <a:cubicBezTo>
                    <a:pt x="1701" y="3"/>
                    <a:pt x="1695" y="1"/>
                    <a:pt x="1683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6354515" y="3958515"/>
              <a:ext cx="46113" cy="29263"/>
            </a:xfrm>
            <a:custGeom>
              <a:avLst/>
              <a:gdLst/>
              <a:ahLst/>
              <a:cxnLst/>
              <a:rect l="l" t="t" r="r" b="b"/>
              <a:pathLst>
                <a:path w="1406" h="841" extrusionOk="0">
                  <a:moveTo>
                    <a:pt x="0" y="60"/>
                  </a:moveTo>
                  <a:cubicBezTo>
                    <a:pt x="28" y="115"/>
                    <a:pt x="64" y="166"/>
                    <a:pt x="106" y="211"/>
                  </a:cubicBezTo>
                  <a:lnTo>
                    <a:pt x="106" y="211"/>
                  </a:lnTo>
                  <a:cubicBezTo>
                    <a:pt x="106" y="200"/>
                    <a:pt x="107" y="190"/>
                    <a:pt x="107" y="179"/>
                  </a:cubicBezTo>
                  <a:lnTo>
                    <a:pt x="0" y="60"/>
                  </a:lnTo>
                  <a:close/>
                  <a:moveTo>
                    <a:pt x="1262" y="0"/>
                  </a:moveTo>
                  <a:cubicBezTo>
                    <a:pt x="1167" y="250"/>
                    <a:pt x="917" y="429"/>
                    <a:pt x="655" y="441"/>
                  </a:cubicBezTo>
                  <a:cubicBezTo>
                    <a:pt x="646" y="441"/>
                    <a:pt x="636" y="441"/>
                    <a:pt x="627" y="441"/>
                  </a:cubicBezTo>
                  <a:cubicBezTo>
                    <a:pt x="435" y="441"/>
                    <a:pt x="239" y="354"/>
                    <a:pt x="106" y="211"/>
                  </a:cubicBezTo>
                  <a:lnTo>
                    <a:pt x="106" y="211"/>
                  </a:lnTo>
                  <a:cubicBezTo>
                    <a:pt x="105" y="540"/>
                    <a:pt x="409" y="840"/>
                    <a:pt x="728" y="840"/>
                  </a:cubicBezTo>
                  <a:cubicBezTo>
                    <a:pt x="755" y="840"/>
                    <a:pt x="783" y="838"/>
                    <a:pt x="810" y="834"/>
                  </a:cubicBezTo>
                  <a:cubicBezTo>
                    <a:pt x="1167" y="774"/>
                    <a:pt x="1405" y="333"/>
                    <a:pt x="1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6324832" y="3849126"/>
              <a:ext cx="46507" cy="29193"/>
            </a:xfrm>
            <a:custGeom>
              <a:avLst/>
              <a:gdLst/>
              <a:ahLst/>
              <a:cxnLst/>
              <a:rect l="l" t="t" r="r" b="b"/>
              <a:pathLst>
                <a:path w="1418" h="839" extrusionOk="0">
                  <a:moveTo>
                    <a:pt x="0" y="60"/>
                  </a:moveTo>
                  <a:lnTo>
                    <a:pt x="0" y="60"/>
                  </a:lnTo>
                  <a:cubicBezTo>
                    <a:pt x="30" y="120"/>
                    <a:pt x="70" y="175"/>
                    <a:pt x="117" y="223"/>
                  </a:cubicBezTo>
                  <a:lnTo>
                    <a:pt x="117" y="223"/>
                  </a:lnTo>
                  <a:cubicBezTo>
                    <a:pt x="117" y="209"/>
                    <a:pt x="118" y="194"/>
                    <a:pt x="119" y="179"/>
                  </a:cubicBezTo>
                  <a:lnTo>
                    <a:pt x="0" y="60"/>
                  </a:lnTo>
                  <a:close/>
                  <a:moveTo>
                    <a:pt x="1274" y="1"/>
                  </a:moveTo>
                  <a:cubicBezTo>
                    <a:pt x="1179" y="251"/>
                    <a:pt x="929" y="429"/>
                    <a:pt x="655" y="441"/>
                  </a:cubicBezTo>
                  <a:cubicBezTo>
                    <a:pt x="646" y="442"/>
                    <a:pt x="636" y="442"/>
                    <a:pt x="627" y="442"/>
                  </a:cubicBezTo>
                  <a:cubicBezTo>
                    <a:pt x="440" y="442"/>
                    <a:pt x="250" y="359"/>
                    <a:pt x="117" y="223"/>
                  </a:cubicBezTo>
                  <a:lnTo>
                    <a:pt x="117" y="223"/>
                  </a:lnTo>
                  <a:cubicBezTo>
                    <a:pt x="113" y="551"/>
                    <a:pt x="421" y="839"/>
                    <a:pt x="741" y="839"/>
                  </a:cubicBezTo>
                  <a:cubicBezTo>
                    <a:pt x="764" y="839"/>
                    <a:pt x="787" y="837"/>
                    <a:pt x="810" y="834"/>
                  </a:cubicBezTo>
                  <a:cubicBezTo>
                    <a:pt x="1167" y="775"/>
                    <a:pt x="1417" y="334"/>
                    <a:pt x="1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5923366" y="4056248"/>
              <a:ext cx="73466" cy="263711"/>
            </a:xfrm>
            <a:custGeom>
              <a:avLst/>
              <a:gdLst/>
              <a:ahLst/>
              <a:cxnLst/>
              <a:rect l="l" t="t" r="r" b="b"/>
              <a:pathLst>
                <a:path w="2240" h="7579" extrusionOk="0">
                  <a:moveTo>
                    <a:pt x="537" y="1"/>
                  </a:moveTo>
                  <a:lnTo>
                    <a:pt x="358" y="37"/>
                  </a:lnTo>
                  <a:cubicBezTo>
                    <a:pt x="1" y="2406"/>
                    <a:pt x="334" y="4871"/>
                    <a:pt x="1310" y="7061"/>
                  </a:cubicBezTo>
                  <a:cubicBezTo>
                    <a:pt x="1415" y="7302"/>
                    <a:pt x="1620" y="7579"/>
                    <a:pt x="1854" y="7579"/>
                  </a:cubicBezTo>
                  <a:cubicBezTo>
                    <a:pt x="1887" y="7579"/>
                    <a:pt x="1920" y="7573"/>
                    <a:pt x="1953" y="7561"/>
                  </a:cubicBezTo>
                  <a:cubicBezTo>
                    <a:pt x="2180" y="7478"/>
                    <a:pt x="2227" y="7180"/>
                    <a:pt x="2227" y="6954"/>
                  </a:cubicBezTo>
                  <a:cubicBezTo>
                    <a:pt x="2239" y="4561"/>
                    <a:pt x="846" y="2370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6660666" y="3748888"/>
              <a:ext cx="15644" cy="358006"/>
            </a:xfrm>
            <a:custGeom>
              <a:avLst/>
              <a:gdLst/>
              <a:ahLst/>
              <a:cxnLst/>
              <a:rect l="l" t="t" r="r" b="b"/>
              <a:pathLst>
                <a:path w="477" h="10289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3" y="143"/>
                    <a:pt x="25" y="405"/>
                  </a:cubicBezTo>
                  <a:cubicBezTo>
                    <a:pt x="48" y="691"/>
                    <a:pt x="72" y="1060"/>
                    <a:pt x="108" y="1501"/>
                  </a:cubicBezTo>
                  <a:cubicBezTo>
                    <a:pt x="179" y="2429"/>
                    <a:pt x="251" y="3715"/>
                    <a:pt x="298" y="5144"/>
                  </a:cubicBezTo>
                  <a:cubicBezTo>
                    <a:pt x="334" y="6561"/>
                    <a:pt x="334" y="7847"/>
                    <a:pt x="334" y="8787"/>
                  </a:cubicBezTo>
                  <a:cubicBezTo>
                    <a:pt x="322" y="9228"/>
                    <a:pt x="322" y="9597"/>
                    <a:pt x="322" y="9883"/>
                  </a:cubicBezTo>
                  <a:cubicBezTo>
                    <a:pt x="322" y="10145"/>
                    <a:pt x="322" y="10288"/>
                    <a:pt x="334" y="10288"/>
                  </a:cubicBezTo>
                  <a:cubicBezTo>
                    <a:pt x="334" y="10288"/>
                    <a:pt x="334" y="10288"/>
                    <a:pt x="334" y="10288"/>
                  </a:cubicBezTo>
                  <a:cubicBezTo>
                    <a:pt x="336" y="10288"/>
                    <a:pt x="358" y="10136"/>
                    <a:pt x="370" y="9895"/>
                  </a:cubicBezTo>
                  <a:cubicBezTo>
                    <a:pt x="394" y="9633"/>
                    <a:pt x="406" y="9252"/>
                    <a:pt x="429" y="8787"/>
                  </a:cubicBezTo>
                  <a:cubicBezTo>
                    <a:pt x="453" y="7847"/>
                    <a:pt x="477" y="6561"/>
                    <a:pt x="429" y="5132"/>
                  </a:cubicBezTo>
                  <a:cubicBezTo>
                    <a:pt x="382" y="3715"/>
                    <a:pt x="298" y="2429"/>
                    <a:pt x="203" y="1501"/>
                  </a:cubicBezTo>
                  <a:cubicBezTo>
                    <a:pt x="156" y="1036"/>
                    <a:pt x="120" y="655"/>
                    <a:pt x="84" y="393"/>
                  </a:cubicBezTo>
                  <a:cubicBezTo>
                    <a:pt x="48" y="143"/>
                    <a:pt x="25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40"/>
          <p:cNvSpPr txBox="1">
            <a:spLocks noGrp="1"/>
          </p:cNvSpPr>
          <p:nvPr>
            <p:ph type="title" idx="2"/>
          </p:nvPr>
        </p:nvSpPr>
        <p:spPr>
          <a:xfrm>
            <a:off x="699375" y="316000"/>
            <a:ext cx="26622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1</a:t>
            </a:r>
            <a:r>
              <a:rPr lang="e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7102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763531" y="121733"/>
            <a:ext cx="7616938" cy="685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</a:rPr>
              <a:t>РОЛІ В НАШІЙ IT КОМПАНІЇ</a:t>
            </a:r>
            <a:endParaRPr lang="uk-UA" sz="2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`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A59A0-D318-4718-B4BC-020561AD5100}"/>
              </a:ext>
            </a:extLst>
          </p:cNvPr>
          <p:cNvSpPr txBox="1"/>
          <p:nvPr/>
        </p:nvSpPr>
        <p:spPr>
          <a:xfrm>
            <a:off x="4047994" y="807727"/>
            <a:ext cx="1048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Попит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22E7D-5F12-4DA7-B2DC-267E853FA605}"/>
              </a:ext>
            </a:extLst>
          </p:cNvPr>
          <p:cNvSpPr txBox="1"/>
          <p:nvPr/>
        </p:nvSpPr>
        <p:spPr>
          <a:xfrm>
            <a:off x="588270" y="1586053"/>
            <a:ext cx="2137915" cy="52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-Менеджер 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із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взаємин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з 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бізнесом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(BRM)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AEDF-EB50-4524-B935-28F050CBF5AB}"/>
              </a:ext>
            </a:extLst>
          </p:cNvPr>
          <p:cNvSpPr txBox="1"/>
          <p:nvPr/>
        </p:nvSpPr>
        <p:spPr>
          <a:xfrm>
            <a:off x="3032760" y="1658326"/>
            <a:ext cx="307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-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Відповідальний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за 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бізнес-процес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F9E76-B49C-4166-9C8C-5165E2008DE8}"/>
              </a:ext>
            </a:extLst>
          </p:cNvPr>
          <p:cNvSpPr txBox="1"/>
          <p:nvPr/>
        </p:nvSpPr>
        <p:spPr>
          <a:xfrm>
            <a:off x="6724389" y="1695778"/>
            <a:ext cx="1950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-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Бізнес-аналітик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БА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050" name="Picture 2" descr="Мужчина и женщина представляют рабочие места перед аудиторией, рассказывая о росте компании. Бесплатные векторы">
            <a:extLst>
              <a:ext uri="{FF2B5EF4-FFF2-40B4-BE49-F238E27FC236}">
                <a16:creationId xmlns:a16="http://schemas.microsoft.com/office/drawing/2014/main" id="{07D39560-CD4C-456F-B91B-E72ECA16A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9" b="14141"/>
          <a:stretch/>
        </p:blipFill>
        <p:spPr bwMode="auto">
          <a:xfrm>
            <a:off x="1786151" y="2161397"/>
            <a:ext cx="5571695" cy="263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7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763531" y="121733"/>
            <a:ext cx="7616938" cy="685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</a:rPr>
              <a:t>РОЛІ В НАШІЙ IT КОМПАНІЇ</a:t>
            </a:r>
            <a:endParaRPr lang="uk-UA" sz="2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`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A59A0-D318-4718-B4BC-020561AD5100}"/>
              </a:ext>
            </a:extLst>
          </p:cNvPr>
          <p:cNvSpPr txBox="1"/>
          <p:nvPr/>
        </p:nvSpPr>
        <p:spPr>
          <a:xfrm>
            <a:off x="3903596" y="796814"/>
            <a:ext cx="13368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Розвиток</a:t>
            </a:r>
            <a:endParaRPr lang="ru-RU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22E7D-5F12-4DA7-B2DC-267E853FA605}"/>
              </a:ext>
            </a:extLst>
          </p:cNvPr>
          <p:cNvSpPr txBox="1"/>
          <p:nvPr/>
        </p:nvSpPr>
        <p:spPr>
          <a:xfrm>
            <a:off x="588270" y="1586053"/>
            <a:ext cx="18313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-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Власник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Проекту 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AEDF-EB50-4524-B935-28F050CBF5AB}"/>
              </a:ext>
            </a:extLst>
          </p:cNvPr>
          <p:cNvSpPr txBox="1"/>
          <p:nvPr/>
        </p:nvSpPr>
        <p:spPr>
          <a:xfrm>
            <a:off x="2420688" y="1597729"/>
            <a:ext cx="2819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Начальник 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відділу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маркетингу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F9E76-B49C-4166-9C8C-5165E2008DE8}"/>
              </a:ext>
            </a:extLst>
          </p:cNvPr>
          <p:cNvSpPr txBox="1"/>
          <p:nvPr/>
        </p:nvSpPr>
        <p:spPr>
          <a:xfrm>
            <a:off x="6584758" y="1605776"/>
            <a:ext cx="1950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Керівник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Проекту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58A448-61B8-45CA-865E-A73B6AAB0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777" b="8849"/>
          <a:stretch/>
        </p:blipFill>
        <p:spPr>
          <a:xfrm>
            <a:off x="2108773" y="2140815"/>
            <a:ext cx="4926453" cy="29682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DD8894-7724-4A70-A6BD-80532D182D33}"/>
              </a:ext>
            </a:extLst>
          </p:cNvPr>
          <p:cNvSpPr txBox="1"/>
          <p:nvPr/>
        </p:nvSpPr>
        <p:spPr>
          <a:xfrm>
            <a:off x="5342002" y="1585208"/>
            <a:ext cx="1141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Бізнес-лід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9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763531" y="121733"/>
            <a:ext cx="7616938" cy="685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</a:rPr>
              <a:t>РОЛІ В НАШІЙ IT КОМПАНІЇ</a:t>
            </a:r>
            <a:endParaRPr lang="uk-UA" sz="2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`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A59A0-D318-4718-B4BC-020561AD5100}"/>
              </a:ext>
            </a:extLst>
          </p:cNvPr>
          <p:cNvSpPr txBox="1"/>
          <p:nvPr/>
        </p:nvSpPr>
        <p:spPr>
          <a:xfrm>
            <a:off x="3903596" y="807727"/>
            <a:ext cx="13368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Послуги</a:t>
            </a:r>
            <a:endParaRPr lang="ru-RU" sz="20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22E7D-5F12-4DA7-B2DC-267E853FA605}"/>
              </a:ext>
            </a:extLst>
          </p:cNvPr>
          <p:cNvSpPr txBox="1"/>
          <p:nvPr/>
        </p:nvSpPr>
        <p:spPr>
          <a:xfrm>
            <a:off x="1114430" y="1658324"/>
            <a:ext cx="1776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-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Керівник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Послуг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AEDF-EB50-4524-B935-28F050CBF5AB}"/>
              </a:ext>
            </a:extLst>
          </p:cNvPr>
          <p:cNvSpPr txBox="1"/>
          <p:nvPr/>
        </p:nvSpPr>
        <p:spPr>
          <a:xfrm>
            <a:off x="3731450" y="1658325"/>
            <a:ext cx="1681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Сервіс</a:t>
            </a:r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-менеджер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F9E76-B49C-4166-9C8C-5165E2008DE8}"/>
              </a:ext>
            </a:extLst>
          </p:cNvPr>
          <p:cNvSpPr txBox="1"/>
          <p:nvPr/>
        </p:nvSpPr>
        <p:spPr>
          <a:xfrm>
            <a:off x="6253100" y="1658324"/>
            <a:ext cx="2338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Менеджер з </a:t>
            </a:r>
            <a:r>
              <a:rPr lang="ru-RU" b="0" i="0" dirty="0" err="1">
                <a:solidFill>
                  <a:schemeClr val="bg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комунікацій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3074" name="Picture 2" descr="Многозадачный бизнесмен. руководитель проекта, сидя в позе лотоса йоги релаксации, думая о задачах. концепция эффективного управления Premium векторы">
            <a:extLst>
              <a:ext uri="{FF2B5EF4-FFF2-40B4-BE49-F238E27FC236}">
                <a16:creationId xmlns:a16="http://schemas.microsoft.com/office/drawing/2014/main" id="{DC436E98-480D-40F6-9124-A44FBEC0C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10598" r="5462" b="22139"/>
          <a:stretch/>
        </p:blipFill>
        <p:spPr bwMode="auto">
          <a:xfrm>
            <a:off x="2412999" y="1988196"/>
            <a:ext cx="4318000" cy="31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060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омпания, предоставляющая обучение менеджменту и офисные помещения. бизнес-инкубатор, программы бизнес-обучения, концепция общего административного обслуживания Бесплатные векторы">
            <a:extLst>
              <a:ext uri="{FF2B5EF4-FFF2-40B4-BE49-F238E27FC236}">
                <a16:creationId xmlns:a16="http://schemas.microsoft.com/office/drawing/2014/main" id="{6C8FB8D6-B254-458A-982E-BADD9DD13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6"/>
          <a:stretch/>
        </p:blipFill>
        <p:spPr bwMode="auto">
          <a:xfrm>
            <a:off x="1787154" y="1834344"/>
            <a:ext cx="5070514" cy="29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763531" y="121733"/>
            <a:ext cx="7616938" cy="685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</a:rPr>
              <a:t>РОЛІ В НАШІЙ IT КОМПАНІЇ</a:t>
            </a:r>
            <a:endParaRPr lang="uk-UA" sz="2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`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A59A0-D318-4718-B4BC-020561AD5100}"/>
              </a:ext>
            </a:extLst>
          </p:cNvPr>
          <p:cNvSpPr txBox="1"/>
          <p:nvPr/>
        </p:nvSpPr>
        <p:spPr>
          <a:xfrm>
            <a:off x="3761356" y="807727"/>
            <a:ext cx="1621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Управління</a:t>
            </a:r>
            <a:r>
              <a:rPr lang="ru-RU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22E7D-5F12-4DA7-B2DC-267E853FA605}"/>
              </a:ext>
            </a:extLst>
          </p:cNvPr>
          <p:cNvSpPr txBox="1"/>
          <p:nvPr/>
        </p:nvSpPr>
        <p:spPr>
          <a:xfrm>
            <a:off x="453267" y="1586053"/>
            <a:ext cx="179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CIO (</a:t>
            </a:r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ІТ-директор)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AEDF-EB50-4524-B935-28F050CBF5AB}"/>
              </a:ext>
            </a:extLst>
          </p:cNvPr>
          <p:cNvSpPr txBox="1"/>
          <p:nvPr/>
        </p:nvSpPr>
        <p:spPr>
          <a:xfrm>
            <a:off x="2425257" y="1586053"/>
            <a:ext cx="2649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Менеджер з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розвитку</a:t>
            </a:r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бізнесу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F9E76-B49C-4166-9C8C-5165E2008DE8}"/>
              </a:ext>
            </a:extLst>
          </p:cNvPr>
          <p:cNvSpPr txBox="1"/>
          <p:nvPr/>
        </p:nvSpPr>
        <p:spPr>
          <a:xfrm>
            <a:off x="6526542" y="1576986"/>
            <a:ext cx="15389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Менеджер з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Інформаційної</a:t>
            </a:r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Безпеки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49BD8-DD9B-4AA0-918D-2A285A4070E7}"/>
              </a:ext>
            </a:extLst>
          </p:cNvPr>
          <p:cNvSpPr txBox="1"/>
          <p:nvPr/>
        </p:nvSpPr>
        <p:spPr>
          <a:xfrm>
            <a:off x="316876" y="2725590"/>
            <a:ext cx="1801404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Менеджер з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Якості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B4B42-BEF0-4948-82F0-4FD682F0FD83}"/>
              </a:ext>
            </a:extLst>
          </p:cNvPr>
          <p:cNvSpPr txBox="1"/>
          <p:nvPr/>
        </p:nvSpPr>
        <p:spPr>
          <a:xfrm>
            <a:off x="189956" y="3468276"/>
            <a:ext cx="2055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Архітектор</a:t>
            </a:r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рішень</a:t>
            </a:r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 для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корпорацій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B0634-A436-4179-BBA3-0900E29333B5}"/>
              </a:ext>
            </a:extLst>
          </p:cNvPr>
          <p:cNvSpPr txBox="1"/>
          <p:nvPr/>
        </p:nvSpPr>
        <p:spPr>
          <a:xfrm>
            <a:off x="6526542" y="2725590"/>
            <a:ext cx="195072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Фінансовий</a:t>
            </a:r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аналітик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68A1C8-99C1-4DB5-B5BE-DD63F094DEC8}"/>
              </a:ext>
            </a:extLst>
          </p:cNvPr>
          <p:cNvSpPr txBox="1"/>
          <p:nvPr/>
        </p:nvSpPr>
        <p:spPr>
          <a:xfrm>
            <a:off x="6526542" y="3575997"/>
            <a:ext cx="1538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Юрисконсульт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27E0F-A909-49F1-935C-18BC8DC3F9F6}"/>
              </a:ext>
            </a:extLst>
          </p:cNvPr>
          <p:cNvSpPr txBox="1"/>
          <p:nvPr/>
        </p:nvSpPr>
        <p:spPr>
          <a:xfrm>
            <a:off x="5169439" y="1586053"/>
            <a:ext cx="126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Менеджер з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omic Sans MS" panose="030F0702030302020204" pitchFamily="66" charset="0"/>
              </a:rPr>
              <a:t>постачання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51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938890" y="277528"/>
            <a:ext cx="714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Comic Sans MS" panose="030F0702030302020204" pitchFamily="66" charset="0"/>
              </a:rPr>
              <a:t> </a:t>
            </a:r>
            <a:r>
              <a:rPr lang="uk-UA" sz="6000" dirty="0">
                <a:latin typeface="Comic Sans MS" panose="030F0702030302020204" pitchFamily="66" charset="0"/>
              </a:rPr>
              <a:t>Зміна політики безпеки</a:t>
            </a:r>
            <a:endParaRPr sz="6000" dirty="0">
              <a:latin typeface="Comic Sans MS" panose="030F0702030302020204" pitchFamily="66" charset="0"/>
            </a:endParaRPr>
          </a:p>
        </p:txBody>
      </p:sp>
      <p:sp>
        <p:nvSpPr>
          <p:cNvPr id="1321" name="Google Shape;1321;p38"/>
          <p:cNvSpPr txBox="1">
            <a:spLocks noGrp="1"/>
          </p:cNvSpPr>
          <p:nvPr>
            <p:ph type="body" idx="1"/>
          </p:nvPr>
        </p:nvSpPr>
        <p:spPr>
          <a:xfrm>
            <a:off x="1781100" y="3028400"/>
            <a:ext cx="55818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14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B5CCD2-86FE-4F26-A718-068B0B6E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8" y="1861201"/>
            <a:ext cx="1972250" cy="1625599"/>
          </a:xfrm>
          <a:prstGeom prst="rect">
            <a:avLst/>
          </a:prstGeom>
        </p:spPr>
      </p:pic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1000200" y="133899"/>
            <a:ext cx="7143600" cy="1049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Наші конкуренти</a:t>
            </a:r>
            <a:endParaRPr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1" name="Google Shape;1321;p38"/>
          <p:cNvSpPr txBox="1">
            <a:spLocks noGrp="1"/>
          </p:cNvSpPr>
          <p:nvPr>
            <p:ph type="body" idx="1"/>
          </p:nvPr>
        </p:nvSpPr>
        <p:spPr>
          <a:xfrm>
            <a:off x="1781100" y="3028400"/>
            <a:ext cx="55818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pic>
        <p:nvPicPr>
          <p:cNvPr id="2050" name="Picture 2" descr="Комп'ютерна Академія IT STEP | Львів">
            <a:extLst>
              <a:ext uri="{FF2B5EF4-FFF2-40B4-BE49-F238E27FC236}">
                <a16:creationId xmlns:a16="http://schemas.microsoft.com/office/drawing/2014/main" id="{891F5D5B-7529-4BA3-9F6C-BBC1C2BF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49" y="1803834"/>
            <a:ext cx="1499438" cy="153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3606A6-1C58-4BC7-AFB7-860300090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189" y="1966836"/>
            <a:ext cx="1372830" cy="13728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2C6074-598B-4430-8B1A-B1271D514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216" y="1956996"/>
            <a:ext cx="1484746" cy="13728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CE5994-AF94-4A32-8D4A-347F61DDF0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538" t="17987" r="15276" b="17619"/>
          <a:stretch/>
        </p:blipFill>
        <p:spPr>
          <a:xfrm>
            <a:off x="6942605" y="1715256"/>
            <a:ext cx="1746546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95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-191963" y="841515"/>
            <a:ext cx="2213803" cy="3032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План </a:t>
            </a: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покращення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послуги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Онлайн курс «</a:t>
            </a: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DevOps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Engineer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»</a:t>
            </a:r>
            <a:endParaRPr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4AD07D-F1D9-439D-996A-D7C5EF1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40" y="0"/>
            <a:ext cx="71221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8"/>
          <p:cNvSpPr txBox="1">
            <a:spLocks noGrp="1"/>
          </p:cNvSpPr>
          <p:nvPr>
            <p:ph type="title"/>
          </p:nvPr>
        </p:nvSpPr>
        <p:spPr>
          <a:xfrm>
            <a:off x="-191963" y="841515"/>
            <a:ext cx="2213803" cy="3032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Покращення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якості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викладання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курсу «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DevOps Engineer»</a:t>
            </a:r>
            <a:endParaRPr lang="ru-RU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7945366" y="900060"/>
            <a:ext cx="459011" cy="49035"/>
          </a:xfrm>
          <a:custGeom>
            <a:avLst/>
            <a:gdLst/>
            <a:ahLst/>
            <a:cxnLst/>
            <a:rect l="l" t="t" r="r" b="b"/>
            <a:pathLst>
              <a:path w="11106" h="1144" extrusionOk="0">
                <a:moveTo>
                  <a:pt x="4191" y="1"/>
                </a:moveTo>
                <a:cubicBezTo>
                  <a:pt x="3206" y="1"/>
                  <a:pt x="2317" y="158"/>
                  <a:pt x="1597" y="379"/>
                </a:cubicBezTo>
                <a:cubicBezTo>
                  <a:pt x="891" y="606"/>
                  <a:pt x="353" y="900"/>
                  <a:pt x="1" y="1144"/>
                </a:cubicBezTo>
                <a:lnTo>
                  <a:pt x="127" y="1144"/>
                </a:lnTo>
                <a:cubicBezTo>
                  <a:pt x="488" y="934"/>
                  <a:pt x="992" y="690"/>
                  <a:pt x="1630" y="497"/>
                </a:cubicBezTo>
                <a:cubicBezTo>
                  <a:pt x="2339" y="285"/>
                  <a:pt x="3215" y="152"/>
                  <a:pt x="4179" y="152"/>
                </a:cubicBezTo>
                <a:cubicBezTo>
                  <a:pt x="4209" y="152"/>
                  <a:pt x="4238" y="152"/>
                  <a:pt x="4268" y="152"/>
                </a:cubicBezTo>
                <a:cubicBezTo>
                  <a:pt x="5276" y="161"/>
                  <a:pt x="6377" y="320"/>
                  <a:pt x="7519" y="556"/>
                </a:cubicBezTo>
                <a:cubicBezTo>
                  <a:pt x="8477" y="749"/>
                  <a:pt x="9392" y="967"/>
                  <a:pt x="10258" y="1144"/>
                </a:cubicBezTo>
                <a:lnTo>
                  <a:pt x="11106" y="1144"/>
                </a:lnTo>
                <a:cubicBezTo>
                  <a:pt x="10997" y="1118"/>
                  <a:pt x="10888" y="1102"/>
                  <a:pt x="10770" y="1085"/>
                </a:cubicBezTo>
                <a:cubicBezTo>
                  <a:pt x="9779" y="892"/>
                  <a:pt x="8703" y="623"/>
                  <a:pt x="7553" y="388"/>
                </a:cubicBezTo>
                <a:cubicBezTo>
                  <a:pt x="6439" y="158"/>
                  <a:pt x="5349" y="1"/>
                  <a:pt x="4346" y="1"/>
                </a:cubicBezTo>
                <a:cubicBezTo>
                  <a:pt x="4320" y="1"/>
                  <a:pt x="4294" y="1"/>
                  <a:pt x="4268" y="1"/>
                </a:cubicBezTo>
                <a:cubicBezTo>
                  <a:pt x="4242" y="1"/>
                  <a:pt x="4217" y="1"/>
                  <a:pt x="419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5916F4-91B8-406C-85E6-DF5BAE0E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45" y="0"/>
            <a:ext cx="7122755" cy="48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68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214">
            <a:extLst>
              <a:ext uri="{FF2B5EF4-FFF2-40B4-BE49-F238E27FC236}">
                <a16:creationId xmlns:a16="http://schemas.microsoft.com/office/drawing/2014/main" id="{A872D254-3517-4BB5-84BD-23D3AFC4924F}"/>
              </a:ext>
            </a:extLst>
          </p:cNvPr>
          <p:cNvSpPr txBox="1"/>
          <p:nvPr/>
        </p:nvSpPr>
        <p:spPr>
          <a:xfrm>
            <a:off x="1133426" y="611275"/>
            <a:ext cx="6549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РОЗРОБКА АЛГОРИТМУ ВИМІРЮВАННЯ ПОСЛУГ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B6469B5-AA39-40AC-8517-669CC560D9BF}"/>
              </a:ext>
            </a:extLst>
          </p:cNvPr>
          <p:cNvSpPr txBox="1"/>
          <p:nvPr/>
        </p:nvSpPr>
        <p:spPr>
          <a:xfrm>
            <a:off x="3129240" y="1682459"/>
            <a:ext cx="2885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Використовуємо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такі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</a:rPr>
              <a:t>показники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FA3AF72-379C-414E-9D6F-947337D760EF}"/>
              </a:ext>
            </a:extLst>
          </p:cNvPr>
          <p:cNvSpPr txBox="1"/>
          <p:nvPr/>
        </p:nvSpPr>
        <p:spPr>
          <a:xfrm>
            <a:off x="599440" y="2169820"/>
            <a:ext cx="761793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•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Доступність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послуг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endParaRPr lang="ru-RU" sz="1600" dirty="0">
              <a:solidFill>
                <a:schemeClr val="tx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•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Надійність</a:t>
            </a:r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послуг</a:t>
            </a:r>
            <a:endParaRPr lang="ru-RU" sz="1600" dirty="0">
              <a:solidFill>
                <a:schemeClr val="tx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ru-RU" sz="1600" dirty="0">
              <a:solidFill>
                <a:schemeClr val="tx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algn="r"/>
            <a:r>
              <a:rPr lang="ru-RU" sz="1600" dirty="0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</a:p>
        </p:txBody>
      </p:sp>
      <p:grpSp>
        <p:nvGrpSpPr>
          <p:cNvPr id="221" name="Google Shape;12011;p78">
            <a:extLst>
              <a:ext uri="{FF2B5EF4-FFF2-40B4-BE49-F238E27FC236}">
                <a16:creationId xmlns:a16="http://schemas.microsoft.com/office/drawing/2014/main" id="{79443462-4A20-432D-89CC-B0CC208E082C}"/>
              </a:ext>
            </a:extLst>
          </p:cNvPr>
          <p:cNvGrpSpPr/>
          <p:nvPr/>
        </p:nvGrpSpPr>
        <p:grpSpPr>
          <a:xfrm>
            <a:off x="1384208" y="2939261"/>
            <a:ext cx="604543" cy="741332"/>
            <a:chOff x="3086313" y="2877049"/>
            <a:chExt cx="320143" cy="392581"/>
          </a:xfrm>
        </p:grpSpPr>
        <p:sp>
          <p:nvSpPr>
            <p:cNvPr id="222" name="Google Shape;12012;p78">
              <a:extLst>
                <a:ext uri="{FF2B5EF4-FFF2-40B4-BE49-F238E27FC236}">
                  <a16:creationId xmlns:a16="http://schemas.microsoft.com/office/drawing/2014/main" id="{D0527676-3BF8-40AF-A3F2-176BE6C4CCEF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12013;p78">
              <a:extLst>
                <a:ext uri="{FF2B5EF4-FFF2-40B4-BE49-F238E27FC236}">
                  <a16:creationId xmlns:a16="http://schemas.microsoft.com/office/drawing/2014/main" id="{243E129B-D090-4FB1-9593-B330F3186137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2014;p78">
              <a:extLst>
                <a:ext uri="{FF2B5EF4-FFF2-40B4-BE49-F238E27FC236}">
                  <a16:creationId xmlns:a16="http://schemas.microsoft.com/office/drawing/2014/main" id="{18F93F4F-470F-47F2-A1CD-D83A0F4998E5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2015;p78">
              <a:extLst>
                <a:ext uri="{FF2B5EF4-FFF2-40B4-BE49-F238E27FC236}">
                  <a16:creationId xmlns:a16="http://schemas.microsoft.com/office/drawing/2014/main" id="{5059CBDD-FED4-40FC-9560-9E485BA19F7D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2016;p78">
              <a:extLst>
                <a:ext uri="{FF2B5EF4-FFF2-40B4-BE49-F238E27FC236}">
                  <a16:creationId xmlns:a16="http://schemas.microsoft.com/office/drawing/2014/main" id="{606A893E-6CB6-4AC4-A54A-F2B425A7B217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2017;p78">
              <a:extLst>
                <a:ext uri="{FF2B5EF4-FFF2-40B4-BE49-F238E27FC236}">
                  <a16:creationId xmlns:a16="http://schemas.microsoft.com/office/drawing/2014/main" id="{6EDA72D4-BE24-4578-BD27-391451DC0CD2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2018;p78">
              <a:extLst>
                <a:ext uri="{FF2B5EF4-FFF2-40B4-BE49-F238E27FC236}">
                  <a16:creationId xmlns:a16="http://schemas.microsoft.com/office/drawing/2014/main" id="{971A01F1-E9F2-435E-A069-8113D7C29DD3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2019;p78">
              <a:extLst>
                <a:ext uri="{FF2B5EF4-FFF2-40B4-BE49-F238E27FC236}">
                  <a16:creationId xmlns:a16="http://schemas.microsoft.com/office/drawing/2014/main" id="{82698827-951E-4B6D-AC8B-AA3AB1A5FEA8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2020;p78">
              <a:extLst>
                <a:ext uri="{FF2B5EF4-FFF2-40B4-BE49-F238E27FC236}">
                  <a16:creationId xmlns:a16="http://schemas.microsoft.com/office/drawing/2014/main" id="{645C2C52-45F0-4896-83E7-8C0D6DFE93AC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2021;p78">
              <a:extLst>
                <a:ext uri="{FF2B5EF4-FFF2-40B4-BE49-F238E27FC236}">
                  <a16:creationId xmlns:a16="http://schemas.microsoft.com/office/drawing/2014/main" id="{D8B0D960-CC5B-40EC-B264-7CFD1B96A6A9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2022;p78">
              <a:extLst>
                <a:ext uri="{FF2B5EF4-FFF2-40B4-BE49-F238E27FC236}">
                  <a16:creationId xmlns:a16="http://schemas.microsoft.com/office/drawing/2014/main" id="{5109D808-D586-4802-B402-F78049F1B7A9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2023;p78">
              <a:extLst>
                <a:ext uri="{FF2B5EF4-FFF2-40B4-BE49-F238E27FC236}">
                  <a16:creationId xmlns:a16="http://schemas.microsoft.com/office/drawing/2014/main" id="{F2F35B89-5B5F-4E0E-9B85-D45C2138CF50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11506;p77">
            <a:extLst>
              <a:ext uri="{FF2B5EF4-FFF2-40B4-BE49-F238E27FC236}">
                <a16:creationId xmlns:a16="http://schemas.microsoft.com/office/drawing/2014/main" id="{6256B2D4-AD16-43D5-8DC8-58462884141A}"/>
              </a:ext>
            </a:extLst>
          </p:cNvPr>
          <p:cNvSpPr/>
          <p:nvPr/>
        </p:nvSpPr>
        <p:spPr>
          <a:xfrm>
            <a:off x="4215246" y="3359915"/>
            <a:ext cx="669028" cy="668966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11671;p77">
            <a:extLst>
              <a:ext uri="{FF2B5EF4-FFF2-40B4-BE49-F238E27FC236}">
                <a16:creationId xmlns:a16="http://schemas.microsoft.com/office/drawing/2014/main" id="{B6379B58-41B4-42FA-B331-AA0A3F9FC1EA}"/>
              </a:ext>
            </a:extLst>
          </p:cNvPr>
          <p:cNvGrpSpPr/>
          <p:nvPr/>
        </p:nvGrpSpPr>
        <p:grpSpPr>
          <a:xfrm>
            <a:off x="6579310" y="2967341"/>
            <a:ext cx="739315" cy="737936"/>
            <a:chOff x="1421638" y="4125629"/>
            <a:chExt cx="374709" cy="374010"/>
          </a:xfrm>
        </p:grpSpPr>
        <p:sp>
          <p:nvSpPr>
            <p:cNvPr id="237" name="Google Shape;11672;p77">
              <a:extLst>
                <a:ext uri="{FF2B5EF4-FFF2-40B4-BE49-F238E27FC236}">
                  <a16:creationId xmlns:a16="http://schemas.microsoft.com/office/drawing/2014/main" id="{FC30C418-98C8-4F72-A84B-7495FE4BDAA8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1673;p77">
              <a:extLst>
                <a:ext uri="{FF2B5EF4-FFF2-40B4-BE49-F238E27FC236}">
                  <a16:creationId xmlns:a16="http://schemas.microsoft.com/office/drawing/2014/main" id="{F3EC42A5-D935-42DE-9547-5978E6DE04A7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8CF08390-ABB9-4E3E-8EC4-0B0F70BBB6FE}"/>
              </a:ext>
            </a:extLst>
          </p:cNvPr>
          <p:cNvSpPr txBox="1"/>
          <p:nvPr/>
        </p:nvSpPr>
        <p:spPr>
          <a:xfrm>
            <a:off x="5760720" y="2417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• </a:t>
            </a:r>
            <a:r>
              <a:rPr lang="ru-RU" sz="1400" dirty="0" err="1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Продуктивність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</a:schemeClr>
                </a:solidFill>
                <a:latin typeface="Comic Sans MS" panose="030F0702030302020204" pitchFamily="66" charset="0"/>
              </a:rPr>
              <a:t>послуг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095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5"/>
          <p:cNvSpPr txBox="1">
            <a:spLocks noGrp="1"/>
          </p:cNvSpPr>
          <p:nvPr>
            <p:ph type="title"/>
          </p:nvPr>
        </p:nvSpPr>
        <p:spPr>
          <a:xfrm>
            <a:off x="1473300" y="559325"/>
            <a:ext cx="61974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Система вимірювання послуг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DF8A24-51AC-4400-9B91-D5E2EE240449}"/>
              </a:ext>
            </a:extLst>
          </p:cNvPr>
          <p:cNvSpPr txBox="1"/>
          <p:nvPr/>
        </p:nvSpPr>
        <p:spPr>
          <a:xfrm>
            <a:off x="0" y="11607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>
                <a:solidFill>
                  <a:schemeClr val="accent1"/>
                </a:solidFill>
                <a:effectLst/>
                <a:latin typeface="Comic Sans MS" panose="030F0702030302020204" pitchFamily="66" charset="0"/>
              </a:rPr>
              <a:t>Що нам потрібно виміряти, щоб отримати корисну для прийняття рішень інформацію?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158DCF-3948-4378-B042-A97ED7BCF863}"/>
              </a:ext>
            </a:extLst>
          </p:cNvPr>
          <p:cNvSpPr txBox="1"/>
          <p:nvPr/>
        </p:nvSpPr>
        <p:spPr>
          <a:xfrm>
            <a:off x="4572000" y="1160790"/>
            <a:ext cx="4582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Які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цільові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показники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будуть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використовуватися</a:t>
            </a:r>
            <a:r>
              <a:rPr lang="ru-RU" dirty="0">
                <a:solidFill>
                  <a:schemeClr val="accent1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D4706A-8FE6-4C68-BEE4-4196D23C909E}"/>
              </a:ext>
            </a:extLst>
          </p:cNvPr>
          <p:cNvSpPr txBox="1"/>
          <p:nvPr/>
        </p:nvSpPr>
        <p:spPr>
          <a:xfrm>
            <a:off x="160020" y="1793775"/>
            <a:ext cx="45872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• </a:t>
            </a:r>
            <a:r>
              <a:rPr lang="ru-RU" dirty="0" err="1">
                <a:latin typeface="Comic Sans MS" panose="030F0702030302020204" pitchFamily="66" charset="0"/>
              </a:rPr>
              <a:t>Послуги</a:t>
            </a:r>
            <a:r>
              <a:rPr lang="ru-RU" dirty="0">
                <a:latin typeface="Comic Sans MS" panose="030F0702030302020204" pitchFamily="66" charset="0"/>
              </a:rPr>
              <a:t>; </a:t>
            </a:r>
          </a:p>
          <a:p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• </a:t>
            </a:r>
            <a:r>
              <a:rPr lang="ru-RU" dirty="0" err="1">
                <a:latin typeface="Comic Sans MS" panose="030F0702030302020204" pitchFamily="66" charset="0"/>
              </a:rPr>
              <a:t>Компоненти</a:t>
            </a:r>
            <a:r>
              <a:rPr lang="ru-RU" dirty="0">
                <a:latin typeface="Comic Sans MS" panose="030F0702030302020204" pitchFamily="66" charset="0"/>
              </a:rPr>
              <a:t>;</a:t>
            </a:r>
          </a:p>
          <a:p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• </a:t>
            </a:r>
            <a:r>
              <a:rPr lang="ru-RU" dirty="0" err="1">
                <a:latin typeface="Comic Sans MS" panose="030F0702030302020204" pitchFamily="66" charset="0"/>
              </a:rPr>
              <a:t>Процеси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сервіс</a:t>
            </a:r>
            <a:r>
              <a:rPr lang="ru-RU" dirty="0">
                <a:latin typeface="Comic Sans MS" panose="030F0702030302020204" pitchFamily="66" charset="0"/>
              </a:rPr>
              <a:t>-менеджменту,                                                                                   </a:t>
            </a:r>
          </a:p>
          <a:p>
            <a:r>
              <a:rPr lang="ru-RU" dirty="0">
                <a:latin typeface="Comic Sans MS" panose="030F0702030302020204" pitchFamily="66" charset="0"/>
              </a:rPr>
              <a:t>  </a:t>
            </a:r>
            <a:r>
              <a:rPr lang="ru-RU" dirty="0" err="1">
                <a:latin typeface="Comic Sans MS" panose="030F0702030302020204" pitchFamily="66" charset="0"/>
              </a:rPr>
              <a:t>які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підтримують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послуги</a:t>
            </a:r>
            <a:r>
              <a:rPr lang="ru-RU" dirty="0">
                <a:latin typeface="Comic Sans MS" panose="030F0702030302020204" pitchFamily="66" charset="0"/>
              </a:rPr>
              <a:t>;</a:t>
            </a:r>
          </a:p>
          <a:p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• </a:t>
            </a:r>
            <a:r>
              <a:rPr lang="ru-RU" dirty="0" err="1">
                <a:latin typeface="Comic Sans MS" panose="030F0702030302020204" pitchFamily="66" charset="0"/>
              </a:rPr>
              <a:t>Діяльності</a:t>
            </a:r>
            <a:r>
              <a:rPr lang="ru-RU" dirty="0">
                <a:latin typeface="Comic Sans MS" panose="030F0702030302020204" pitchFamily="66" charset="0"/>
              </a:rPr>
              <a:t> в рамках </a:t>
            </a:r>
            <a:r>
              <a:rPr lang="ru-RU" dirty="0" err="1">
                <a:latin typeface="Comic Sans MS" panose="030F0702030302020204" pitchFamily="66" charset="0"/>
              </a:rPr>
              <a:t>процесів</a:t>
            </a:r>
            <a:r>
              <a:rPr lang="ru-RU" dirty="0">
                <a:latin typeface="Comic Sans MS" panose="030F0702030302020204" pitchFamily="66" charset="0"/>
              </a:rPr>
              <a:t>;</a:t>
            </a:r>
          </a:p>
          <a:p>
            <a:r>
              <a:rPr lang="ru-RU" dirty="0">
                <a:latin typeface="Comic Sans MS" panose="030F0702030302020204" pitchFamily="66" charset="0"/>
              </a:rPr>
              <a:t> </a:t>
            </a:r>
          </a:p>
          <a:p>
            <a:r>
              <a:rPr lang="ru-RU" dirty="0">
                <a:latin typeface="Comic Sans MS" panose="030F0702030302020204" pitchFamily="66" charset="0"/>
              </a:rPr>
              <a:t>• </a:t>
            </a:r>
            <a:r>
              <a:rPr lang="ru-RU" dirty="0" err="1">
                <a:latin typeface="Comic Sans MS" panose="030F0702030302020204" pitchFamily="66" charset="0"/>
              </a:rPr>
              <a:t>Результати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1A7490-EBA1-4B77-9470-644D75A5FCD0}"/>
              </a:ext>
            </a:extLst>
          </p:cNvPr>
          <p:cNvSpPr txBox="1"/>
          <p:nvPr/>
        </p:nvSpPr>
        <p:spPr>
          <a:xfrm>
            <a:off x="4556760" y="2009218"/>
            <a:ext cx="458724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Тривалість</a:t>
            </a:r>
            <a:r>
              <a:rPr lang="ru-RU" dirty="0">
                <a:latin typeface="Comic Sans MS" panose="030F0702030302020204" pitchFamily="66" charset="0"/>
              </a:rPr>
              <a:t> простою.</a:t>
            </a:r>
          </a:p>
          <a:p>
            <a:endParaRPr lang="ru-RU" dirty="0">
              <a:latin typeface="Comic Sans MS" panose="030F0702030302020204" pitchFamily="66" charset="0"/>
            </a:endParaRPr>
          </a:p>
          <a:p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 err="1">
                <a:latin typeface="Comic Sans MS" panose="030F0702030302020204" pitchFamily="66" charset="0"/>
              </a:rPr>
              <a:t>Кількість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збоїв</a:t>
            </a:r>
            <a:r>
              <a:rPr lang="ru-RU" dirty="0">
                <a:latin typeface="Comic Sans MS" panose="030F0702030302020204" pitchFamily="66" charset="0"/>
              </a:rPr>
              <a:t>.</a:t>
            </a:r>
          </a:p>
          <a:p>
            <a:endParaRPr lang="ru-RU" dirty="0">
              <a:latin typeface="Comic Sans MS" panose="030F0702030302020204" pitchFamily="66" charset="0"/>
            </a:endParaRPr>
          </a:p>
          <a:p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 err="1">
                <a:latin typeface="Comic Sans MS" panose="030F0702030302020204" pitchFamily="66" charset="0"/>
              </a:rPr>
              <a:t>Вплив</a:t>
            </a:r>
            <a:r>
              <a:rPr lang="ru-RU" dirty="0">
                <a:latin typeface="Comic Sans MS" panose="030F0702030302020204" pitchFamily="66" charset="0"/>
              </a:rPr>
              <a:t> простою на </a:t>
            </a:r>
            <a:r>
              <a:rPr lang="ru-RU" dirty="0" err="1">
                <a:latin typeface="Comic Sans MS" panose="030F0702030302020204" pitchFamily="66" charset="0"/>
              </a:rPr>
              <a:t>компанію</a:t>
            </a:r>
            <a:r>
              <a:rPr lang="ru-RU" dirty="0">
                <a:latin typeface="Comic Sans MS" panose="030F0702030302020204" pitchFamily="66" charset="0"/>
              </a:rPr>
              <a:t>.</a:t>
            </a:r>
          </a:p>
        </p:txBody>
      </p:sp>
      <p:grpSp>
        <p:nvGrpSpPr>
          <p:cNvPr id="70" name="Google Shape;12245;p79">
            <a:extLst>
              <a:ext uri="{FF2B5EF4-FFF2-40B4-BE49-F238E27FC236}">
                <a16:creationId xmlns:a16="http://schemas.microsoft.com/office/drawing/2014/main" id="{46A75454-D778-47E2-84F5-CF70279F0681}"/>
              </a:ext>
            </a:extLst>
          </p:cNvPr>
          <p:cNvGrpSpPr/>
          <p:nvPr/>
        </p:nvGrpSpPr>
        <p:grpSpPr>
          <a:xfrm>
            <a:off x="4106597" y="1772842"/>
            <a:ext cx="451336" cy="489420"/>
            <a:chOff x="2216956" y="1510503"/>
            <a:chExt cx="318721" cy="345615"/>
          </a:xfrm>
        </p:grpSpPr>
        <p:sp>
          <p:nvSpPr>
            <p:cNvPr id="71" name="Google Shape;12246;p79">
              <a:extLst>
                <a:ext uri="{FF2B5EF4-FFF2-40B4-BE49-F238E27FC236}">
                  <a16:creationId xmlns:a16="http://schemas.microsoft.com/office/drawing/2014/main" id="{A0FCE56B-4E3A-41D2-8C0A-4C18E21AA9CA}"/>
                </a:ext>
              </a:extLst>
            </p:cNvPr>
            <p:cNvSpPr/>
            <p:nvPr/>
          </p:nvSpPr>
          <p:spPr>
            <a:xfrm>
              <a:off x="2386724" y="1510503"/>
              <a:ext cx="142524" cy="151594"/>
            </a:xfrm>
            <a:custGeom>
              <a:avLst/>
              <a:gdLst/>
              <a:ahLst/>
              <a:cxnLst/>
              <a:rect l="l" t="t" r="r" b="b"/>
              <a:pathLst>
                <a:path w="4478" h="4763" extrusionOk="0">
                  <a:moveTo>
                    <a:pt x="2315" y="1"/>
                  </a:moveTo>
                  <a:cubicBezTo>
                    <a:pt x="2179" y="1"/>
                    <a:pt x="2042" y="13"/>
                    <a:pt x="1906" y="36"/>
                  </a:cubicBezTo>
                  <a:cubicBezTo>
                    <a:pt x="1334" y="155"/>
                    <a:pt x="846" y="488"/>
                    <a:pt x="513" y="964"/>
                  </a:cubicBezTo>
                  <a:cubicBezTo>
                    <a:pt x="1" y="1738"/>
                    <a:pt x="25" y="2727"/>
                    <a:pt x="572" y="3465"/>
                  </a:cubicBezTo>
                  <a:lnTo>
                    <a:pt x="537" y="4596"/>
                  </a:lnTo>
                  <a:cubicBezTo>
                    <a:pt x="537" y="4655"/>
                    <a:pt x="560" y="4703"/>
                    <a:pt x="608" y="4727"/>
                  </a:cubicBezTo>
                  <a:cubicBezTo>
                    <a:pt x="632" y="4739"/>
                    <a:pt x="667" y="4763"/>
                    <a:pt x="691" y="4763"/>
                  </a:cubicBezTo>
                  <a:cubicBezTo>
                    <a:pt x="727" y="4763"/>
                    <a:pt x="739" y="4763"/>
                    <a:pt x="775" y="4739"/>
                  </a:cubicBezTo>
                  <a:lnTo>
                    <a:pt x="1799" y="4263"/>
                  </a:lnTo>
                  <a:cubicBezTo>
                    <a:pt x="1980" y="4308"/>
                    <a:pt x="2163" y="4331"/>
                    <a:pt x="2344" y="4331"/>
                  </a:cubicBezTo>
                  <a:cubicBezTo>
                    <a:pt x="3055" y="4331"/>
                    <a:pt x="3734" y="3986"/>
                    <a:pt x="4132" y="3370"/>
                  </a:cubicBezTo>
                  <a:cubicBezTo>
                    <a:pt x="4323" y="3096"/>
                    <a:pt x="4430" y="2774"/>
                    <a:pt x="4477" y="2453"/>
                  </a:cubicBezTo>
                  <a:cubicBezTo>
                    <a:pt x="4477" y="2358"/>
                    <a:pt x="4418" y="2274"/>
                    <a:pt x="4335" y="2262"/>
                  </a:cubicBezTo>
                  <a:cubicBezTo>
                    <a:pt x="4320" y="2259"/>
                    <a:pt x="4307" y="2257"/>
                    <a:pt x="4294" y="2257"/>
                  </a:cubicBezTo>
                  <a:cubicBezTo>
                    <a:pt x="4219" y="2257"/>
                    <a:pt x="4164" y="2312"/>
                    <a:pt x="4144" y="2393"/>
                  </a:cubicBezTo>
                  <a:cubicBezTo>
                    <a:pt x="4120" y="2667"/>
                    <a:pt x="4013" y="2941"/>
                    <a:pt x="3846" y="3179"/>
                  </a:cubicBezTo>
                  <a:cubicBezTo>
                    <a:pt x="3504" y="3697"/>
                    <a:pt x="2932" y="3992"/>
                    <a:pt x="2326" y="3992"/>
                  </a:cubicBezTo>
                  <a:cubicBezTo>
                    <a:pt x="2151" y="3992"/>
                    <a:pt x="1974" y="3968"/>
                    <a:pt x="1799" y="3917"/>
                  </a:cubicBezTo>
                  <a:cubicBezTo>
                    <a:pt x="1789" y="3914"/>
                    <a:pt x="1779" y="3913"/>
                    <a:pt x="1770" y="3913"/>
                  </a:cubicBezTo>
                  <a:cubicBezTo>
                    <a:pt x="1744" y="3913"/>
                    <a:pt x="1718" y="3924"/>
                    <a:pt x="1691" y="3941"/>
                  </a:cubicBezTo>
                  <a:lnTo>
                    <a:pt x="858" y="4322"/>
                  </a:lnTo>
                  <a:lnTo>
                    <a:pt x="906" y="3405"/>
                  </a:lnTo>
                  <a:cubicBezTo>
                    <a:pt x="906" y="3358"/>
                    <a:pt x="894" y="3334"/>
                    <a:pt x="870" y="3298"/>
                  </a:cubicBezTo>
                  <a:cubicBezTo>
                    <a:pt x="370" y="2679"/>
                    <a:pt x="334" y="1798"/>
                    <a:pt x="787" y="1131"/>
                  </a:cubicBezTo>
                  <a:cubicBezTo>
                    <a:pt x="1048" y="714"/>
                    <a:pt x="1489" y="441"/>
                    <a:pt x="1965" y="333"/>
                  </a:cubicBezTo>
                  <a:cubicBezTo>
                    <a:pt x="2084" y="313"/>
                    <a:pt x="2203" y="303"/>
                    <a:pt x="2321" y="303"/>
                  </a:cubicBezTo>
                  <a:cubicBezTo>
                    <a:pt x="2686" y="303"/>
                    <a:pt x="3040" y="403"/>
                    <a:pt x="3346" y="619"/>
                  </a:cubicBezTo>
                  <a:cubicBezTo>
                    <a:pt x="3763" y="905"/>
                    <a:pt x="4049" y="1322"/>
                    <a:pt x="4132" y="1822"/>
                  </a:cubicBezTo>
                  <a:cubicBezTo>
                    <a:pt x="4143" y="1909"/>
                    <a:pt x="4224" y="1966"/>
                    <a:pt x="4292" y="1966"/>
                  </a:cubicBezTo>
                  <a:cubicBezTo>
                    <a:pt x="4298" y="1966"/>
                    <a:pt x="4305" y="1966"/>
                    <a:pt x="4311" y="1965"/>
                  </a:cubicBezTo>
                  <a:cubicBezTo>
                    <a:pt x="4406" y="1941"/>
                    <a:pt x="4466" y="1857"/>
                    <a:pt x="4442" y="1786"/>
                  </a:cubicBezTo>
                  <a:cubicBezTo>
                    <a:pt x="4347" y="1203"/>
                    <a:pt x="4013" y="714"/>
                    <a:pt x="3525" y="369"/>
                  </a:cubicBezTo>
                  <a:cubicBezTo>
                    <a:pt x="3164" y="117"/>
                    <a:pt x="2742" y="1"/>
                    <a:pt x="23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247;p79">
              <a:extLst>
                <a:ext uri="{FF2B5EF4-FFF2-40B4-BE49-F238E27FC236}">
                  <a16:creationId xmlns:a16="http://schemas.microsoft.com/office/drawing/2014/main" id="{DABD7470-239E-49C5-8528-A211F2D61589}"/>
                </a:ext>
              </a:extLst>
            </p:cNvPr>
            <p:cNvSpPr/>
            <p:nvPr/>
          </p:nvSpPr>
          <p:spPr>
            <a:xfrm>
              <a:off x="2423102" y="1541185"/>
              <a:ext cx="77723" cy="77723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084" y="346"/>
                  </a:moveTo>
                  <a:lnTo>
                    <a:pt x="1084" y="1215"/>
                  </a:lnTo>
                  <a:cubicBezTo>
                    <a:pt x="1084" y="1310"/>
                    <a:pt x="1168" y="1382"/>
                    <a:pt x="1251" y="1382"/>
                  </a:cubicBezTo>
                  <a:lnTo>
                    <a:pt x="2132" y="1382"/>
                  </a:lnTo>
                  <a:cubicBezTo>
                    <a:pt x="2037" y="1786"/>
                    <a:pt x="1668" y="2108"/>
                    <a:pt x="1239" y="2108"/>
                  </a:cubicBezTo>
                  <a:cubicBezTo>
                    <a:pt x="751" y="2108"/>
                    <a:pt x="346" y="1715"/>
                    <a:pt x="346" y="1215"/>
                  </a:cubicBezTo>
                  <a:cubicBezTo>
                    <a:pt x="346" y="774"/>
                    <a:pt x="656" y="417"/>
                    <a:pt x="1084" y="346"/>
                  </a:cubicBezTo>
                  <a:close/>
                  <a:moveTo>
                    <a:pt x="1215" y="0"/>
                  </a:moveTo>
                  <a:cubicBezTo>
                    <a:pt x="548" y="0"/>
                    <a:pt x="1" y="548"/>
                    <a:pt x="1" y="1215"/>
                  </a:cubicBezTo>
                  <a:cubicBezTo>
                    <a:pt x="1" y="1894"/>
                    <a:pt x="548" y="2441"/>
                    <a:pt x="1215" y="2441"/>
                  </a:cubicBezTo>
                  <a:cubicBezTo>
                    <a:pt x="1894" y="2441"/>
                    <a:pt x="2442" y="1894"/>
                    <a:pt x="2442" y="1215"/>
                  </a:cubicBezTo>
                  <a:cubicBezTo>
                    <a:pt x="2442" y="1120"/>
                    <a:pt x="2370" y="1060"/>
                    <a:pt x="2275" y="1060"/>
                  </a:cubicBezTo>
                  <a:lnTo>
                    <a:pt x="1382" y="1060"/>
                  </a:lnTo>
                  <a:lnTo>
                    <a:pt x="1382" y="167"/>
                  </a:lnTo>
                  <a:cubicBezTo>
                    <a:pt x="1382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248;p79">
              <a:extLst>
                <a:ext uri="{FF2B5EF4-FFF2-40B4-BE49-F238E27FC236}">
                  <a16:creationId xmlns:a16="http://schemas.microsoft.com/office/drawing/2014/main" id="{0B821ADF-55DC-4CDA-AD03-188363E9F3C9}"/>
                </a:ext>
              </a:extLst>
            </p:cNvPr>
            <p:cNvSpPr/>
            <p:nvPr/>
          </p:nvSpPr>
          <p:spPr>
            <a:xfrm>
              <a:off x="2216956" y="1538543"/>
              <a:ext cx="318721" cy="317575"/>
            </a:xfrm>
            <a:custGeom>
              <a:avLst/>
              <a:gdLst/>
              <a:ahLst/>
              <a:cxnLst/>
              <a:rect l="l" t="t" r="r" b="b"/>
              <a:pathLst>
                <a:path w="10014" h="9978" extrusionOk="0">
                  <a:moveTo>
                    <a:pt x="3787" y="1191"/>
                  </a:moveTo>
                  <a:lnTo>
                    <a:pt x="4763" y="2179"/>
                  </a:lnTo>
                  <a:cubicBezTo>
                    <a:pt x="5347" y="2762"/>
                    <a:pt x="5466" y="3667"/>
                    <a:pt x="5037" y="4382"/>
                  </a:cubicBezTo>
                  <a:cubicBezTo>
                    <a:pt x="4989" y="4441"/>
                    <a:pt x="5001" y="4525"/>
                    <a:pt x="5061" y="4572"/>
                  </a:cubicBezTo>
                  <a:lnTo>
                    <a:pt x="5394" y="4906"/>
                  </a:lnTo>
                  <a:cubicBezTo>
                    <a:pt x="5423" y="4934"/>
                    <a:pt x="5465" y="4950"/>
                    <a:pt x="5507" y="4950"/>
                  </a:cubicBezTo>
                  <a:cubicBezTo>
                    <a:pt x="5534" y="4950"/>
                    <a:pt x="5561" y="4943"/>
                    <a:pt x="5585" y="4929"/>
                  </a:cubicBezTo>
                  <a:cubicBezTo>
                    <a:pt x="5873" y="4756"/>
                    <a:pt x="6191" y="4673"/>
                    <a:pt x="6506" y="4673"/>
                  </a:cubicBezTo>
                  <a:cubicBezTo>
                    <a:pt x="6972" y="4673"/>
                    <a:pt x="7432" y="4855"/>
                    <a:pt x="7787" y="5203"/>
                  </a:cubicBezTo>
                  <a:lnTo>
                    <a:pt x="8776" y="6179"/>
                  </a:lnTo>
                  <a:lnTo>
                    <a:pt x="6228" y="8727"/>
                  </a:lnTo>
                  <a:lnTo>
                    <a:pt x="5239" y="7751"/>
                  </a:lnTo>
                  <a:cubicBezTo>
                    <a:pt x="5025" y="7525"/>
                    <a:pt x="4870" y="7251"/>
                    <a:pt x="4787" y="6953"/>
                  </a:cubicBezTo>
                  <a:cubicBezTo>
                    <a:pt x="4644" y="6477"/>
                    <a:pt x="4728" y="5965"/>
                    <a:pt x="4978" y="5548"/>
                  </a:cubicBezTo>
                  <a:cubicBezTo>
                    <a:pt x="5025" y="5489"/>
                    <a:pt x="5001" y="5394"/>
                    <a:pt x="4942" y="5346"/>
                  </a:cubicBezTo>
                  <a:lnTo>
                    <a:pt x="4620" y="5025"/>
                  </a:lnTo>
                  <a:cubicBezTo>
                    <a:pt x="4589" y="4993"/>
                    <a:pt x="4541" y="4977"/>
                    <a:pt x="4495" y="4977"/>
                  </a:cubicBezTo>
                  <a:cubicBezTo>
                    <a:pt x="4472" y="4977"/>
                    <a:pt x="4450" y="4981"/>
                    <a:pt x="4430" y="4989"/>
                  </a:cubicBezTo>
                  <a:cubicBezTo>
                    <a:pt x="4137" y="5164"/>
                    <a:pt x="3815" y="5250"/>
                    <a:pt x="3496" y="5250"/>
                  </a:cubicBezTo>
                  <a:cubicBezTo>
                    <a:pt x="3034" y="5250"/>
                    <a:pt x="2579" y="5072"/>
                    <a:pt x="2227" y="4727"/>
                  </a:cubicBezTo>
                  <a:lnTo>
                    <a:pt x="1239" y="3739"/>
                  </a:lnTo>
                  <a:lnTo>
                    <a:pt x="3787" y="1191"/>
                  </a:lnTo>
                  <a:close/>
                  <a:moveTo>
                    <a:pt x="9288" y="6120"/>
                  </a:moveTo>
                  <a:lnTo>
                    <a:pt x="9633" y="6465"/>
                  </a:lnTo>
                  <a:lnTo>
                    <a:pt x="6513" y="9585"/>
                  </a:lnTo>
                  <a:lnTo>
                    <a:pt x="6168" y="9251"/>
                  </a:lnTo>
                  <a:lnTo>
                    <a:pt x="9109" y="6299"/>
                  </a:lnTo>
                  <a:lnTo>
                    <a:pt x="9288" y="6120"/>
                  </a:lnTo>
                  <a:close/>
                  <a:moveTo>
                    <a:pt x="3525" y="0"/>
                  </a:moveTo>
                  <a:cubicBezTo>
                    <a:pt x="3489" y="0"/>
                    <a:pt x="3442" y="24"/>
                    <a:pt x="3406" y="48"/>
                  </a:cubicBezTo>
                  <a:lnTo>
                    <a:pt x="2180" y="1286"/>
                  </a:lnTo>
                  <a:cubicBezTo>
                    <a:pt x="2120" y="1346"/>
                    <a:pt x="2120" y="1453"/>
                    <a:pt x="2180" y="1512"/>
                  </a:cubicBezTo>
                  <a:cubicBezTo>
                    <a:pt x="2209" y="1542"/>
                    <a:pt x="2248" y="1557"/>
                    <a:pt x="2287" y="1557"/>
                  </a:cubicBezTo>
                  <a:cubicBezTo>
                    <a:pt x="2325" y="1557"/>
                    <a:pt x="2364" y="1542"/>
                    <a:pt x="2394" y="1512"/>
                  </a:cubicBezTo>
                  <a:lnTo>
                    <a:pt x="3525" y="381"/>
                  </a:lnTo>
                  <a:lnTo>
                    <a:pt x="3870" y="715"/>
                  </a:lnTo>
                  <a:lnTo>
                    <a:pt x="3692" y="893"/>
                  </a:lnTo>
                  <a:lnTo>
                    <a:pt x="929" y="3667"/>
                  </a:lnTo>
                  <a:lnTo>
                    <a:pt x="751" y="3846"/>
                  </a:lnTo>
                  <a:lnTo>
                    <a:pt x="406" y="3501"/>
                  </a:lnTo>
                  <a:lnTo>
                    <a:pt x="1953" y="1953"/>
                  </a:lnTo>
                  <a:cubicBezTo>
                    <a:pt x="2013" y="1893"/>
                    <a:pt x="2013" y="1786"/>
                    <a:pt x="1953" y="1727"/>
                  </a:cubicBezTo>
                  <a:cubicBezTo>
                    <a:pt x="1924" y="1697"/>
                    <a:pt x="1882" y="1682"/>
                    <a:pt x="1840" y="1682"/>
                  </a:cubicBezTo>
                  <a:cubicBezTo>
                    <a:pt x="1799" y="1682"/>
                    <a:pt x="1757" y="1697"/>
                    <a:pt x="1727" y="1727"/>
                  </a:cubicBezTo>
                  <a:lnTo>
                    <a:pt x="60" y="3393"/>
                  </a:lnTo>
                  <a:cubicBezTo>
                    <a:pt x="1" y="3453"/>
                    <a:pt x="1" y="3560"/>
                    <a:pt x="60" y="3620"/>
                  </a:cubicBezTo>
                  <a:lnTo>
                    <a:pt x="632" y="4191"/>
                  </a:lnTo>
                  <a:cubicBezTo>
                    <a:pt x="656" y="4215"/>
                    <a:pt x="703" y="4227"/>
                    <a:pt x="751" y="4227"/>
                  </a:cubicBezTo>
                  <a:cubicBezTo>
                    <a:pt x="787" y="4227"/>
                    <a:pt x="834" y="4215"/>
                    <a:pt x="870" y="4191"/>
                  </a:cubicBezTo>
                  <a:lnTo>
                    <a:pt x="1048" y="4013"/>
                  </a:lnTo>
                  <a:lnTo>
                    <a:pt x="2025" y="4989"/>
                  </a:lnTo>
                  <a:cubicBezTo>
                    <a:pt x="2430" y="5394"/>
                    <a:pt x="2971" y="5607"/>
                    <a:pt x="3517" y="5607"/>
                  </a:cubicBezTo>
                  <a:cubicBezTo>
                    <a:pt x="3854" y="5607"/>
                    <a:pt x="4192" y="5526"/>
                    <a:pt x="4501" y="5358"/>
                  </a:cubicBezTo>
                  <a:lnTo>
                    <a:pt x="4644" y="5513"/>
                  </a:lnTo>
                  <a:cubicBezTo>
                    <a:pt x="4394" y="5989"/>
                    <a:pt x="4335" y="6537"/>
                    <a:pt x="4477" y="7061"/>
                  </a:cubicBezTo>
                  <a:cubicBezTo>
                    <a:pt x="4573" y="7406"/>
                    <a:pt x="4763" y="7727"/>
                    <a:pt x="5013" y="7977"/>
                  </a:cubicBezTo>
                  <a:lnTo>
                    <a:pt x="6001" y="8966"/>
                  </a:lnTo>
                  <a:lnTo>
                    <a:pt x="5823" y="9144"/>
                  </a:lnTo>
                  <a:cubicBezTo>
                    <a:pt x="5763" y="9204"/>
                    <a:pt x="5763" y="9311"/>
                    <a:pt x="5823" y="9370"/>
                  </a:cubicBezTo>
                  <a:lnTo>
                    <a:pt x="6394" y="9930"/>
                  </a:lnTo>
                  <a:cubicBezTo>
                    <a:pt x="6418" y="9966"/>
                    <a:pt x="6466" y="9978"/>
                    <a:pt x="6513" y="9978"/>
                  </a:cubicBezTo>
                  <a:cubicBezTo>
                    <a:pt x="6549" y="9978"/>
                    <a:pt x="6585" y="9966"/>
                    <a:pt x="6633" y="9930"/>
                  </a:cubicBezTo>
                  <a:lnTo>
                    <a:pt x="9978" y="6584"/>
                  </a:lnTo>
                  <a:cubicBezTo>
                    <a:pt x="10014" y="6525"/>
                    <a:pt x="10014" y="6418"/>
                    <a:pt x="9966" y="6358"/>
                  </a:cubicBezTo>
                  <a:lnTo>
                    <a:pt x="9395" y="5798"/>
                  </a:lnTo>
                  <a:cubicBezTo>
                    <a:pt x="9365" y="5769"/>
                    <a:pt x="9323" y="5754"/>
                    <a:pt x="9282" y="5754"/>
                  </a:cubicBezTo>
                  <a:cubicBezTo>
                    <a:pt x="9240" y="5754"/>
                    <a:pt x="9198" y="5769"/>
                    <a:pt x="9169" y="5798"/>
                  </a:cubicBezTo>
                  <a:lnTo>
                    <a:pt x="8990" y="5977"/>
                  </a:lnTo>
                  <a:lnTo>
                    <a:pt x="8014" y="4989"/>
                  </a:lnTo>
                  <a:cubicBezTo>
                    <a:pt x="7609" y="4585"/>
                    <a:pt x="7069" y="4375"/>
                    <a:pt x="6524" y="4375"/>
                  </a:cubicBezTo>
                  <a:cubicBezTo>
                    <a:pt x="6186" y="4375"/>
                    <a:pt x="5847" y="4456"/>
                    <a:pt x="5537" y="4620"/>
                  </a:cubicBezTo>
                  <a:lnTo>
                    <a:pt x="5394" y="4465"/>
                  </a:lnTo>
                  <a:cubicBezTo>
                    <a:pt x="5823" y="3655"/>
                    <a:pt x="5668" y="2655"/>
                    <a:pt x="5013" y="2000"/>
                  </a:cubicBezTo>
                  <a:lnTo>
                    <a:pt x="4037" y="1012"/>
                  </a:lnTo>
                  <a:lnTo>
                    <a:pt x="4216" y="834"/>
                  </a:lnTo>
                  <a:cubicBezTo>
                    <a:pt x="4275" y="774"/>
                    <a:pt x="4275" y="679"/>
                    <a:pt x="4216" y="619"/>
                  </a:cubicBezTo>
                  <a:lnTo>
                    <a:pt x="3644" y="48"/>
                  </a:lnTo>
                  <a:cubicBezTo>
                    <a:pt x="3620" y="24"/>
                    <a:pt x="3573" y="0"/>
                    <a:pt x="3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249;p79">
              <a:extLst>
                <a:ext uri="{FF2B5EF4-FFF2-40B4-BE49-F238E27FC236}">
                  <a16:creationId xmlns:a16="http://schemas.microsoft.com/office/drawing/2014/main" id="{CAF1F9CB-F9FD-465E-B6CB-FCA1344B92F1}"/>
                </a:ext>
              </a:extLst>
            </p:cNvPr>
            <p:cNvSpPr/>
            <p:nvPr/>
          </p:nvSpPr>
          <p:spPr>
            <a:xfrm>
              <a:off x="2275327" y="1662448"/>
              <a:ext cx="100066" cy="39434"/>
            </a:xfrm>
            <a:custGeom>
              <a:avLst/>
              <a:gdLst/>
              <a:ahLst/>
              <a:cxnLst/>
              <a:rect l="l" t="t" r="r" b="b"/>
              <a:pathLst>
                <a:path w="3144" h="1239" extrusionOk="0">
                  <a:moveTo>
                    <a:pt x="2632" y="310"/>
                  </a:moveTo>
                  <a:lnTo>
                    <a:pt x="2560" y="417"/>
                  </a:lnTo>
                  <a:cubicBezTo>
                    <a:pt x="2298" y="739"/>
                    <a:pt x="1953" y="917"/>
                    <a:pt x="1596" y="929"/>
                  </a:cubicBezTo>
                  <a:cubicBezTo>
                    <a:pt x="1239" y="929"/>
                    <a:pt x="905" y="774"/>
                    <a:pt x="643" y="477"/>
                  </a:cubicBezTo>
                  <a:cubicBezTo>
                    <a:pt x="643" y="477"/>
                    <a:pt x="584" y="393"/>
                    <a:pt x="512" y="310"/>
                  </a:cubicBezTo>
                  <a:close/>
                  <a:moveTo>
                    <a:pt x="179" y="0"/>
                  </a:moveTo>
                  <a:cubicBezTo>
                    <a:pt x="119" y="0"/>
                    <a:pt x="60" y="24"/>
                    <a:pt x="36" y="84"/>
                  </a:cubicBezTo>
                  <a:cubicBezTo>
                    <a:pt x="0" y="143"/>
                    <a:pt x="12" y="203"/>
                    <a:pt x="48" y="251"/>
                  </a:cubicBezTo>
                  <a:cubicBezTo>
                    <a:pt x="155" y="370"/>
                    <a:pt x="369" y="667"/>
                    <a:pt x="393" y="667"/>
                  </a:cubicBezTo>
                  <a:cubicBezTo>
                    <a:pt x="703" y="1036"/>
                    <a:pt x="1119" y="1239"/>
                    <a:pt x="1560" y="1239"/>
                  </a:cubicBezTo>
                  <a:lnTo>
                    <a:pt x="1596" y="1239"/>
                  </a:lnTo>
                  <a:cubicBezTo>
                    <a:pt x="2060" y="1215"/>
                    <a:pt x="2489" y="1001"/>
                    <a:pt x="2810" y="596"/>
                  </a:cubicBezTo>
                  <a:lnTo>
                    <a:pt x="3096" y="239"/>
                  </a:lnTo>
                  <a:cubicBezTo>
                    <a:pt x="3132" y="203"/>
                    <a:pt x="3144" y="143"/>
                    <a:pt x="3108" y="84"/>
                  </a:cubicBezTo>
                  <a:cubicBezTo>
                    <a:pt x="3084" y="24"/>
                    <a:pt x="3024" y="0"/>
                    <a:pt x="2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250;p79">
              <a:extLst>
                <a:ext uri="{FF2B5EF4-FFF2-40B4-BE49-F238E27FC236}">
                  <a16:creationId xmlns:a16="http://schemas.microsoft.com/office/drawing/2014/main" id="{7D377A26-26CB-45C4-B9B4-B2B83893D45D}"/>
                </a:ext>
              </a:extLst>
            </p:cNvPr>
            <p:cNvSpPr/>
            <p:nvPr/>
          </p:nvSpPr>
          <p:spPr>
            <a:xfrm>
              <a:off x="2371192" y="1745422"/>
              <a:ext cx="101211" cy="60663"/>
            </a:xfrm>
            <a:custGeom>
              <a:avLst/>
              <a:gdLst/>
              <a:ahLst/>
              <a:cxnLst/>
              <a:rect l="l" t="t" r="r" b="b"/>
              <a:pathLst>
                <a:path w="3180" h="1906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513"/>
                    <a:pt x="239" y="787"/>
                    <a:pt x="274" y="834"/>
                  </a:cubicBezTo>
                  <a:lnTo>
                    <a:pt x="1298" y="1858"/>
                  </a:lnTo>
                  <a:cubicBezTo>
                    <a:pt x="1334" y="1882"/>
                    <a:pt x="1382" y="1906"/>
                    <a:pt x="1429" y="1906"/>
                  </a:cubicBezTo>
                  <a:cubicBezTo>
                    <a:pt x="1465" y="1906"/>
                    <a:pt x="1501" y="1882"/>
                    <a:pt x="1548" y="1858"/>
                  </a:cubicBezTo>
                  <a:lnTo>
                    <a:pt x="3120" y="275"/>
                  </a:lnTo>
                  <a:cubicBezTo>
                    <a:pt x="3168" y="215"/>
                    <a:pt x="3180" y="156"/>
                    <a:pt x="3156" y="96"/>
                  </a:cubicBezTo>
                  <a:cubicBezTo>
                    <a:pt x="3120" y="37"/>
                    <a:pt x="3060" y="1"/>
                    <a:pt x="3001" y="1"/>
                  </a:cubicBezTo>
                  <a:lnTo>
                    <a:pt x="1584" y="1"/>
                  </a:lnTo>
                  <a:cubicBezTo>
                    <a:pt x="1501" y="1"/>
                    <a:pt x="1429" y="72"/>
                    <a:pt x="1429" y="156"/>
                  </a:cubicBezTo>
                  <a:cubicBezTo>
                    <a:pt x="1429" y="251"/>
                    <a:pt x="1501" y="322"/>
                    <a:pt x="1584" y="322"/>
                  </a:cubicBezTo>
                  <a:lnTo>
                    <a:pt x="2620" y="322"/>
                  </a:lnTo>
                  <a:lnTo>
                    <a:pt x="1429" y="1513"/>
                  </a:lnTo>
                  <a:lnTo>
                    <a:pt x="513" y="608"/>
                  </a:lnTo>
                  <a:cubicBezTo>
                    <a:pt x="501" y="596"/>
                    <a:pt x="393" y="489"/>
                    <a:pt x="358" y="322"/>
                  </a:cubicBezTo>
                  <a:lnTo>
                    <a:pt x="965" y="322"/>
                  </a:lnTo>
                  <a:cubicBezTo>
                    <a:pt x="1048" y="322"/>
                    <a:pt x="1132" y="251"/>
                    <a:pt x="1132" y="156"/>
                  </a:cubicBezTo>
                  <a:cubicBezTo>
                    <a:pt x="1132" y="72"/>
                    <a:pt x="1048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1480;p77">
            <a:extLst>
              <a:ext uri="{FF2B5EF4-FFF2-40B4-BE49-F238E27FC236}">
                <a16:creationId xmlns:a16="http://schemas.microsoft.com/office/drawing/2014/main" id="{EB0B781B-D48F-4F3C-A40A-8475FC2D7220}"/>
              </a:ext>
            </a:extLst>
          </p:cNvPr>
          <p:cNvGrpSpPr/>
          <p:nvPr/>
        </p:nvGrpSpPr>
        <p:grpSpPr>
          <a:xfrm>
            <a:off x="4109123" y="2554350"/>
            <a:ext cx="447637" cy="362809"/>
            <a:chOff x="5220616" y="2791061"/>
            <a:chExt cx="373185" cy="302466"/>
          </a:xfrm>
        </p:grpSpPr>
        <p:sp>
          <p:nvSpPr>
            <p:cNvPr id="77" name="Google Shape;11481;p77">
              <a:extLst>
                <a:ext uri="{FF2B5EF4-FFF2-40B4-BE49-F238E27FC236}">
                  <a16:creationId xmlns:a16="http://schemas.microsoft.com/office/drawing/2014/main" id="{02BB0691-78E5-4CB5-801B-7B3E75EC2E92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482;p77">
              <a:extLst>
                <a:ext uri="{FF2B5EF4-FFF2-40B4-BE49-F238E27FC236}">
                  <a16:creationId xmlns:a16="http://schemas.microsoft.com/office/drawing/2014/main" id="{4FF8C846-1BE7-4C58-A83F-6E4227D68BFB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483;p77">
              <a:extLst>
                <a:ext uri="{FF2B5EF4-FFF2-40B4-BE49-F238E27FC236}">
                  <a16:creationId xmlns:a16="http://schemas.microsoft.com/office/drawing/2014/main" id="{B2AB766A-E197-4356-A32B-79E408865B3F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484;p77">
              <a:extLst>
                <a:ext uri="{FF2B5EF4-FFF2-40B4-BE49-F238E27FC236}">
                  <a16:creationId xmlns:a16="http://schemas.microsoft.com/office/drawing/2014/main" id="{DEC9BF02-DF82-41F0-90F1-FA10FCFE47D6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485;p77">
              <a:extLst>
                <a:ext uri="{FF2B5EF4-FFF2-40B4-BE49-F238E27FC236}">
                  <a16:creationId xmlns:a16="http://schemas.microsoft.com/office/drawing/2014/main" id="{1D1BCC35-0451-48E5-AA9B-82DC600631C4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486;p77">
              <a:extLst>
                <a:ext uri="{FF2B5EF4-FFF2-40B4-BE49-F238E27FC236}">
                  <a16:creationId xmlns:a16="http://schemas.microsoft.com/office/drawing/2014/main" id="{9AFC3A40-CC05-4EB3-BC2C-A9F2D84E7AD9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487;p77">
              <a:extLst>
                <a:ext uri="{FF2B5EF4-FFF2-40B4-BE49-F238E27FC236}">
                  <a16:creationId xmlns:a16="http://schemas.microsoft.com/office/drawing/2014/main" id="{2FCB91AB-CCA3-461E-B39B-AA0F1FD24F10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488;p77">
              <a:extLst>
                <a:ext uri="{FF2B5EF4-FFF2-40B4-BE49-F238E27FC236}">
                  <a16:creationId xmlns:a16="http://schemas.microsoft.com/office/drawing/2014/main" id="{20C09634-B815-4CEF-B525-B5C34ACE322B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489;p77">
              <a:extLst>
                <a:ext uri="{FF2B5EF4-FFF2-40B4-BE49-F238E27FC236}">
                  <a16:creationId xmlns:a16="http://schemas.microsoft.com/office/drawing/2014/main" id="{1BACCE8B-0EAC-4237-B996-EA62E534A55C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490;p77">
              <a:extLst>
                <a:ext uri="{FF2B5EF4-FFF2-40B4-BE49-F238E27FC236}">
                  <a16:creationId xmlns:a16="http://schemas.microsoft.com/office/drawing/2014/main" id="{FFE6F3AC-9995-499C-A9B9-51BEB5716D09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491;p77">
              <a:extLst>
                <a:ext uri="{FF2B5EF4-FFF2-40B4-BE49-F238E27FC236}">
                  <a16:creationId xmlns:a16="http://schemas.microsoft.com/office/drawing/2014/main" id="{EA4105F4-9129-4B4E-8431-3B1D6B1EE20C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492;p77">
              <a:extLst>
                <a:ext uri="{FF2B5EF4-FFF2-40B4-BE49-F238E27FC236}">
                  <a16:creationId xmlns:a16="http://schemas.microsoft.com/office/drawing/2014/main" id="{2BD84623-356C-4351-B14E-DA5F11159589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493;p77">
              <a:extLst>
                <a:ext uri="{FF2B5EF4-FFF2-40B4-BE49-F238E27FC236}">
                  <a16:creationId xmlns:a16="http://schemas.microsoft.com/office/drawing/2014/main" id="{7F0B01AB-477A-494D-83CF-C723918994AC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494;p77">
              <a:extLst>
                <a:ext uri="{FF2B5EF4-FFF2-40B4-BE49-F238E27FC236}">
                  <a16:creationId xmlns:a16="http://schemas.microsoft.com/office/drawing/2014/main" id="{907FE867-6DF6-4073-B559-7E73651AB73A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495;p77">
              <a:extLst>
                <a:ext uri="{FF2B5EF4-FFF2-40B4-BE49-F238E27FC236}">
                  <a16:creationId xmlns:a16="http://schemas.microsoft.com/office/drawing/2014/main" id="{66164520-BDC9-41A3-BD8E-2F8CC87BE4F6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496;p77">
              <a:extLst>
                <a:ext uri="{FF2B5EF4-FFF2-40B4-BE49-F238E27FC236}">
                  <a16:creationId xmlns:a16="http://schemas.microsoft.com/office/drawing/2014/main" id="{F328DAE5-DF20-4E10-AE70-76B5D3A5CD20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497;p77">
              <a:extLst>
                <a:ext uri="{FF2B5EF4-FFF2-40B4-BE49-F238E27FC236}">
                  <a16:creationId xmlns:a16="http://schemas.microsoft.com/office/drawing/2014/main" id="{F3DC0BCC-2CEE-4610-AD19-1C69133DC022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498;p77">
              <a:extLst>
                <a:ext uri="{FF2B5EF4-FFF2-40B4-BE49-F238E27FC236}">
                  <a16:creationId xmlns:a16="http://schemas.microsoft.com/office/drawing/2014/main" id="{E6040467-6ACC-49DE-8C49-18775A79F8C1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2768;p79">
            <a:extLst>
              <a:ext uri="{FF2B5EF4-FFF2-40B4-BE49-F238E27FC236}">
                <a16:creationId xmlns:a16="http://schemas.microsoft.com/office/drawing/2014/main" id="{F4C4478D-C0AC-4044-9EC5-ADD70E401BDA}"/>
              </a:ext>
            </a:extLst>
          </p:cNvPr>
          <p:cNvGrpSpPr/>
          <p:nvPr/>
        </p:nvGrpSpPr>
        <p:grpSpPr>
          <a:xfrm>
            <a:off x="4125184" y="3132602"/>
            <a:ext cx="451336" cy="449373"/>
            <a:chOff x="3996113" y="4291176"/>
            <a:chExt cx="336512" cy="335048"/>
          </a:xfrm>
        </p:grpSpPr>
        <p:sp>
          <p:nvSpPr>
            <p:cNvPr id="96" name="Google Shape;12769;p79">
              <a:extLst>
                <a:ext uri="{FF2B5EF4-FFF2-40B4-BE49-F238E27FC236}">
                  <a16:creationId xmlns:a16="http://schemas.microsoft.com/office/drawing/2014/main" id="{9A67F5C7-5F22-4065-9C92-565EDA85BB84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70;p79">
              <a:extLst>
                <a:ext uri="{FF2B5EF4-FFF2-40B4-BE49-F238E27FC236}">
                  <a16:creationId xmlns:a16="http://schemas.microsoft.com/office/drawing/2014/main" id="{9D3D6507-6225-4A1E-A1A7-B4D13B8C0F03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771;p79">
              <a:extLst>
                <a:ext uri="{FF2B5EF4-FFF2-40B4-BE49-F238E27FC236}">
                  <a16:creationId xmlns:a16="http://schemas.microsoft.com/office/drawing/2014/main" id="{A0F3BB5B-D623-4C35-8AB1-94F6CBF0A251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430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Comic Sans MS" panose="030F0702030302020204" pitchFamily="66" charset="0"/>
              </a:rPr>
              <a:t>Дякуємо за увагу!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3014" name="Google Shape;3014;p65"/>
          <p:cNvGrpSpPr/>
          <p:nvPr/>
        </p:nvGrpSpPr>
        <p:grpSpPr>
          <a:xfrm flipH="1">
            <a:off x="5341620" y="546594"/>
            <a:ext cx="2605874" cy="4056906"/>
            <a:chOff x="3448505" y="-8826125"/>
            <a:chExt cx="1212850" cy="1944825"/>
          </a:xfrm>
        </p:grpSpPr>
        <p:sp>
          <p:nvSpPr>
            <p:cNvPr id="3015" name="Google Shape;3015;p65"/>
            <p:cNvSpPr/>
            <p:nvPr/>
          </p:nvSpPr>
          <p:spPr>
            <a:xfrm>
              <a:off x="3564230" y="-8044375"/>
              <a:ext cx="900550" cy="1158875"/>
            </a:xfrm>
            <a:custGeom>
              <a:avLst/>
              <a:gdLst/>
              <a:ahLst/>
              <a:cxnLst/>
              <a:rect l="l" t="t" r="r" b="b"/>
              <a:pathLst>
                <a:path w="36022" h="46355" extrusionOk="0">
                  <a:moveTo>
                    <a:pt x="24093" y="1"/>
                  </a:moveTo>
                  <a:lnTo>
                    <a:pt x="9484" y="2261"/>
                  </a:lnTo>
                  <a:lnTo>
                    <a:pt x="9064" y="2403"/>
                  </a:lnTo>
                  <a:cubicBezTo>
                    <a:pt x="7208" y="3025"/>
                    <a:pt x="1672" y="4856"/>
                    <a:pt x="0" y="5545"/>
                  </a:cubicBezTo>
                  <a:cubicBezTo>
                    <a:pt x="0" y="5545"/>
                    <a:pt x="2957" y="31746"/>
                    <a:pt x="3302" y="34174"/>
                  </a:cubicBezTo>
                  <a:cubicBezTo>
                    <a:pt x="3655" y="36610"/>
                    <a:pt x="3730" y="46354"/>
                    <a:pt x="3730" y="46354"/>
                  </a:cubicBezTo>
                  <a:lnTo>
                    <a:pt x="35257" y="46354"/>
                  </a:lnTo>
                  <a:cubicBezTo>
                    <a:pt x="35257" y="46354"/>
                    <a:pt x="35173" y="20095"/>
                    <a:pt x="35257" y="16029"/>
                  </a:cubicBezTo>
                  <a:cubicBezTo>
                    <a:pt x="35366" y="10753"/>
                    <a:pt x="36022" y="5545"/>
                    <a:pt x="36022" y="5545"/>
                  </a:cubicBezTo>
                  <a:lnTo>
                    <a:pt x="30528" y="3395"/>
                  </a:lnTo>
                  <a:lnTo>
                    <a:pt x="24093" y="1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>
              <a:off x="3756605" y="-7846125"/>
              <a:ext cx="282700" cy="842950"/>
            </a:xfrm>
            <a:custGeom>
              <a:avLst/>
              <a:gdLst/>
              <a:ahLst/>
              <a:cxnLst/>
              <a:rect l="l" t="t" r="r" b="b"/>
              <a:pathLst>
                <a:path w="11308" h="33718" extrusionOk="0">
                  <a:moveTo>
                    <a:pt x="8795" y="1"/>
                  </a:moveTo>
                  <a:cubicBezTo>
                    <a:pt x="6225" y="9552"/>
                    <a:pt x="3512" y="19070"/>
                    <a:pt x="664" y="28545"/>
                  </a:cubicBezTo>
                  <a:cubicBezTo>
                    <a:pt x="328" y="29663"/>
                    <a:pt x="0" y="30889"/>
                    <a:pt x="454" y="31964"/>
                  </a:cubicBezTo>
                  <a:cubicBezTo>
                    <a:pt x="907" y="32922"/>
                    <a:pt x="1831" y="33577"/>
                    <a:pt x="2882" y="33695"/>
                  </a:cubicBezTo>
                  <a:cubicBezTo>
                    <a:pt x="3039" y="33710"/>
                    <a:pt x="3196" y="33718"/>
                    <a:pt x="3353" y="33718"/>
                  </a:cubicBezTo>
                  <a:cubicBezTo>
                    <a:pt x="4237" y="33718"/>
                    <a:pt x="5109" y="33478"/>
                    <a:pt x="5872" y="33015"/>
                  </a:cubicBezTo>
                  <a:cubicBezTo>
                    <a:pt x="8006" y="31830"/>
                    <a:pt x="9383" y="29587"/>
                    <a:pt x="10064" y="27243"/>
                  </a:cubicBezTo>
                  <a:cubicBezTo>
                    <a:pt x="10744" y="24908"/>
                    <a:pt x="10812" y="22430"/>
                    <a:pt x="10862" y="19994"/>
                  </a:cubicBezTo>
                  <a:lnTo>
                    <a:pt x="11307" y="488"/>
                  </a:lnTo>
                  <a:lnTo>
                    <a:pt x="87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>
              <a:off x="3448505" y="-7905750"/>
              <a:ext cx="361250" cy="524000"/>
            </a:xfrm>
            <a:custGeom>
              <a:avLst/>
              <a:gdLst/>
              <a:ahLst/>
              <a:cxnLst/>
              <a:rect l="l" t="t" r="r" b="b"/>
              <a:pathLst>
                <a:path w="14450" h="20960" extrusionOk="0">
                  <a:moveTo>
                    <a:pt x="4629" y="0"/>
                  </a:moveTo>
                  <a:cubicBezTo>
                    <a:pt x="4629" y="0"/>
                    <a:pt x="1" y="2050"/>
                    <a:pt x="362" y="10257"/>
                  </a:cubicBezTo>
                  <a:cubicBezTo>
                    <a:pt x="538" y="13844"/>
                    <a:pt x="900" y="17414"/>
                    <a:pt x="1454" y="20959"/>
                  </a:cubicBezTo>
                  <a:lnTo>
                    <a:pt x="14449" y="17229"/>
                  </a:lnTo>
                  <a:lnTo>
                    <a:pt x="11148" y="2966"/>
                  </a:lnTo>
                  <a:lnTo>
                    <a:pt x="4629" y="0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317330" y="-7905975"/>
              <a:ext cx="326600" cy="567700"/>
            </a:xfrm>
            <a:custGeom>
              <a:avLst/>
              <a:gdLst/>
              <a:ahLst/>
              <a:cxnLst/>
              <a:rect l="l" t="t" r="r" b="b"/>
              <a:pathLst>
                <a:path w="13064" h="22708" extrusionOk="0">
                  <a:moveTo>
                    <a:pt x="5830" y="1"/>
                  </a:moveTo>
                  <a:lnTo>
                    <a:pt x="1042" y="8174"/>
                  </a:lnTo>
                  <a:lnTo>
                    <a:pt x="698" y="13223"/>
                  </a:lnTo>
                  <a:lnTo>
                    <a:pt x="0" y="22707"/>
                  </a:lnTo>
                  <a:lnTo>
                    <a:pt x="13063" y="18473"/>
                  </a:lnTo>
                  <a:cubicBezTo>
                    <a:pt x="13063" y="18473"/>
                    <a:pt x="10266" y="1740"/>
                    <a:pt x="583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4371730" y="-7643675"/>
              <a:ext cx="18075" cy="476325"/>
            </a:xfrm>
            <a:custGeom>
              <a:avLst/>
              <a:gdLst/>
              <a:ahLst/>
              <a:cxnLst/>
              <a:rect l="l" t="t" r="r" b="b"/>
              <a:pathLst>
                <a:path w="723" h="19053" extrusionOk="0">
                  <a:moveTo>
                    <a:pt x="9" y="1"/>
                  </a:moveTo>
                  <a:cubicBezTo>
                    <a:pt x="0" y="60"/>
                    <a:pt x="0" y="127"/>
                    <a:pt x="0" y="194"/>
                  </a:cubicBezTo>
                  <a:lnTo>
                    <a:pt x="0" y="749"/>
                  </a:lnTo>
                  <a:cubicBezTo>
                    <a:pt x="17" y="1253"/>
                    <a:pt x="42" y="1941"/>
                    <a:pt x="67" y="2790"/>
                  </a:cubicBezTo>
                  <a:cubicBezTo>
                    <a:pt x="126" y="4529"/>
                    <a:pt x="202" y="6898"/>
                    <a:pt x="286" y="9527"/>
                  </a:cubicBezTo>
                  <a:cubicBezTo>
                    <a:pt x="370" y="12165"/>
                    <a:pt x="462" y="14542"/>
                    <a:pt x="546" y="16264"/>
                  </a:cubicBezTo>
                  <a:cubicBezTo>
                    <a:pt x="588" y="17121"/>
                    <a:pt x="630" y="17810"/>
                    <a:pt x="655" y="18305"/>
                  </a:cubicBezTo>
                  <a:cubicBezTo>
                    <a:pt x="672" y="18532"/>
                    <a:pt x="697" y="18717"/>
                    <a:pt x="697" y="18860"/>
                  </a:cubicBezTo>
                  <a:cubicBezTo>
                    <a:pt x="697" y="18927"/>
                    <a:pt x="706" y="18994"/>
                    <a:pt x="723" y="19053"/>
                  </a:cubicBezTo>
                  <a:cubicBezTo>
                    <a:pt x="723" y="18994"/>
                    <a:pt x="723" y="18927"/>
                    <a:pt x="723" y="18860"/>
                  </a:cubicBezTo>
                  <a:lnTo>
                    <a:pt x="723" y="18305"/>
                  </a:lnTo>
                  <a:cubicBezTo>
                    <a:pt x="706" y="17801"/>
                    <a:pt x="689" y="17113"/>
                    <a:pt x="655" y="16264"/>
                  </a:cubicBezTo>
                  <a:cubicBezTo>
                    <a:pt x="605" y="14525"/>
                    <a:pt x="529" y="12156"/>
                    <a:pt x="445" y="9527"/>
                  </a:cubicBezTo>
                  <a:cubicBezTo>
                    <a:pt x="361" y="6889"/>
                    <a:pt x="261" y="4512"/>
                    <a:pt x="185" y="2781"/>
                  </a:cubicBezTo>
                  <a:cubicBezTo>
                    <a:pt x="135" y="1941"/>
                    <a:pt x="93" y="1244"/>
                    <a:pt x="67" y="749"/>
                  </a:cubicBezTo>
                  <a:cubicBezTo>
                    <a:pt x="51" y="513"/>
                    <a:pt x="34" y="337"/>
                    <a:pt x="34" y="186"/>
                  </a:cubicBezTo>
                  <a:cubicBezTo>
                    <a:pt x="25" y="127"/>
                    <a:pt x="17" y="60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5"/>
            <p:cNvSpPr/>
            <p:nvPr/>
          </p:nvSpPr>
          <p:spPr>
            <a:xfrm>
              <a:off x="3579130" y="-7892200"/>
              <a:ext cx="146625" cy="148800"/>
            </a:xfrm>
            <a:custGeom>
              <a:avLst/>
              <a:gdLst/>
              <a:ahLst/>
              <a:cxnLst/>
              <a:rect l="l" t="t" r="r" b="b"/>
              <a:pathLst>
                <a:path w="5865" h="5952" extrusionOk="0">
                  <a:moveTo>
                    <a:pt x="176" y="0"/>
                  </a:moveTo>
                  <a:cubicBezTo>
                    <a:pt x="118" y="0"/>
                    <a:pt x="60" y="4"/>
                    <a:pt x="1" y="13"/>
                  </a:cubicBezTo>
                  <a:cubicBezTo>
                    <a:pt x="421" y="88"/>
                    <a:pt x="832" y="206"/>
                    <a:pt x="1227" y="357"/>
                  </a:cubicBezTo>
                  <a:cubicBezTo>
                    <a:pt x="2168" y="760"/>
                    <a:pt x="3000" y="1399"/>
                    <a:pt x="3647" y="2197"/>
                  </a:cubicBezTo>
                  <a:cubicBezTo>
                    <a:pt x="4285" y="3003"/>
                    <a:pt x="4831" y="3885"/>
                    <a:pt x="5276" y="4809"/>
                  </a:cubicBezTo>
                  <a:cubicBezTo>
                    <a:pt x="5436" y="5145"/>
                    <a:pt x="5579" y="5422"/>
                    <a:pt x="5696" y="5658"/>
                  </a:cubicBezTo>
                  <a:cubicBezTo>
                    <a:pt x="5747" y="5758"/>
                    <a:pt x="5797" y="5859"/>
                    <a:pt x="5864" y="5952"/>
                  </a:cubicBezTo>
                  <a:cubicBezTo>
                    <a:pt x="5839" y="5842"/>
                    <a:pt x="5806" y="5733"/>
                    <a:pt x="5747" y="5632"/>
                  </a:cubicBezTo>
                  <a:cubicBezTo>
                    <a:pt x="5671" y="5431"/>
                    <a:pt x="5545" y="5128"/>
                    <a:pt x="5377" y="4767"/>
                  </a:cubicBezTo>
                  <a:cubicBezTo>
                    <a:pt x="4957" y="3810"/>
                    <a:pt x="4411" y="2911"/>
                    <a:pt x="3764" y="2088"/>
                  </a:cubicBezTo>
                  <a:cubicBezTo>
                    <a:pt x="3109" y="1264"/>
                    <a:pt x="2244" y="634"/>
                    <a:pt x="1269" y="239"/>
                  </a:cubicBezTo>
                  <a:cubicBezTo>
                    <a:pt x="967" y="130"/>
                    <a:pt x="664" y="55"/>
                    <a:pt x="345" y="13"/>
                  </a:cubicBezTo>
                  <a:cubicBezTo>
                    <a:pt x="291" y="4"/>
                    <a:pt x="234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5"/>
            <p:cNvSpPr/>
            <p:nvPr/>
          </p:nvSpPr>
          <p:spPr>
            <a:xfrm>
              <a:off x="4378430" y="-7915850"/>
              <a:ext cx="31525" cy="112800"/>
            </a:xfrm>
            <a:custGeom>
              <a:avLst/>
              <a:gdLst/>
              <a:ahLst/>
              <a:cxnLst/>
              <a:rect l="l" t="t" r="r" b="b"/>
              <a:pathLst>
                <a:path w="1261" h="4512" extrusionOk="0">
                  <a:moveTo>
                    <a:pt x="1261" y="1"/>
                  </a:moveTo>
                  <a:cubicBezTo>
                    <a:pt x="1110" y="186"/>
                    <a:pt x="984" y="379"/>
                    <a:pt x="891" y="597"/>
                  </a:cubicBezTo>
                  <a:cubicBezTo>
                    <a:pt x="631" y="1093"/>
                    <a:pt x="438" y="1614"/>
                    <a:pt x="295" y="2160"/>
                  </a:cubicBezTo>
                  <a:cubicBezTo>
                    <a:pt x="144" y="2697"/>
                    <a:pt x="60" y="3260"/>
                    <a:pt x="26" y="3815"/>
                  </a:cubicBezTo>
                  <a:cubicBezTo>
                    <a:pt x="1" y="4050"/>
                    <a:pt x="9" y="4285"/>
                    <a:pt x="51" y="4512"/>
                  </a:cubicBezTo>
                  <a:cubicBezTo>
                    <a:pt x="135" y="3731"/>
                    <a:pt x="261" y="2958"/>
                    <a:pt x="438" y="2202"/>
                  </a:cubicBezTo>
                  <a:cubicBezTo>
                    <a:pt x="673" y="1454"/>
                    <a:pt x="942" y="723"/>
                    <a:pt x="1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>
              <a:off x="3473705" y="-7819450"/>
              <a:ext cx="209825" cy="67525"/>
            </a:xfrm>
            <a:custGeom>
              <a:avLst/>
              <a:gdLst/>
              <a:ahLst/>
              <a:cxnLst/>
              <a:rect l="l" t="t" r="r" b="b"/>
              <a:pathLst>
                <a:path w="8393" h="2701" extrusionOk="0">
                  <a:moveTo>
                    <a:pt x="4865" y="1"/>
                  </a:moveTo>
                  <a:cubicBezTo>
                    <a:pt x="4613" y="9"/>
                    <a:pt x="4386" y="152"/>
                    <a:pt x="4268" y="370"/>
                  </a:cubicBezTo>
                  <a:cubicBezTo>
                    <a:pt x="4167" y="580"/>
                    <a:pt x="4117" y="807"/>
                    <a:pt x="4109" y="1042"/>
                  </a:cubicBezTo>
                  <a:cubicBezTo>
                    <a:pt x="4075" y="1488"/>
                    <a:pt x="4100" y="1950"/>
                    <a:pt x="3882" y="2277"/>
                  </a:cubicBezTo>
                  <a:cubicBezTo>
                    <a:pt x="3781" y="2428"/>
                    <a:pt x="3613" y="2529"/>
                    <a:pt x="3420" y="2554"/>
                  </a:cubicBezTo>
                  <a:cubicBezTo>
                    <a:pt x="3392" y="2557"/>
                    <a:pt x="3365" y="2558"/>
                    <a:pt x="3338" y="2558"/>
                  </a:cubicBezTo>
                  <a:cubicBezTo>
                    <a:pt x="3181" y="2558"/>
                    <a:pt x="3025" y="2518"/>
                    <a:pt x="2882" y="2454"/>
                  </a:cubicBezTo>
                  <a:cubicBezTo>
                    <a:pt x="2563" y="2269"/>
                    <a:pt x="2286" y="2025"/>
                    <a:pt x="2076" y="1723"/>
                  </a:cubicBezTo>
                  <a:cubicBezTo>
                    <a:pt x="1882" y="1462"/>
                    <a:pt x="1647" y="1236"/>
                    <a:pt x="1378" y="1042"/>
                  </a:cubicBezTo>
                  <a:cubicBezTo>
                    <a:pt x="1201" y="918"/>
                    <a:pt x="989" y="850"/>
                    <a:pt x="772" y="850"/>
                  </a:cubicBezTo>
                  <a:cubicBezTo>
                    <a:pt x="711" y="850"/>
                    <a:pt x="650" y="855"/>
                    <a:pt x="589" y="866"/>
                  </a:cubicBezTo>
                  <a:cubicBezTo>
                    <a:pt x="387" y="916"/>
                    <a:pt x="202" y="1042"/>
                    <a:pt x="93" y="1227"/>
                  </a:cubicBezTo>
                  <a:cubicBezTo>
                    <a:pt x="26" y="1336"/>
                    <a:pt x="1" y="1471"/>
                    <a:pt x="18" y="1605"/>
                  </a:cubicBezTo>
                  <a:cubicBezTo>
                    <a:pt x="26" y="1647"/>
                    <a:pt x="43" y="1689"/>
                    <a:pt x="68" y="1731"/>
                  </a:cubicBezTo>
                  <a:cubicBezTo>
                    <a:pt x="76" y="1723"/>
                    <a:pt x="51" y="1681"/>
                    <a:pt x="51" y="1597"/>
                  </a:cubicBezTo>
                  <a:cubicBezTo>
                    <a:pt x="43" y="1479"/>
                    <a:pt x="76" y="1362"/>
                    <a:pt x="152" y="1261"/>
                  </a:cubicBezTo>
                  <a:cubicBezTo>
                    <a:pt x="261" y="1101"/>
                    <a:pt x="421" y="1000"/>
                    <a:pt x="606" y="958"/>
                  </a:cubicBezTo>
                  <a:cubicBezTo>
                    <a:pt x="648" y="953"/>
                    <a:pt x="691" y="950"/>
                    <a:pt x="734" y="950"/>
                  </a:cubicBezTo>
                  <a:cubicBezTo>
                    <a:pt x="944" y="950"/>
                    <a:pt x="1152" y="1018"/>
                    <a:pt x="1320" y="1143"/>
                  </a:cubicBezTo>
                  <a:cubicBezTo>
                    <a:pt x="1572" y="1336"/>
                    <a:pt x="1790" y="1563"/>
                    <a:pt x="1975" y="1815"/>
                  </a:cubicBezTo>
                  <a:cubicBezTo>
                    <a:pt x="2185" y="2126"/>
                    <a:pt x="2470" y="2386"/>
                    <a:pt x="2798" y="2580"/>
                  </a:cubicBezTo>
                  <a:cubicBezTo>
                    <a:pt x="2963" y="2659"/>
                    <a:pt x="3141" y="2701"/>
                    <a:pt x="3326" y="2701"/>
                  </a:cubicBezTo>
                  <a:cubicBezTo>
                    <a:pt x="3357" y="2701"/>
                    <a:pt x="3388" y="2700"/>
                    <a:pt x="3420" y="2697"/>
                  </a:cubicBezTo>
                  <a:cubicBezTo>
                    <a:pt x="3529" y="2680"/>
                    <a:pt x="3638" y="2647"/>
                    <a:pt x="3739" y="2596"/>
                  </a:cubicBezTo>
                  <a:cubicBezTo>
                    <a:pt x="3789" y="2563"/>
                    <a:pt x="3831" y="2529"/>
                    <a:pt x="3873" y="2487"/>
                  </a:cubicBezTo>
                  <a:cubicBezTo>
                    <a:pt x="3915" y="2454"/>
                    <a:pt x="3957" y="2403"/>
                    <a:pt x="3991" y="2361"/>
                  </a:cubicBezTo>
                  <a:cubicBezTo>
                    <a:pt x="4109" y="2168"/>
                    <a:pt x="4184" y="1950"/>
                    <a:pt x="4201" y="1714"/>
                  </a:cubicBezTo>
                  <a:cubicBezTo>
                    <a:pt x="4226" y="1496"/>
                    <a:pt x="4226" y="1278"/>
                    <a:pt x="4243" y="1051"/>
                  </a:cubicBezTo>
                  <a:cubicBezTo>
                    <a:pt x="4243" y="841"/>
                    <a:pt x="4293" y="631"/>
                    <a:pt x="4386" y="446"/>
                  </a:cubicBezTo>
                  <a:cubicBezTo>
                    <a:pt x="4470" y="270"/>
                    <a:pt x="4646" y="160"/>
                    <a:pt x="4831" y="144"/>
                  </a:cubicBezTo>
                  <a:cubicBezTo>
                    <a:pt x="5024" y="144"/>
                    <a:pt x="5209" y="202"/>
                    <a:pt x="5369" y="320"/>
                  </a:cubicBezTo>
                  <a:cubicBezTo>
                    <a:pt x="5520" y="438"/>
                    <a:pt x="5646" y="580"/>
                    <a:pt x="5755" y="740"/>
                  </a:cubicBezTo>
                  <a:cubicBezTo>
                    <a:pt x="5931" y="1068"/>
                    <a:pt x="6167" y="1362"/>
                    <a:pt x="6444" y="1622"/>
                  </a:cubicBezTo>
                  <a:cubicBezTo>
                    <a:pt x="6604" y="1752"/>
                    <a:pt x="6805" y="1819"/>
                    <a:pt x="7007" y="1819"/>
                  </a:cubicBezTo>
                  <a:cubicBezTo>
                    <a:pt x="7145" y="1819"/>
                    <a:pt x="7284" y="1788"/>
                    <a:pt x="7410" y="1723"/>
                  </a:cubicBezTo>
                  <a:cubicBezTo>
                    <a:pt x="7536" y="1630"/>
                    <a:pt x="7628" y="1504"/>
                    <a:pt x="7679" y="1362"/>
                  </a:cubicBezTo>
                  <a:cubicBezTo>
                    <a:pt x="7712" y="1244"/>
                    <a:pt x="7746" y="1118"/>
                    <a:pt x="7771" y="992"/>
                  </a:cubicBezTo>
                  <a:cubicBezTo>
                    <a:pt x="7788" y="799"/>
                    <a:pt x="7855" y="614"/>
                    <a:pt x="7964" y="454"/>
                  </a:cubicBezTo>
                  <a:cubicBezTo>
                    <a:pt x="8040" y="354"/>
                    <a:pt x="8141" y="278"/>
                    <a:pt x="8267" y="244"/>
                  </a:cubicBezTo>
                  <a:cubicBezTo>
                    <a:pt x="8342" y="228"/>
                    <a:pt x="8393" y="228"/>
                    <a:pt x="8393" y="228"/>
                  </a:cubicBezTo>
                  <a:cubicBezTo>
                    <a:pt x="8376" y="223"/>
                    <a:pt x="8357" y="221"/>
                    <a:pt x="8338" y="221"/>
                  </a:cubicBezTo>
                  <a:cubicBezTo>
                    <a:pt x="8319" y="221"/>
                    <a:pt x="8300" y="223"/>
                    <a:pt x="8284" y="228"/>
                  </a:cubicBezTo>
                  <a:cubicBezTo>
                    <a:pt x="8149" y="253"/>
                    <a:pt x="8032" y="320"/>
                    <a:pt x="7956" y="429"/>
                  </a:cubicBezTo>
                  <a:cubicBezTo>
                    <a:pt x="7830" y="589"/>
                    <a:pt x="7746" y="782"/>
                    <a:pt x="7721" y="992"/>
                  </a:cubicBezTo>
                  <a:cubicBezTo>
                    <a:pt x="7696" y="1244"/>
                    <a:pt x="7578" y="1479"/>
                    <a:pt x="7385" y="1639"/>
                  </a:cubicBezTo>
                  <a:cubicBezTo>
                    <a:pt x="7280" y="1687"/>
                    <a:pt x="7168" y="1710"/>
                    <a:pt x="7056" y="1710"/>
                  </a:cubicBezTo>
                  <a:cubicBezTo>
                    <a:pt x="6874" y="1710"/>
                    <a:pt x="6694" y="1647"/>
                    <a:pt x="6553" y="1521"/>
                  </a:cubicBezTo>
                  <a:cubicBezTo>
                    <a:pt x="6293" y="1269"/>
                    <a:pt x="6074" y="984"/>
                    <a:pt x="5906" y="664"/>
                  </a:cubicBezTo>
                  <a:cubicBezTo>
                    <a:pt x="5696" y="278"/>
                    <a:pt x="5301" y="26"/>
                    <a:pt x="48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>
              <a:off x="3454805" y="-7703725"/>
              <a:ext cx="295100" cy="117025"/>
            </a:xfrm>
            <a:custGeom>
              <a:avLst/>
              <a:gdLst/>
              <a:ahLst/>
              <a:cxnLst/>
              <a:rect l="l" t="t" r="r" b="b"/>
              <a:pathLst>
                <a:path w="11804" h="4681" extrusionOk="0">
                  <a:moveTo>
                    <a:pt x="11795" y="0"/>
                  </a:moveTo>
                  <a:cubicBezTo>
                    <a:pt x="11753" y="471"/>
                    <a:pt x="11459" y="882"/>
                    <a:pt x="11014" y="1067"/>
                  </a:cubicBezTo>
                  <a:cubicBezTo>
                    <a:pt x="10880" y="1129"/>
                    <a:pt x="10733" y="1158"/>
                    <a:pt x="10587" y="1158"/>
                  </a:cubicBezTo>
                  <a:cubicBezTo>
                    <a:pt x="10412" y="1158"/>
                    <a:pt x="10237" y="1116"/>
                    <a:pt x="10081" y="1034"/>
                  </a:cubicBezTo>
                  <a:cubicBezTo>
                    <a:pt x="9913" y="933"/>
                    <a:pt x="9745" y="824"/>
                    <a:pt x="9594" y="706"/>
                  </a:cubicBezTo>
                  <a:cubicBezTo>
                    <a:pt x="9426" y="563"/>
                    <a:pt x="9224" y="454"/>
                    <a:pt x="9014" y="387"/>
                  </a:cubicBezTo>
                  <a:cubicBezTo>
                    <a:pt x="8938" y="368"/>
                    <a:pt x="8860" y="358"/>
                    <a:pt x="8781" y="358"/>
                  </a:cubicBezTo>
                  <a:cubicBezTo>
                    <a:pt x="8615" y="358"/>
                    <a:pt x="8448" y="400"/>
                    <a:pt x="8300" y="479"/>
                  </a:cubicBezTo>
                  <a:cubicBezTo>
                    <a:pt x="8082" y="605"/>
                    <a:pt x="7889" y="782"/>
                    <a:pt x="7746" y="992"/>
                  </a:cubicBezTo>
                  <a:cubicBezTo>
                    <a:pt x="7452" y="1420"/>
                    <a:pt x="7343" y="1949"/>
                    <a:pt x="7082" y="2411"/>
                  </a:cubicBezTo>
                  <a:cubicBezTo>
                    <a:pt x="6956" y="2638"/>
                    <a:pt x="6771" y="2831"/>
                    <a:pt x="6545" y="2966"/>
                  </a:cubicBezTo>
                  <a:cubicBezTo>
                    <a:pt x="6410" y="3051"/>
                    <a:pt x="6257" y="3094"/>
                    <a:pt x="6104" y="3094"/>
                  </a:cubicBezTo>
                  <a:cubicBezTo>
                    <a:pt x="6000" y="3094"/>
                    <a:pt x="5896" y="3074"/>
                    <a:pt x="5797" y="3033"/>
                  </a:cubicBezTo>
                  <a:cubicBezTo>
                    <a:pt x="5562" y="2899"/>
                    <a:pt x="5369" y="2705"/>
                    <a:pt x="5243" y="2462"/>
                  </a:cubicBezTo>
                  <a:cubicBezTo>
                    <a:pt x="5100" y="2226"/>
                    <a:pt x="4974" y="1974"/>
                    <a:pt x="4823" y="1748"/>
                  </a:cubicBezTo>
                  <a:cubicBezTo>
                    <a:pt x="4671" y="1504"/>
                    <a:pt x="4436" y="1319"/>
                    <a:pt x="4167" y="1235"/>
                  </a:cubicBezTo>
                  <a:cubicBezTo>
                    <a:pt x="4091" y="1216"/>
                    <a:pt x="4012" y="1206"/>
                    <a:pt x="3933" y="1206"/>
                  </a:cubicBezTo>
                  <a:cubicBezTo>
                    <a:pt x="3736" y="1206"/>
                    <a:pt x="3540" y="1266"/>
                    <a:pt x="3378" y="1386"/>
                  </a:cubicBezTo>
                  <a:cubicBezTo>
                    <a:pt x="3000" y="1689"/>
                    <a:pt x="2706" y="2092"/>
                    <a:pt x="2538" y="2546"/>
                  </a:cubicBezTo>
                  <a:cubicBezTo>
                    <a:pt x="2386" y="2924"/>
                    <a:pt x="2210" y="3293"/>
                    <a:pt x="2000" y="3646"/>
                  </a:cubicBezTo>
                  <a:cubicBezTo>
                    <a:pt x="1723" y="4175"/>
                    <a:pt x="1210" y="4528"/>
                    <a:pt x="631" y="4612"/>
                  </a:cubicBezTo>
                  <a:cubicBezTo>
                    <a:pt x="599" y="4615"/>
                    <a:pt x="567" y="4616"/>
                    <a:pt x="535" y="4616"/>
                  </a:cubicBezTo>
                  <a:cubicBezTo>
                    <a:pt x="349" y="4616"/>
                    <a:pt x="166" y="4575"/>
                    <a:pt x="1" y="4503"/>
                  </a:cubicBezTo>
                  <a:lnTo>
                    <a:pt x="1" y="4503"/>
                  </a:lnTo>
                  <a:lnTo>
                    <a:pt x="34" y="4528"/>
                  </a:lnTo>
                  <a:cubicBezTo>
                    <a:pt x="68" y="4553"/>
                    <a:pt x="110" y="4570"/>
                    <a:pt x="144" y="4587"/>
                  </a:cubicBezTo>
                  <a:cubicBezTo>
                    <a:pt x="279" y="4647"/>
                    <a:pt x="429" y="4681"/>
                    <a:pt x="580" y="4681"/>
                  </a:cubicBezTo>
                  <a:cubicBezTo>
                    <a:pt x="597" y="4681"/>
                    <a:pt x="614" y="4680"/>
                    <a:pt x="631" y="4679"/>
                  </a:cubicBezTo>
                  <a:cubicBezTo>
                    <a:pt x="1236" y="4604"/>
                    <a:pt x="1773" y="4243"/>
                    <a:pt x="2067" y="3713"/>
                  </a:cubicBezTo>
                  <a:cubicBezTo>
                    <a:pt x="2277" y="3352"/>
                    <a:pt x="2470" y="2983"/>
                    <a:pt x="2630" y="2604"/>
                  </a:cubicBezTo>
                  <a:cubicBezTo>
                    <a:pt x="2798" y="2168"/>
                    <a:pt x="3067" y="1790"/>
                    <a:pt x="3437" y="1504"/>
                  </a:cubicBezTo>
                  <a:cubicBezTo>
                    <a:pt x="3576" y="1407"/>
                    <a:pt x="3742" y="1354"/>
                    <a:pt x="3908" y="1354"/>
                  </a:cubicBezTo>
                  <a:cubicBezTo>
                    <a:pt x="3973" y="1354"/>
                    <a:pt x="4037" y="1362"/>
                    <a:pt x="4100" y="1378"/>
                  </a:cubicBezTo>
                  <a:cubicBezTo>
                    <a:pt x="4335" y="1454"/>
                    <a:pt x="4537" y="1622"/>
                    <a:pt x="4671" y="1832"/>
                  </a:cubicBezTo>
                  <a:cubicBezTo>
                    <a:pt x="4814" y="2050"/>
                    <a:pt x="4940" y="2302"/>
                    <a:pt x="5083" y="2546"/>
                  </a:cubicBezTo>
                  <a:cubicBezTo>
                    <a:pt x="5226" y="2806"/>
                    <a:pt x="5444" y="3025"/>
                    <a:pt x="5705" y="3176"/>
                  </a:cubicBezTo>
                  <a:cubicBezTo>
                    <a:pt x="5827" y="3228"/>
                    <a:pt x="5957" y="3254"/>
                    <a:pt x="6086" y="3254"/>
                  </a:cubicBezTo>
                  <a:cubicBezTo>
                    <a:pt x="6266" y="3254"/>
                    <a:pt x="6443" y="3203"/>
                    <a:pt x="6595" y="3100"/>
                  </a:cubicBezTo>
                  <a:cubicBezTo>
                    <a:pt x="6847" y="2949"/>
                    <a:pt x="7057" y="2739"/>
                    <a:pt x="7192" y="2487"/>
                  </a:cubicBezTo>
                  <a:cubicBezTo>
                    <a:pt x="7469" y="2000"/>
                    <a:pt x="7595" y="1470"/>
                    <a:pt x="7847" y="1076"/>
                  </a:cubicBezTo>
                  <a:cubicBezTo>
                    <a:pt x="8066" y="743"/>
                    <a:pt x="8423" y="494"/>
                    <a:pt x="8770" y="494"/>
                  </a:cubicBezTo>
                  <a:cubicBezTo>
                    <a:pt x="8836" y="494"/>
                    <a:pt x="8900" y="503"/>
                    <a:pt x="8964" y="521"/>
                  </a:cubicBezTo>
                  <a:cubicBezTo>
                    <a:pt x="9367" y="630"/>
                    <a:pt x="9661" y="958"/>
                    <a:pt x="10006" y="1134"/>
                  </a:cubicBezTo>
                  <a:cubicBezTo>
                    <a:pt x="10169" y="1216"/>
                    <a:pt x="10349" y="1258"/>
                    <a:pt x="10529" y="1258"/>
                  </a:cubicBezTo>
                  <a:cubicBezTo>
                    <a:pt x="10700" y="1258"/>
                    <a:pt x="10871" y="1221"/>
                    <a:pt x="11031" y="1143"/>
                  </a:cubicBezTo>
                  <a:cubicBezTo>
                    <a:pt x="11274" y="1042"/>
                    <a:pt x="11484" y="857"/>
                    <a:pt x="11627" y="630"/>
                  </a:cubicBezTo>
                  <a:cubicBezTo>
                    <a:pt x="11719" y="496"/>
                    <a:pt x="11770" y="336"/>
                    <a:pt x="11795" y="168"/>
                  </a:cubicBezTo>
                  <a:cubicBezTo>
                    <a:pt x="11803" y="110"/>
                    <a:pt x="11803" y="59"/>
                    <a:pt x="117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>
              <a:off x="3474980" y="-7546125"/>
              <a:ext cx="236700" cy="108300"/>
            </a:xfrm>
            <a:custGeom>
              <a:avLst/>
              <a:gdLst/>
              <a:ahLst/>
              <a:cxnLst/>
              <a:rect l="l" t="t" r="r" b="b"/>
              <a:pathLst>
                <a:path w="9468" h="4332" extrusionOk="0">
                  <a:moveTo>
                    <a:pt x="9271" y="0"/>
                  </a:moveTo>
                  <a:cubicBezTo>
                    <a:pt x="9178" y="0"/>
                    <a:pt x="9088" y="27"/>
                    <a:pt x="9014" y="81"/>
                  </a:cubicBezTo>
                  <a:cubicBezTo>
                    <a:pt x="8871" y="190"/>
                    <a:pt x="8762" y="333"/>
                    <a:pt x="8703" y="501"/>
                  </a:cubicBezTo>
                  <a:cubicBezTo>
                    <a:pt x="8627" y="728"/>
                    <a:pt x="8611" y="971"/>
                    <a:pt x="8653" y="1206"/>
                  </a:cubicBezTo>
                  <a:cubicBezTo>
                    <a:pt x="8695" y="1475"/>
                    <a:pt x="8669" y="1752"/>
                    <a:pt x="8577" y="2013"/>
                  </a:cubicBezTo>
                  <a:cubicBezTo>
                    <a:pt x="8433" y="2277"/>
                    <a:pt x="8160" y="2434"/>
                    <a:pt x="7858" y="2434"/>
                  </a:cubicBezTo>
                  <a:cubicBezTo>
                    <a:pt x="7843" y="2434"/>
                    <a:pt x="7828" y="2434"/>
                    <a:pt x="7813" y="2433"/>
                  </a:cubicBezTo>
                  <a:cubicBezTo>
                    <a:pt x="7460" y="2424"/>
                    <a:pt x="7124" y="2256"/>
                    <a:pt x="6889" y="1988"/>
                  </a:cubicBezTo>
                  <a:cubicBezTo>
                    <a:pt x="6637" y="1677"/>
                    <a:pt x="6427" y="1341"/>
                    <a:pt x="6275" y="971"/>
                  </a:cubicBezTo>
                  <a:lnTo>
                    <a:pt x="6259" y="938"/>
                  </a:lnTo>
                  <a:lnTo>
                    <a:pt x="6217" y="938"/>
                  </a:lnTo>
                  <a:cubicBezTo>
                    <a:pt x="6185" y="935"/>
                    <a:pt x="6153" y="933"/>
                    <a:pt x="6121" y="933"/>
                  </a:cubicBezTo>
                  <a:cubicBezTo>
                    <a:pt x="5777" y="933"/>
                    <a:pt x="5451" y="1099"/>
                    <a:pt x="5259" y="1391"/>
                  </a:cubicBezTo>
                  <a:cubicBezTo>
                    <a:pt x="5049" y="1710"/>
                    <a:pt x="4914" y="2072"/>
                    <a:pt x="4889" y="2450"/>
                  </a:cubicBezTo>
                  <a:cubicBezTo>
                    <a:pt x="4856" y="2710"/>
                    <a:pt x="4805" y="2979"/>
                    <a:pt x="4746" y="3239"/>
                  </a:cubicBezTo>
                  <a:cubicBezTo>
                    <a:pt x="4679" y="3483"/>
                    <a:pt x="4562" y="3701"/>
                    <a:pt x="4394" y="3886"/>
                  </a:cubicBezTo>
                  <a:cubicBezTo>
                    <a:pt x="4242" y="4071"/>
                    <a:pt x="4024" y="4180"/>
                    <a:pt x="3780" y="4188"/>
                  </a:cubicBezTo>
                  <a:cubicBezTo>
                    <a:pt x="3554" y="4172"/>
                    <a:pt x="3344" y="4079"/>
                    <a:pt x="3176" y="3928"/>
                  </a:cubicBezTo>
                  <a:cubicBezTo>
                    <a:pt x="2823" y="3634"/>
                    <a:pt x="2630" y="3214"/>
                    <a:pt x="2352" y="2886"/>
                  </a:cubicBezTo>
                  <a:cubicBezTo>
                    <a:pt x="2218" y="2718"/>
                    <a:pt x="2058" y="2576"/>
                    <a:pt x="1873" y="2466"/>
                  </a:cubicBezTo>
                  <a:cubicBezTo>
                    <a:pt x="1705" y="2374"/>
                    <a:pt x="1512" y="2324"/>
                    <a:pt x="1311" y="2315"/>
                  </a:cubicBezTo>
                  <a:cubicBezTo>
                    <a:pt x="1283" y="2313"/>
                    <a:pt x="1255" y="2312"/>
                    <a:pt x="1227" y="2312"/>
                  </a:cubicBezTo>
                  <a:cubicBezTo>
                    <a:pt x="656" y="2312"/>
                    <a:pt x="146" y="2721"/>
                    <a:pt x="25" y="3290"/>
                  </a:cubicBezTo>
                  <a:cubicBezTo>
                    <a:pt x="0" y="3449"/>
                    <a:pt x="0" y="3609"/>
                    <a:pt x="25" y="3760"/>
                  </a:cubicBezTo>
                  <a:cubicBezTo>
                    <a:pt x="34" y="3802"/>
                    <a:pt x="42" y="3844"/>
                    <a:pt x="59" y="3878"/>
                  </a:cubicBezTo>
                  <a:lnTo>
                    <a:pt x="76" y="3920"/>
                  </a:lnTo>
                  <a:cubicBezTo>
                    <a:pt x="42" y="3718"/>
                    <a:pt x="51" y="3516"/>
                    <a:pt x="101" y="3323"/>
                  </a:cubicBezTo>
                  <a:cubicBezTo>
                    <a:pt x="160" y="3088"/>
                    <a:pt x="286" y="2886"/>
                    <a:pt x="462" y="2727"/>
                  </a:cubicBezTo>
                  <a:cubicBezTo>
                    <a:pt x="682" y="2531"/>
                    <a:pt x="967" y="2423"/>
                    <a:pt x="1263" y="2423"/>
                  </a:cubicBezTo>
                  <a:cubicBezTo>
                    <a:pt x="1285" y="2423"/>
                    <a:pt x="1306" y="2423"/>
                    <a:pt x="1327" y="2424"/>
                  </a:cubicBezTo>
                  <a:cubicBezTo>
                    <a:pt x="1705" y="2450"/>
                    <a:pt x="2050" y="2651"/>
                    <a:pt x="2268" y="2962"/>
                  </a:cubicBezTo>
                  <a:cubicBezTo>
                    <a:pt x="2529" y="3281"/>
                    <a:pt x="2714" y="3710"/>
                    <a:pt x="3100" y="4037"/>
                  </a:cubicBezTo>
                  <a:cubicBezTo>
                    <a:pt x="3293" y="4214"/>
                    <a:pt x="3537" y="4314"/>
                    <a:pt x="3797" y="4331"/>
                  </a:cubicBezTo>
                  <a:cubicBezTo>
                    <a:pt x="4074" y="4331"/>
                    <a:pt x="4343" y="4214"/>
                    <a:pt x="4520" y="4004"/>
                  </a:cubicBezTo>
                  <a:cubicBezTo>
                    <a:pt x="4713" y="3794"/>
                    <a:pt x="4839" y="3550"/>
                    <a:pt x="4914" y="3281"/>
                  </a:cubicBezTo>
                  <a:cubicBezTo>
                    <a:pt x="4973" y="3021"/>
                    <a:pt x="5024" y="2752"/>
                    <a:pt x="5057" y="2475"/>
                  </a:cubicBezTo>
                  <a:cubicBezTo>
                    <a:pt x="5082" y="2122"/>
                    <a:pt x="5200" y="1786"/>
                    <a:pt x="5402" y="1492"/>
                  </a:cubicBezTo>
                  <a:cubicBezTo>
                    <a:pt x="5558" y="1242"/>
                    <a:pt x="5845" y="1086"/>
                    <a:pt x="6142" y="1086"/>
                  </a:cubicBezTo>
                  <a:cubicBezTo>
                    <a:pt x="6153" y="1086"/>
                    <a:pt x="6164" y="1086"/>
                    <a:pt x="6175" y="1087"/>
                  </a:cubicBezTo>
                  <a:lnTo>
                    <a:pt x="6175" y="1087"/>
                  </a:lnTo>
                  <a:cubicBezTo>
                    <a:pt x="6333" y="1450"/>
                    <a:pt x="6545" y="1789"/>
                    <a:pt x="6805" y="2088"/>
                  </a:cubicBezTo>
                  <a:cubicBezTo>
                    <a:pt x="7065" y="2391"/>
                    <a:pt x="7435" y="2559"/>
                    <a:pt x="7829" y="2567"/>
                  </a:cubicBezTo>
                  <a:cubicBezTo>
                    <a:pt x="7850" y="2569"/>
                    <a:pt x="7870" y="2569"/>
                    <a:pt x="7890" y="2569"/>
                  </a:cubicBezTo>
                  <a:cubicBezTo>
                    <a:pt x="8228" y="2569"/>
                    <a:pt x="8536" y="2373"/>
                    <a:pt x="8695" y="2072"/>
                  </a:cubicBezTo>
                  <a:cubicBezTo>
                    <a:pt x="8787" y="1794"/>
                    <a:pt x="8812" y="1492"/>
                    <a:pt x="8753" y="1206"/>
                  </a:cubicBezTo>
                  <a:cubicBezTo>
                    <a:pt x="8720" y="988"/>
                    <a:pt x="8728" y="761"/>
                    <a:pt x="8787" y="543"/>
                  </a:cubicBezTo>
                  <a:cubicBezTo>
                    <a:pt x="8837" y="383"/>
                    <a:pt x="8930" y="240"/>
                    <a:pt x="9064" y="131"/>
                  </a:cubicBezTo>
                  <a:cubicBezTo>
                    <a:pt x="9148" y="64"/>
                    <a:pt x="9249" y="39"/>
                    <a:pt x="9358" y="39"/>
                  </a:cubicBezTo>
                  <a:cubicBezTo>
                    <a:pt x="9425" y="55"/>
                    <a:pt x="9467" y="55"/>
                    <a:pt x="9467" y="55"/>
                  </a:cubicBezTo>
                  <a:cubicBezTo>
                    <a:pt x="9425" y="30"/>
                    <a:pt x="9383" y="13"/>
                    <a:pt x="9341" y="5"/>
                  </a:cubicBezTo>
                  <a:cubicBezTo>
                    <a:pt x="9318" y="2"/>
                    <a:pt x="9294" y="0"/>
                    <a:pt x="9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>
              <a:off x="4382005" y="-7576250"/>
              <a:ext cx="234200" cy="104400"/>
            </a:xfrm>
            <a:custGeom>
              <a:avLst/>
              <a:gdLst/>
              <a:ahLst/>
              <a:cxnLst/>
              <a:rect l="l" t="t" r="r" b="b"/>
              <a:pathLst>
                <a:path w="9368" h="4176" extrusionOk="0">
                  <a:moveTo>
                    <a:pt x="9367" y="0"/>
                  </a:moveTo>
                  <a:cubicBezTo>
                    <a:pt x="9300" y="0"/>
                    <a:pt x="9241" y="9"/>
                    <a:pt x="9182" y="34"/>
                  </a:cubicBezTo>
                  <a:cubicBezTo>
                    <a:pt x="9031" y="76"/>
                    <a:pt x="8897" y="177"/>
                    <a:pt x="8804" y="303"/>
                  </a:cubicBezTo>
                  <a:cubicBezTo>
                    <a:pt x="8670" y="496"/>
                    <a:pt x="8561" y="723"/>
                    <a:pt x="8510" y="958"/>
                  </a:cubicBezTo>
                  <a:cubicBezTo>
                    <a:pt x="8460" y="1269"/>
                    <a:pt x="8368" y="1571"/>
                    <a:pt x="8242" y="1857"/>
                  </a:cubicBezTo>
                  <a:cubicBezTo>
                    <a:pt x="8174" y="2008"/>
                    <a:pt x="8057" y="2143"/>
                    <a:pt x="7906" y="2235"/>
                  </a:cubicBezTo>
                  <a:cubicBezTo>
                    <a:pt x="7826" y="2277"/>
                    <a:pt x="7738" y="2298"/>
                    <a:pt x="7648" y="2298"/>
                  </a:cubicBezTo>
                  <a:cubicBezTo>
                    <a:pt x="7559" y="2298"/>
                    <a:pt x="7469" y="2277"/>
                    <a:pt x="7385" y="2235"/>
                  </a:cubicBezTo>
                  <a:cubicBezTo>
                    <a:pt x="7208" y="2134"/>
                    <a:pt x="7066" y="1983"/>
                    <a:pt x="6965" y="1807"/>
                  </a:cubicBezTo>
                  <a:cubicBezTo>
                    <a:pt x="6847" y="1622"/>
                    <a:pt x="6755" y="1420"/>
                    <a:pt x="6671" y="1210"/>
                  </a:cubicBezTo>
                  <a:cubicBezTo>
                    <a:pt x="6570" y="992"/>
                    <a:pt x="6427" y="790"/>
                    <a:pt x="6259" y="614"/>
                  </a:cubicBezTo>
                  <a:cubicBezTo>
                    <a:pt x="6102" y="435"/>
                    <a:pt x="5878" y="335"/>
                    <a:pt x="5644" y="335"/>
                  </a:cubicBezTo>
                  <a:cubicBezTo>
                    <a:pt x="5603" y="335"/>
                    <a:pt x="5561" y="339"/>
                    <a:pt x="5520" y="345"/>
                  </a:cubicBezTo>
                  <a:cubicBezTo>
                    <a:pt x="5377" y="378"/>
                    <a:pt x="5251" y="454"/>
                    <a:pt x="5167" y="572"/>
                  </a:cubicBezTo>
                  <a:cubicBezTo>
                    <a:pt x="5083" y="689"/>
                    <a:pt x="5024" y="824"/>
                    <a:pt x="4999" y="958"/>
                  </a:cubicBezTo>
                  <a:cubicBezTo>
                    <a:pt x="4957" y="1227"/>
                    <a:pt x="4949" y="1496"/>
                    <a:pt x="4957" y="1765"/>
                  </a:cubicBezTo>
                  <a:cubicBezTo>
                    <a:pt x="4974" y="2269"/>
                    <a:pt x="4789" y="2764"/>
                    <a:pt x="4461" y="3151"/>
                  </a:cubicBezTo>
                  <a:cubicBezTo>
                    <a:pt x="4235" y="3395"/>
                    <a:pt x="3919" y="3530"/>
                    <a:pt x="3598" y="3530"/>
                  </a:cubicBezTo>
                  <a:cubicBezTo>
                    <a:pt x="3467" y="3530"/>
                    <a:pt x="3336" y="3508"/>
                    <a:pt x="3210" y="3461"/>
                  </a:cubicBezTo>
                  <a:cubicBezTo>
                    <a:pt x="2798" y="3285"/>
                    <a:pt x="2521" y="2924"/>
                    <a:pt x="2202" y="2655"/>
                  </a:cubicBezTo>
                  <a:cubicBezTo>
                    <a:pt x="2050" y="2512"/>
                    <a:pt x="1874" y="2403"/>
                    <a:pt x="1681" y="2327"/>
                  </a:cubicBezTo>
                  <a:cubicBezTo>
                    <a:pt x="1575" y="2289"/>
                    <a:pt x="1464" y="2270"/>
                    <a:pt x="1352" y="2270"/>
                  </a:cubicBezTo>
                  <a:cubicBezTo>
                    <a:pt x="1268" y="2270"/>
                    <a:pt x="1184" y="2281"/>
                    <a:pt x="1101" y="2302"/>
                  </a:cubicBezTo>
                  <a:cubicBezTo>
                    <a:pt x="790" y="2403"/>
                    <a:pt x="522" y="2613"/>
                    <a:pt x="345" y="2899"/>
                  </a:cubicBezTo>
                  <a:cubicBezTo>
                    <a:pt x="228" y="3109"/>
                    <a:pt x="135" y="3335"/>
                    <a:pt x="85" y="3571"/>
                  </a:cubicBezTo>
                  <a:cubicBezTo>
                    <a:pt x="43" y="3764"/>
                    <a:pt x="18" y="3915"/>
                    <a:pt x="1" y="4016"/>
                  </a:cubicBezTo>
                  <a:cubicBezTo>
                    <a:pt x="1" y="4066"/>
                    <a:pt x="1" y="4125"/>
                    <a:pt x="1" y="4175"/>
                  </a:cubicBezTo>
                  <a:cubicBezTo>
                    <a:pt x="18" y="4175"/>
                    <a:pt x="60" y="3957"/>
                    <a:pt x="160" y="3579"/>
                  </a:cubicBezTo>
                  <a:cubicBezTo>
                    <a:pt x="219" y="3352"/>
                    <a:pt x="312" y="3134"/>
                    <a:pt x="438" y="2941"/>
                  </a:cubicBezTo>
                  <a:cubicBezTo>
                    <a:pt x="597" y="2680"/>
                    <a:pt x="849" y="2487"/>
                    <a:pt x="1143" y="2403"/>
                  </a:cubicBezTo>
                  <a:cubicBezTo>
                    <a:pt x="1207" y="2391"/>
                    <a:pt x="1271" y="2385"/>
                    <a:pt x="1335" y="2385"/>
                  </a:cubicBezTo>
                  <a:cubicBezTo>
                    <a:pt x="1634" y="2385"/>
                    <a:pt x="1925" y="2512"/>
                    <a:pt x="2126" y="2747"/>
                  </a:cubicBezTo>
                  <a:cubicBezTo>
                    <a:pt x="2437" y="2991"/>
                    <a:pt x="2706" y="3377"/>
                    <a:pt x="3159" y="3587"/>
                  </a:cubicBezTo>
                  <a:cubicBezTo>
                    <a:pt x="3310" y="3643"/>
                    <a:pt x="3465" y="3669"/>
                    <a:pt x="3618" y="3669"/>
                  </a:cubicBezTo>
                  <a:cubicBezTo>
                    <a:pt x="3977" y="3669"/>
                    <a:pt x="4326" y="3522"/>
                    <a:pt x="4579" y="3251"/>
                  </a:cubicBezTo>
                  <a:cubicBezTo>
                    <a:pt x="4940" y="2840"/>
                    <a:pt x="5133" y="2311"/>
                    <a:pt x="5125" y="1756"/>
                  </a:cubicBezTo>
                  <a:cubicBezTo>
                    <a:pt x="5108" y="1496"/>
                    <a:pt x="5125" y="1235"/>
                    <a:pt x="5159" y="983"/>
                  </a:cubicBezTo>
                  <a:cubicBezTo>
                    <a:pt x="5184" y="748"/>
                    <a:pt x="5343" y="555"/>
                    <a:pt x="5562" y="488"/>
                  </a:cubicBezTo>
                  <a:cubicBezTo>
                    <a:pt x="5595" y="483"/>
                    <a:pt x="5628" y="480"/>
                    <a:pt x="5660" y="480"/>
                  </a:cubicBezTo>
                  <a:cubicBezTo>
                    <a:pt x="5853" y="480"/>
                    <a:pt x="6036" y="564"/>
                    <a:pt x="6158" y="714"/>
                  </a:cubicBezTo>
                  <a:cubicBezTo>
                    <a:pt x="6326" y="874"/>
                    <a:pt x="6452" y="1067"/>
                    <a:pt x="6545" y="1277"/>
                  </a:cubicBezTo>
                  <a:cubicBezTo>
                    <a:pt x="6637" y="1487"/>
                    <a:pt x="6738" y="1681"/>
                    <a:pt x="6864" y="1874"/>
                  </a:cubicBezTo>
                  <a:cubicBezTo>
                    <a:pt x="6982" y="2067"/>
                    <a:pt x="7141" y="2227"/>
                    <a:pt x="7343" y="2336"/>
                  </a:cubicBezTo>
                  <a:cubicBezTo>
                    <a:pt x="7438" y="2383"/>
                    <a:pt x="7540" y="2406"/>
                    <a:pt x="7641" y="2406"/>
                  </a:cubicBezTo>
                  <a:cubicBezTo>
                    <a:pt x="7756" y="2406"/>
                    <a:pt x="7870" y="2377"/>
                    <a:pt x="7973" y="2319"/>
                  </a:cubicBezTo>
                  <a:cubicBezTo>
                    <a:pt x="8141" y="2218"/>
                    <a:pt x="8275" y="2067"/>
                    <a:pt x="8359" y="1882"/>
                  </a:cubicBezTo>
                  <a:cubicBezTo>
                    <a:pt x="8485" y="1588"/>
                    <a:pt x="8569" y="1277"/>
                    <a:pt x="8611" y="958"/>
                  </a:cubicBezTo>
                  <a:cubicBezTo>
                    <a:pt x="8662" y="731"/>
                    <a:pt x="8746" y="513"/>
                    <a:pt x="8880" y="320"/>
                  </a:cubicBezTo>
                  <a:cubicBezTo>
                    <a:pt x="8956" y="194"/>
                    <a:pt x="9082" y="101"/>
                    <a:pt x="9216" y="42"/>
                  </a:cubicBezTo>
                  <a:cubicBezTo>
                    <a:pt x="9308" y="0"/>
                    <a:pt x="9367" y="0"/>
                    <a:pt x="93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>
              <a:off x="4369205" y="-7751200"/>
              <a:ext cx="208150" cy="77100"/>
            </a:xfrm>
            <a:custGeom>
              <a:avLst/>
              <a:gdLst/>
              <a:ahLst/>
              <a:cxnLst/>
              <a:rect l="l" t="t" r="r" b="b"/>
              <a:pathLst>
                <a:path w="8326" h="3084" extrusionOk="0">
                  <a:moveTo>
                    <a:pt x="8325" y="1"/>
                  </a:moveTo>
                  <a:cubicBezTo>
                    <a:pt x="8224" y="118"/>
                    <a:pt x="8124" y="244"/>
                    <a:pt x="8040" y="379"/>
                  </a:cubicBezTo>
                  <a:cubicBezTo>
                    <a:pt x="7930" y="522"/>
                    <a:pt x="7804" y="656"/>
                    <a:pt x="7670" y="782"/>
                  </a:cubicBezTo>
                  <a:cubicBezTo>
                    <a:pt x="7502" y="942"/>
                    <a:pt x="7292" y="1059"/>
                    <a:pt x="7074" y="1127"/>
                  </a:cubicBezTo>
                  <a:cubicBezTo>
                    <a:pt x="6972" y="1158"/>
                    <a:pt x="6866" y="1175"/>
                    <a:pt x="6761" y="1175"/>
                  </a:cubicBezTo>
                  <a:cubicBezTo>
                    <a:pt x="6589" y="1175"/>
                    <a:pt x="6418" y="1131"/>
                    <a:pt x="6267" y="1043"/>
                  </a:cubicBezTo>
                  <a:cubicBezTo>
                    <a:pt x="6015" y="891"/>
                    <a:pt x="5889" y="547"/>
                    <a:pt x="5570" y="312"/>
                  </a:cubicBezTo>
                  <a:cubicBezTo>
                    <a:pt x="5470" y="237"/>
                    <a:pt x="5346" y="197"/>
                    <a:pt x="5221" y="197"/>
                  </a:cubicBezTo>
                  <a:cubicBezTo>
                    <a:pt x="5137" y="197"/>
                    <a:pt x="5052" y="216"/>
                    <a:pt x="4973" y="253"/>
                  </a:cubicBezTo>
                  <a:cubicBezTo>
                    <a:pt x="4789" y="345"/>
                    <a:pt x="4637" y="505"/>
                    <a:pt x="4553" y="690"/>
                  </a:cubicBezTo>
                  <a:cubicBezTo>
                    <a:pt x="4461" y="883"/>
                    <a:pt x="4411" y="1085"/>
                    <a:pt x="4394" y="1286"/>
                  </a:cubicBezTo>
                  <a:lnTo>
                    <a:pt x="4394" y="1899"/>
                  </a:lnTo>
                  <a:cubicBezTo>
                    <a:pt x="4394" y="2101"/>
                    <a:pt x="4360" y="2294"/>
                    <a:pt x="4285" y="2471"/>
                  </a:cubicBezTo>
                  <a:cubicBezTo>
                    <a:pt x="4217" y="2639"/>
                    <a:pt x="4091" y="2773"/>
                    <a:pt x="3932" y="2857"/>
                  </a:cubicBezTo>
                  <a:cubicBezTo>
                    <a:pt x="3788" y="2911"/>
                    <a:pt x="3639" y="2937"/>
                    <a:pt x="3490" y="2937"/>
                  </a:cubicBezTo>
                  <a:cubicBezTo>
                    <a:pt x="3289" y="2937"/>
                    <a:pt x="3090" y="2890"/>
                    <a:pt x="2907" y="2798"/>
                  </a:cubicBezTo>
                  <a:cubicBezTo>
                    <a:pt x="2604" y="2639"/>
                    <a:pt x="2327" y="2462"/>
                    <a:pt x="2067" y="2261"/>
                  </a:cubicBezTo>
                  <a:cubicBezTo>
                    <a:pt x="1823" y="2076"/>
                    <a:pt x="1554" y="1933"/>
                    <a:pt x="1269" y="1841"/>
                  </a:cubicBezTo>
                  <a:cubicBezTo>
                    <a:pt x="1176" y="1816"/>
                    <a:pt x="1081" y="1803"/>
                    <a:pt x="987" y="1803"/>
                  </a:cubicBezTo>
                  <a:cubicBezTo>
                    <a:pt x="828" y="1803"/>
                    <a:pt x="669" y="1839"/>
                    <a:pt x="521" y="1908"/>
                  </a:cubicBezTo>
                  <a:cubicBezTo>
                    <a:pt x="345" y="1975"/>
                    <a:pt x="194" y="2109"/>
                    <a:pt x="93" y="2269"/>
                  </a:cubicBezTo>
                  <a:cubicBezTo>
                    <a:pt x="26" y="2370"/>
                    <a:pt x="0" y="2496"/>
                    <a:pt x="9" y="2613"/>
                  </a:cubicBezTo>
                  <a:cubicBezTo>
                    <a:pt x="17" y="2697"/>
                    <a:pt x="42" y="2731"/>
                    <a:pt x="42" y="2731"/>
                  </a:cubicBezTo>
                  <a:cubicBezTo>
                    <a:pt x="17" y="2580"/>
                    <a:pt x="59" y="2429"/>
                    <a:pt x="143" y="2303"/>
                  </a:cubicBezTo>
                  <a:cubicBezTo>
                    <a:pt x="244" y="2160"/>
                    <a:pt x="387" y="2042"/>
                    <a:pt x="555" y="1983"/>
                  </a:cubicBezTo>
                  <a:cubicBezTo>
                    <a:pt x="678" y="1931"/>
                    <a:pt x="807" y="1906"/>
                    <a:pt x="937" y="1906"/>
                  </a:cubicBezTo>
                  <a:cubicBezTo>
                    <a:pt x="1037" y="1906"/>
                    <a:pt x="1137" y="1921"/>
                    <a:pt x="1235" y="1950"/>
                  </a:cubicBezTo>
                  <a:cubicBezTo>
                    <a:pt x="1512" y="2042"/>
                    <a:pt x="1764" y="2185"/>
                    <a:pt x="1991" y="2361"/>
                  </a:cubicBezTo>
                  <a:cubicBezTo>
                    <a:pt x="2252" y="2580"/>
                    <a:pt x="2546" y="2765"/>
                    <a:pt x="2848" y="2924"/>
                  </a:cubicBezTo>
                  <a:cubicBezTo>
                    <a:pt x="3049" y="3030"/>
                    <a:pt x="3272" y="3083"/>
                    <a:pt x="3497" y="3083"/>
                  </a:cubicBezTo>
                  <a:cubicBezTo>
                    <a:pt x="3666" y="3083"/>
                    <a:pt x="3837" y="3053"/>
                    <a:pt x="3999" y="2991"/>
                  </a:cubicBezTo>
                  <a:cubicBezTo>
                    <a:pt x="4192" y="2899"/>
                    <a:pt x="4343" y="2731"/>
                    <a:pt x="4427" y="2529"/>
                  </a:cubicBezTo>
                  <a:cubicBezTo>
                    <a:pt x="4503" y="2328"/>
                    <a:pt x="4545" y="2118"/>
                    <a:pt x="4545" y="1908"/>
                  </a:cubicBezTo>
                  <a:lnTo>
                    <a:pt x="4545" y="1295"/>
                  </a:lnTo>
                  <a:cubicBezTo>
                    <a:pt x="4562" y="1110"/>
                    <a:pt x="4612" y="925"/>
                    <a:pt x="4688" y="757"/>
                  </a:cubicBezTo>
                  <a:cubicBezTo>
                    <a:pt x="4763" y="597"/>
                    <a:pt x="4881" y="463"/>
                    <a:pt x="5032" y="379"/>
                  </a:cubicBezTo>
                  <a:cubicBezTo>
                    <a:pt x="5090" y="353"/>
                    <a:pt x="5151" y="341"/>
                    <a:pt x="5211" y="341"/>
                  </a:cubicBezTo>
                  <a:cubicBezTo>
                    <a:pt x="5307" y="341"/>
                    <a:pt x="5403" y="372"/>
                    <a:pt x="5486" y="429"/>
                  </a:cubicBezTo>
                  <a:cubicBezTo>
                    <a:pt x="5755" y="614"/>
                    <a:pt x="5897" y="967"/>
                    <a:pt x="6200" y="1143"/>
                  </a:cubicBezTo>
                  <a:cubicBezTo>
                    <a:pt x="6365" y="1236"/>
                    <a:pt x="6553" y="1285"/>
                    <a:pt x="6742" y="1285"/>
                  </a:cubicBezTo>
                  <a:cubicBezTo>
                    <a:pt x="6859" y="1285"/>
                    <a:pt x="6977" y="1266"/>
                    <a:pt x="7090" y="1227"/>
                  </a:cubicBezTo>
                  <a:cubicBezTo>
                    <a:pt x="7334" y="1152"/>
                    <a:pt x="7552" y="1017"/>
                    <a:pt x="7729" y="841"/>
                  </a:cubicBezTo>
                  <a:cubicBezTo>
                    <a:pt x="7855" y="707"/>
                    <a:pt x="7981" y="564"/>
                    <a:pt x="8082" y="404"/>
                  </a:cubicBezTo>
                  <a:cubicBezTo>
                    <a:pt x="8166" y="278"/>
                    <a:pt x="8233" y="177"/>
                    <a:pt x="8275" y="110"/>
                  </a:cubicBezTo>
                  <a:cubicBezTo>
                    <a:pt x="8300" y="76"/>
                    <a:pt x="8317" y="34"/>
                    <a:pt x="83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>
              <a:off x="3970605" y="-7339750"/>
              <a:ext cx="416250" cy="100100"/>
            </a:xfrm>
            <a:custGeom>
              <a:avLst/>
              <a:gdLst/>
              <a:ahLst/>
              <a:cxnLst/>
              <a:rect l="l" t="t" r="r" b="b"/>
              <a:pathLst>
                <a:path w="16650" h="4004" extrusionOk="0">
                  <a:moveTo>
                    <a:pt x="13992" y="1"/>
                  </a:moveTo>
                  <a:cubicBezTo>
                    <a:pt x="13875" y="1"/>
                    <a:pt x="13757" y="20"/>
                    <a:pt x="13643" y="58"/>
                  </a:cubicBezTo>
                  <a:cubicBezTo>
                    <a:pt x="13382" y="167"/>
                    <a:pt x="13172" y="360"/>
                    <a:pt x="13029" y="613"/>
                  </a:cubicBezTo>
                  <a:cubicBezTo>
                    <a:pt x="12878" y="865"/>
                    <a:pt x="12744" y="1125"/>
                    <a:pt x="12626" y="1394"/>
                  </a:cubicBezTo>
                  <a:cubicBezTo>
                    <a:pt x="12509" y="1679"/>
                    <a:pt x="12357" y="1948"/>
                    <a:pt x="12181" y="2209"/>
                  </a:cubicBezTo>
                  <a:cubicBezTo>
                    <a:pt x="12001" y="2454"/>
                    <a:pt x="11718" y="2604"/>
                    <a:pt x="11416" y="2604"/>
                  </a:cubicBezTo>
                  <a:cubicBezTo>
                    <a:pt x="11408" y="2604"/>
                    <a:pt x="11399" y="2604"/>
                    <a:pt x="11391" y="2603"/>
                  </a:cubicBezTo>
                  <a:cubicBezTo>
                    <a:pt x="11055" y="2561"/>
                    <a:pt x="10761" y="2377"/>
                    <a:pt x="10585" y="2091"/>
                  </a:cubicBezTo>
                  <a:cubicBezTo>
                    <a:pt x="10366" y="1814"/>
                    <a:pt x="10182" y="1503"/>
                    <a:pt x="9955" y="1201"/>
                  </a:cubicBezTo>
                  <a:cubicBezTo>
                    <a:pt x="9728" y="873"/>
                    <a:pt x="9409" y="629"/>
                    <a:pt x="9031" y="495"/>
                  </a:cubicBezTo>
                  <a:cubicBezTo>
                    <a:pt x="8929" y="474"/>
                    <a:pt x="8826" y="463"/>
                    <a:pt x="8723" y="463"/>
                  </a:cubicBezTo>
                  <a:cubicBezTo>
                    <a:pt x="8418" y="463"/>
                    <a:pt x="8115" y="556"/>
                    <a:pt x="7863" y="739"/>
                  </a:cubicBezTo>
                  <a:cubicBezTo>
                    <a:pt x="7527" y="957"/>
                    <a:pt x="7241" y="1251"/>
                    <a:pt x="7040" y="1595"/>
                  </a:cubicBezTo>
                  <a:cubicBezTo>
                    <a:pt x="6830" y="1923"/>
                    <a:pt x="6670" y="2259"/>
                    <a:pt x="6485" y="2578"/>
                  </a:cubicBezTo>
                  <a:cubicBezTo>
                    <a:pt x="6317" y="2897"/>
                    <a:pt x="6091" y="3175"/>
                    <a:pt x="5830" y="3418"/>
                  </a:cubicBezTo>
                  <a:cubicBezTo>
                    <a:pt x="5587" y="3653"/>
                    <a:pt x="5276" y="3805"/>
                    <a:pt x="4940" y="3847"/>
                  </a:cubicBezTo>
                  <a:cubicBezTo>
                    <a:pt x="4897" y="3851"/>
                    <a:pt x="4854" y="3853"/>
                    <a:pt x="4811" y="3853"/>
                  </a:cubicBezTo>
                  <a:cubicBezTo>
                    <a:pt x="4538" y="3853"/>
                    <a:pt x="4276" y="3762"/>
                    <a:pt x="4058" y="3595"/>
                  </a:cubicBezTo>
                  <a:cubicBezTo>
                    <a:pt x="3822" y="3393"/>
                    <a:pt x="3621" y="3166"/>
                    <a:pt x="3444" y="2914"/>
                  </a:cubicBezTo>
                  <a:cubicBezTo>
                    <a:pt x="3100" y="2419"/>
                    <a:pt x="2789" y="1940"/>
                    <a:pt x="2327" y="1637"/>
                  </a:cubicBezTo>
                  <a:cubicBezTo>
                    <a:pt x="2120" y="1510"/>
                    <a:pt x="1882" y="1435"/>
                    <a:pt x="1643" y="1435"/>
                  </a:cubicBezTo>
                  <a:cubicBezTo>
                    <a:pt x="1630" y="1435"/>
                    <a:pt x="1617" y="1435"/>
                    <a:pt x="1605" y="1436"/>
                  </a:cubicBezTo>
                  <a:cubicBezTo>
                    <a:pt x="1378" y="1444"/>
                    <a:pt x="1160" y="1495"/>
                    <a:pt x="949" y="1595"/>
                  </a:cubicBezTo>
                  <a:cubicBezTo>
                    <a:pt x="630" y="1747"/>
                    <a:pt x="353" y="1999"/>
                    <a:pt x="177" y="2309"/>
                  </a:cubicBezTo>
                  <a:cubicBezTo>
                    <a:pt x="67" y="2503"/>
                    <a:pt x="9" y="2729"/>
                    <a:pt x="0" y="2956"/>
                  </a:cubicBezTo>
                  <a:cubicBezTo>
                    <a:pt x="0" y="3015"/>
                    <a:pt x="9" y="3065"/>
                    <a:pt x="17" y="3124"/>
                  </a:cubicBezTo>
                  <a:lnTo>
                    <a:pt x="17" y="3183"/>
                  </a:lnTo>
                  <a:cubicBezTo>
                    <a:pt x="25" y="3107"/>
                    <a:pt x="25" y="3032"/>
                    <a:pt x="17" y="2956"/>
                  </a:cubicBezTo>
                  <a:cubicBezTo>
                    <a:pt x="34" y="2738"/>
                    <a:pt x="101" y="2528"/>
                    <a:pt x="210" y="2335"/>
                  </a:cubicBezTo>
                  <a:cubicBezTo>
                    <a:pt x="395" y="2041"/>
                    <a:pt x="655" y="1814"/>
                    <a:pt x="975" y="1671"/>
                  </a:cubicBezTo>
                  <a:cubicBezTo>
                    <a:pt x="1168" y="1587"/>
                    <a:pt x="1378" y="1537"/>
                    <a:pt x="1588" y="1528"/>
                  </a:cubicBezTo>
                  <a:cubicBezTo>
                    <a:pt x="1823" y="1528"/>
                    <a:pt x="2058" y="1604"/>
                    <a:pt x="2252" y="1730"/>
                  </a:cubicBezTo>
                  <a:cubicBezTo>
                    <a:pt x="2680" y="1999"/>
                    <a:pt x="2982" y="2486"/>
                    <a:pt x="3327" y="2981"/>
                  </a:cubicBezTo>
                  <a:cubicBezTo>
                    <a:pt x="3503" y="3250"/>
                    <a:pt x="3713" y="3494"/>
                    <a:pt x="3965" y="3695"/>
                  </a:cubicBezTo>
                  <a:cubicBezTo>
                    <a:pt x="4202" y="3895"/>
                    <a:pt x="4504" y="4004"/>
                    <a:pt x="4814" y="4004"/>
                  </a:cubicBezTo>
                  <a:cubicBezTo>
                    <a:pt x="4856" y="4004"/>
                    <a:pt x="4898" y="4002"/>
                    <a:pt x="4940" y="3998"/>
                  </a:cubicBezTo>
                  <a:cubicBezTo>
                    <a:pt x="5301" y="3939"/>
                    <a:pt x="5637" y="3779"/>
                    <a:pt x="5906" y="3536"/>
                  </a:cubicBezTo>
                  <a:cubicBezTo>
                    <a:pt x="6183" y="3284"/>
                    <a:pt x="6418" y="2990"/>
                    <a:pt x="6595" y="2662"/>
                  </a:cubicBezTo>
                  <a:cubicBezTo>
                    <a:pt x="6788" y="2335"/>
                    <a:pt x="6947" y="1999"/>
                    <a:pt x="7157" y="1679"/>
                  </a:cubicBezTo>
                  <a:cubicBezTo>
                    <a:pt x="7342" y="1352"/>
                    <a:pt x="7611" y="1075"/>
                    <a:pt x="7922" y="865"/>
                  </a:cubicBezTo>
                  <a:cubicBezTo>
                    <a:pt x="8151" y="706"/>
                    <a:pt x="8428" y="619"/>
                    <a:pt x="8706" y="619"/>
                  </a:cubicBezTo>
                  <a:cubicBezTo>
                    <a:pt x="8795" y="619"/>
                    <a:pt x="8884" y="628"/>
                    <a:pt x="8972" y="646"/>
                  </a:cubicBezTo>
                  <a:cubicBezTo>
                    <a:pt x="9316" y="764"/>
                    <a:pt x="9610" y="999"/>
                    <a:pt x="9812" y="1301"/>
                  </a:cubicBezTo>
                  <a:cubicBezTo>
                    <a:pt x="10030" y="1595"/>
                    <a:pt x="10224" y="1906"/>
                    <a:pt x="10450" y="2192"/>
                  </a:cubicBezTo>
                  <a:cubicBezTo>
                    <a:pt x="10560" y="2335"/>
                    <a:pt x="10694" y="2469"/>
                    <a:pt x="10845" y="2570"/>
                  </a:cubicBezTo>
                  <a:cubicBezTo>
                    <a:pt x="10996" y="2679"/>
                    <a:pt x="11173" y="2746"/>
                    <a:pt x="11366" y="2755"/>
                  </a:cubicBezTo>
                  <a:lnTo>
                    <a:pt x="11500" y="2755"/>
                  </a:lnTo>
                  <a:cubicBezTo>
                    <a:pt x="11542" y="2746"/>
                    <a:pt x="11593" y="2729"/>
                    <a:pt x="11635" y="2729"/>
                  </a:cubicBezTo>
                  <a:cubicBezTo>
                    <a:pt x="11719" y="2713"/>
                    <a:pt x="11811" y="2679"/>
                    <a:pt x="11887" y="2629"/>
                  </a:cubicBezTo>
                  <a:cubicBezTo>
                    <a:pt x="12030" y="2553"/>
                    <a:pt x="12164" y="2435"/>
                    <a:pt x="12273" y="2309"/>
                  </a:cubicBezTo>
                  <a:cubicBezTo>
                    <a:pt x="12450" y="2049"/>
                    <a:pt x="12601" y="1763"/>
                    <a:pt x="12719" y="1469"/>
                  </a:cubicBezTo>
                  <a:cubicBezTo>
                    <a:pt x="12836" y="1201"/>
                    <a:pt x="12962" y="940"/>
                    <a:pt x="13113" y="697"/>
                  </a:cubicBezTo>
                  <a:cubicBezTo>
                    <a:pt x="13239" y="470"/>
                    <a:pt x="13433" y="285"/>
                    <a:pt x="13668" y="176"/>
                  </a:cubicBezTo>
                  <a:cubicBezTo>
                    <a:pt x="13768" y="141"/>
                    <a:pt x="13874" y="124"/>
                    <a:pt x="13981" y="124"/>
                  </a:cubicBezTo>
                  <a:cubicBezTo>
                    <a:pt x="14105" y="124"/>
                    <a:pt x="14230" y="147"/>
                    <a:pt x="14348" y="192"/>
                  </a:cubicBezTo>
                  <a:cubicBezTo>
                    <a:pt x="14541" y="276"/>
                    <a:pt x="14735" y="386"/>
                    <a:pt x="14903" y="512"/>
                  </a:cubicBezTo>
                  <a:cubicBezTo>
                    <a:pt x="15062" y="621"/>
                    <a:pt x="15222" y="722"/>
                    <a:pt x="15381" y="814"/>
                  </a:cubicBezTo>
                  <a:cubicBezTo>
                    <a:pt x="15533" y="890"/>
                    <a:pt x="15684" y="940"/>
                    <a:pt x="15844" y="974"/>
                  </a:cubicBezTo>
                  <a:cubicBezTo>
                    <a:pt x="15907" y="988"/>
                    <a:pt x="15971" y="995"/>
                    <a:pt x="16035" y="995"/>
                  </a:cubicBezTo>
                  <a:cubicBezTo>
                    <a:pt x="16199" y="995"/>
                    <a:pt x="16360" y="949"/>
                    <a:pt x="16499" y="865"/>
                  </a:cubicBezTo>
                  <a:cubicBezTo>
                    <a:pt x="16566" y="823"/>
                    <a:pt x="16616" y="764"/>
                    <a:pt x="16650" y="688"/>
                  </a:cubicBezTo>
                  <a:lnTo>
                    <a:pt x="16650" y="688"/>
                  </a:lnTo>
                  <a:cubicBezTo>
                    <a:pt x="16608" y="739"/>
                    <a:pt x="16558" y="789"/>
                    <a:pt x="16499" y="831"/>
                  </a:cubicBezTo>
                  <a:cubicBezTo>
                    <a:pt x="16379" y="902"/>
                    <a:pt x="16241" y="937"/>
                    <a:pt x="16101" y="937"/>
                  </a:cubicBezTo>
                  <a:cubicBezTo>
                    <a:pt x="16026" y="937"/>
                    <a:pt x="15951" y="927"/>
                    <a:pt x="15877" y="907"/>
                  </a:cubicBezTo>
                  <a:cubicBezTo>
                    <a:pt x="15726" y="873"/>
                    <a:pt x="15575" y="823"/>
                    <a:pt x="15440" y="747"/>
                  </a:cubicBezTo>
                  <a:cubicBezTo>
                    <a:pt x="15272" y="646"/>
                    <a:pt x="15121" y="545"/>
                    <a:pt x="14970" y="428"/>
                  </a:cubicBezTo>
                  <a:cubicBezTo>
                    <a:pt x="14793" y="293"/>
                    <a:pt x="14600" y="176"/>
                    <a:pt x="14399" y="83"/>
                  </a:cubicBezTo>
                  <a:cubicBezTo>
                    <a:pt x="14270" y="28"/>
                    <a:pt x="14132" y="1"/>
                    <a:pt x="139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>
              <a:off x="3990980" y="-7584675"/>
              <a:ext cx="381825" cy="107000"/>
            </a:xfrm>
            <a:custGeom>
              <a:avLst/>
              <a:gdLst/>
              <a:ahLst/>
              <a:cxnLst/>
              <a:rect l="l" t="t" r="r" b="b"/>
              <a:pathLst>
                <a:path w="15273" h="4280" extrusionOk="0">
                  <a:moveTo>
                    <a:pt x="13583" y="0"/>
                  </a:moveTo>
                  <a:cubicBezTo>
                    <a:pt x="13445" y="0"/>
                    <a:pt x="13309" y="48"/>
                    <a:pt x="13206" y="136"/>
                  </a:cubicBezTo>
                  <a:cubicBezTo>
                    <a:pt x="13046" y="304"/>
                    <a:pt x="12937" y="514"/>
                    <a:pt x="12886" y="732"/>
                  </a:cubicBezTo>
                  <a:cubicBezTo>
                    <a:pt x="12828" y="967"/>
                    <a:pt x="12744" y="1186"/>
                    <a:pt x="12643" y="1404"/>
                  </a:cubicBezTo>
                  <a:cubicBezTo>
                    <a:pt x="12542" y="1623"/>
                    <a:pt x="12324" y="1774"/>
                    <a:pt x="12080" y="1799"/>
                  </a:cubicBezTo>
                  <a:cubicBezTo>
                    <a:pt x="12053" y="1801"/>
                    <a:pt x="12026" y="1802"/>
                    <a:pt x="11999" y="1802"/>
                  </a:cubicBezTo>
                  <a:cubicBezTo>
                    <a:pt x="11758" y="1802"/>
                    <a:pt x="11520" y="1734"/>
                    <a:pt x="11316" y="1606"/>
                  </a:cubicBezTo>
                  <a:cubicBezTo>
                    <a:pt x="11063" y="1455"/>
                    <a:pt x="10845" y="1261"/>
                    <a:pt x="10669" y="1035"/>
                  </a:cubicBezTo>
                  <a:cubicBezTo>
                    <a:pt x="10467" y="791"/>
                    <a:pt x="10240" y="564"/>
                    <a:pt x="9988" y="363"/>
                  </a:cubicBezTo>
                  <a:cubicBezTo>
                    <a:pt x="9730" y="175"/>
                    <a:pt x="9420" y="67"/>
                    <a:pt x="9100" y="67"/>
                  </a:cubicBezTo>
                  <a:cubicBezTo>
                    <a:pt x="9077" y="67"/>
                    <a:pt x="9054" y="67"/>
                    <a:pt x="9031" y="69"/>
                  </a:cubicBezTo>
                  <a:cubicBezTo>
                    <a:pt x="8317" y="136"/>
                    <a:pt x="7661" y="514"/>
                    <a:pt x="7241" y="1102"/>
                  </a:cubicBezTo>
                  <a:cubicBezTo>
                    <a:pt x="6804" y="1665"/>
                    <a:pt x="6519" y="2312"/>
                    <a:pt x="6149" y="2858"/>
                  </a:cubicBezTo>
                  <a:cubicBezTo>
                    <a:pt x="5838" y="3404"/>
                    <a:pt x="5343" y="3824"/>
                    <a:pt x="4755" y="4050"/>
                  </a:cubicBezTo>
                  <a:cubicBezTo>
                    <a:pt x="4584" y="4109"/>
                    <a:pt x="4402" y="4141"/>
                    <a:pt x="4219" y="4141"/>
                  </a:cubicBezTo>
                  <a:cubicBezTo>
                    <a:pt x="4115" y="4141"/>
                    <a:pt x="4010" y="4131"/>
                    <a:pt x="3906" y="4109"/>
                  </a:cubicBezTo>
                  <a:cubicBezTo>
                    <a:pt x="3646" y="4042"/>
                    <a:pt x="3411" y="3899"/>
                    <a:pt x="3226" y="3698"/>
                  </a:cubicBezTo>
                  <a:cubicBezTo>
                    <a:pt x="2856" y="3328"/>
                    <a:pt x="2596" y="2858"/>
                    <a:pt x="2176" y="2606"/>
                  </a:cubicBezTo>
                  <a:cubicBezTo>
                    <a:pt x="1997" y="2501"/>
                    <a:pt x="1798" y="2443"/>
                    <a:pt x="1591" y="2443"/>
                  </a:cubicBezTo>
                  <a:cubicBezTo>
                    <a:pt x="1565" y="2443"/>
                    <a:pt x="1539" y="2444"/>
                    <a:pt x="1512" y="2446"/>
                  </a:cubicBezTo>
                  <a:cubicBezTo>
                    <a:pt x="1311" y="2471"/>
                    <a:pt x="1117" y="2547"/>
                    <a:pt x="949" y="2673"/>
                  </a:cubicBezTo>
                  <a:cubicBezTo>
                    <a:pt x="697" y="2866"/>
                    <a:pt x="487" y="3110"/>
                    <a:pt x="328" y="3395"/>
                  </a:cubicBezTo>
                  <a:cubicBezTo>
                    <a:pt x="227" y="3563"/>
                    <a:pt x="143" y="3748"/>
                    <a:pt x="67" y="3924"/>
                  </a:cubicBezTo>
                  <a:cubicBezTo>
                    <a:pt x="34" y="3992"/>
                    <a:pt x="17" y="4059"/>
                    <a:pt x="0" y="4126"/>
                  </a:cubicBezTo>
                  <a:cubicBezTo>
                    <a:pt x="0" y="4126"/>
                    <a:pt x="1" y="4126"/>
                    <a:pt x="1" y="4126"/>
                  </a:cubicBezTo>
                  <a:cubicBezTo>
                    <a:pt x="20" y="4126"/>
                    <a:pt x="113" y="3851"/>
                    <a:pt x="387" y="3420"/>
                  </a:cubicBezTo>
                  <a:cubicBezTo>
                    <a:pt x="538" y="3160"/>
                    <a:pt x="748" y="2925"/>
                    <a:pt x="1000" y="2740"/>
                  </a:cubicBezTo>
                  <a:cubicBezTo>
                    <a:pt x="1151" y="2631"/>
                    <a:pt x="1336" y="2564"/>
                    <a:pt x="1521" y="2547"/>
                  </a:cubicBezTo>
                  <a:cubicBezTo>
                    <a:pt x="1536" y="2546"/>
                    <a:pt x="1551" y="2546"/>
                    <a:pt x="1566" y="2546"/>
                  </a:cubicBezTo>
                  <a:cubicBezTo>
                    <a:pt x="1760" y="2546"/>
                    <a:pt x="1953" y="2597"/>
                    <a:pt x="2117" y="2698"/>
                  </a:cubicBezTo>
                  <a:cubicBezTo>
                    <a:pt x="2503" y="2933"/>
                    <a:pt x="2755" y="3395"/>
                    <a:pt x="3142" y="3790"/>
                  </a:cubicBezTo>
                  <a:cubicBezTo>
                    <a:pt x="3335" y="4008"/>
                    <a:pt x="3595" y="4168"/>
                    <a:pt x="3881" y="4235"/>
                  </a:cubicBezTo>
                  <a:cubicBezTo>
                    <a:pt x="4000" y="4265"/>
                    <a:pt x="4122" y="4279"/>
                    <a:pt x="4244" y="4279"/>
                  </a:cubicBezTo>
                  <a:cubicBezTo>
                    <a:pt x="4431" y="4279"/>
                    <a:pt x="4619" y="4246"/>
                    <a:pt x="4797" y="4185"/>
                  </a:cubicBezTo>
                  <a:cubicBezTo>
                    <a:pt x="5418" y="3958"/>
                    <a:pt x="5948" y="3521"/>
                    <a:pt x="6292" y="2950"/>
                  </a:cubicBezTo>
                  <a:cubicBezTo>
                    <a:pt x="6670" y="2404"/>
                    <a:pt x="6947" y="1757"/>
                    <a:pt x="7376" y="1211"/>
                  </a:cubicBezTo>
                  <a:cubicBezTo>
                    <a:pt x="7771" y="665"/>
                    <a:pt x="8375" y="304"/>
                    <a:pt x="9039" y="228"/>
                  </a:cubicBezTo>
                  <a:cubicBezTo>
                    <a:pt x="9052" y="228"/>
                    <a:pt x="9065" y="228"/>
                    <a:pt x="9078" y="228"/>
                  </a:cubicBezTo>
                  <a:cubicBezTo>
                    <a:pt x="9376" y="228"/>
                    <a:pt x="9671" y="320"/>
                    <a:pt x="9904" y="505"/>
                  </a:cubicBezTo>
                  <a:cubicBezTo>
                    <a:pt x="10139" y="699"/>
                    <a:pt x="10358" y="917"/>
                    <a:pt x="10551" y="1152"/>
                  </a:cubicBezTo>
                  <a:cubicBezTo>
                    <a:pt x="10911" y="1591"/>
                    <a:pt x="11417" y="1956"/>
                    <a:pt x="11967" y="1956"/>
                  </a:cubicBezTo>
                  <a:cubicBezTo>
                    <a:pt x="12008" y="1956"/>
                    <a:pt x="12048" y="1954"/>
                    <a:pt x="12088" y="1950"/>
                  </a:cubicBezTo>
                  <a:cubicBezTo>
                    <a:pt x="12231" y="1933"/>
                    <a:pt x="12366" y="1883"/>
                    <a:pt x="12483" y="1799"/>
                  </a:cubicBezTo>
                  <a:cubicBezTo>
                    <a:pt x="12592" y="1707"/>
                    <a:pt x="12685" y="1606"/>
                    <a:pt x="12744" y="1480"/>
                  </a:cubicBezTo>
                  <a:cubicBezTo>
                    <a:pt x="12844" y="1261"/>
                    <a:pt x="12928" y="1026"/>
                    <a:pt x="12987" y="783"/>
                  </a:cubicBezTo>
                  <a:cubicBezTo>
                    <a:pt x="13029" y="581"/>
                    <a:pt x="13122" y="388"/>
                    <a:pt x="13256" y="228"/>
                  </a:cubicBezTo>
                  <a:cubicBezTo>
                    <a:pt x="13351" y="145"/>
                    <a:pt x="13467" y="102"/>
                    <a:pt x="13584" y="102"/>
                  </a:cubicBezTo>
                  <a:cubicBezTo>
                    <a:pt x="13644" y="102"/>
                    <a:pt x="13703" y="113"/>
                    <a:pt x="13760" y="136"/>
                  </a:cubicBezTo>
                  <a:cubicBezTo>
                    <a:pt x="14088" y="270"/>
                    <a:pt x="14281" y="547"/>
                    <a:pt x="14524" y="665"/>
                  </a:cubicBezTo>
                  <a:cubicBezTo>
                    <a:pt x="14634" y="730"/>
                    <a:pt x="14755" y="762"/>
                    <a:pt x="14875" y="762"/>
                  </a:cubicBezTo>
                  <a:cubicBezTo>
                    <a:pt x="14959" y="762"/>
                    <a:pt x="15042" y="746"/>
                    <a:pt x="15121" y="715"/>
                  </a:cubicBezTo>
                  <a:cubicBezTo>
                    <a:pt x="15171" y="699"/>
                    <a:pt x="15213" y="665"/>
                    <a:pt x="15247" y="615"/>
                  </a:cubicBezTo>
                  <a:cubicBezTo>
                    <a:pt x="15272" y="581"/>
                    <a:pt x="15272" y="564"/>
                    <a:pt x="15272" y="564"/>
                  </a:cubicBezTo>
                  <a:lnTo>
                    <a:pt x="15272" y="564"/>
                  </a:lnTo>
                  <a:cubicBezTo>
                    <a:pt x="15230" y="615"/>
                    <a:pt x="15180" y="648"/>
                    <a:pt x="15113" y="673"/>
                  </a:cubicBezTo>
                  <a:cubicBezTo>
                    <a:pt x="15051" y="693"/>
                    <a:pt x="14987" y="702"/>
                    <a:pt x="14924" y="702"/>
                  </a:cubicBezTo>
                  <a:cubicBezTo>
                    <a:pt x="14798" y="702"/>
                    <a:pt x="14673" y="665"/>
                    <a:pt x="14566" y="598"/>
                  </a:cubicBezTo>
                  <a:cubicBezTo>
                    <a:pt x="14340" y="489"/>
                    <a:pt x="14155" y="195"/>
                    <a:pt x="13802" y="43"/>
                  </a:cubicBezTo>
                  <a:cubicBezTo>
                    <a:pt x="13732" y="14"/>
                    <a:pt x="13657" y="0"/>
                    <a:pt x="1358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>
              <a:off x="4018680" y="-7833725"/>
              <a:ext cx="357900" cy="113850"/>
            </a:xfrm>
            <a:custGeom>
              <a:avLst/>
              <a:gdLst/>
              <a:ahLst/>
              <a:cxnLst/>
              <a:rect l="l" t="t" r="r" b="b"/>
              <a:pathLst>
                <a:path w="14316" h="4554" extrusionOk="0">
                  <a:moveTo>
                    <a:pt x="13810" y="0"/>
                  </a:moveTo>
                  <a:cubicBezTo>
                    <a:pt x="13748" y="0"/>
                    <a:pt x="13686" y="9"/>
                    <a:pt x="13626" y="26"/>
                  </a:cubicBezTo>
                  <a:cubicBezTo>
                    <a:pt x="13492" y="51"/>
                    <a:pt x="13374" y="110"/>
                    <a:pt x="13265" y="185"/>
                  </a:cubicBezTo>
                  <a:cubicBezTo>
                    <a:pt x="13139" y="286"/>
                    <a:pt x="13030" y="404"/>
                    <a:pt x="12946" y="538"/>
                  </a:cubicBezTo>
                  <a:cubicBezTo>
                    <a:pt x="12778" y="874"/>
                    <a:pt x="12644" y="1227"/>
                    <a:pt x="12551" y="1597"/>
                  </a:cubicBezTo>
                  <a:cubicBezTo>
                    <a:pt x="12484" y="1798"/>
                    <a:pt x="12392" y="1991"/>
                    <a:pt x="12274" y="2159"/>
                  </a:cubicBezTo>
                  <a:cubicBezTo>
                    <a:pt x="12148" y="2344"/>
                    <a:pt x="11963" y="2479"/>
                    <a:pt x="11745" y="2546"/>
                  </a:cubicBezTo>
                  <a:cubicBezTo>
                    <a:pt x="11652" y="2572"/>
                    <a:pt x="11557" y="2584"/>
                    <a:pt x="11460" y="2584"/>
                  </a:cubicBezTo>
                  <a:cubicBezTo>
                    <a:pt x="11089" y="2584"/>
                    <a:pt x="10695" y="2409"/>
                    <a:pt x="10342" y="2176"/>
                  </a:cubicBezTo>
                  <a:cubicBezTo>
                    <a:pt x="9888" y="1882"/>
                    <a:pt x="9443" y="1462"/>
                    <a:pt x="8813" y="1345"/>
                  </a:cubicBezTo>
                  <a:cubicBezTo>
                    <a:pt x="8733" y="1332"/>
                    <a:pt x="8653" y="1326"/>
                    <a:pt x="8573" y="1326"/>
                  </a:cubicBezTo>
                  <a:cubicBezTo>
                    <a:pt x="8333" y="1326"/>
                    <a:pt x="8095" y="1382"/>
                    <a:pt x="7881" y="1496"/>
                  </a:cubicBezTo>
                  <a:cubicBezTo>
                    <a:pt x="7595" y="1647"/>
                    <a:pt x="7343" y="1849"/>
                    <a:pt x="7133" y="2092"/>
                  </a:cubicBezTo>
                  <a:cubicBezTo>
                    <a:pt x="6688" y="2579"/>
                    <a:pt x="6402" y="3134"/>
                    <a:pt x="6016" y="3579"/>
                  </a:cubicBezTo>
                  <a:cubicBezTo>
                    <a:pt x="5696" y="4041"/>
                    <a:pt x="5192" y="4344"/>
                    <a:pt x="4638" y="4411"/>
                  </a:cubicBezTo>
                  <a:cubicBezTo>
                    <a:pt x="4126" y="4386"/>
                    <a:pt x="3647" y="4184"/>
                    <a:pt x="3269" y="3848"/>
                  </a:cubicBezTo>
                  <a:cubicBezTo>
                    <a:pt x="2891" y="3545"/>
                    <a:pt x="2555" y="3226"/>
                    <a:pt x="2202" y="2999"/>
                  </a:cubicBezTo>
                  <a:cubicBezTo>
                    <a:pt x="1891" y="2773"/>
                    <a:pt x="1513" y="2647"/>
                    <a:pt x="1127" y="2630"/>
                  </a:cubicBezTo>
                  <a:cubicBezTo>
                    <a:pt x="841" y="2647"/>
                    <a:pt x="555" y="2747"/>
                    <a:pt x="329" y="2932"/>
                  </a:cubicBezTo>
                  <a:cubicBezTo>
                    <a:pt x="177" y="3041"/>
                    <a:pt x="77" y="3201"/>
                    <a:pt x="26" y="3377"/>
                  </a:cubicBezTo>
                  <a:cubicBezTo>
                    <a:pt x="9" y="3436"/>
                    <a:pt x="1" y="3503"/>
                    <a:pt x="9" y="3562"/>
                  </a:cubicBezTo>
                  <a:cubicBezTo>
                    <a:pt x="18" y="3562"/>
                    <a:pt x="18" y="3495"/>
                    <a:pt x="60" y="3386"/>
                  </a:cubicBezTo>
                  <a:cubicBezTo>
                    <a:pt x="110" y="3218"/>
                    <a:pt x="219" y="3083"/>
                    <a:pt x="354" y="2983"/>
                  </a:cubicBezTo>
                  <a:cubicBezTo>
                    <a:pt x="581" y="2815"/>
                    <a:pt x="849" y="2731"/>
                    <a:pt x="1127" y="2731"/>
                  </a:cubicBezTo>
                  <a:cubicBezTo>
                    <a:pt x="1488" y="2747"/>
                    <a:pt x="1841" y="2873"/>
                    <a:pt x="2135" y="3100"/>
                  </a:cubicBezTo>
                  <a:cubicBezTo>
                    <a:pt x="2471" y="3327"/>
                    <a:pt x="2798" y="3655"/>
                    <a:pt x="3176" y="3957"/>
                  </a:cubicBezTo>
                  <a:cubicBezTo>
                    <a:pt x="3580" y="4318"/>
                    <a:pt x="4092" y="4528"/>
                    <a:pt x="4638" y="4554"/>
                  </a:cubicBezTo>
                  <a:cubicBezTo>
                    <a:pt x="4932" y="4537"/>
                    <a:pt x="5218" y="4444"/>
                    <a:pt x="5461" y="4285"/>
                  </a:cubicBezTo>
                  <a:cubicBezTo>
                    <a:pt x="5713" y="4125"/>
                    <a:pt x="5940" y="3924"/>
                    <a:pt x="6125" y="3688"/>
                  </a:cubicBezTo>
                  <a:cubicBezTo>
                    <a:pt x="6528" y="3235"/>
                    <a:pt x="6814" y="2672"/>
                    <a:pt x="7234" y="2218"/>
                  </a:cubicBezTo>
                  <a:cubicBezTo>
                    <a:pt x="7435" y="1983"/>
                    <a:pt x="7679" y="1798"/>
                    <a:pt x="7948" y="1655"/>
                  </a:cubicBezTo>
                  <a:cubicBezTo>
                    <a:pt x="8135" y="1555"/>
                    <a:pt x="8346" y="1502"/>
                    <a:pt x="8560" y="1502"/>
                  </a:cubicBezTo>
                  <a:cubicBezTo>
                    <a:pt x="8633" y="1502"/>
                    <a:pt x="8706" y="1508"/>
                    <a:pt x="8779" y="1521"/>
                  </a:cubicBezTo>
                  <a:cubicBezTo>
                    <a:pt x="9376" y="1613"/>
                    <a:pt x="9804" y="2017"/>
                    <a:pt x="10266" y="2319"/>
                  </a:cubicBezTo>
                  <a:cubicBezTo>
                    <a:pt x="10502" y="2470"/>
                    <a:pt x="10745" y="2588"/>
                    <a:pt x="11006" y="2672"/>
                  </a:cubicBezTo>
                  <a:cubicBezTo>
                    <a:pt x="11147" y="2713"/>
                    <a:pt x="11291" y="2734"/>
                    <a:pt x="11435" y="2734"/>
                  </a:cubicBezTo>
                  <a:cubicBezTo>
                    <a:pt x="11556" y="2734"/>
                    <a:pt x="11676" y="2719"/>
                    <a:pt x="11795" y="2689"/>
                  </a:cubicBezTo>
                  <a:cubicBezTo>
                    <a:pt x="12039" y="2613"/>
                    <a:pt x="12249" y="2462"/>
                    <a:pt x="12392" y="2252"/>
                  </a:cubicBezTo>
                  <a:cubicBezTo>
                    <a:pt x="12509" y="2067"/>
                    <a:pt x="12610" y="1865"/>
                    <a:pt x="12669" y="1655"/>
                  </a:cubicBezTo>
                  <a:cubicBezTo>
                    <a:pt x="12761" y="1294"/>
                    <a:pt x="12887" y="941"/>
                    <a:pt x="13047" y="605"/>
                  </a:cubicBezTo>
                  <a:cubicBezTo>
                    <a:pt x="13173" y="362"/>
                    <a:pt x="13391" y="177"/>
                    <a:pt x="13660" y="110"/>
                  </a:cubicBezTo>
                  <a:cubicBezTo>
                    <a:pt x="13730" y="89"/>
                    <a:pt x="13801" y="78"/>
                    <a:pt x="13872" y="78"/>
                  </a:cubicBezTo>
                  <a:cubicBezTo>
                    <a:pt x="13972" y="78"/>
                    <a:pt x="14071" y="99"/>
                    <a:pt x="14164" y="143"/>
                  </a:cubicBezTo>
                  <a:cubicBezTo>
                    <a:pt x="14273" y="202"/>
                    <a:pt x="14315" y="244"/>
                    <a:pt x="14315" y="244"/>
                  </a:cubicBezTo>
                  <a:cubicBezTo>
                    <a:pt x="14282" y="177"/>
                    <a:pt x="14223" y="127"/>
                    <a:pt x="14156" y="93"/>
                  </a:cubicBezTo>
                  <a:cubicBezTo>
                    <a:pt x="14050" y="32"/>
                    <a:pt x="13930" y="0"/>
                    <a:pt x="138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>
              <a:off x="4153730" y="-7961025"/>
              <a:ext cx="184625" cy="52375"/>
            </a:xfrm>
            <a:custGeom>
              <a:avLst/>
              <a:gdLst/>
              <a:ahLst/>
              <a:cxnLst/>
              <a:rect l="l" t="t" r="r" b="b"/>
              <a:pathLst>
                <a:path w="7385" h="2095" extrusionOk="0">
                  <a:moveTo>
                    <a:pt x="5051" y="0"/>
                  </a:moveTo>
                  <a:cubicBezTo>
                    <a:pt x="4704" y="0"/>
                    <a:pt x="4370" y="126"/>
                    <a:pt x="4117" y="363"/>
                  </a:cubicBezTo>
                  <a:cubicBezTo>
                    <a:pt x="3848" y="624"/>
                    <a:pt x="3621" y="934"/>
                    <a:pt x="3470" y="1287"/>
                  </a:cubicBezTo>
                  <a:cubicBezTo>
                    <a:pt x="3386" y="1447"/>
                    <a:pt x="3285" y="1598"/>
                    <a:pt x="3167" y="1741"/>
                  </a:cubicBezTo>
                  <a:cubicBezTo>
                    <a:pt x="3072" y="1860"/>
                    <a:pt x="2931" y="1935"/>
                    <a:pt x="2780" y="1935"/>
                  </a:cubicBezTo>
                  <a:cubicBezTo>
                    <a:pt x="2772" y="1935"/>
                    <a:pt x="2764" y="1934"/>
                    <a:pt x="2756" y="1934"/>
                  </a:cubicBezTo>
                  <a:cubicBezTo>
                    <a:pt x="2596" y="1909"/>
                    <a:pt x="2453" y="1833"/>
                    <a:pt x="2361" y="1707"/>
                  </a:cubicBezTo>
                  <a:cubicBezTo>
                    <a:pt x="2260" y="1581"/>
                    <a:pt x="2185" y="1438"/>
                    <a:pt x="2134" y="1287"/>
                  </a:cubicBezTo>
                  <a:cubicBezTo>
                    <a:pt x="2067" y="968"/>
                    <a:pt x="1916" y="674"/>
                    <a:pt x="1706" y="430"/>
                  </a:cubicBezTo>
                  <a:cubicBezTo>
                    <a:pt x="1597" y="321"/>
                    <a:pt x="1454" y="254"/>
                    <a:pt x="1294" y="229"/>
                  </a:cubicBezTo>
                  <a:cubicBezTo>
                    <a:pt x="1276" y="227"/>
                    <a:pt x="1258" y="225"/>
                    <a:pt x="1239" y="225"/>
                  </a:cubicBezTo>
                  <a:cubicBezTo>
                    <a:pt x="1114" y="225"/>
                    <a:pt x="986" y="275"/>
                    <a:pt x="891" y="363"/>
                  </a:cubicBezTo>
                  <a:cubicBezTo>
                    <a:pt x="740" y="539"/>
                    <a:pt x="622" y="750"/>
                    <a:pt x="572" y="976"/>
                  </a:cubicBezTo>
                  <a:cubicBezTo>
                    <a:pt x="530" y="1136"/>
                    <a:pt x="454" y="1287"/>
                    <a:pt x="353" y="1413"/>
                  </a:cubicBezTo>
                  <a:cubicBezTo>
                    <a:pt x="261" y="1522"/>
                    <a:pt x="135" y="1598"/>
                    <a:pt x="0" y="1615"/>
                  </a:cubicBezTo>
                  <a:cubicBezTo>
                    <a:pt x="17" y="1619"/>
                    <a:pt x="36" y="1621"/>
                    <a:pt x="56" y="1621"/>
                  </a:cubicBezTo>
                  <a:cubicBezTo>
                    <a:pt x="76" y="1621"/>
                    <a:pt x="97" y="1619"/>
                    <a:pt x="118" y="1615"/>
                  </a:cubicBezTo>
                  <a:cubicBezTo>
                    <a:pt x="227" y="1590"/>
                    <a:pt x="328" y="1531"/>
                    <a:pt x="395" y="1447"/>
                  </a:cubicBezTo>
                  <a:cubicBezTo>
                    <a:pt x="513" y="1321"/>
                    <a:pt x="605" y="1161"/>
                    <a:pt x="656" y="993"/>
                  </a:cubicBezTo>
                  <a:cubicBezTo>
                    <a:pt x="714" y="792"/>
                    <a:pt x="824" y="598"/>
                    <a:pt x="966" y="439"/>
                  </a:cubicBezTo>
                  <a:cubicBezTo>
                    <a:pt x="1036" y="376"/>
                    <a:pt x="1129" y="342"/>
                    <a:pt x="1226" y="342"/>
                  </a:cubicBezTo>
                  <a:cubicBezTo>
                    <a:pt x="1246" y="342"/>
                    <a:pt x="1266" y="343"/>
                    <a:pt x="1286" y="346"/>
                  </a:cubicBezTo>
                  <a:cubicBezTo>
                    <a:pt x="1412" y="363"/>
                    <a:pt x="1529" y="422"/>
                    <a:pt x="1613" y="514"/>
                  </a:cubicBezTo>
                  <a:cubicBezTo>
                    <a:pt x="1807" y="750"/>
                    <a:pt x="1941" y="1027"/>
                    <a:pt x="2000" y="1321"/>
                  </a:cubicBezTo>
                  <a:cubicBezTo>
                    <a:pt x="2050" y="1497"/>
                    <a:pt x="2134" y="1657"/>
                    <a:pt x="2243" y="1791"/>
                  </a:cubicBezTo>
                  <a:cubicBezTo>
                    <a:pt x="2361" y="1951"/>
                    <a:pt x="2537" y="2060"/>
                    <a:pt x="2739" y="2094"/>
                  </a:cubicBezTo>
                  <a:cubicBezTo>
                    <a:pt x="2748" y="2094"/>
                    <a:pt x="2757" y="2094"/>
                    <a:pt x="2765" y="2094"/>
                  </a:cubicBezTo>
                  <a:cubicBezTo>
                    <a:pt x="2966" y="2094"/>
                    <a:pt x="3156" y="2003"/>
                    <a:pt x="3285" y="1850"/>
                  </a:cubicBezTo>
                  <a:cubicBezTo>
                    <a:pt x="3411" y="1699"/>
                    <a:pt x="3512" y="1539"/>
                    <a:pt x="3596" y="1363"/>
                  </a:cubicBezTo>
                  <a:cubicBezTo>
                    <a:pt x="3747" y="1035"/>
                    <a:pt x="3957" y="733"/>
                    <a:pt x="4209" y="481"/>
                  </a:cubicBezTo>
                  <a:cubicBezTo>
                    <a:pt x="4437" y="268"/>
                    <a:pt x="4732" y="151"/>
                    <a:pt x="5045" y="151"/>
                  </a:cubicBezTo>
                  <a:cubicBezTo>
                    <a:pt x="5066" y="151"/>
                    <a:pt x="5087" y="152"/>
                    <a:pt x="5108" y="153"/>
                  </a:cubicBezTo>
                  <a:cubicBezTo>
                    <a:pt x="5251" y="161"/>
                    <a:pt x="5394" y="203"/>
                    <a:pt x="5520" y="279"/>
                  </a:cubicBezTo>
                  <a:cubicBezTo>
                    <a:pt x="5637" y="363"/>
                    <a:pt x="5738" y="472"/>
                    <a:pt x="5805" y="598"/>
                  </a:cubicBezTo>
                  <a:cubicBezTo>
                    <a:pt x="5931" y="842"/>
                    <a:pt x="6082" y="1077"/>
                    <a:pt x="6267" y="1279"/>
                  </a:cubicBezTo>
                  <a:cubicBezTo>
                    <a:pt x="6369" y="1376"/>
                    <a:pt x="6502" y="1425"/>
                    <a:pt x="6636" y="1425"/>
                  </a:cubicBezTo>
                  <a:cubicBezTo>
                    <a:pt x="6745" y="1425"/>
                    <a:pt x="6854" y="1393"/>
                    <a:pt x="6948" y="1329"/>
                  </a:cubicBezTo>
                  <a:cubicBezTo>
                    <a:pt x="7082" y="1220"/>
                    <a:pt x="7191" y="1077"/>
                    <a:pt x="7258" y="909"/>
                  </a:cubicBezTo>
                  <a:cubicBezTo>
                    <a:pt x="7300" y="817"/>
                    <a:pt x="7342" y="716"/>
                    <a:pt x="7368" y="615"/>
                  </a:cubicBezTo>
                  <a:cubicBezTo>
                    <a:pt x="7376" y="581"/>
                    <a:pt x="7384" y="539"/>
                    <a:pt x="7384" y="506"/>
                  </a:cubicBezTo>
                  <a:cubicBezTo>
                    <a:pt x="7384" y="506"/>
                    <a:pt x="7384" y="506"/>
                    <a:pt x="7383" y="506"/>
                  </a:cubicBezTo>
                  <a:cubicBezTo>
                    <a:pt x="7366" y="506"/>
                    <a:pt x="7331" y="663"/>
                    <a:pt x="7200" y="884"/>
                  </a:cubicBezTo>
                  <a:cubicBezTo>
                    <a:pt x="7132" y="1027"/>
                    <a:pt x="7032" y="1153"/>
                    <a:pt x="6897" y="1245"/>
                  </a:cubicBezTo>
                  <a:cubicBezTo>
                    <a:pt x="6825" y="1295"/>
                    <a:pt x="6741" y="1320"/>
                    <a:pt x="6656" y="1320"/>
                  </a:cubicBezTo>
                  <a:cubicBezTo>
                    <a:pt x="6543" y="1320"/>
                    <a:pt x="6429" y="1276"/>
                    <a:pt x="6343" y="1195"/>
                  </a:cubicBezTo>
                  <a:cubicBezTo>
                    <a:pt x="6175" y="985"/>
                    <a:pt x="6032" y="758"/>
                    <a:pt x="5923" y="523"/>
                  </a:cubicBezTo>
                  <a:cubicBezTo>
                    <a:pt x="5839" y="380"/>
                    <a:pt x="5730" y="262"/>
                    <a:pt x="5604" y="161"/>
                  </a:cubicBezTo>
                  <a:cubicBezTo>
                    <a:pt x="5461" y="69"/>
                    <a:pt x="5293" y="10"/>
                    <a:pt x="5116" y="2"/>
                  </a:cubicBezTo>
                  <a:cubicBezTo>
                    <a:pt x="5095" y="1"/>
                    <a:pt x="5073" y="0"/>
                    <a:pt x="50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>
              <a:off x="3652005" y="-7947975"/>
              <a:ext cx="202475" cy="99550"/>
            </a:xfrm>
            <a:custGeom>
              <a:avLst/>
              <a:gdLst/>
              <a:ahLst/>
              <a:cxnLst/>
              <a:rect l="l" t="t" r="r" b="b"/>
              <a:pathLst>
                <a:path w="8099" h="3982" extrusionOk="0">
                  <a:moveTo>
                    <a:pt x="8023" y="1"/>
                  </a:moveTo>
                  <a:lnTo>
                    <a:pt x="8023" y="1"/>
                  </a:lnTo>
                  <a:cubicBezTo>
                    <a:pt x="8006" y="1"/>
                    <a:pt x="8023" y="202"/>
                    <a:pt x="8032" y="547"/>
                  </a:cubicBezTo>
                  <a:cubicBezTo>
                    <a:pt x="8032" y="765"/>
                    <a:pt x="7998" y="975"/>
                    <a:pt x="7931" y="1177"/>
                  </a:cubicBezTo>
                  <a:cubicBezTo>
                    <a:pt x="7838" y="1437"/>
                    <a:pt x="7645" y="1656"/>
                    <a:pt x="7393" y="1773"/>
                  </a:cubicBezTo>
                  <a:cubicBezTo>
                    <a:pt x="7304" y="1818"/>
                    <a:pt x="7203" y="1840"/>
                    <a:pt x="7101" y="1840"/>
                  </a:cubicBezTo>
                  <a:cubicBezTo>
                    <a:pt x="7050" y="1840"/>
                    <a:pt x="6998" y="1835"/>
                    <a:pt x="6948" y="1824"/>
                  </a:cubicBezTo>
                  <a:cubicBezTo>
                    <a:pt x="6788" y="1773"/>
                    <a:pt x="6646" y="1664"/>
                    <a:pt x="6562" y="1521"/>
                  </a:cubicBezTo>
                  <a:cubicBezTo>
                    <a:pt x="6452" y="1378"/>
                    <a:pt x="6368" y="1202"/>
                    <a:pt x="6259" y="1034"/>
                  </a:cubicBezTo>
                  <a:cubicBezTo>
                    <a:pt x="6158" y="832"/>
                    <a:pt x="5990" y="681"/>
                    <a:pt x="5780" y="589"/>
                  </a:cubicBezTo>
                  <a:cubicBezTo>
                    <a:pt x="5683" y="559"/>
                    <a:pt x="5585" y="545"/>
                    <a:pt x="5488" y="545"/>
                  </a:cubicBezTo>
                  <a:cubicBezTo>
                    <a:pt x="5114" y="545"/>
                    <a:pt x="4759" y="754"/>
                    <a:pt x="4579" y="1101"/>
                  </a:cubicBezTo>
                  <a:cubicBezTo>
                    <a:pt x="4369" y="1546"/>
                    <a:pt x="4302" y="2050"/>
                    <a:pt x="4377" y="2529"/>
                  </a:cubicBezTo>
                  <a:cubicBezTo>
                    <a:pt x="4403" y="2764"/>
                    <a:pt x="4394" y="2991"/>
                    <a:pt x="4335" y="3218"/>
                  </a:cubicBezTo>
                  <a:cubicBezTo>
                    <a:pt x="4285" y="3428"/>
                    <a:pt x="4159" y="3613"/>
                    <a:pt x="3983" y="3739"/>
                  </a:cubicBezTo>
                  <a:cubicBezTo>
                    <a:pt x="3878" y="3803"/>
                    <a:pt x="3756" y="3836"/>
                    <a:pt x="3634" y="3836"/>
                  </a:cubicBezTo>
                  <a:cubicBezTo>
                    <a:pt x="3550" y="3836"/>
                    <a:pt x="3465" y="3820"/>
                    <a:pt x="3386" y="3789"/>
                  </a:cubicBezTo>
                  <a:cubicBezTo>
                    <a:pt x="3193" y="3714"/>
                    <a:pt x="3025" y="3604"/>
                    <a:pt x="2874" y="3453"/>
                  </a:cubicBezTo>
                  <a:cubicBezTo>
                    <a:pt x="2588" y="3168"/>
                    <a:pt x="2395" y="2806"/>
                    <a:pt x="2109" y="2538"/>
                  </a:cubicBezTo>
                  <a:cubicBezTo>
                    <a:pt x="1877" y="2290"/>
                    <a:pt x="1553" y="2157"/>
                    <a:pt x="1214" y="2157"/>
                  </a:cubicBezTo>
                  <a:cubicBezTo>
                    <a:pt x="1185" y="2157"/>
                    <a:pt x="1156" y="2158"/>
                    <a:pt x="1126" y="2160"/>
                  </a:cubicBezTo>
                  <a:cubicBezTo>
                    <a:pt x="580" y="2193"/>
                    <a:pt x="135" y="2580"/>
                    <a:pt x="26" y="3109"/>
                  </a:cubicBezTo>
                  <a:cubicBezTo>
                    <a:pt x="1" y="3252"/>
                    <a:pt x="1" y="3386"/>
                    <a:pt x="26" y="3529"/>
                  </a:cubicBezTo>
                  <a:cubicBezTo>
                    <a:pt x="34" y="3579"/>
                    <a:pt x="43" y="3621"/>
                    <a:pt x="68" y="3663"/>
                  </a:cubicBezTo>
                  <a:cubicBezTo>
                    <a:pt x="43" y="3487"/>
                    <a:pt x="60" y="3302"/>
                    <a:pt x="102" y="3126"/>
                  </a:cubicBezTo>
                  <a:cubicBezTo>
                    <a:pt x="144" y="2916"/>
                    <a:pt x="253" y="2731"/>
                    <a:pt x="396" y="2580"/>
                  </a:cubicBezTo>
                  <a:cubicBezTo>
                    <a:pt x="597" y="2386"/>
                    <a:pt x="858" y="2277"/>
                    <a:pt x="1135" y="2269"/>
                  </a:cubicBezTo>
                  <a:cubicBezTo>
                    <a:pt x="1155" y="2268"/>
                    <a:pt x="1174" y="2267"/>
                    <a:pt x="1194" y="2267"/>
                  </a:cubicBezTo>
                  <a:cubicBezTo>
                    <a:pt x="1509" y="2267"/>
                    <a:pt x="1812" y="2393"/>
                    <a:pt x="2034" y="2630"/>
                  </a:cubicBezTo>
                  <a:cubicBezTo>
                    <a:pt x="2294" y="2882"/>
                    <a:pt x="2487" y="3235"/>
                    <a:pt x="2781" y="3554"/>
                  </a:cubicBezTo>
                  <a:cubicBezTo>
                    <a:pt x="2941" y="3722"/>
                    <a:pt x="3134" y="3840"/>
                    <a:pt x="3344" y="3924"/>
                  </a:cubicBezTo>
                  <a:cubicBezTo>
                    <a:pt x="3442" y="3962"/>
                    <a:pt x="3546" y="3982"/>
                    <a:pt x="3649" y="3982"/>
                  </a:cubicBezTo>
                  <a:cubicBezTo>
                    <a:pt x="3793" y="3982"/>
                    <a:pt x="3936" y="3943"/>
                    <a:pt x="4058" y="3865"/>
                  </a:cubicBezTo>
                  <a:cubicBezTo>
                    <a:pt x="4268" y="3730"/>
                    <a:pt x="4419" y="3512"/>
                    <a:pt x="4478" y="3268"/>
                  </a:cubicBezTo>
                  <a:cubicBezTo>
                    <a:pt x="4537" y="3033"/>
                    <a:pt x="4554" y="2781"/>
                    <a:pt x="4529" y="2529"/>
                  </a:cubicBezTo>
                  <a:cubicBezTo>
                    <a:pt x="4512" y="2294"/>
                    <a:pt x="4512" y="2059"/>
                    <a:pt x="4529" y="1824"/>
                  </a:cubicBezTo>
                  <a:cubicBezTo>
                    <a:pt x="4545" y="1597"/>
                    <a:pt x="4613" y="1387"/>
                    <a:pt x="4713" y="1185"/>
                  </a:cubicBezTo>
                  <a:cubicBezTo>
                    <a:pt x="4869" y="887"/>
                    <a:pt x="5179" y="709"/>
                    <a:pt x="5504" y="709"/>
                  </a:cubicBezTo>
                  <a:cubicBezTo>
                    <a:pt x="5582" y="709"/>
                    <a:pt x="5661" y="719"/>
                    <a:pt x="5738" y="740"/>
                  </a:cubicBezTo>
                  <a:cubicBezTo>
                    <a:pt x="5915" y="816"/>
                    <a:pt x="6057" y="950"/>
                    <a:pt x="6158" y="1110"/>
                  </a:cubicBezTo>
                  <a:cubicBezTo>
                    <a:pt x="6251" y="1278"/>
                    <a:pt x="6335" y="1454"/>
                    <a:pt x="6452" y="1605"/>
                  </a:cubicBezTo>
                  <a:cubicBezTo>
                    <a:pt x="6562" y="1773"/>
                    <a:pt x="6730" y="1891"/>
                    <a:pt x="6914" y="1941"/>
                  </a:cubicBezTo>
                  <a:cubicBezTo>
                    <a:pt x="6971" y="1955"/>
                    <a:pt x="7029" y="1961"/>
                    <a:pt x="7087" y="1961"/>
                  </a:cubicBezTo>
                  <a:cubicBezTo>
                    <a:pt x="7211" y="1961"/>
                    <a:pt x="7335" y="1931"/>
                    <a:pt x="7444" y="1874"/>
                  </a:cubicBezTo>
                  <a:cubicBezTo>
                    <a:pt x="7712" y="1740"/>
                    <a:pt x="7922" y="1496"/>
                    <a:pt x="8006" y="1210"/>
                  </a:cubicBezTo>
                  <a:cubicBezTo>
                    <a:pt x="8074" y="1000"/>
                    <a:pt x="8099" y="774"/>
                    <a:pt x="8082" y="555"/>
                  </a:cubicBezTo>
                  <a:cubicBezTo>
                    <a:pt x="8082" y="421"/>
                    <a:pt x="8065" y="278"/>
                    <a:pt x="8048" y="144"/>
                  </a:cubicBezTo>
                  <a:cubicBezTo>
                    <a:pt x="8048" y="93"/>
                    <a:pt x="8040" y="51"/>
                    <a:pt x="80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>
              <a:off x="3676580" y="-8826125"/>
              <a:ext cx="633000" cy="578200"/>
            </a:xfrm>
            <a:custGeom>
              <a:avLst/>
              <a:gdLst/>
              <a:ahLst/>
              <a:cxnLst/>
              <a:rect l="l" t="t" r="r" b="b"/>
              <a:pathLst>
                <a:path w="25320" h="23128" extrusionOk="0">
                  <a:moveTo>
                    <a:pt x="11058" y="0"/>
                  </a:moveTo>
                  <a:cubicBezTo>
                    <a:pt x="9975" y="0"/>
                    <a:pt x="8892" y="259"/>
                    <a:pt x="8023" y="794"/>
                  </a:cubicBezTo>
                  <a:cubicBezTo>
                    <a:pt x="6435" y="1785"/>
                    <a:pt x="5436" y="2777"/>
                    <a:pt x="5368" y="4650"/>
                  </a:cubicBezTo>
                  <a:cubicBezTo>
                    <a:pt x="5147" y="4547"/>
                    <a:pt x="4910" y="4500"/>
                    <a:pt x="4665" y="4500"/>
                  </a:cubicBezTo>
                  <a:cubicBezTo>
                    <a:pt x="3152" y="4500"/>
                    <a:pt x="1313" y="6302"/>
                    <a:pt x="706" y="7943"/>
                  </a:cubicBezTo>
                  <a:cubicBezTo>
                    <a:pt x="1" y="9858"/>
                    <a:pt x="379" y="11740"/>
                    <a:pt x="1034" y="13680"/>
                  </a:cubicBezTo>
                  <a:cubicBezTo>
                    <a:pt x="2160" y="17015"/>
                    <a:pt x="3940" y="20098"/>
                    <a:pt x="6251" y="22753"/>
                  </a:cubicBezTo>
                  <a:cubicBezTo>
                    <a:pt x="6415" y="22938"/>
                    <a:pt x="6647" y="23127"/>
                    <a:pt x="6870" y="23127"/>
                  </a:cubicBezTo>
                  <a:cubicBezTo>
                    <a:pt x="6931" y="23127"/>
                    <a:pt x="6991" y="23113"/>
                    <a:pt x="7049" y="23081"/>
                  </a:cubicBezTo>
                  <a:cubicBezTo>
                    <a:pt x="7217" y="22938"/>
                    <a:pt x="7309" y="22728"/>
                    <a:pt x="7292" y="22509"/>
                  </a:cubicBezTo>
                  <a:cubicBezTo>
                    <a:pt x="7427" y="20686"/>
                    <a:pt x="7040" y="18864"/>
                    <a:pt x="6729" y="17057"/>
                  </a:cubicBezTo>
                  <a:cubicBezTo>
                    <a:pt x="6427" y="15251"/>
                    <a:pt x="6192" y="13378"/>
                    <a:pt x="6620" y="11589"/>
                  </a:cubicBezTo>
                  <a:cubicBezTo>
                    <a:pt x="7049" y="9808"/>
                    <a:pt x="8267" y="8111"/>
                    <a:pt x="10031" y="7607"/>
                  </a:cubicBezTo>
                  <a:cubicBezTo>
                    <a:pt x="10422" y="7493"/>
                    <a:pt x="10823" y="7443"/>
                    <a:pt x="11226" y="7443"/>
                  </a:cubicBezTo>
                  <a:cubicBezTo>
                    <a:pt x="12165" y="7443"/>
                    <a:pt x="13115" y="7717"/>
                    <a:pt x="13979" y="8111"/>
                  </a:cubicBezTo>
                  <a:cubicBezTo>
                    <a:pt x="15214" y="8665"/>
                    <a:pt x="16323" y="9463"/>
                    <a:pt x="17507" y="10119"/>
                  </a:cubicBezTo>
                  <a:cubicBezTo>
                    <a:pt x="18623" y="10748"/>
                    <a:pt x="19868" y="11257"/>
                    <a:pt x="21148" y="11257"/>
                  </a:cubicBezTo>
                  <a:cubicBezTo>
                    <a:pt x="21217" y="11257"/>
                    <a:pt x="21286" y="11256"/>
                    <a:pt x="21355" y="11253"/>
                  </a:cubicBezTo>
                  <a:cubicBezTo>
                    <a:pt x="22707" y="11194"/>
                    <a:pt x="24102" y="10438"/>
                    <a:pt x="24572" y="9169"/>
                  </a:cubicBezTo>
                  <a:cubicBezTo>
                    <a:pt x="25042" y="7893"/>
                    <a:pt x="24253" y="6212"/>
                    <a:pt x="22909" y="6044"/>
                  </a:cubicBezTo>
                  <a:cubicBezTo>
                    <a:pt x="24354" y="5792"/>
                    <a:pt x="25320" y="4415"/>
                    <a:pt x="25068" y="2962"/>
                  </a:cubicBezTo>
                  <a:cubicBezTo>
                    <a:pt x="24883" y="1895"/>
                    <a:pt x="24060" y="1046"/>
                    <a:pt x="23001" y="819"/>
                  </a:cubicBezTo>
                  <a:lnTo>
                    <a:pt x="23001" y="811"/>
                  </a:lnTo>
                  <a:cubicBezTo>
                    <a:pt x="22798" y="768"/>
                    <a:pt x="22596" y="749"/>
                    <a:pt x="22395" y="749"/>
                  </a:cubicBezTo>
                  <a:cubicBezTo>
                    <a:pt x="20709" y="749"/>
                    <a:pt x="19088" y="2105"/>
                    <a:pt x="17375" y="2105"/>
                  </a:cubicBezTo>
                  <a:cubicBezTo>
                    <a:pt x="17265" y="2105"/>
                    <a:pt x="17155" y="2100"/>
                    <a:pt x="17045" y="2088"/>
                  </a:cubicBezTo>
                  <a:cubicBezTo>
                    <a:pt x="15793" y="1953"/>
                    <a:pt x="14785" y="1055"/>
                    <a:pt x="13651" y="534"/>
                  </a:cubicBezTo>
                  <a:cubicBezTo>
                    <a:pt x="12871" y="182"/>
                    <a:pt x="11964" y="0"/>
                    <a:pt x="110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>
              <a:off x="3746505" y="-8762225"/>
              <a:ext cx="534100" cy="941850"/>
            </a:xfrm>
            <a:custGeom>
              <a:avLst/>
              <a:gdLst/>
              <a:ahLst/>
              <a:cxnLst/>
              <a:rect l="l" t="t" r="r" b="b"/>
              <a:pathLst>
                <a:path w="21364" h="37674" extrusionOk="0">
                  <a:moveTo>
                    <a:pt x="9145" y="1"/>
                  </a:moveTo>
                  <a:cubicBezTo>
                    <a:pt x="8763" y="1"/>
                    <a:pt x="8378" y="23"/>
                    <a:pt x="7990" y="70"/>
                  </a:cubicBezTo>
                  <a:lnTo>
                    <a:pt x="7494" y="128"/>
                  </a:lnTo>
                  <a:cubicBezTo>
                    <a:pt x="2160" y="1086"/>
                    <a:pt x="1" y="6151"/>
                    <a:pt x="1101" y="11452"/>
                  </a:cubicBezTo>
                  <a:lnTo>
                    <a:pt x="4109" y="32201"/>
                  </a:lnTo>
                  <a:cubicBezTo>
                    <a:pt x="4577" y="35379"/>
                    <a:pt x="7318" y="37673"/>
                    <a:pt x="10447" y="37673"/>
                  </a:cubicBezTo>
                  <a:cubicBezTo>
                    <a:pt x="10743" y="37673"/>
                    <a:pt x="11041" y="37653"/>
                    <a:pt x="11342" y="37611"/>
                  </a:cubicBezTo>
                  <a:cubicBezTo>
                    <a:pt x="14836" y="37124"/>
                    <a:pt x="17289" y="33906"/>
                    <a:pt x="16819" y="30403"/>
                  </a:cubicBezTo>
                  <a:lnTo>
                    <a:pt x="16298" y="26531"/>
                  </a:lnTo>
                  <a:cubicBezTo>
                    <a:pt x="16298" y="26531"/>
                    <a:pt x="21363" y="25111"/>
                    <a:pt x="20800" y="19945"/>
                  </a:cubicBezTo>
                  <a:cubicBezTo>
                    <a:pt x="20532" y="17450"/>
                    <a:pt x="19557" y="12359"/>
                    <a:pt x="18633" y="7764"/>
                  </a:cubicBezTo>
                  <a:cubicBezTo>
                    <a:pt x="17711" y="3200"/>
                    <a:pt x="13693" y="1"/>
                    <a:pt x="91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>
              <a:off x="3980055" y="-8127100"/>
              <a:ext cx="178325" cy="66300"/>
            </a:xfrm>
            <a:custGeom>
              <a:avLst/>
              <a:gdLst/>
              <a:ahLst/>
              <a:cxnLst/>
              <a:rect l="l" t="t" r="r" b="b"/>
              <a:pathLst>
                <a:path w="7133" h="2652" extrusionOk="0">
                  <a:moveTo>
                    <a:pt x="0" y="0"/>
                  </a:moveTo>
                  <a:cubicBezTo>
                    <a:pt x="0" y="0"/>
                    <a:pt x="1534" y="2651"/>
                    <a:pt x="5259" y="2651"/>
                  </a:cubicBezTo>
                  <a:cubicBezTo>
                    <a:pt x="5831" y="2651"/>
                    <a:pt x="6455" y="2589"/>
                    <a:pt x="7132" y="2445"/>
                  </a:cubicBezTo>
                  <a:lnTo>
                    <a:pt x="6956" y="1109"/>
                  </a:lnTo>
                  <a:cubicBezTo>
                    <a:pt x="6408" y="1185"/>
                    <a:pt x="5857" y="1222"/>
                    <a:pt x="5307" y="1222"/>
                  </a:cubicBezTo>
                  <a:cubicBezTo>
                    <a:pt x="3478" y="1222"/>
                    <a:pt x="1660" y="807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>
              <a:off x="4134630" y="-8505450"/>
              <a:ext cx="39500" cy="36950"/>
            </a:xfrm>
            <a:custGeom>
              <a:avLst/>
              <a:gdLst/>
              <a:ahLst/>
              <a:cxnLst/>
              <a:rect l="l" t="t" r="r" b="b"/>
              <a:pathLst>
                <a:path w="1580" h="1478" extrusionOk="0">
                  <a:moveTo>
                    <a:pt x="809" y="0"/>
                  </a:moveTo>
                  <a:cubicBezTo>
                    <a:pt x="764" y="0"/>
                    <a:pt x="718" y="5"/>
                    <a:pt x="672" y="13"/>
                  </a:cubicBezTo>
                  <a:cubicBezTo>
                    <a:pt x="269" y="81"/>
                    <a:pt x="0" y="459"/>
                    <a:pt x="59" y="870"/>
                  </a:cubicBezTo>
                  <a:cubicBezTo>
                    <a:pt x="59" y="870"/>
                    <a:pt x="59" y="879"/>
                    <a:pt x="67" y="887"/>
                  </a:cubicBezTo>
                  <a:cubicBezTo>
                    <a:pt x="127" y="1239"/>
                    <a:pt x="434" y="1478"/>
                    <a:pt x="780" y="1478"/>
                  </a:cubicBezTo>
                  <a:cubicBezTo>
                    <a:pt x="822" y="1478"/>
                    <a:pt x="864" y="1474"/>
                    <a:pt x="907" y="1467"/>
                  </a:cubicBezTo>
                  <a:cubicBezTo>
                    <a:pt x="1310" y="1391"/>
                    <a:pt x="1579" y="1013"/>
                    <a:pt x="1520" y="610"/>
                  </a:cubicBezTo>
                  <a:cubicBezTo>
                    <a:pt x="1520" y="601"/>
                    <a:pt x="1512" y="593"/>
                    <a:pt x="1512" y="585"/>
                  </a:cubicBezTo>
                  <a:cubicBezTo>
                    <a:pt x="1453" y="243"/>
                    <a:pt x="1151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>
              <a:off x="4118030" y="-8509050"/>
              <a:ext cx="75200" cy="24150"/>
            </a:xfrm>
            <a:custGeom>
              <a:avLst/>
              <a:gdLst/>
              <a:ahLst/>
              <a:cxnLst/>
              <a:rect l="l" t="t" r="r" b="b"/>
              <a:pathLst>
                <a:path w="3008" h="966" extrusionOk="0">
                  <a:moveTo>
                    <a:pt x="1665" y="0"/>
                  </a:moveTo>
                  <a:cubicBezTo>
                    <a:pt x="1586" y="0"/>
                    <a:pt x="1507" y="5"/>
                    <a:pt x="1428" y="15"/>
                  </a:cubicBezTo>
                  <a:cubicBezTo>
                    <a:pt x="1008" y="65"/>
                    <a:pt x="622" y="233"/>
                    <a:pt x="303" y="510"/>
                  </a:cubicBezTo>
                  <a:cubicBezTo>
                    <a:pt x="76" y="729"/>
                    <a:pt x="0" y="913"/>
                    <a:pt x="51" y="955"/>
                  </a:cubicBezTo>
                  <a:cubicBezTo>
                    <a:pt x="58" y="962"/>
                    <a:pt x="69" y="966"/>
                    <a:pt x="82" y="966"/>
                  </a:cubicBezTo>
                  <a:cubicBezTo>
                    <a:pt x="231" y="966"/>
                    <a:pt x="731" y="569"/>
                    <a:pt x="1470" y="477"/>
                  </a:cubicBezTo>
                  <a:cubicBezTo>
                    <a:pt x="1575" y="464"/>
                    <a:pt x="1677" y="458"/>
                    <a:pt x="1774" y="458"/>
                  </a:cubicBezTo>
                  <a:cubicBezTo>
                    <a:pt x="2328" y="458"/>
                    <a:pt x="2749" y="638"/>
                    <a:pt x="2907" y="638"/>
                  </a:cubicBezTo>
                  <a:cubicBezTo>
                    <a:pt x="2935" y="638"/>
                    <a:pt x="2955" y="633"/>
                    <a:pt x="2966" y="619"/>
                  </a:cubicBezTo>
                  <a:cubicBezTo>
                    <a:pt x="3008" y="569"/>
                    <a:pt x="2899" y="401"/>
                    <a:pt x="2621" y="241"/>
                  </a:cubicBezTo>
                  <a:cubicBezTo>
                    <a:pt x="2329" y="85"/>
                    <a:pt x="1998" y="0"/>
                    <a:pt x="16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>
              <a:off x="3945805" y="-8490050"/>
              <a:ext cx="39950" cy="37725"/>
            </a:xfrm>
            <a:custGeom>
              <a:avLst/>
              <a:gdLst/>
              <a:ahLst/>
              <a:cxnLst/>
              <a:rect l="l" t="t" r="r" b="b"/>
              <a:pathLst>
                <a:path w="1598" h="1509" extrusionOk="0">
                  <a:moveTo>
                    <a:pt x="803" y="0"/>
                  </a:moveTo>
                  <a:cubicBezTo>
                    <a:pt x="763" y="0"/>
                    <a:pt x="722" y="4"/>
                    <a:pt x="681" y="11"/>
                  </a:cubicBezTo>
                  <a:cubicBezTo>
                    <a:pt x="270" y="86"/>
                    <a:pt x="1" y="473"/>
                    <a:pt x="68" y="884"/>
                  </a:cubicBezTo>
                  <a:cubicBezTo>
                    <a:pt x="68" y="893"/>
                    <a:pt x="68" y="901"/>
                    <a:pt x="68" y="909"/>
                  </a:cubicBezTo>
                  <a:cubicBezTo>
                    <a:pt x="136" y="1263"/>
                    <a:pt x="445" y="1508"/>
                    <a:pt x="792" y="1508"/>
                  </a:cubicBezTo>
                  <a:cubicBezTo>
                    <a:pt x="833" y="1508"/>
                    <a:pt x="875" y="1505"/>
                    <a:pt x="917" y="1498"/>
                  </a:cubicBezTo>
                  <a:cubicBezTo>
                    <a:pt x="1320" y="1422"/>
                    <a:pt x="1597" y="1035"/>
                    <a:pt x="1530" y="624"/>
                  </a:cubicBezTo>
                  <a:cubicBezTo>
                    <a:pt x="1530" y="624"/>
                    <a:pt x="1530" y="615"/>
                    <a:pt x="1521" y="607"/>
                  </a:cubicBezTo>
                  <a:cubicBezTo>
                    <a:pt x="1461" y="253"/>
                    <a:pt x="1151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>
              <a:off x="3927755" y="-8493525"/>
              <a:ext cx="75200" cy="23950"/>
            </a:xfrm>
            <a:custGeom>
              <a:avLst/>
              <a:gdLst/>
              <a:ahLst/>
              <a:cxnLst/>
              <a:rect l="l" t="t" r="r" b="b"/>
              <a:pathLst>
                <a:path w="3008" h="958" extrusionOk="0">
                  <a:moveTo>
                    <a:pt x="1676" y="0"/>
                  </a:moveTo>
                  <a:cubicBezTo>
                    <a:pt x="1594" y="0"/>
                    <a:pt x="1511" y="5"/>
                    <a:pt x="1429" y="15"/>
                  </a:cubicBezTo>
                  <a:cubicBezTo>
                    <a:pt x="1009" y="57"/>
                    <a:pt x="622" y="234"/>
                    <a:pt x="303" y="511"/>
                  </a:cubicBezTo>
                  <a:cubicBezTo>
                    <a:pt x="76" y="729"/>
                    <a:pt x="1" y="914"/>
                    <a:pt x="51" y="948"/>
                  </a:cubicBezTo>
                  <a:cubicBezTo>
                    <a:pt x="59" y="955"/>
                    <a:pt x="70" y="958"/>
                    <a:pt x="84" y="958"/>
                  </a:cubicBezTo>
                  <a:cubicBezTo>
                    <a:pt x="240" y="958"/>
                    <a:pt x="739" y="561"/>
                    <a:pt x="1479" y="469"/>
                  </a:cubicBezTo>
                  <a:cubicBezTo>
                    <a:pt x="1575" y="458"/>
                    <a:pt x="1669" y="453"/>
                    <a:pt x="1759" y="453"/>
                  </a:cubicBezTo>
                  <a:cubicBezTo>
                    <a:pt x="2311" y="453"/>
                    <a:pt x="2736" y="633"/>
                    <a:pt x="2901" y="633"/>
                  </a:cubicBezTo>
                  <a:cubicBezTo>
                    <a:pt x="2932" y="633"/>
                    <a:pt x="2954" y="627"/>
                    <a:pt x="2966" y="612"/>
                  </a:cubicBezTo>
                  <a:cubicBezTo>
                    <a:pt x="3008" y="570"/>
                    <a:pt x="2899" y="402"/>
                    <a:pt x="2621" y="242"/>
                  </a:cubicBezTo>
                  <a:cubicBezTo>
                    <a:pt x="2333" y="81"/>
                    <a:pt x="2006" y="0"/>
                    <a:pt x="1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>
              <a:off x="4056705" y="-8500950"/>
              <a:ext cx="80250" cy="164475"/>
            </a:xfrm>
            <a:custGeom>
              <a:avLst/>
              <a:gdLst/>
              <a:ahLst/>
              <a:cxnLst/>
              <a:rect l="l" t="t" r="r" b="b"/>
              <a:pathLst>
                <a:path w="3210" h="6579" extrusionOk="0">
                  <a:moveTo>
                    <a:pt x="89" y="0"/>
                  </a:moveTo>
                  <a:cubicBezTo>
                    <a:pt x="87" y="0"/>
                    <a:pt x="86" y="1"/>
                    <a:pt x="84" y="1"/>
                  </a:cubicBezTo>
                  <a:cubicBezTo>
                    <a:pt x="0" y="52"/>
                    <a:pt x="815" y="1791"/>
                    <a:pt x="1916" y="3874"/>
                  </a:cubicBezTo>
                  <a:lnTo>
                    <a:pt x="2680" y="5344"/>
                  </a:lnTo>
                  <a:cubicBezTo>
                    <a:pt x="2806" y="5512"/>
                    <a:pt x="2882" y="5714"/>
                    <a:pt x="2890" y="5924"/>
                  </a:cubicBezTo>
                  <a:cubicBezTo>
                    <a:pt x="2873" y="6067"/>
                    <a:pt x="2689" y="6134"/>
                    <a:pt x="2487" y="6176"/>
                  </a:cubicBezTo>
                  <a:cubicBezTo>
                    <a:pt x="1697" y="6377"/>
                    <a:pt x="1227" y="6520"/>
                    <a:pt x="1227" y="6562"/>
                  </a:cubicBezTo>
                  <a:cubicBezTo>
                    <a:pt x="1229" y="6573"/>
                    <a:pt x="1255" y="6579"/>
                    <a:pt x="1305" y="6579"/>
                  </a:cubicBezTo>
                  <a:cubicBezTo>
                    <a:pt x="1475" y="6579"/>
                    <a:pt x="1914" y="6515"/>
                    <a:pt x="2546" y="6411"/>
                  </a:cubicBezTo>
                  <a:cubicBezTo>
                    <a:pt x="2663" y="6394"/>
                    <a:pt x="2773" y="6369"/>
                    <a:pt x="2882" y="6319"/>
                  </a:cubicBezTo>
                  <a:cubicBezTo>
                    <a:pt x="3025" y="6260"/>
                    <a:pt x="3134" y="6142"/>
                    <a:pt x="3176" y="5991"/>
                  </a:cubicBezTo>
                  <a:cubicBezTo>
                    <a:pt x="3209" y="5714"/>
                    <a:pt x="3134" y="5436"/>
                    <a:pt x="2983" y="5201"/>
                  </a:cubicBezTo>
                  <a:lnTo>
                    <a:pt x="2218" y="3714"/>
                  </a:lnTo>
                  <a:cubicBezTo>
                    <a:pt x="1142" y="1653"/>
                    <a:pt x="197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>
              <a:off x="4027505" y="-8316125"/>
              <a:ext cx="73125" cy="51550"/>
            </a:xfrm>
            <a:custGeom>
              <a:avLst/>
              <a:gdLst/>
              <a:ahLst/>
              <a:cxnLst/>
              <a:rect l="l" t="t" r="r" b="b"/>
              <a:pathLst>
                <a:path w="2925" h="2062" extrusionOk="0">
                  <a:moveTo>
                    <a:pt x="132" y="0"/>
                  </a:moveTo>
                  <a:cubicBezTo>
                    <a:pt x="130" y="0"/>
                    <a:pt x="129" y="0"/>
                    <a:pt x="127" y="1"/>
                  </a:cubicBezTo>
                  <a:cubicBezTo>
                    <a:pt x="68" y="1"/>
                    <a:pt x="1" y="228"/>
                    <a:pt x="76" y="580"/>
                  </a:cubicBezTo>
                  <a:cubicBezTo>
                    <a:pt x="186" y="1059"/>
                    <a:pt x="480" y="1471"/>
                    <a:pt x="891" y="1731"/>
                  </a:cubicBezTo>
                  <a:cubicBezTo>
                    <a:pt x="1237" y="1948"/>
                    <a:pt x="1638" y="2061"/>
                    <a:pt x="2045" y="2061"/>
                  </a:cubicBezTo>
                  <a:cubicBezTo>
                    <a:pt x="2142" y="2061"/>
                    <a:pt x="2239" y="2055"/>
                    <a:pt x="2336" y="2042"/>
                  </a:cubicBezTo>
                  <a:cubicBezTo>
                    <a:pt x="2723" y="1983"/>
                    <a:pt x="2924" y="1849"/>
                    <a:pt x="2907" y="1798"/>
                  </a:cubicBezTo>
                  <a:cubicBezTo>
                    <a:pt x="2882" y="1681"/>
                    <a:pt x="1983" y="1882"/>
                    <a:pt x="1168" y="1362"/>
                  </a:cubicBezTo>
                  <a:cubicBezTo>
                    <a:pt x="374" y="848"/>
                    <a:pt x="256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>
              <a:off x="3901305" y="-8579575"/>
              <a:ext cx="91575" cy="32850"/>
            </a:xfrm>
            <a:custGeom>
              <a:avLst/>
              <a:gdLst/>
              <a:ahLst/>
              <a:cxnLst/>
              <a:rect l="l" t="t" r="r" b="b"/>
              <a:pathLst>
                <a:path w="3663" h="1314" extrusionOk="0">
                  <a:moveTo>
                    <a:pt x="2387" y="0"/>
                  </a:moveTo>
                  <a:cubicBezTo>
                    <a:pt x="1666" y="0"/>
                    <a:pt x="957" y="248"/>
                    <a:pt x="387" y="710"/>
                  </a:cubicBezTo>
                  <a:cubicBezTo>
                    <a:pt x="101" y="962"/>
                    <a:pt x="0" y="1172"/>
                    <a:pt x="67" y="1265"/>
                  </a:cubicBezTo>
                  <a:cubicBezTo>
                    <a:pt x="96" y="1299"/>
                    <a:pt x="146" y="1313"/>
                    <a:pt x="215" y="1313"/>
                  </a:cubicBezTo>
                  <a:cubicBezTo>
                    <a:pt x="503" y="1313"/>
                    <a:pt x="1117" y="1053"/>
                    <a:pt x="1857" y="870"/>
                  </a:cubicBezTo>
                  <a:cubicBezTo>
                    <a:pt x="2772" y="651"/>
                    <a:pt x="3570" y="660"/>
                    <a:pt x="3621" y="433"/>
                  </a:cubicBezTo>
                  <a:cubicBezTo>
                    <a:pt x="3663" y="324"/>
                    <a:pt x="3453" y="173"/>
                    <a:pt x="3091" y="80"/>
                  </a:cubicBezTo>
                  <a:cubicBezTo>
                    <a:pt x="2858" y="27"/>
                    <a:pt x="2622" y="0"/>
                    <a:pt x="23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>
              <a:off x="4109005" y="-8575450"/>
              <a:ext cx="70150" cy="24525"/>
            </a:xfrm>
            <a:custGeom>
              <a:avLst/>
              <a:gdLst/>
              <a:ahLst/>
              <a:cxnLst/>
              <a:rect l="l" t="t" r="r" b="b"/>
              <a:pathLst>
                <a:path w="2806" h="981" extrusionOk="0">
                  <a:moveTo>
                    <a:pt x="1522" y="1"/>
                  </a:moveTo>
                  <a:cubicBezTo>
                    <a:pt x="1083" y="1"/>
                    <a:pt x="645" y="150"/>
                    <a:pt x="286" y="436"/>
                  </a:cubicBezTo>
                  <a:cubicBezTo>
                    <a:pt x="67" y="638"/>
                    <a:pt x="0" y="823"/>
                    <a:pt x="67" y="915"/>
                  </a:cubicBezTo>
                  <a:cubicBezTo>
                    <a:pt x="110" y="962"/>
                    <a:pt x="183" y="980"/>
                    <a:pt x="281" y="980"/>
                  </a:cubicBezTo>
                  <a:cubicBezTo>
                    <a:pt x="530" y="980"/>
                    <a:pt x="940" y="862"/>
                    <a:pt x="1411" y="814"/>
                  </a:cubicBezTo>
                  <a:cubicBezTo>
                    <a:pt x="1620" y="793"/>
                    <a:pt x="1818" y="790"/>
                    <a:pt x="1996" y="790"/>
                  </a:cubicBezTo>
                  <a:cubicBezTo>
                    <a:pt x="2063" y="790"/>
                    <a:pt x="2126" y="791"/>
                    <a:pt x="2187" y="791"/>
                  </a:cubicBezTo>
                  <a:cubicBezTo>
                    <a:pt x="2478" y="791"/>
                    <a:pt x="2689" y="781"/>
                    <a:pt x="2755" y="671"/>
                  </a:cubicBezTo>
                  <a:cubicBezTo>
                    <a:pt x="2806" y="571"/>
                    <a:pt x="2713" y="394"/>
                    <a:pt x="2453" y="243"/>
                  </a:cubicBezTo>
                  <a:cubicBezTo>
                    <a:pt x="2163" y="80"/>
                    <a:pt x="1842" y="1"/>
                    <a:pt x="1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>
              <a:off x="3707905" y="-8383525"/>
              <a:ext cx="108550" cy="135000"/>
            </a:xfrm>
            <a:custGeom>
              <a:avLst/>
              <a:gdLst/>
              <a:ahLst/>
              <a:cxnLst/>
              <a:rect l="l" t="t" r="r" b="b"/>
              <a:pathLst>
                <a:path w="4342" h="5400" extrusionOk="0">
                  <a:moveTo>
                    <a:pt x="2851" y="1"/>
                  </a:moveTo>
                  <a:cubicBezTo>
                    <a:pt x="1815" y="1"/>
                    <a:pt x="0" y="370"/>
                    <a:pt x="394" y="2949"/>
                  </a:cubicBezTo>
                  <a:cubicBezTo>
                    <a:pt x="695" y="4945"/>
                    <a:pt x="1933" y="5399"/>
                    <a:pt x="2942" y="5399"/>
                  </a:cubicBezTo>
                  <a:cubicBezTo>
                    <a:pt x="3707" y="5399"/>
                    <a:pt x="4341" y="5138"/>
                    <a:pt x="4334" y="5091"/>
                  </a:cubicBezTo>
                  <a:cubicBezTo>
                    <a:pt x="4326" y="4990"/>
                    <a:pt x="3527" y="59"/>
                    <a:pt x="3527" y="59"/>
                  </a:cubicBezTo>
                  <a:cubicBezTo>
                    <a:pt x="3503" y="50"/>
                    <a:pt x="3229" y="1"/>
                    <a:pt x="28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>
              <a:off x="3738755" y="-8352250"/>
              <a:ext cx="46000" cy="76475"/>
            </a:xfrm>
            <a:custGeom>
              <a:avLst/>
              <a:gdLst/>
              <a:ahLst/>
              <a:cxnLst/>
              <a:rect l="l" t="t" r="r" b="b"/>
              <a:pathLst>
                <a:path w="1840" h="3059" extrusionOk="0">
                  <a:moveTo>
                    <a:pt x="804" y="1"/>
                  </a:moveTo>
                  <a:cubicBezTo>
                    <a:pt x="762" y="1"/>
                    <a:pt x="721" y="6"/>
                    <a:pt x="681" y="18"/>
                  </a:cubicBezTo>
                  <a:cubicBezTo>
                    <a:pt x="395" y="119"/>
                    <a:pt x="185" y="362"/>
                    <a:pt x="118" y="665"/>
                  </a:cubicBezTo>
                  <a:cubicBezTo>
                    <a:pt x="17" y="992"/>
                    <a:pt x="0" y="1337"/>
                    <a:pt x="59" y="1673"/>
                  </a:cubicBezTo>
                  <a:cubicBezTo>
                    <a:pt x="185" y="2378"/>
                    <a:pt x="655" y="2983"/>
                    <a:pt x="1185" y="3050"/>
                  </a:cubicBezTo>
                  <a:cubicBezTo>
                    <a:pt x="1218" y="3056"/>
                    <a:pt x="1251" y="3059"/>
                    <a:pt x="1284" y="3059"/>
                  </a:cubicBezTo>
                  <a:cubicBezTo>
                    <a:pt x="1445" y="3059"/>
                    <a:pt x="1604" y="2992"/>
                    <a:pt x="1722" y="2874"/>
                  </a:cubicBezTo>
                  <a:cubicBezTo>
                    <a:pt x="1831" y="2765"/>
                    <a:pt x="1840" y="2681"/>
                    <a:pt x="1815" y="2672"/>
                  </a:cubicBezTo>
                  <a:lnTo>
                    <a:pt x="1815" y="2672"/>
                  </a:lnTo>
                  <a:cubicBezTo>
                    <a:pt x="1806" y="2672"/>
                    <a:pt x="1764" y="2723"/>
                    <a:pt x="1672" y="2790"/>
                  </a:cubicBezTo>
                  <a:cubicBezTo>
                    <a:pt x="1566" y="2852"/>
                    <a:pt x="1451" y="2887"/>
                    <a:pt x="1333" y="2887"/>
                  </a:cubicBezTo>
                  <a:cubicBezTo>
                    <a:pt x="1292" y="2887"/>
                    <a:pt x="1251" y="2883"/>
                    <a:pt x="1210" y="2874"/>
                  </a:cubicBezTo>
                  <a:cubicBezTo>
                    <a:pt x="815" y="2790"/>
                    <a:pt x="420" y="2252"/>
                    <a:pt x="303" y="1622"/>
                  </a:cubicBezTo>
                  <a:cubicBezTo>
                    <a:pt x="252" y="1320"/>
                    <a:pt x="261" y="1017"/>
                    <a:pt x="345" y="723"/>
                  </a:cubicBezTo>
                  <a:cubicBezTo>
                    <a:pt x="378" y="488"/>
                    <a:pt x="521" y="287"/>
                    <a:pt x="731" y="186"/>
                  </a:cubicBezTo>
                  <a:cubicBezTo>
                    <a:pt x="771" y="168"/>
                    <a:pt x="814" y="160"/>
                    <a:pt x="857" y="160"/>
                  </a:cubicBezTo>
                  <a:cubicBezTo>
                    <a:pt x="958" y="160"/>
                    <a:pt x="1059" y="207"/>
                    <a:pt x="1117" y="295"/>
                  </a:cubicBezTo>
                  <a:cubicBezTo>
                    <a:pt x="1176" y="387"/>
                    <a:pt x="1168" y="463"/>
                    <a:pt x="1185" y="463"/>
                  </a:cubicBezTo>
                  <a:cubicBezTo>
                    <a:pt x="1185" y="463"/>
                    <a:pt x="1186" y="464"/>
                    <a:pt x="1187" y="464"/>
                  </a:cubicBezTo>
                  <a:cubicBezTo>
                    <a:pt x="1206" y="464"/>
                    <a:pt x="1249" y="389"/>
                    <a:pt x="1201" y="253"/>
                  </a:cubicBezTo>
                  <a:cubicBezTo>
                    <a:pt x="1168" y="169"/>
                    <a:pt x="1109" y="102"/>
                    <a:pt x="1033" y="60"/>
                  </a:cubicBezTo>
                  <a:cubicBezTo>
                    <a:pt x="962" y="21"/>
                    <a:pt x="883" y="1"/>
                    <a:pt x="80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>
              <a:off x="3750305" y="-8786225"/>
              <a:ext cx="485975" cy="422575"/>
            </a:xfrm>
            <a:custGeom>
              <a:avLst/>
              <a:gdLst/>
              <a:ahLst/>
              <a:cxnLst/>
              <a:rect l="l" t="t" r="r" b="b"/>
              <a:pathLst>
                <a:path w="19439" h="16903" extrusionOk="0">
                  <a:moveTo>
                    <a:pt x="9571" y="0"/>
                  </a:moveTo>
                  <a:cubicBezTo>
                    <a:pt x="9226" y="0"/>
                    <a:pt x="8881" y="16"/>
                    <a:pt x="8535" y="47"/>
                  </a:cubicBezTo>
                  <a:cubicBezTo>
                    <a:pt x="6107" y="282"/>
                    <a:pt x="3864" y="1458"/>
                    <a:pt x="2277" y="3323"/>
                  </a:cubicBezTo>
                  <a:cubicBezTo>
                    <a:pt x="1067" y="4852"/>
                    <a:pt x="336" y="6700"/>
                    <a:pt x="160" y="8632"/>
                  </a:cubicBezTo>
                  <a:cubicBezTo>
                    <a:pt x="0" y="10572"/>
                    <a:pt x="227" y="12521"/>
                    <a:pt x="832" y="14369"/>
                  </a:cubicBezTo>
                  <a:cubicBezTo>
                    <a:pt x="1075" y="15184"/>
                    <a:pt x="1403" y="16016"/>
                    <a:pt x="2058" y="16553"/>
                  </a:cubicBezTo>
                  <a:cubicBezTo>
                    <a:pt x="2308" y="16757"/>
                    <a:pt x="2648" y="16903"/>
                    <a:pt x="2960" y="16903"/>
                  </a:cubicBezTo>
                  <a:cubicBezTo>
                    <a:pt x="3163" y="16903"/>
                    <a:pt x="3355" y="16842"/>
                    <a:pt x="3503" y="16696"/>
                  </a:cubicBezTo>
                  <a:cubicBezTo>
                    <a:pt x="3696" y="16453"/>
                    <a:pt x="3797" y="16150"/>
                    <a:pt x="3797" y="15831"/>
                  </a:cubicBezTo>
                  <a:cubicBezTo>
                    <a:pt x="4150" y="13034"/>
                    <a:pt x="4469" y="10026"/>
                    <a:pt x="3159" y="7523"/>
                  </a:cubicBezTo>
                  <a:cubicBezTo>
                    <a:pt x="3696" y="6540"/>
                    <a:pt x="4436" y="5683"/>
                    <a:pt x="5318" y="5003"/>
                  </a:cubicBezTo>
                  <a:cubicBezTo>
                    <a:pt x="6057" y="4437"/>
                    <a:pt x="6954" y="4137"/>
                    <a:pt x="7871" y="4137"/>
                  </a:cubicBezTo>
                  <a:cubicBezTo>
                    <a:pt x="8070" y="4137"/>
                    <a:pt x="8269" y="4151"/>
                    <a:pt x="8468" y="4180"/>
                  </a:cubicBezTo>
                  <a:cubicBezTo>
                    <a:pt x="10106" y="4474"/>
                    <a:pt x="11257" y="5885"/>
                    <a:pt x="12643" y="6801"/>
                  </a:cubicBezTo>
                  <a:cubicBezTo>
                    <a:pt x="13878" y="7595"/>
                    <a:pt x="15300" y="8002"/>
                    <a:pt x="16731" y="8002"/>
                  </a:cubicBezTo>
                  <a:cubicBezTo>
                    <a:pt x="17646" y="8002"/>
                    <a:pt x="18564" y="7835"/>
                    <a:pt x="19439" y="7498"/>
                  </a:cubicBezTo>
                  <a:lnTo>
                    <a:pt x="17952" y="3869"/>
                  </a:lnTo>
                  <a:cubicBezTo>
                    <a:pt x="17330" y="2928"/>
                    <a:pt x="16482" y="2155"/>
                    <a:pt x="15482" y="1626"/>
                  </a:cubicBezTo>
                  <a:cubicBezTo>
                    <a:pt x="13688" y="560"/>
                    <a:pt x="11647" y="0"/>
                    <a:pt x="9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>
              <a:off x="3827780" y="-8795350"/>
              <a:ext cx="465200" cy="129175"/>
            </a:xfrm>
            <a:custGeom>
              <a:avLst/>
              <a:gdLst/>
              <a:ahLst/>
              <a:cxnLst/>
              <a:rect l="l" t="t" r="r" b="b"/>
              <a:pathLst>
                <a:path w="18608" h="5167" extrusionOk="0">
                  <a:moveTo>
                    <a:pt x="15738" y="168"/>
                  </a:moveTo>
                  <a:cubicBezTo>
                    <a:pt x="15945" y="168"/>
                    <a:pt x="16151" y="227"/>
                    <a:pt x="16331" y="344"/>
                  </a:cubicBezTo>
                  <a:cubicBezTo>
                    <a:pt x="16676" y="596"/>
                    <a:pt x="16894" y="983"/>
                    <a:pt x="16928" y="1403"/>
                  </a:cubicBezTo>
                  <a:cubicBezTo>
                    <a:pt x="16956" y="1706"/>
                    <a:pt x="16903" y="2013"/>
                    <a:pt x="16776" y="2287"/>
                  </a:cubicBezTo>
                  <a:lnTo>
                    <a:pt x="16776" y="2287"/>
                  </a:lnTo>
                  <a:cubicBezTo>
                    <a:pt x="16633" y="2306"/>
                    <a:pt x="16489" y="2316"/>
                    <a:pt x="16345" y="2316"/>
                  </a:cubicBezTo>
                  <a:cubicBezTo>
                    <a:pt x="16242" y="2316"/>
                    <a:pt x="16140" y="2311"/>
                    <a:pt x="16037" y="2302"/>
                  </a:cubicBezTo>
                  <a:cubicBezTo>
                    <a:pt x="15718" y="2285"/>
                    <a:pt x="15407" y="2184"/>
                    <a:pt x="15147" y="2008"/>
                  </a:cubicBezTo>
                  <a:cubicBezTo>
                    <a:pt x="14861" y="1815"/>
                    <a:pt x="14677" y="1504"/>
                    <a:pt x="14643" y="1159"/>
                  </a:cubicBezTo>
                  <a:cubicBezTo>
                    <a:pt x="14660" y="790"/>
                    <a:pt x="14878" y="454"/>
                    <a:pt x="15214" y="302"/>
                  </a:cubicBezTo>
                  <a:cubicBezTo>
                    <a:pt x="15378" y="213"/>
                    <a:pt x="15558" y="168"/>
                    <a:pt x="15738" y="168"/>
                  </a:cubicBezTo>
                  <a:close/>
                  <a:moveTo>
                    <a:pt x="15777" y="0"/>
                  </a:moveTo>
                  <a:cubicBezTo>
                    <a:pt x="15559" y="0"/>
                    <a:pt x="15349" y="59"/>
                    <a:pt x="15155" y="160"/>
                  </a:cubicBezTo>
                  <a:cubicBezTo>
                    <a:pt x="14769" y="336"/>
                    <a:pt x="14517" y="722"/>
                    <a:pt x="14517" y="1151"/>
                  </a:cubicBezTo>
                  <a:cubicBezTo>
                    <a:pt x="14542" y="1529"/>
                    <a:pt x="14752" y="1882"/>
                    <a:pt x="15071" y="2092"/>
                  </a:cubicBezTo>
                  <a:cubicBezTo>
                    <a:pt x="15357" y="2277"/>
                    <a:pt x="15685" y="2377"/>
                    <a:pt x="16021" y="2386"/>
                  </a:cubicBezTo>
                  <a:cubicBezTo>
                    <a:pt x="16096" y="2390"/>
                    <a:pt x="16171" y="2392"/>
                    <a:pt x="16246" y="2392"/>
                  </a:cubicBezTo>
                  <a:cubicBezTo>
                    <a:pt x="16411" y="2392"/>
                    <a:pt x="16574" y="2382"/>
                    <a:pt x="16739" y="2362"/>
                  </a:cubicBezTo>
                  <a:lnTo>
                    <a:pt x="16739" y="2362"/>
                  </a:lnTo>
                  <a:cubicBezTo>
                    <a:pt x="16686" y="2462"/>
                    <a:pt x="16623" y="2558"/>
                    <a:pt x="16550" y="2646"/>
                  </a:cubicBezTo>
                  <a:cubicBezTo>
                    <a:pt x="16256" y="3016"/>
                    <a:pt x="15869" y="3293"/>
                    <a:pt x="15433" y="3461"/>
                  </a:cubicBezTo>
                  <a:cubicBezTo>
                    <a:pt x="14943" y="3639"/>
                    <a:pt x="14431" y="3727"/>
                    <a:pt x="13918" y="3727"/>
                  </a:cubicBezTo>
                  <a:cubicBezTo>
                    <a:pt x="13437" y="3727"/>
                    <a:pt x="12956" y="3649"/>
                    <a:pt x="12492" y="3495"/>
                  </a:cubicBezTo>
                  <a:cubicBezTo>
                    <a:pt x="11526" y="3184"/>
                    <a:pt x="10602" y="2772"/>
                    <a:pt x="9729" y="2251"/>
                  </a:cubicBezTo>
                  <a:cubicBezTo>
                    <a:pt x="8914" y="1773"/>
                    <a:pt x="8049" y="1361"/>
                    <a:pt x="7158" y="1025"/>
                  </a:cubicBezTo>
                  <a:cubicBezTo>
                    <a:pt x="6544" y="799"/>
                    <a:pt x="5897" y="681"/>
                    <a:pt x="5248" y="681"/>
                  </a:cubicBezTo>
                  <a:cubicBezTo>
                    <a:pt x="5028" y="681"/>
                    <a:pt x="4807" y="695"/>
                    <a:pt x="4588" y="722"/>
                  </a:cubicBezTo>
                  <a:cubicBezTo>
                    <a:pt x="3840" y="848"/>
                    <a:pt x="3126" y="1134"/>
                    <a:pt x="2504" y="1563"/>
                  </a:cubicBezTo>
                  <a:cubicBezTo>
                    <a:pt x="1597" y="2193"/>
                    <a:pt x="883" y="3049"/>
                    <a:pt x="413" y="4041"/>
                  </a:cubicBezTo>
                  <a:cubicBezTo>
                    <a:pt x="287" y="4309"/>
                    <a:pt x="177" y="4587"/>
                    <a:pt x="85" y="4864"/>
                  </a:cubicBezTo>
                  <a:cubicBezTo>
                    <a:pt x="51" y="4965"/>
                    <a:pt x="35" y="5032"/>
                    <a:pt x="18" y="5082"/>
                  </a:cubicBezTo>
                  <a:cubicBezTo>
                    <a:pt x="9" y="5107"/>
                    <a:pt x="1" y="5141"/>
                    <a:pt x="1" y="5166"/>
                  </a:cubicBezTo>
                  <a:cubicBezTo>
                    <a:pt x="51" y="5065"/>
                    <a:pt x="85" y="4965"/>
                    <a:pt x="119" y="4864"/>
                  </a:cubicBezTo>
                  <a:cubicBezTo>
                    <a:pt x="194" y="4679"/>
                    <a:pt x="303" y="4402"/>
                    <a:pt x="480" y="4057"/>
                  </a:cubicBezTo>
                  <a:cubicBezTo>
                    <a:pt x="950" y="3091"/>
                    <a:pt x="1673" y="2268"/>
                    <a:pt x="2563" y="1655"/>
                  </a:cubicBezTo>
                  <a:cubicBezTo>
                    <a:pt x="3176" y="1243"/>
                    <a:pt x="3874" y="974"/>
                    <a:pt x="4604" y="857"/>
                  </a:cubicBezTo>
                  <a:cubicBezTo>
                    <a:pt x="4816" y="832"/>
                    <a:pt x="5029" y="819"/>
                    <a:pt x="5241" y="819"/>
                  </a:cubicBezTo>
                  <a:cubicBezTo>
                    <a:pt x="5877" y="819"/>
                    <a:pt x="6507" y="932"/>
                    <a:pt x="7099" y="1159"/>
                  </a:cubicBezTo>
                  <a:cubicBezTo>
                    <a:pt x="7981" y="1495"/>
                    <a:pt x="8830" y="1907"/>
                    <a:pt x="9645" y="2386"/>
                  </a:cubicBezTo>
                  <a:cubicBezTo>
                    <a:pt x="10527" y="2907"/>
                    <a:pt x="11468" y="3335"/>
                    <a:pt x="12442" y="3637"/>
                  </a:cubicBezTo>
                  <a:cubicBezTo>
                    <a:pt x="12926" y="3801"/>
                    <a:pt x="13429" y="3883"/>
                    <a:pt x="13933" y="3883"/>
                  </a:cubicBezTo>
                  <a:cubicBezTo>
                    <a:pt x="14462" y="3883"/>
                    <a:pt x="14992" y="3793"/>
                    <a:pt x="15500" y="3612"/>
                  </a:cubicBezTo>
                  <a:cubicBezTo>
                    <a:pt x="15962" y="3427"/>
                    <a:pt x="16373" y="3125"/>
                    <a:pt x="16693" y="2730"/>
                  </a:cubicBezTo>
                  <a:cubicBezTo>
                    <a:pt x="16790" y="2609"/>
                    <a:pt x="16871" y="2475"/>
                    <a:pt x="16934" y="2334"/>
                  </a:cubicBezTo>
                  <a:lnTo>
                    <a:pt x="16934" y="2334"/>
                  </a:lnTo>
                  <a:cubicBezTo>
                    <a:pt x="17399" y="2272"/>
                    <a:pt x="17839" y="2063"/>
                    <a:pt x="18180" y="1739"/>
                  </a:cubicBezTo>
                  <a:cubicBezTo>
                    <a:pt x="18398" y="1529"/>
                    <a:pt x="18532" y="1252"/>
                    <a:pt x="18583" y="958"/>
                  </a:cubicBezTo>
                  <a:cubicBezTo>
                    <a:pt x="18608" y="857"/>
                    <a:pt x="18608" y="756"/>
                    <a:pt x="18583" y="655"/>
                  </a:cubicBezTo>
                  <a:lnTo>
                    <a:pt x="18583" y="655"/>
                  </a:lnTo>
                  <a:cubicBezTo>
                    <a:pt x="18574" y="655"/>
                    <a:pt x="18591" y="756"/>
                    <a:pt x="18549" y="974"/>
                  </a:cubicBezTo>
                  <a:cubicBezTo>
                    <a:pt x="18482" y="1260"/>
                    <a:pt x="18339" y="1521"/>
                    <a:pt x="18129" y="1722"/>
                  </a:cubicBezTo>
                  <a:cubicBezTo>
                    <a:pt x="17802" y="2009"/>
                    <a:pt x="17400" y="2198"/>
                    <a:pt x="16965" y="2259"/>
                  </a:cubicBezTo>
                  <a:lnTo>
                    <a:pt x="16965" y="2259"/>
                  </a:lnTo>
                  <a:cubicBezTo>
                    <a:pt x="17075" y="1980"/>
                    <a:pt x="17119" y="1673"/>
                    <a:pt x="17087" y="1369"/>
                  </a:cubicBezTo>
                  <a:cubicBezTo>
                    <a:pt x="17045" y="899"/>
                    <a:pt x="16802" y="470"/>
                    <a:pt x="16415" y="202"/>
                  </a:cubicBezTo>
                  <a:cubicBezTo>
                    <a:pt x="16231" y="76"/>
                    <a:pt x="16004" y="8"/>
                    <a:pt x="157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>
              <a:off x="3687305" y="-8657600"/>
              <a:ext cx="125600" cy="114700"/>
            </a:xfrm>
            <a:custGeom>
              <a:avLst/>
              <a:gdLst/>
              <a:ahLst/>
              <a:cxnLst/>
              <a:rect l="l" t="t" r="r" b="b"/>
              <a:pathLst>
                <a:path w="5024" h="4588" extrusionOk="0">
                  <a:moveTo>
                    <a:pt x="4948" y="1"/>
                  </a:moveTo>
                  <a:cubicBezTo>
                    <a:pt x="4939" y="370"/>
                    <a:pt x="4906" y="748"/>
                    <a:pt x="4847" y="1118"/>
                  </a:cubicBezTo>
                  <a:cubicBezTo>
                    <a:pt x="4662" y="2000"/>
                    <a:pt x="4200" y="2806"/>
                    <a:pt x="3528" y="3403"/>
                  </a:cubicBezTo>
                  <a:cubicBezTo>
                    <a:pt x="3150" y="3730"/>
                    <a:pt x="2730" y="3999"/>
                    <a:pt x="2285" y="4201"/>
                  </a:cubicBezTo>
                  <a:cubicBezTo>
                    <a:pt x="1915" y="4369"/>
                    <a:pt x="1512" y="4453"/>
                    <a:pt x="1117" y="4470"/>
                  </a:cubicBezTo>
                  <a:cubicBezTo>
                    <a:pt x="739" y="4453"/>
                    <a:pt x="370" y="4403"/>
                    <a:pt x="0" y="4319"/>
                  </a:cubicBezTo>
                  <a:lnTo>
                    <a:pt x="0" y="4319"/>
                  </a:lnTo>
                  <a:cubicBezTo>
                    <a:pt x="92" y="4369"/>
                    <a:pt x="185" y="4411"/>
                    <a:pt x="286" y="4445"/>
                  </a:cubicBezTo>
                  <a:cubicBezTo>
                    <a:pt x="554" y="4529"/>
                    <a:pt x="832" y="4579"/>
                    <a:pt x="1109" y="4587"/>
                  </a:cubicBezTo>
                  <a:cubicBezTo>
                    <a:pt x="1128" y="4588"/>
                    <a:pt x="1148" y="4588"/>
                    <a:pt x="1167" y="4588"/>
                  </a:cubicBezTo>
                  <a:cubicBezTo>
                    <a:pt x="1576" y="4588"/>
                    <a:pt x="1975" y="4504"/>
                    <a:pt x="2344" y="4352"/>
                  </a:cubicBezTo>
                  <a:cubicBezTo>
                    <a:pt x="2814" y="4142"/>
                    <a:pt x="3251" y="3873"/>
                    <a:pt x="3637" y="3537"/>
                  </a:cubicBezTo>
                  <a:cubicBezTo>
                    <a:pt x="4351" y="2916"/>
                    <a:pt x="4813" y="2067"/>
                    <a:pt x="4965" y="1135"/>
                  </a:cubicBezTo>
                  <a:cubicBezTo>
                    <a:pt x="5015" y="858"/>
                    <a:pt x="5024" y="572"/>
                    <a:pt x="4998" y="295"/>
                  </a:cubicBezTo>
                  <a:cubicBezTo>
                    <a:pt x="4998" y="194"/>
                    <a:pt x="4982" y="93"/>
                    <a:pt x="4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>
              <a:off x="3698855" y="-8595850"/>
              <a:ext cx="129600" cy="110900"/>
            </a:xfrm>
            <a:custGeom>
              <a:avLst/>
              <a:gdLst/>
              <a:ahLst/>
              <a:cxnLst/>
              <a:rect l="l" t="t" r="r" b="b"/>
              <a:pathLst>
                <a:path w="5184" h="4436" extrusionOk="0">
                  <a:moveTo>
                    <a:pt x="5166" y="0"/>
                  </a:moveTo>
                  <a:cubicBezTo>
                    <a:pt x="5124" y="0"/>
                    <a:pt x="5091" y="420"/>
                    <a:pt x="4872" y="1059"/>
                  </a:cubicBezTo>
                  <a:cubicBezTo>
                    <a:pt x="4293" y="2739"/>
                    <a:pt x="2839" y="3974"/>
                    <a:pt x="1084" y="4268"/>
                  </a:cubicBezTo>
                  <a:cubicBezTo>
                    <a:pt x="420" y="4377"/>
                    <a:pt x="0" y="4343"/>
                    <a:pt x="0" y="4377"/>
                  </a:cubicBezTo>
                  <a:cubicBezTo>
                    <a:pt x="84" y="4412"/>
                    <a:pt x="174" y="4430"/>
                    <a:pt x="265" y="4430"/>
                  </a:cubicBezTo>
                  <a:cubicBezTo>
                    <a:pt x="283" y="4430"/>
                    <a:pt x="301" y="4429"/>
                    <a:pt x="319" y="4427"/>
                  </a:cubicBezTo>
                  <a:cubicBezTo>
                    <a:pt x="404" y="4433"/>
                    <a:pt x="489" y="4436"/>
                    <a:pt x="575" y="4436"/>
                  </a:cubicBezTo>
                  <a:cubicBezTo>
                    <a:pt x="758" y="4436"/>
                    <a:pt x="942" y="4423"/>
                    <a:pt x="1126" y="4394"/>
                  </a:cubicBezTo>
                  <a:cubicBezTo>
                    <a:pt x="2957" y="4150"/>
                    <a:pt x="4469" y="2865"/>
                    <a:pt x="5007" y="1101"/>
                  </a:cubicBezTo>
                  <a:cubicBezTo>
                    <a:pt x="5082" y="840"/>
                    <a:pt x="5141" y="572"/>
                    <a:pt x="5166" y="303"/>
                  </a:cubicBezTo>
                  <a:cubicBezTo>
                    <a:pt x="5183" y="202"/>
                    <a:pt x="5183" y="101"/>
                    <a:pt x="5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>
              <a:off x="3938680" y="-8387625"/>
              <a:ext cx="5275" cy="4800"/>
            </a:xfrm>
            <a:custGeom>
              <a:avLst/>
              <a:gdLst/>
              <a:ahLst/>
              <a:cxnLst/>
              <a:rect l="l" t="t" r="r" b="b"/>
              <a:pathLst>
                <a:path w="211" h="192" extrusionOk="0">
                  <a:moveTo>
                    <a:pt x="103" y="0"/>
                  </a:moveTo>
                  <a:cubicBezTo>
                    <a:pt x="94" y="0"/>
                    <a:pt x="85" y="2"/>
                    <a:pt x="76" y="5"/>
                  </a:cubicBezTo>
                  <a:lnTo>
                    <a:pt x="68" y="5"/>
                  </a:lnTo>
                  <a:cubicBezTo>
                    <a:pt x="26" y="21"/>
                    <a:pt x="0" y="80"/>
                    <a:pt x="26" y="122"/>
                  </a:cubicBezTo>
                  <a:cubicBezTo>
                    <a:pt x="33" y="166"/>
                    <a:pt x="72" y="191"/>
                    <a:pt x="116" y="191"/>
                  </a:cubicBezTo>
                  <a:cubicBezTo>
                    <a:pt x="122" y="191"/>
                    <a:pt x="128" y="191"/>
                    <a:pt x="135" y="189"/>
                  </a:cubicBezTo>
                  <a:cubicBezTo>
                    <a:pt x="185" y="164"/>
                    <a:pt x="210" y="114"/>
                    <a:pt x="185" y="72"/>
                  </a:cubicBezTo>
                  <a:cubicBezTo>
                    <a:pt x="178" y="30"/>
                    <a:pt x="143" y="0"/>
                    <a:pt x="10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>
              <a:off x="3975855" y="-8401425"/>
              <a:ext cx="4850" cy="5325"/>
            </a:xfrm>
            <a:custGeom>
              <a:avLst/>
              <a:gdLst/>
              <a:ahLst/>
              <a:cxnLst/>
              <a:rect l="l" t="t" r="r" b="b"/>
              <a:pathLst>
                <a:path w="194" h="213" extrusionOk="0">
                  <a:moveTo>
                    <a:pt x="69" y="1"/>
                  </a:moveTo>
                  <a:cubicBezTo>
                    <a:pt x="63" y="1"/>
                    <a:pt x="57" y="1"/>
                    <a:pt x="51" y="2"/>
                  </a:cubicBezTo>
                  <a:cubicBezTo>
                    <a:pt x="17" y="27"/>
                    <a:pt x="0" y="61"/>
                    <a:pt x="0" y="103"/>
                  </a:cubicBezTo>
                  <a:cubicBezTo>
                    <a:pt x="0" y="170"/>
                    <a:pt x="59" y="212"/>
                    <a:pt x="118" y="212"/>
                  </a:cubicBezTo>
                  <a:cubicBezTo>
                    <a:pt x="168" y="187"/>
                    <a:pt x="193" y="128"/>
                    <a:pt x="168" y="78"/>
                  </a:cubicBezTo>
                  <a:cubicBezTo>
                    <a:pt x="161" y="33"/>
                    <a:pt x="119" y="1"/>
                    <a:pt x="6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>
              <a:off x="4000830" y="-8406875"/>
              <a:ext cx="5075" cy="6975"/>
            </a:xfrm>
            <a:custGeom>
              <a:avLst/>
              <a:gdLst/>
              <a:ahLst/>
              <a:cxnLst/>
              <a:rect l="l" t="t" r="r" b="b"/>
              <a:pathLst>
                <a:path w="203" h="279" extrusionOk="0">
                  <a:moveTo>
                    <a:pt x="79" y="1"/>
                  </a:moveTo>
                  <a:cubicBezTo>
                    <a:pt x="75" y="1"/>
                    <a:pt x="72" y="1"/>
                    <a:pt x="68" y="2"/>
                  </a:cubicBezTo>
                  <a:cubicBezTo>
                    <a:pt x="18" y="10"/>
                    <a:pt x="1" y="86"/>
                    <a:pt x="18" y="161"/>
                  </a:cubicBezTo>
                  <a:cubicBezTo>
                    <a:pt x="43" y="237"/>
                    <a:pt x="93" y="279"/>
                    <a:pt x="135" y="279"/>
                  </a:cubicBezTo>
                  <a:cubicBezTo>
                    <a:pt x="186" y="271"/>
                    <a:pt x="203" y="203"/>
                    <a:pt x="186" y="119"/>
                  </a:cubicBezTo>
                  <a:cubicBezTo>
                    <a:pt x="170" y="49"/>
                    <a:pt x="126" y="1"/>
                    <a:pt x="7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>
              <a:off x="3961155" y="-8364625"/>
              <a:ext cx="4425" cy="2950"/>
            </a:xfrm>
            <a:custGeom>
              <a:avLst/>
              <a:gdLst/>
              <a:ahLst/>
              <a:cxnLst/>
              <a:rect l="l" t="t" r="r" b="b"/>
              <a:pathLst>
                <a:path w="177" h="118" extrusionOk="0">
                  <a:moveTo>
                    <a:pt x="84" y="0"/>
                  </a:moveTo>
                  <a:cubicBezTo>
                    <a:pt x="34" y="9"/>
                    <a:pt x="0" y="34"/>
                    <a:pt x="0" y="67"/>
                  </a:cubicBezTo>
                  <a:cubicBezTo>
                    <a:pt x="9" y="101"/>
                    <a:pt x="51" y="118"/>
                    <a:pt x="93" y="118"/>
                  </a:cubicBezTo>
                  <a:cubicBezTo>
                    <a:pt x="143" y="118"/>
                    <a:pt x="177" y="93"/>
                    <a:pt x="177" y="51"/>
                  </a:cubicBezTo>
                  <a:cubicBezTo>
                    <a:pt x="168" y="0"/>
                    <a:pt x="135" y="0"/>
                    <a:pt x="8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>
              <a:off x="3993480" y="-8378625"/>
              <a:ext cx="5700" cy="5125"/>
            </a:xfrm>
            <a:custGeom>
              <a:avLst/>
              <a:gdLst/>
              <a:ahLst/>
              <a:cxnLst/>
              <a:rect l="l" t="t" r="r" b="b"/>
              <a:pathLst>
                <a:path w="228" h="205" extrusionOk="0">
                  <a:moveTo>
                    <a:pt x="116" y="1"/>
                  </a:moveTo>
                  <a:cubicBezTo>
                    <a:pt x="106" y="1"/>
                    <a:pt x="95" y="2"/>
                    <a:pt x="85" y="6"/>
                  </a:cubicBezTo>
                  <a:cubicBezTo>
                    <a:pt x="34" y="23"/>
                    <a:pt x="1" y="81"/>
                    <a:pt x="26" y="140"/>
                  </a:cubicBezTo>
                  <a:cubicBezTo>
                    <a:pt x="39" y="180"/>
                    <a:pt x="79" y="204"/>
                    <a:pt x="120" y="204"/>
                  </a:cubicBezTo>
                  <a:cubicBezTo>
                    <a:pt x="131" y="204"/>
                    <a:pt x="142" y="203"/>
                    <a:pt x="152" y="199"/>
                  </a:cubicBezTo>
                  <a:cubicBezTo>
                    <a:pt x="203" y="182"/>
                    <a:pt x="228" y="132"/>
                    <a:pt x="219" y="81"/>
                  </a:cubicBezTo>
                  <a:cubicBezTo>
                    <a:pt x="219" y="81"/>
                    <a:pt x="211" y="73"/>
                    <a:pt x="211" y="73"/>
                  </a:cubicBezTo>
                  <a:cubicBezTo>
                    <a:pt x="198" y="26"/>
                    <a:pt x="158" y="1"/>
                    <a:pt x="11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5"/>
            <p:cNvSpPr/>
            <p:nvPr/>
          </p:nvSpPr>
          <p:spPr>
            <a:xfrm>
              <a:off x="4172005" y="-8421800"/>
              <a:ext cx="5050" cy="5000"/>
            </a:xfrm>
            <a:custGeom>
              <a:avLst/>
              <a:gdLst/>
              <a:ahLst/>
              <a:cxnLst/>
              <a:rect l="l" t="t" r="r" b="b"/>
              <a:pathLst>
                <a:path w="202" h="200" extrusionOk="0">
                  <a:moveTo>
                    <a:pt x="95" y="1"/>
                  </a:moveTo>
                  <a:cubicBezTo>
                    <a:pt x="89" y="1"/>
                    <a:pt x="82" y="1"/>
                    <a:pt x="76" y="2"/>
                  </a:cubicBezTo>
                  <a:lnTo>
                    <a:pt x="67" y="2"/>
                  </a:lnTo>
                  <a:cubicBezTo>
                    <a:pt x="25" y="28"/>
                    <a:pt x="0" y="78"/>
                    <a:pt x="17" y="128"/>
                  </a:cubicBezTo>
                  <a:cubicBezTo>
                    <a:pt x="31" y="170"/>
                    <a:pt x="67" y="200"/>
                    <a:pt x="108" y="200"/>
                  </a:cubicBezTo>
                  <a:cubicBezTo>
                    <a:pt x="117" y="200"/>
                    <a:pt x="126" y="199"/>
                    <a:pt x="135" y="196"/>
                  </a:cubicBezTo>
                  <a:cubicBezTo>
                    <a:pt x="185" y="170"/>
                    <a:pt x="202" y="120"/>
                    <a:pt x="185" y="70"/>
                  </a:cubicBezTo>
                  <a:cubicBezTo>
                    <a:pt x="178" y="26"/>
                    <a:pt x="138" y="1"/>
                    <a:pt x="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5"/>
            <p:cNvSpPr/>
            <p:nvPr/>
          </p:nvSpPr>
          <p:spPr>
            <a:xfrm>
              <a:off x="4197630" y="-8427850"/>
              <a:ext cx="4850" cy="5500"/>
            </a:xfrm>
            <a:custGeom>
              <a:avLst/>
              <a:gdLst/>
              <a:ahLst/>
              <a:cxnLst/>
              <a:rect l="l" t="t" r="r" b="b"/>
              <a:pathLst>
                <a:path w="194" h="220" extrusionOk="0">
                  <a:moveTo>
                    <a:pt x="84" y="1"/>
                  </a:moveTo>
                  <a:cubicBezTo>
                    <a:pt x="34" y="18"/>
                    <a:pt x="0" y="76"/>
                    <a:pt x="17" y="127"/>
                  </a:cubicBezTo>
                  <a:cubicBezTo>
                    <a:pt x="34" y="186"/>
                    <a:pt x="84" y="219"/>
                    <a:pt x="135" y="219"/>
                  </a:cubicBezTo>
                  <a:cubicBezTo>
                    <a:pt x="168" y="194"/>
                    <a:pt x="193" y="160"/>
                    <a:pt x="193" y="118"/>
                  </a:cubicBezTo>
                  <a:cubicBezTo>
                    <a:pt x="193" y="51"/>
                    <a:pt x="143" y="1"/>
                    <a:pt x="8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5"/>
            <p:cNvSpPr/>
            <p:nvPr/>
          </p:nvSpPr>
          <p:spPr>
            <a:xfrm>
              <a:off x="4149730" y="-8417725"/>
              <a:ext cx="4875" cy="3925"/>
            </a:xfrm>
            <a:custGeom>
              <a:avLst/>
              <a:gdLst/>
              <a:ahLst/>
              <a:cxnLst/>
              <a:rect l="l" t="t" r="r" b="b"/>
              <a:pathLst>
                <a:path w="195" h="157" extrusionOk="0">
                  <a:moveTo>
                    <a:pt x="101" y="1"/>
                  </a:moveTo>
                  <a:cubicBezTo>
                    <a:pt x="91" y="1"/>
                    <a:pt x="79" y="3"/>
                    <a:pt x="68" y="7"/>
                  </a:cubicBezTo>
                  <a:cubicBezTo>
                    <a:pt x="26" y="24"/>
                    <a:pt x="1" y="66"/>
                    <a:pt x="9" y="108"/>
                  </a:cubicBezTo>
                  <a:cubicBezTo>
                    <a:pt x="22" y="139"/>
                    <a:pt x="53" y="157"/>
                    <a:pt x="85" y="157"/>
                  </a:cubicBezTo>
                  <a:cubicBezTo>
                    <a:pt x="96" y="157"/>
                    <a:pt x="108" y="155"/>
                    <a:pt x="118" y="150"/>
                  </a:cubicBezTo>
                  <a:lnTo>
                    <a:pt x="135" y="150"/>
                  </a:lnTo>
                  <a:cubicBezTo>
                    <a:pt x="177" y="133"/>
                    <a:pt x="194" y="83"/>
                    <a:pt x="177" y="41"/>
                  </a:cubicBezTo>
                  <a:cubicBezTo>
                    <a:pt x="159" y="16"/>
                    <a:pt x="131" y="1"/>
                    <a:pt x="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5"/>
            <p:cNvSpPr/>
            <p:nvPr/>
          </p:nvSpPr>
          <p:spPr>
            <a:xfrm>
              <a:off x="4170955" y="-8394850"/>
              <a:ext cx="5275" cy="5075"/>
            </a:xfrm>
            <a:custGeom>
              <a:avLst/>
              <a:gdLst/>
              <a:ahLst/>
              <a:cxnLst/>
              <a:rect l="l" t="t" r="r" b="b"/>
              <a:pathLst>
                <a:path w="211" h="203" extrusionOk="0">
                  <a:moveTo>
                    <a:pt x="101" y="1"/>
                  </a:moveTo>
                  <a:cubicBezTo>
                    <a:pt x="80" y="1"/>
                    <a:pt x="58" y="9"/>
                    <a:pt x="42" y="25"/>
                  </a:cubicBezTo>
                  <a:cubicBezTo>
                    <a:pt x="0" y="50"/>
                    <a:pt x="0" y="109"/>
                    <a:pt x="25" y="151"/>
                  </a:cubicBezTo>
                  <a:cubicBezTo>
                    <a:pt x="44" y="181"/>
                    <a:pt x="80" y="203"/>
                    <a:pt x="117" y="203"/>
                  </a:cubicBezTo>
                  <a:cubicBezTo>
                    <a:pt x="132" y="203"/>
                    <a:pt x="146" y="200"/>
                    <a:pt x="160" y="193"/>
                  </a:cubicBezTo>
                  <a:cubicBezTo>
                    <a:pt x="202" y="159"/>
                    <a:pt x="210" y="100"/>
                    <a:pt x="177" y="58"/>
                  </a:cubicBezTo>
                  <a:cubicBezTo>
                    <a:pt x="177" y="50"/>
                    <a:pt x="168" y="42"/>
                    <a:pt x="168" y="33"/>
                  </a:cubicBezTo>
                  <a:cubicBezTo>
                    <a:pt x="151" y="11"/>
                    <a:pt x="126" y="1"/>
                    <a:pt x="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5"/>
            <p:cNvSpPr/>
            <p:nvPr/>
          </p:nvSpPr>
          <p:spPr>
            <a:xfrm>
              <a:off x="4194480" y="-8400800"/>
              <a:ext cx="4425" cy="3675"/>
            </a:xfrm>
            <a:custGeom>
              <a:avLst/>
              <a:gdLst/>
              <a:ahLst/>
              <a:cxnLst/>
              <a:rect l="l" t="t" r="r" b="b"/>
              <a:pathLst>
                <a:path w="177" h="147" extrusionOk="0">
                  <a:moveTo>
                    <a:pt x="76" y="1"/>
                  </a:moveTo>
                  <a:cubicBezTo>
                    <a:pt x="40" y="1"/>
                    <a:pt x="7" y="25"/>
                    <a:pt x="0" y="61"/>
                  </a:cubicBezTo>
                  <a:cubicBezTo>
                    <a:pt x="0" y="103"/>
                    <a:pt x="34" y="145"/>
                    <a:pt x="76" y="145"/>
                  </a:cubicBezTo>
                  <a:cubicBezTo>
                    <a:pt x="81" y="146"/>
                    <a:pt x="87" y="147"/>
                    <a:pt x="92" y="147"/>
                  </a:cubicBezTo>
                  <a:cubicBezTo>
                    <a:pt x="130" y="147"/>
                    <a:pt x="169" y="123"/>
                    <a:pt x="177" y="86"/>
                  </a:cubicBezTo>
                  <a:cubicBezTo>
                    <a:pt x="177" y="44"/>
                    <a:pt x="143" y="2"/>
                    <a:pt x="101" y="2"/>
                  </a:cubicBezTo>
                  <a:lnTo>
                    <a:pt x="93" y="2"/>
                  </a:lnTo>
                  <a:cubicBezTo>
                    <a:pt x="87" y="1"/>
                    <a:pt x="82" y="1"/>
                    <a:pt x="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5"/>
            <p:cNvSpPr/>
            <p:nvPr/>
          </p:nvSpPr>
          <p:spPr>
            <a:xfrm>
              <a:off x="3701155" y="-8367950"/>
              <a:ext cx="39725" cy="32475"/>
            </a:xfrm>
            <a:custGeom>
              <a:avLst/>
              <a:gdLst/>
              <a:ahLst/>
              <a:cxnLst/>
              <a:rect l="l" t="t" r="r" b="b"/>
              <a:pathLst>
                <a:path w="1589" h="1299" extrusionOk="0">
                  <a:moveTo>
                    <a:pt x="806" y="1"/>
                  </a:moveTo>
                  <a:cubicBezTo>
                    <a:pt x="641" y="1"/>
                    <a:pt x="486" y="51"/>
                    <a:pt x="353" y="142"/>
                  </a:cubicBezTo>
                  <a:cubicBezTo>
                    <a:pt x="185" y="259"/>
                    <a:pt x="76" y="427"/>
                    <a:pt x="34" y="621"/>
                  </a:cubicBezTo>
                  <a:cubicBezTo>
                    <a:pt x="0" y="780"/>
                    <a:pt x="34" y="940"/>
                    <a:pt x="126" y="1074"/>
                  </a:cubicBezTo>
                  <a:cubicBezTo>
                    <a:pt x="252" y="1260"/>
                    <a:pt x="399" y="1299"/>
                    <a:pt x="456" y="1299"/>
                  </a:cubicBezTo>
                  <a:cubicBezTo>
                    <a:pt x="471" y="1299"/>
                    <a:pt x="479" y="1296"/>
                    <a:pt x="479" y="1293"/>
                  </a:cubicBezTo>
                  <a:cubicBezTo>
                    <a:pt x="488" y="1267"/>
                    <a:pt x="320" y="1225"/>
                    <a:pt x="219" y="1015"/>
                  </a:cubicBezTo>
                  <a:cubicBezTo>
                    <a:pt x="152" y="898"/>
                    <a:pt x="135" y="763"/>
                    <a:pt x="168" y="637"/>
                  </a:cubicBezTo>
                  <a:cubicBezTo>
                    <a:pt x="210" y="486"/>
                    <a:pt x="303" y="352"/>
                    <a:pt x="437" y="259"/>
                  </a:cubicBezTo>
                  <a:cubicBezTo>
                    <a:pt x="563" y="184"/>
                    <a:pt x="708" y="146"/>
                    <a:pt x="853" y="146"/>
                  </a:cubicBezTo>
                  <a:cubicBezTo>
                    <a:pt x="998" y="146"/>
                    <a:pt x="1143" y="184"/>
                    <a:pt x="1269" y="259"/>
                  </a:cubicBezTo>
                  <a:cubicBezTo>
                    <a:pt x="1479" y="377"/>
                    <a:pt x="1555" y="503"/>
                    <a:pt x="1571" y="503"/>
                  </a:cubicBezTo>
                  <a:cubicBezTo>
                    <a:pt x="1588" y="503"/>
                    <a:pt x="1546" y="326"/>
                    <a:pt x="1336" y="175"/>
                  </a:cubicBezTo>
                  <a:cubicBezTo>
                    <a:pt x="1210" y="83"/>
                    <a:pt x="1059" y="24"/>
                    <a:pt x="908" y="7"/>
                  </a:cubicBezTo>
                  <a:cubicBezTo>
                    <a:pt x="873" y="3"/>
                    <a:pt x="839" y="1"/>
                    <a:pt x="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5"/>
            <p:cNvSpPr/>
            <p:nvPr/>
          </p:nvSpPr>
          <p:spPr>
            <a:xfrm>
              <a:off x="3656005" y="-7453600"/>
              <a:ext cx="1005350" cy="569150"/>
            </a:xfrm>
            <a:custGeom>
              <a:avLst/>
              <a:gdLst/>
              <a:ahLst/>
              <a:cxnLst/>
              <a:rect l="l" t="t" r="r" b="b"/>
              <a:pathLst>
                <a:path w="40214" h="22766" extrusionOk="0">
                  <a:moveTo>
                    <a:pt x="38844" y="0"/>
                  </a:moveTo>
                  <a:lnTo>
                    <a:pt x="28965" y="3209"/>
                  </a:lnTo>
                  <a:lnTo>
                    <a:pt x="29234" y="10912"/>
                  </a:lnTo>
                  <a:cubicBezTo>
                    <a:pt x="29234" y="10912"/>
                    <a:pt x="6914" y="15331"/>
                    <a:pt x="4041" y="16809"/>
                  </a:cubicBezTo>
                  <a:cubicBezTo>
                    <a:pt x="1168" y="18288"/>
                    <a:pt x="0" y="18515"/>
                    <a:pt x="168" y="22765"/>
                  </a:cubicBezTo>
                  <a:lnTo>
                    <a:pt x="35820" y="22707"/>
                  </a:lnTo>
                  <a:cubicBezTo>
                    <a:pt x="35820" y="22707"/>
                    <a:pt x="40213" y="21060"/>
                    <a:pt x="40121" y="16280"/>
                  </a:cubicBezTo>
                  <a:cubicBezTo>
                    <a:pt x="40037" y="11500"/>
                    <a:pt x="38844" y="0"/>
                    <a:pt x="3884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5"/>
            <p:cNvSpPr/>
            <p:nvPr/>
          </p:nvSpPr>
          <p:spPr>
            <a:xfrm>
              <a:off x="3576205" y="-7090600"/>
              <a:ext cx="321125" cy="209300"/>
            </a:xfrm>
            <a:custGeom>
              <a:avLst/>
              <a:gdLst/>
              <a:ahLst/>
              <a:cxnLst/>
              <a:rect l="l" t="t" r="r" b="b"/>
              <a:pathLst>
                <a:path w="12845" h="8372" extrusionOk="0">
                  <a:moveTo>
                    <a:pt x="2448" y="0"/>
                  </a:moveTo>
                  <a:cubicBezTo>
                    <a:pt x="2370" y="0"/>
                    <a:pt x="2315" y="4"/>
                    <a:pt x="2285" y="13"/>
                  </a:cubicBezTo>
                  <a:lnTo>
                    <a:pt x="0" y="8145"/>
                  </a:lnTo>
                  <a:cubicBezTo>
                    <a:pt x="0" y="8145"/>
                    <a:pt x="6855" y="8371"/>
                    <a:pt x="7057" y="8371"/>
                  </a:cubicBezTo>
                  <a:lnTo>
                    <a:pt x="10022" y="8103"/>
                  </a:lnTo>
                  <a:lnTo>
                    <a:pt x="12844" y="1349"/>
                  </a:lnTo>
                  <a:cubicBezTo>
                    <a:pt x="12415" y="1277"/>
                    <a:pt x="3837" y="0"/>
                    <a:pt x="244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5"/>
            <p:cNvSpPr/>
            <p:nvPr/>
          </p:nvSpPr>
          <p:spPr>
            <a:xfrm>
              <a:off x="3559605" y="-6935850"/>
              <a:ext cx="148725" cy="53425"/>
            </a:xfrm>
            <a:custGeom>
              <a:avLst/>
              <a:gdLst/>
              <a:ahLst/>
              <a:cxnLst/>
              <a:rect l="l" t="t" r="r" b="b"/>
              <a:pathLst>
                <a:path w="5949" h="2137" extrusionOk="0">
                  <a:moveTo>
                    <a:pt x="4864" y="0"/>
                  </a:moveTo>
                  <a:cubicBezTo>
                    <a:pt x="3817" y="0"/>
                    <a:pt x="857" y="199"/>
                    <a:pt x="857" y="199"/>
                  </a:cubicBezTo>
                  <a:cubicBezTo>
                    <a:pt x="857" y="199"/>
                    <a:pt x="261" y="274"/>
                    <a:pt x="101" y="1299"/>
                  </a:cubicBezTo>
                  <a:cubicBezTo>
                    <a:pt x="1" y="1929"/>
                    <a:pt x="1193" y="2081"/>
                    <a:pt x="1193" y="2081"/>
                  </a:cubicBezTo>
                  <a:cubicBezTo>
                    <a:pt x="1244" y="2106"/>
                    <a:pt x="1303" y="2114"/>
                    <a:pt x="1353" y="2114"/>
                  </a:cubicBezTo>
                  <a:cubicBezTo>
                    <a:pt x="1487" y="2130"/>
                    <a:pt x="1702" y="2136"/>
                    <a:pt x="1967" y="2136"/>
                  </a:cubicBezTo>
                  <a:cubicBezTo>
                    <a:pt x="3270" y="2136"/>
                    <a:pt x="5780" y="1980"/>
                    <a:pt x="5780" y="1980"/>
                  </a:cubicBezTo>
                  <a:cubicBezTo>
                    <a:pt x="5948" y="1509"/>
                    <a:pt x="5629" y="98"/>
                    <a:pt x="5184" y="14"/>
                  </a:cubicBezTo>
                  <a:cubicBezTo>
                    <a:pt x="5127" y="4"/>
                    <a:pt x="5016" y="0"/>
                    <a:pt x="486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5"/>
            <p:cNvSpPr/>
            <p:nvPr/>
          </p:nvSpPr>
          <p:spPr>
            <a:xfrm>
              <a:off x="3528955" y="-6987600"/>
              <a:ext cx="147450" cy="53975"/>
            </a:xfrm>
            <a:custGeom>
              <a:avLst/>
              <a:gdLst/>
              <a:ahLst/>
              <a:cxnLst/>
              <a:rect l="l" t="t" r="r" b="b"/>
              <a:pathLst>
                <a:path w="5898" h="2159" extrusionOk="0">
                  <a:moveTo>
                    <a:pt x="4810" y="1"/>
                  </a:moveTo>
                  <a:cubicBezTo>
                    <a:pt x="3726" y="1"/>
                    <a:pt x="849" y="194"/>
                    <a:pt x="849" y="194"/>
                  </a:cubicBezTo>
                  <a:cubicBezTo>
                    <a:pt x="849" y="194"/>
                    <a:pt x="252" y="278"/>
                    <a:pt x="84" y="1303"/>
                  </a:cubicBezTo>
                  <a:cubicBezTo>
                    <a:pt x="0" y="1933"/>
                    <a:pt x="1193" y="2084"/>
                    <a:pt x="1193" y="2084"/>
                  </a:cubicBezTo>
                  <a:cubicBezTo>
                    <a:pt x="1243" y="2109"/>
                    <a:pt x="1294" y="2118"/>
                    <a:pt x="1353" y="2118"/>
                  </a:cubicBezTo>
                  <a:cubicBezTo>
                    <a:pt x="1570" y="2143"/>
                    <a:pt x="1987" y="2158"/>
                    <a:pt x="2482" y="2158"/>
                  </a:cubicBezTo>
                  <a:cubicBezTo>
                    <a:pt x="3784" y="2158"/>
                    <a:pt x="5620" y="2053"/>
                    <a:pt x="5729" y="1748"/>
                  </a:cubicBezTo>
                  <a:cubicBezTo>
                    <a:pt x="5897" y="1278"/>
                    <a:pt x="5628" y="102"/>
                    <a:pt x="5175" y="18"/>
                  </a:cubicBezTo>
                  <a:cubicBezTo>
                    <a:pt x="5113" y="6"/>
                    <a:pt x="4985" y="1"/>
                    <a:pt x="481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5"/>
            <p:cNvSpPr/>
            <p:nvPr/>
          </p:nvSpPr>
          <p:spPr>
            <a:xfrm>
              <a:off x="3513605" y="-7038000"/>
              <a:ext cx="147450" cy="53850"/>
            </a:xfrm>
            <a:custGeom>
              <a:avLst/>
              <a:gdLst/>
              <a:ahLst/>
              <a:cxnLst/>
              <a:rect l="l" t="t" r="r" b="b"/>
              <a:pathLst>
                <a:path w="5898" h="2154" extrusionOk="0">
                  <a:moveTo>
                    <a:pt x="4817" y="1"/>
                  </a:moveTo>
                  <a:cubicBezTo>
                    <a:pt x="3729" y="1"/>
                    <a:pt x="858" y="194"/>
                    <a:pt x="858" y="194"/>
                  </a:cubicBezTo>
                  <a:cubicBezTo>
                    <a:pt x="858" y="194"/>
                    <a:pt x="261" y="269"/>
                    <a:pt x="93" y="1294"/>
                  </a:cubicBezTo>
                  <a:cubicBezTo>
                    <a:pt x="1" y="1933"/>
                    <a:pt x="1194" y="2076"/>
                    <a:pt x="1194" y="2076"/>
                  </a:cubicBezTo>
                  <a:cubicBezTo>
                    <a:pt x="1244" y="2101"/>
                    <a:pt x="1303" y="2118"/>
                    <a:pt x="1353" y="2118"/>
                  </a:cubicBezTo>
                  <a:cubicBezTo>
                    <a:pt x="1562" y="2140"/>
                    <a:pt x="1955" y="2153"/>
                    <a:pt x="2423" y="2153"/>
                  </a:cubicBezTo>
                  <a:cubicBezTo>
                    <a:pt x="3730" y="2153"/>
                    <a:pt x="5625" y="2049"/>
                    <a:pt x="5730" y="1740"/>
                  </a:cubicBezTo>
                  <a:cubicBezTo>
                    <a:pt x="5898" y="1278"/>
                    <a:pt x="5638" y="93"/>
                    <a:pt x="5184" y="17"/>
                  </a:cubicBezTo>
                  <a:cubicBezTo>
                    <a:pt x="5121" y="6"/>
                    <a:pt x="4992" y="1"/>
                    <a:pt x="48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5"/>
            <p:cNvSpPr/>
            <p:nvPr/>
          </p:nvSpPr>
          <p:spPr>
            <a:xfrm>
              <a:off x="3499330" y="-7088175"/>
              <a:ext cx="147450" cy="53750"/>
            </a:xfrm>
            <a:custGeom>
              <a:avLst/>
              <a:gdLst/>
              <a:ahLst/>
              <a:cxnLst/>
              <a:rect l="l" t="t" r="r" b="b"/>
              <a:pathLst>
                <a:path w="5898" h="2150" extrusionOk="0">
                  <a:moveTo>
                    <a:pt x="4816" y="0"/>
                  </a:moveTo>
                  <a:cubicBezTo>
                    <a:pt x="3727" y="0"/>
                    <a:pt x="849" y="193"/>
                    <a:pt x="849" y="193"/>
                  </a:cubicBezTo>
                  <a:cubicBezTo>
                    <a:pt x="849" y="193"/>
                    <a:pt x="253" y="269"/>
                    <a:pt x="93" y="1294"/>
                  </a:cubicBezTo>
                  <a:cubicBezTo>
                    <a:pt x="1" y="1932"/>
                    <a:pt x="1193" y="2075"/>
                    <a:pt x="1193" y="2075"/>
                  </a:cubicBezTo>
                  <a:cubicBezTo>
                    <a:pt x="1193" y="2092"/>
                    <a:pt x="1261" y="2100"/>
                    <a:pt x="1353" y="2108"/>
                  </a:cubicBezTo>
                  <a:cubicBezTo>
                    <a:pt x="1570" y="2134"/>
                    <a:pt x="1988" y="2149"/>
                    <a:pt x="2482" y="2149"/>
                  </a:cubicBezTo>
                  <a:cubicBezTo>
                    <a:pt x="3785" y="2149"/>
                    <a:pt x="5620" y="2043"/>
                    <a:pt x="5730" y="1739"/>
                  </a:cubicBezTo>
                  <a:cubicBezTo>
                    <a:pt x="5898" y="1268"/>
                    <a:pt x="5629" y="92"/>
                    <a:pt x="5184" y="17"/>
                  </a:cubicBezTo>
                  <a:cubicBezTo>
                    <a:pt x="5121" y="5"/>
                    <a:pt x="4992" y="0"/>
                    <a:pt x="481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5"/>
            <p:cNvSpPr/>
            <p:nvPr/>
          </p:nvSpPr>
          <p:spPr>
            <a:xfrm>
              <a:off x="3580605" y="-6937650"/>
              <a:ext cx="83400" cy="5975"/>
            </a:xfrm>
            <a:custGeom>
              <a:avLst/>
              <a:gdLst/>
              <a:ahLst/>
              <a:cxnLst/>
              <a:rect l="l" t="t" r="r" b="b"/>
              <a:pathLst>
                <a:path w="3336" h="239" extrusionOk="0">
                  <a:moveTo>
                    <a:pt x="2352" y="1"/>
                  </a:moveTo>
                  <a:cubicBezTo>
                    <a:pt x="2147" y="1"/>
                    <a:pt x="1920" y="4"/>
                    <a:pt x="1681" y="10"/>
                  </a:cubicBezTo>
                  <a:cubicBezTo>
                    <a:pt x="757" y="36"/>
                    <a:pt x="9" y="111"/>
                    <a:pt x="1" y="170"/>
                  </a:cubicBezTo>
                  <a:cubicBezTo>
                    <a:pt x="1" y="214"/>
                    <a:pt x="404" y="239"/>
                    <a:pt x="987" y="239"/>
                  </a:cubicBezTo>
                  <a:cubicBezTo>
                    <a:pt x="1193" y="239"/>
                    <a:pt x="1422" y="235"/>
                    <a:pt x="1664" y="229"/>
                  </a:cubicBezTo>
                  <a:cubicBezTo>
                    <a:pt x="2580" y="204"/>
                    <a:pt x="3336" y="128"/>
                    <a:pt x="3336" y="69"/>
                  </a:cubicBezTo>
                  <a:cubicBezTo>
                    <a:pt x="3336" y="26"/>
                    <a:pt x="2932" y="1"/>
                    <a:pt x="235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5"/>
            <p:cNvSpPr/>
            <p:nvPr/>
          </p:nvSpPr>
          <p:spPr>
            <a:xfrm>
              <a:off x="3545105" y="-6987975"/>
              <a:ext cx="119325" cy="6650"/>
            </a:xfrm>
            <a:custGeom>
              <a:avLst/>
              <a:gdLst/>
              <a:ahLst/>
              <a:cxnLst/>
              <a:rect l="l" t="t" r="r" b="b"/>
              <a:pathLst>
                <a:path w="4773" h="266" extrusionOk="0">
                  <a:moveTo>
                    <a:pt x="3729" y="1"/>
                  </a:moveTo>
                  <a:cubicBezTo>
                    <a:pt x="3346" y="1"/>
                    <a:pt x="2885" y="8"/>
                    <a:pt x="2387" y="24"/>
                  </a:cubicBezTo>
                  <a:cubicBezTo>
                    <a:pt x="1076" y="66"/>
                    <a:pt x="1" y="150"/>
                    <a:pt x="1" y="209"/>
                  </a:cubicBezTo>
                  <a:cubicBezTo>
                    <a:pt x="1" y="246"/>
                    <a:pt x="414" y="266"/>
                    <a:pt x="1045" y="266"/>
                  </a:cubicBezTo>
                  <a:cubicBezTo>
                    <a:pt x="1427" y="266"/>
                    <a:pt x="1889" y="258"/>
                    <a:pt x="2387" y="243"/>
                  </a:cubicBezTo>
                  <a:cubicBezTo>
                    <a:pt x="3714" y="201"/>
                    <a:pt x="4772" y="117"/>
                    <a:pt x="4772" y="58"/>
                  </a:cubicBezTo>
                  <a:cubicBezTo>
                    <a:pt x="4772" y="21"/>
                    <a:pt x="4359" y="1"/>
                    <a:pt x="372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5"/>
            <p:cNvSpPr/>
            <p:nvPr/>
          </p:nvSpPr>
          <p:spPr>
            <a:xfrm>
              <a:off x="3541130" y="-7039500"/>
              <a:ext cx="119300" cy="6525"/>
            </a:xfrm>
            <a:custGeom>
              <a:avLst/>
              <a:gdLst/>
              <a:ahLst/>
              <a:cxnLst/>
              <a:rect l="l" t="t" r="r" b="b"/>
              <a:pathLst>
                <a:path w="4772" h="261" extrusionOk="0">
                  <a:moveTo>
                    <a:pt x="3844" y="1"/>
                  </a:moveTo>
                  <a:cubicBezTo>
                    <a:pt x="3441" y="1"/>
                    <a:pt x="2936" y="10"/>
                    <a:pt x="2386" y="27"/>
                  </a:cubicBezTo>
                  <a:cubicBezTo>
                    <a:pt x="1067" y="61"/>
                    <a:pt x="0" y="145"/>
                    <a:pt x="0" y="203"/>
                  </a:cubicBezTo>
                  <a:cubicBezTo>
                    <a:pt x="0" y="240"/>
                    <a:pt x="414" y="260"/>
                    <a:pt x="1044" y="260"/>
                  </a:cubicBezTo>
                  <a:cubicBezTo>
                    <a:pt x="1426" y="260"/>
                    <a:pt x="1888" y="253"/>
                    <a:pt x="2386" y="237"/>
                  </a:cubicBezTo>
                  <a:cubicBezTo>
                    <a:pt x="3705" y="195"/>
                    <a:pt x="4772" y="111"/>
                    <a:pt x="4772" y="52"/>
                  </a:cubicBezTo>
                  <a:cubicBezTo>
                    <a:pt x="4772" y="18"/>
                    <a:pt x="4409" y="1"/>
                    <a:pt x="384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5"/>
            <p:cNvSpPr/>
            <p:nvPr/>
          </p:nvSpPr>
          <p:spPr>
            <a:xfrm>
              <a:off x="3600130" y="-7132700"/>
              <a:ext cx="198275" cy="62800"/>
            </a:xfrm>
            <a:custGeom>
              <a:avLst/>
              <a:gdLst/>
              <a:ahLst/>
              <a:cxnLst/>
              <a:rect l="l" t="t" r="r" b="b"/>
              <a:pathLst>
                <a:path w="7931" h="2512" extrusionOk="0">
                  <a:moveTo>
                    <a:pt x="1196" y="0"/>
                  </a:moveTo>
                  <a:cubicBezTo>
                    <a:pt x="1117" y="0"/>
                    <a:pt x="1061" y="14"/>
                    <a:pt x="1034" y="42"/>
                  </a:cubicBezTo>
                  <a:cubicBezTo>
                    <a:pt x="631" y="454"/>
                    <a:pt x="1" y="1798"/>
                    <a:pt x="1" y="1798"/>
                  </a:cubicBezTo>
                  <a:lnTo>
                    <a:pt x="7931" y="2512"/>
                  </a:lnTo>
                  <a:cubicBezTo>
                    <a:pt x="7931" y="2512"/>
                    <a:pt x="2287" y="0"/>
                    <a:pt x="119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5"/>
            <p:cNvSpPr/>
            <p:nvPr/>
          </p:nvSpPr>
          <p:spPr>
            <a:xfrm>
              <a:off x="4379705" y="-7180800"/>
              <a:ext cx="131500" cy="167600"/>
            </a:xfrm>
            <a:custGeom>
              <a:avLst/>
              <a:gdLst/>
              <a:ahLst/>
              <a:cxnLst/>
              <a:rect l="l" t="t" r="r" b="b"/>
              <a:pathLst>
                <a:path w="5260" h="6704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26"/>
                    <a:pt x="429" y="269"/>
                    <a:pt x="1059" y="748"/>
                  </a:cubicBezTo>
                  <a:cubicBezTo>
                    <a:pt x="1420" y="1025"/>
                    <a:pt x="1773" y="1319"/>
                    <a:pt x="2109" y="1638"/>
                  </a:cubicBezTo>
                  <a:cubicBezTo>
                    <a:pt x="2512" y="2025"/>
                    <a:pt x="2890" y="2437"/>
                    <a:pt x="3235" y="2873"/>
                  </a:cubicBezTo>
                  <a:cubicBezTo>
                    <a:pt x="3579" y="3319"/>
                    <a:pt x="3898" y="3789"/>
                    <a:pt x="4175" y="4276"/>
                  </a:cubicBezTo>
                  <a:cubicBezTo>
                    <a:pt x="4402" y="4679"/>
                    <a:pt x="4612" y="5091"/>
                    <a:pt x="4789" y="5511"/>
                  </a:cubicBezTo>
                  <a:cubicBezTo>
                    <a:pt x="5099" y="6242"/>
                    <a:pt x="5234" y="6704"/>
                    <a:pt x="5259" y="6704"/>
                  </a:cubicBezTo>
                  <a:cubicBezTo>
                    <a:pt x="5242" y="6603"/>
                    <a:pt x="5217" y="6494"/>
                    <a:pt x="5183" y="6402"/>
                  </a:cubicBezTo>
                  <a:cubicBezTo>
                    <a:pt x="5099" y="6099"/>
                    <a:pt x="4999" y="5797"/>
                    <a:pt x="4881" y="5503"/>
                  </a:cubicBezTo>
                  <a:cubicBezTo>
                    <a:pt x="4713" y="5074"/>
                    <a:pt x="4520" y="4646"/>
                    <a:pt x="4285" y="4243"/>
                  </a:cubicBezTo>
                  <a:cubicBezTo>
                    <a:pt x="4007" y="3747"/>
                    <a:pt x="3697" y="3268"/>
                    <a:pt x="3344" y="2815"/>
                  </a:cubicBezTo>
                  <a:cubicBezTo>
                    <a:pt x="2991" y="2361"/>
                    <a:pt x="2604" y="1941"/>
                    <a:pt x="2193" y="1546"/>
                  </a:cubicBezTo>
                  <a:cubicBezTo>
                    <a:pt x="1848" y="1227"/>
                    <a:pt x="1487" y="933"/>
                    <a:pt x="1109" y="656"/>
                  </a:cubicBezTo>
                  <a:cubicBezTo>
                    <a:pt x="849" y="471"/>
                    <a:pt x="588" y="303"/>
                    <a:pt x="311" y="152"/>
                  </a:cubicBezTo>
                  <a:cubicBezTo>
                    <a:pt x="219" y="93"/>
                    <a:pt x="118" y="34"/>
                    <a:pt x="1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5"/>
            <p:cNvSpPr/>
            <p:nvPr/>
          </p:nvSpPr>
          <p:spPr>
            <a:xfrm>
              <a:off x="3501430" y="-7918775"/>
              <a:ext cx="538500" cy="908375"/>
            </a:xfrm>
            <a:custGeom>
              <a:avLst/>
              <a:gdLst/>
              <a:ahLst/>
              <a:cxnLst/>
              <a:rect l="l" t="t" r="r" b="b"/>
              <a:pathLst>
                <a:path w="21540" h="36335" extrusionOk="0">
                  <a:moveTo>
                    <a:pt x="14273" y="0"/>
                  </a:moveTo>
                  <a:lnTo>
                    <a:pt x="7553" y="19120"/>
                  </a:lnTo>
                  <a:lnTo>
                    <a:pt x="1" y="21295"/>
                  </a:lnTo>
                  <a:cubicBezTo>
                    <a:pt x="1" y="21295"/>
                    <a:pt x="2739" y="32880"/>
                    <a:pt x="5537" y="34963"/>
                  </a:cubicBezTo>
                  <a:cubicBezTo>
                    <a:pt x="6424" y="35623"/>
                    <a:pt x="7841" y="36334"/>
                    <a:pt x="9327" y="36334"/>
                  </a:cubicBezTo>
                  <a:cubicBezTo>
                    <a:pt x="9429" y="36334"/>
                    <a:pt x="9533" y="36331"/>
                    <a:pt x="9636" y="36324"/>
                  </a:cubicBezTo>
                  <a:cubicBezTo>
                    <a:pt x="12652" y="36114"/>
                    <a:pt x="16037" y="33988"/>
                    <a:pt x="17322" y="31015"/>
                  </a:cubicBezTo>
                  <a:cubicBezTo>
                    <a:pt x="18465" y="28369"/>
                    <a:pt x="21539" y="1059"/>
                    <a:pt x="21539" y="1059"/>
                  </a:cubicBezTo>
                  <a:lnTo>
                    <a:pt x="1427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5"/>
            <p:cNvSpPr/>
            <p:nvPr/>
          </p:nvSpPr>
          <p:spPr>
            <a:xfrm>
              <a:off x="3803630" y="-8316125"/>
              <a:ext cx="264025" cy="444425"/>
            </a:xfrm>
            <a:custGeom>
              <a:avLst/>
              <a:gdLst/>
              <a:ahLst/>
              <a:cxnLst/>
              <a:rect l="l" t="t" r="r" b="b"/>
              <a:pathLst>
                <a:path w="10561" h="17777" extrusionOk="0">
                  <a:moveTo>
                    <a:pt x="5141" y="1"/>
                  </a:moveTo>
                  <a:cubicBezTo>
                    <a:pt x="5136" y="1"/>
                    <a:pt x="5131" y="1"/>
                    <a:pt x="5125" y="1"/>
                  </a:cubicBezTo>
                  <a:cubicBezTo>
                    <a:pt x="4529" y="9"/>
                    <a:pt x="3983" y="337"/>
                    <a:pt x="3697" y="858"/>
                  </a:cubicBezTo>
                  <a:lnTo>
                    <a:pt x="2916" y="992"/>
                  </a:lnTo>
                  <a:cubicBezTo>
                    <a:pt x="2378" y="992"/>
                    <a:pt x="1891" y="1328"/>
                    <a:pt x="1706" y="1840"/>
                  </a:cubicBezTo>
                  <a:lnTo>
                    <a:pt x="1" y="6477"/>
                  </a:lnTo>
                  <a:lnTo>
                    <a:pt x="2193" y="15903"/>
                  </a:lnTo>
                  <a:lnTo>
                    <a:pt x="9359" y="17776"/>
                  </a:lnTo>
                  <a:lnTo>
                    <a:pt x="9745" y="13114"/>
                  </a:lnTo>
                  <a:lnTo>
                    <a:pt x="8670" y="9376"/>
                  </a:lnTo>
                  <a:lnTo>
                    <a:pt x="8250" y="7948"/>
                  </a:lnTo>
                  <a:lnTo>
                    <a:pt x="9065" y="8779"/>
                  </a:lnTo>
                  <a:lnTo>
                    <a:pt x="10560" y="7192"/>
                  </a:lnTo>
                  <a:cubicBezTo>
                    <a:pt x="10560" y="7192"/>
                    <a:pt x="10073" y="4369"/>
                    <a:pt x="9661" y="4369"/>
                  </a:cubicBezTo>
                  <a:cubicBezTo>
                    <a:pt x="9149" y="4470"/>
                    <a:pt x="8637" y="4613"/>
                    <a:pt x="8149" y="4814"/>
                  </a:cubicBezTo>
                  <a:cubicBezTo>
                    <a:pt x="7855" y="4923"/>
                    <a:pt x="7620" y="5016"/>
                    <a:pt x="7620" y="5016"/>
                  </a:cubicBezTo>
                  <a:lnTo>
                    <a:pt x="6377" y="5663"/>
                  </a:lnTo>
                  <a:lnTo>
                    <a:pt x="6377" y="5663"/>
                  </a:lnTo>
                  <a:lnTo>
                    <a:pt x="7637" y="3722"/>
                  </a:lnTo>
                  <a:cubicBezTo>
                    <a:pt x="7637" y="3722"/>
                    <a:pt x="8270" y="4249"/>
                    <a:pt x="8878" y="4249"/>
                  </a:cubicBezTo>
                  <a:cubicBezTo>
                    <a:pt x="9142" y="4249"/>
                    <a:pt x="9402" y="4150"/>
                    <a:pt x="9603" y="3865"/>
                  </a:cubicBezTo>
                  <a:cubicBezTo>
                    <a:pt x="10107" y="3151"/>
                    <a:pt x="8217" y="1538"/>
                    <a:pt x="7519" y="967"/>
                  </a:cubicBezTo>
                  <a:cubicBezTo>
                    <a:pt x="7390" y="870"/>
                    <a:pt x="7237" y="818"/>
                    <a:pt x="7081" y="818"/>
                  </a:cubicBezTo>
                  <a:cubicBezTo>
                    <a:pt x="7034" y="818"/>
                    <a:pt x="6986" y="823"/>
                    <a:pt x="6940" y="832"/>
                  </a:cubicBezTo>
                  <a:lnTo>
                    <a:pt x="6200" y="975"/>
                  </a:lnTo>
                  <a:cubicBezTo>
                    <a:pt x="6151" y="426"/>
                    <a:pt x="5697" y="1"/>
                    <a:pt x="514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5"/>
            <p:cNvSpPr/>
            <p:nvPr/>
          </p:nvSpPr>
          <p:spPr>
            <a:xfrm>
              <a:off x="3801955" y="-8317425"/>
              <a:ext cx="267800" cy="446350"/>
            </a:xfrm>
            <a:custGeom>
              <a:avLst/>
              <a:gdLst/>
              <a:ahLst/>
              <a:cxnLst/>
              <a:rect l="l" t="t" r="r" b="b"/>
              <a:pathLst>
                <a:path w="10712" h="17854" extrusionOk="0">
                  <a:moveTo>
                    <a:pt x="5153" y="0"/>
                  </a:moveTo>
                  <a:cubicBezTo>
                    <a:pt x="5130" y="0"/>
                    <a:pt x="5106" y="1"/>
                    <a:pt x="5083" y="2"/>
                  </a:cubicBezTo>
                  <a:cubicBezTo>
                    <a:pt x="4789" y="19"/>
                    <a:pt x="4512" y="112"/>
                    <a:pt x="4268" y="280"/>
                  </a:cubicBezTo>
                  <a:cubicBezTo>
                    <a:pt x="4053" y="423"/>
                    <a:pt x="3868" y="612"/>
                    <a:pt x="3727" y="839"/>
                  </a:cubicBezTo>
                  <a:lnTo>
                    <a:pt x="3727" y="839"/>
                  </a:lnTo>
                  <a:lnTo>
                    <a:pt x="2983" y="977"/>
                  </a:lnTo>
                  <a:cubicBezTo>
                    <a:pt x="2672" y="977"/>
                    <a:pt x="2361" y="1078"/>
                    <a:pt x="2118" y="1279"/>
                  </a:cubicBezTo>
                  <a:cubicBezTo>
                    <a:pt x="1891" y="1472"/>
                    <a:pt x="1723" y="1733"/>
                    <a:pt x="1647" y="2018"/>
                  </a:cubicBezTo>
                  <a:lnTo>
                    <a:pt x="1068" y="3589"/>
                  </a:lnTo>
                  <a:cubicBezTo>
                    <a:pt x="698" y="4614"/>
                    <a:pt x="345" y="5589"/>
                    <a:pt x="1" y="6504"/>
                  </a:cubicBezTo>
                  <a:lnTo>
                    <a:pt x="1" y="6521"/>
                  </a:lnTo>
                  <a:lnTo>
                    <a:pt x="1" y="6538"/>
                  </a:lnTo>
                  <a:cubicBezTo>
                    <a:pt x="681" y="9394"/>
                    <a:pt x="1236" y="11746"/>
                    <a:pt x="1630" y="13393"/>
                  </a:cubicBezTo>
                  <a:cubicBezTo>
                    <a:pt x="1815" y="14207"/>
                    <a:pt x="1975" y="14846"/>
                    <a:pt x="2084" y="15283"/>
                  </a:cubicBezTo>
                  <a:cubicBezTo>
                    <a:pt x="2134" y="15493"/>
                    <a:pt x="2176" y="15669"/>
                    <a:pt x="2202" y="15778"/>
                  </a:cubicBezTo>
                  <a:cubicBezTo>
                    <a:pt x="2235" y="15888"/>
                    <a:pt x="2252" y="15946"/>
                    <a:pt x="2252" y="15946"/>
                  </a:cubicBezTo>
                  <a:cubicBezTo>
                    <a:pt x="2252" y="15879"/>
                    <a:pt x="2244" y="15820"/>
                    <a:pt x="2235" y="15762"/>
                  </a:cubicBezTo>
                  <a:cubicBezTo>
                    <a:pt x="2210" y="15636"/>
                    <a:pt x="2176" y="15476"/>
                    <a:pt x="2126" y="15258"/>
                  </a:cubicBezTo>
                  <a:lnTo>
                    <a:pt x="1706" y="13359"/>
                  </a:lnTo>
                  <a:cubicBezTo>
                    <a:pt x="1329" y="11717"/>
                    <a:pt x="793" y="9372"/>
                    <a:pt x="140" y="6508"/>
                  </a:cubicBezTo>
                  <a:lnTo>
                    <a:pt x="140" y="6508"/>
                  </a:lnTo>
                  <a:cubicBezTo>
                    <a:pt x="483" y="5596"/>
                    <a:pt x="834" y="4626"/>
                    <a:pt x="1210" y="3615"/>
                  </a:cubicBezTo>
                  <a:cubicBezTo>
                    <a:pt x="1404" y="3102"/>
                    <a:pt x="1597" y="2581"/>
                    <a:pt x="1790" y="2044"/>
                  </a:cubicBezTo>
                  <a:cubicBezTo>
                    <a:pt x="1866" y="1783"/>
                    <a:pt x="2017" y="1540"/>
                    <a:pt x="2227" y="1363"/>
                  </a:cubicBezTo>
                  <a:cubicBezTo>
                    <a:pt x="2445" y="1187"/>
                    <a:pt x="2714" y="1094"/>
                    <a:pt x="3000" y="1094"/>
                  </a:cubicBezTo>
                  <a:lnTo>
                    <a:pt x="3772" y="952"/>
                  </a:lnTo>
                  <a:lnTo>
                    <a:pt x="3806" y="952"/>
                  </a:lnTo>
                  <a:lnTo>
                    <a:pt x="3823" y="918"/>
                  </a:lnTo>
                  <a:cubicBezTo>
                    <a:pt x="4083" y="456"/>
                    <a:pt x="4554" y="154"/>
                    <a:pt x="5083" y="120"/>
                  </a:cubicBezTo>
                  <a:cubicBezTo>
                    <a:pt x="5105" y="119"/>
                    <a:pt x="5127" y="118"/>
                    <a:pt x="5149" y="118"/>
                  </a:cubicBezTo>
                  <a:cubicBezTo>
                    <a:pt x="5388" y="118"/>
                    <a:pt x="5629" y="201"/>
                    <a:pt x="5814" y="355"/>
                  </a:cubicBezTo>
                  <a:cubicBezTo>
                    <a:pt x="6032" y="506"/>
                    <a:pt x="6158" y="758"/>
                    <a:pt x="6175" y="1019"/>
                  </a:cubicBezTo>
                  <a:lnTo>
                    <a:pt x="6175" y="1120"/>
                  </a:lnTo>
                  <a:lnTo>
                    <a:pt x="6267" y="1094"/>
                  </a:lnTo>
                  <a:lnTo>
                    <a:pt x="6822" y="985"/>
                  </a:lnTo>
                  <a:cubicBezTo>
                    <a:pt x="6906" y="960"/>
                    <a:pt x="6994" y="947"/>
                    <a:pt x="7082" y="947"/>
                  </a:cubicBezTo>
                  <a:cubicBezTo>
                    <a:pt x="7170" y="947"/>
                    <a:pt x="7259" y="960"/>
                    <a:pt x="7343" y="985"/>
                  </a:cubicBezTo>
                  <a:cubicBezTo>
                    <a:pt x="7511" y="1069"/>
                    <a:pt x="7662" y="1178"/>
                    <a:pt x="7796" y="1304"/>
                  </a:cubicBezTo>
                  <a:cubicBezTo>
                    <a:pt x="7931" y="1430"/>
                    <a:pt x="8090" y="1556"/>
                    <a:pt x="8233" y="1682"/>
                  </a:cubicBezTo>
                  <a:cubicBezTo>
                    <a:pt x="8519" y="1951"/>
                    <a:pt x="8796" y="2228"/>
                    <a:pt x="9056" y="2523"/>
                  </a:cubicBezTo>
                  <a:cubicBezTo>
                    <a:pt x="9325" y="2800"/>
                    <a:pt x="9527" y="3136"/>
                    <a:pt x="9653" y="3497"/>
                  </a:cubicBezTo>
                  <a:cubicBezTo>
                    <a:pt x="9678" y="3598"/>
                    <a:pt x="9678" y="3699"/>
                    <a:pt x="9653" y="3799"/>
                  </a:cubicBezTo>
                  <a:cubicBezTo>
                    <a:pt x="9524" y="4072"/>
                    <a:pt x="9258" y="4246"/>
                    <a:pt x="8955" y="4246"/>
                  </a:cubicBezTo>
                  <a:cubicBezTo>
                    <a:pt x="8942" y="4246"/>
                    <a:pt x="8928" y="4245"/>
                    <a:pt x="8914" y="4245"/>
                  </a:cubicBezTo>
                  <a:cubicBezTo>
                    <a:pt x="8485" y="4194"/>
                    <a:pt x="8082" y="4018"/>
                    <a:pt x="7754" y="3741"/>
                  </a:cubicBezTo>
                  <a:lnTo>
                    <a:pt x="7687" y="3690"/>
                  </a:lnTo>
                  <a:lnTo>
                    <a:pt x="7637" y="3757"/>
                  </a:lnTo>
                  <a:lnTo>
                    <a:pt x="6377" y="5689"/>
                  </a:lnTo>
                  <a:lnTo>
                    <a:pt x="6225" y="5933"/>
                  </a:lnTo>
                  <a:lnTo>
                    <a:pt x="6225" y="5933"/>
                  </a:lnTo>
                  <a:lnTo>
                    <a:pt x="6477" y="5799"/>
                  </a:lnTo>
                  <a:lnTo>
                    <a:pt x="6527" y="5773"/>
                  </a:lnTo>
                  <a:lnTo>
                    <a:pt x="6527" y="5773"/>
                  </a:lnTo>
                  <a:lnTo>
                    <a:pt x="6528" y="5773"/>
                  </a:lnTo>
                  <a:cubicBezTo>
                    <a:pt x="6528" y="5773"/>
                    <a:pt x="6528" y="5773"/>
                    <a:pt x="6528" y="5772"/>
                  </a:cubicBezTo>
                  <a:lnTo>
                    <a:pt x="6528" y="5772"/>
                  </a:lnTo>
                  <a:lnTo>
                    <a:pt x="7738" y="5152"/>
                  </a:lnTo>
                  <a:cubicBezTo>
                    <a:pt x="8158" y="5001"/>
                    <a:pt x="8578" y="4833"/>
                    <a:pt x="8998" y="4698"/>
                  </a:cubicBezTo>
                  <a:cubicBezTo>
                    <a:pt x="9208" y="4631"/>
                    <a:pt x="9418" y="4572"/>
                    <a:pt x="9628" y="4522"/>
                  </a:cubicBezTo>
                  <a:lnTo>
                    <a:pt x="9762" y="4522"/>
                  </a:lnTo>
                  <a:cubicBezTo>
                    <a:pt x="9796" y="4539"/>
                    <a:pt x="9821" y="4564"/>
                    <a:pt x="9838" y="4597"/>
                  </a:cubicBezTo>
                  <a:cubicBezTo>
                    <a:pt x="9896" y="4681"/>
                    <a:pt x="9938" y="4774"/>
                    <a:pt x="9980" y="4875"/>
                  </a:cubicBezTo>
                  <a:cubicBezTo>
                    <a:pt x="10237" y="5645"/>
                    <a:pt x="10437" y="6440"/>
                    <a:pt x="10571" y="7251"/>
                  </a:cubicBezTo>
                  <a:lnTo>
                    <a:pt x="10571" y="7251"/>
                  </a:lnTo>
                  <a:lnTo>
                    <a:pt x="9148" y="8762"/>
                  </a:lnTo>
                  <a:lnTo>
                    <a:pt x="9148" y="8762"/>
                  </a:lnTo>
                  <a:lnTo>
                    <a:pt x="8376" y="7983"/>
                  </a:lnTo>
                  <a:lnTo>
                    <a:pt x="8200" y="7806"/>
                  </a:lnTo>
                  <a:lnTo>
                    <a:pt x="8200" y="7806"/>
                  </a:lnTo>
                  <a:lnTo>
                    <a:pt x="8275" y="8042"/>
                  </a:lnTo>
                  <a:cubicBezTo>
                    <a:pt x="8863" y="10039"/>
                    <a:pt x="9366" y="11777"/>
                    <a:pt x="9786" y="13204"/>
                  </a:cubicBezTo>
                  <a:lnTo>
                    <a:pt x="9786" y="13204"/>
                  </a:lnTo>
                  <a:cubicBezTo>
                    <a:pt x="9669" y="14668"/>
                    <a:pt x="9585" y="15831"/>
                    <a:pt x="9518" y="16627"/>
                  </a:cubicBezTo>
                  <a:cubicBezTo>
                    <a:pt x="9493" y="17022"/>
                    <a:pt x="9468" y="17324"/>
                    <a:pt x="9460" y="17542"/>
                  </a:cubicBezTo>
                  <a:lnTo>
                    <a:pt x="9460" y="17778"/>
                  </a:lnTo>
                  <a:lnTo>
                    <a:pt x="9460" y="17853"/>
                  </a:lnTo>
                  <a:cubicBezTo>
                    <a:pt x="9468" y="17828"/>
                    <a:pt x="9468" y="17803"/>
                    <a:pt x="9468" y="17778"/>
                  </a:cubicBezTo>
                  <a:cubicBezTo>
                    <a:pt x="9476" y="17719"/>
                    <a:pt x="9493" y="17643"/>
                    <a:pt x="9493" y="17542"/>
                  </a:cubicBezTo>
                  <a:lnTo>
                    <a:pt x="9586" y="16635"/>
                  </a:lnTo>
                  <a:cubicBezTo>
                    <a:pt x="9644" y="15829"/>
                    <a:pt x="9745" y="14669"/>
                    <a:pt x="9880" y="13199"/>
                  </a:cubicBezTo>
                  <a:lnTo>
                    <a:pt x="9880" y="13183"/>
                  </a:lnTo>
                  <a:cubicBezTo>
                    <a:pt x="9485" y="11812"/>
                    <a:pt x="9005" y="10156"/>
                    <a:pt x="8462" y="8250"/>
                  </a:cubicBezTo>
                  <a:lnTo>
                    <a:pt x="8462" y="8250"/>
                  </a:lnTo>
                  <a:lnTo>
                    <a:pt x="9098" y="8907"/>
                  </a:lnTo>
                  <a:lnTo>
                    <a:pt x="9149" y="8957"/>
                  </a:lnTo>
                  <a:lnTo>
                    <a:pt x="9199" y="8907"/>
                  </a:lnTo>
                  <a:cubicBezTo>
                    <a:pt x="9670" y="8403"/>
                    <a:pt x="10165" y="7874"/>
                    <a:pt x="10686" y="7328"/>
                  </a:cubicBezTo>
                  <a:lnTo>
                    <a:pt x="10711" y="7294"/>
                  </a:lnTo>
                  <a:lnTo>
                    <a:pt x="10711" y="7260"/>
                  </a:lnTo>
                  <a:cubicBezTo>
                    <a:pt x="10585" y="6437"/>
                    <a:pt x="10384" y="5614"/>
                    <a:pt x="10115" y="4824"/>
                  </a:cubicBezTo>
                  <a:cubicBezTo>
                    <a:pt x="10073" y="4715"/>
                    <a:pt x="10022" y="4614"/>
                    <a:pt x="9955" y="4522"/>
                  </a:cubicBezTo>
                  <a:cubicBezTo>
                    <a:pt x="9922" y="4463"/>
                    <a:pt x="9863" y="4413"/>
                    <a:pt x="9796" y="4387"/>
                  </a:cubicBezTo>
                  <a:cubicBezTo>
                    <a:pt x="9762" y="4383"/>
                    <a:pt x="9731" y="4381"/>
                    <a:pt x="9699" y="4381"/>
                  </a:cubicBezTo>
                  <a:cubicBezTo>
                    <a:pt x="9668" y="4381"/>
                    <a:pt x="9636" y="4383"/>
                    <a:pt x="9602" y="4387"/>
                  </a:cubicBezTo>
                  <a:cubicBezTo>
                    <a:pt x="9384" y="4438"/>
                    <a:pt x="9166" y="4497"/>
                    <a:pt x="8956" y="4564"/>
                  </a:cubicBezTo>
                  <a:cubicBezTo>
                    <a:pt x="8536" y="4698"/>
                    <a:pt x="8116" y="4858"/>
                    <a:pt x="7687" y="5026"/>
                  </a:cubicBezTo>
                  <a:lnTo>
                    <a:pt x="6684" y="5534"/>
                  </a:lnTo>
                  <a:lnTo>
                    <a:pt x="6684" y="5534"/>
                  </a:lnTo>
                  <a:cubicBezTo>
                    <a:pt x="7030" y="5004"/>
                    <a:pt x="7382" y="4463"/>
                    <a:pt x="7740" y="3915"/>
                  </a:cubicBezTo>
                  <a:lnTo>
                    <a:pt x="7740" y="3915"/>
                  </a:lnTo>
                  <a:cubicBezTo>
                    <a:pt x="8081" y="4185"/>
                    <a:pt x="8498" y="4356"/>
                    <a:pt x="8930" y="4396"/>
                  </a:cubicBezTo>
                  <a:cubicBezTo>
                    <a:pt x="8951" y="4397"/>
                    <a:pt x="8971" y="4398"/>
                    <a:pt x="8991" y="4398"/>
                  </a:cubicBezTo>
                  <a:cubicBezTo>
                    <a:pt x="9214" y="4398"/>
                    <a:pt x="9433" y="4314"/>
                    <a:pt x="9602" y="4152"/>
                  </a:cubicBezTo>
                  <a:cubicBezTo>
                    <a:pt x="9695" y="4068"/>
                    <a:pt x="9770" y="3967"/>
                    <a:pt x="9821" y="3858"/>
                  </a:cubicBezTo>
                  <a:cubicBezTo>
                    <a:pt x="9854" y="3732"/>
                    <a:pt x="9854" y="3606"/>
                    <a:pt x="9821" y="3480"/>
                  </a:cubicBezTo>
                  <a:cubicBezTo>
                    <a:pt x="9686" y="3085"/>
                    <a:pt x="9468" y="2733"/>
                    <a:pt x="9182" y="2438"/>
                  </a:cubicBezTo>
                  <a:cubicBezTo>
                    <a:pt x="8922" y="2136"/>
                    <a:pt x="8636" y="1859"/>
                    <a:pt x="8342" y="1598"/>
                  </a:cubicBezTo>
                  <a:cubicBezTo>
                    <a:pt x="8200" y="1464"/>
                    <a:pt x="8048" y="1338"/>
                    <a:pt x="7897" y="1212"/>
                  </a:cubicBezTo>
                  <a:lnTo>
                    <a:pt x="7670" y="1027"/>
                  </a:lnTo>
                  <a:cubicBezTo>
                    <a:pt x="7595" y="960"/>
                    <a:pt x="7502" y="901"/>
                    <a:pt x="7410" y="868"/>
                  </a:cubicBezTo>
                  <a:cubicBezTo>
                    <a:pt x="7326" y="840"/>
                    <a:pt x="7237" y="823"/>
                    <a:pt x="7152" y="823"/>
                  </a:cubicBezTo>
                  <a:cubicBezTo>
                    <a:pt x="7134" y="823"/>
                    <a:pt x="7116" y="824"/>
                    <a:pt x="7099" y="826"/>
                  </a:cubicBezTo>
                  <a:cubicBezTo>
                    <a:pt x="6998" y="834"/>
                    <a:pt x="6897" y="851"/>
                    <a:pt x="6797" y="876"/>
                  </a:cubicBezTo>
                  <a:lnTo>
                    <a:pt x="6328" y="968"/>
                  </a:lnTo>
                  <a:lnTo>
                    <a:pt x="6328" y="968"/>
                  </a:lnTo>
                  <a:cubicBezTo>
                    <a:pt x="6295" y="692"/>
                    <a:pt x="6149" y="438"/>
                    <a:pt x="5915" y="271"/>
                  </a:cubicBezTo>
                  <a:cubicBezTo>
                    <a:pt x="5698" y="93"/>
                    <a:pt x="5430" y="0"/>
                    <a:pt x="515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5"/>
            <p:cNvSpPr/>
            <p:nvPr/>
          </p:nvSpPr>
          <p:spPr>
            <a:xfrm>
              <a:off x="3992855" y="-8156100"/>
              <a:ext cx="44750" cy="59700"/>
            </a:xfrm>
            <a:custGeom>
              <a:avLst/>
              <a:gdLst/>
              <a:ahLst/>
              <a:cxnLst/>
              <a:rect l="l" t="t" r="r" b="b"/>
              <a:pathLst>
                <a:path w="1790" h="2388" extrusionOk="0">
                  <a:moveTo>
                    <a:pt x="1790" y="1"/>
                  </a:moveTo>
                  <a:lnTo>
                    <a:pt x="1303" y="236"/>
                  </a:lnTo>
                  <a:cubicBezTo>
                    <a:pt x="849" y="438"/>
                    <a:pt x="412" y="673"/>
                    <a:pt x="1" y="942"/>
                  </a:cubicBezTo>
                  <a:cubicBezTo>
                    <a:pt x="358" y="827"/>
                    <a:pt x="706" y="692"/>
                    <a:pt x="1044" y="535"/>
                  </a:cubicBezTo>
                  <a:lnTo>
                    <a:pt x="1044" y="535"/>
                  </a:lnTo>
                  <a:cubicBezTo>
                    <a:pt x="1023" y="569"/>
                    <a:pt x="1002" y="604"/>
                    <a:pt x="984" y="639"/>
                  </a:cubicBezTo>
                  <a:cubicBezTo>
                    <a:pt x="849" y="875"/>
                    <a:pt x="799" y="1143"/>
                    <a:pt x="824" y="1412"/>
                  </a:cubicBezTo>
                  <a:cubicBezTo>
                    <a:pt x="849" y="1631"/>
                    <a:pt x="933" y="1832"/>
                    <a:pt x="1051" y="2009"/>
                  </a:cubicBezTo>
                  <a:cubicBezTo>
                    <a:pt x="1260" y="2298"/>
                    <a:pt x="1484" y="2387"/>
                    <a:pt x="1503" y="2387"/>
                  </a:cubicBezTo>
                  <a:cubicBezTo>
                    <a:pt x="1504" y="2387"/>
                    <a:pt x="1504" y="2387"/>
                    <a:pt x="1504" y="2387"/>
                  </a:cubicBezTo>
                  <a:cubicBezTo>
                    <a:pt x="1370" y="2252"/>
                    <a:pt x="1252" y="2101"/>
                    <a:pt x="1143" y="1950"/>
                  </a:cubicBezTo>
                  <a:cubicBezTo>
                    <a:pt x="1042" y="1782"/>
                    <a:pt x="984" y="1597"/>
                    <a:pt x="967" y="1395"/>
                  </a:cubicBezTo>
                  <a:cubicBezTo>
                    <a:pt x="942" y="1009"/>
                    <a:pt x="1101" y="623"/>
                    <a:pt x="1387" y="362"/>
                  </a:cubicBezTo>
                  <a:lnTo>
                    <a:pt x="179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5"/>
            <p:cNvSpPr/>
            <p:nvPr/>
          </p:nvSpPr>
          <p:spPr>
            <a:xfrm>
              <a:off x="3903405" y="-8295425"/>
              <a:ext cx="82350" cy="99875"/>
            </a:xfrm>
            <a:custGeom>
              <a:avLst/>
              <a:gdLst/>
              <a:ahLst/>
              <a:cxnLst/>
              <a:rect l="l" t="t" r="r" b="b"/>
              <a:pathLst>
                <a:path w="3294" h="3995" extrusionOk="0">
                  <a:moveTo>
                    <a:pt x="3005" y="1"/>
                  </a:moveTo>
                  <a:cubicBezTo>
                    <a:pt x="2833" y="1"/>
                    <a:pt x="2663" y="44"/>
                    <a:pt x="2512" y="130"/>
                  </a:cubicBezTo>
                  <a:cubicBezTo>
                    <a:pt x="2260" y="290"/>
                    <a:pt x="2050" y="508"/>
                    <a:pt x="1899" y="760"/>
                  </a:cubicBezTo>
                  <a:cubicBezTo>
                    <a:pt x="1714" y="1038"/>
                    <a:pt x="1537" y="1332"/>
                    <a:pt x="1336" y="1651"/>
                  </a:cubicBezTo>
                  <a:cubicBezTo>
                    <a:pt x="958" y="2289"/>
                    <a:pt x="605" y="2869"/>
                    <a:pt x="361" y="3297"/>
                  </a:cubicBezTo>
                  <a:cubicBezTo>
                    <a:pt x="219" y="3516"/>
                    <a:pt x="93" y="3751"/>
                    <a:pt x="0" y="3995"/>
                  </a:cubicBezTo>
                  <a:cubicBezTo>
                    <a:pt x="168" y="3801"/>
                    <a:pt x="328" y="3583"/>
                    <a:pt x="454" y="3365"/>
                  </a:cubicBezTo>
                  <a:cubicBezTo>
                    <a:pt x="723" y="2936"/>
                    <a:pt x="1075" y="2373"/>
                    <a:pt x="1470" y="1743"/>
                  </a:cubicBezTo>
                  <a:cubicBezTo>
                    <a:pt x="1865" y="1122"/>
                    <a:pt x="2151" y="483"/>
                    <a:pt x="2562" y="240"/>
                  </a:cubicBezTo>
                  <a:cubicBezTo>
                    <a:pt x="2722" y="139"/>
                    <a:pt x="2898" y="80"/>
                    <a:pt x="3091" y="80"/>
                  </a:cubicBezTo>
                  <a:lnTo>
                    <a:pt x="3293" y="80"/>
                  </a:lnTo>
                  <a:cubicBezTo>
                    <a:pt x="3234" y="30"/>
                    <a:pt x="3167" y="4"/>
                    <a:pt x="3091" y="4"/>
                  </a:cubicBezTo>
                  <a:cubicBezTo>
                    <a:pt x="3063" y="2"/>
                    <a:pt x="3034" y="1"/>
                    <a:pt x="300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5"/>
            <p:cNvSpPr/>
            <p:nvPr/>
          </p:nvSpPr>
          <p:spPr>
            <a:xfrm>
              <a:off x="3845855" y="-8298050"/>
              <a:ext cx="50625" cy="102075"/>
            </a:xfrm>
            <a:custGeom>
              <a:avLst/>
              <a:gdLst/>
              <a:ahLst/>
              <a:cxnLst/>
              <a:rect l="l" t="t" r="r" b="b"/>
              <a:pathLst>
                <a:path w="2025" h="4083" extrusionOk="0">
                  <a:moveTo>
                    <a:pt x="2025" y="0"/>
                  </a:moveTo>
                  <a:cubicBezTo>
                    <a:pt x="1882" y="168"/>
                    <a:pt x="1756" y="361"/>
                    <a:pt x="1655" y="555"/>
                  </a:cubicBezTo>
                  <a:cubicBezTo>
                    <a:pt x="1445" y="916"/>
                    <a:pt x="1168" y="1403"/>
                    <a:pt x="891" y="1983"/>
                  </a:cubicBezTo>
                  <a:cubicBezTo>
                    <a:pt x="605" y="2554"/>
                    <a:pt x="378" y="3066"/>
                    <a:pt x="219" y="3453"/>
                  </a:cubicBezTo>
                  <a:cubicBezTo>
                    <a:pt x="118" y="3654"/>
                    <a:pt x="42" y="3864"/>
                    <a:pt x="0" y="4083"/>
                  </a:cubicBezTo>
                  <a:cubicBezTo>
                    <a:pt x="126" y="3898"/>
                    <a:pt x="236" y="3696"/>
                    <a:pt x="320" y="3478"/>
                  </a:cubicBezTo>
                  <a:lnTo>
                    <a:pt x="1034" y="2033"/>
                  </a:lnTo>
                  <a:cubicBezTo>
                    <a:pt x="1294" y="1487"/>
                    <a:pt x="1538" y="1017"/>
                    <a:pt x="1748" y="597"/>
                  </a:cubicBezTo>
                  <a:cubicBezTo>
                    <a:pt x="1865" y="403"/>
                    <a:pt x="1949" y="202"/>
                    <a:pt x="202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5"/>
            <p:cNvSpPr/>
            <p:nvPr/>
          </p:nvSpPr>
          <p:spPr>
            <a:xfrm>
              <a:off x="3633730" y="-7487425"/>
              <a:ext cx="77100" cy="216750"/>
            </a:xfrm>
            <a:custGeom>
              <a:avLst/>
              <a:gdLst/>
              <a:ahLst/>
              <a:cxnLst/>
              <a:rect l="l" t="t" r="r" b="b"/>
              <a:pathLst>
                <a:path w="3084" h="8670" extrusionOk="0">
                  <a:moveTo>
                    <a:pt x="3084" y="1"/>
                  </a:moveTo>
                  <a:cubicBezTo>
                    <a:pt x="3017" y="102"/>
                    <a:pt x="2966" y="202"/>
                    <a:pt x="2924" y="320"/>
                  </a:cubicBezTo>
                  <a:cubicBezTo>
                    <a:pt x="2823" y="530"/>
                    <a:pt x="2689" y="841"/>
                    <a:pt x="2529" y="1227"/>
                  </a:cubicBezTo>
                  <a:cubicBezTo>
                    <a:pt x="2210" y="2000"/>
                    <a:pt x="1782" y="3075"/>
                    <a:pt x="1362" y="4268"/>
                  </a:cubicBezTo>
                  <a:cubicBezTo>
                    <a:pt x="942" y="5469"/>
                    <a:pt x="581" y="6570"/>
                    <a:pt x="345" y="7368"/>
                  </a:cubicBezTo>
                  <a:cubicBezTo>
                    <a:pt x="228" y="7763"/>
                    <a:pt x="135" y="8090"/>
                    <a:pt x="77" y="8317"/>
                  </a:cubicBezTo>
                  <a:cubicBezTo>
                    <a:pt x="43" y="8435"/>
                    <a:pt x="18" y="8552"/>
                    <a:pt x="1" y="8670"/>
                  </a:cubicBezTo>
                  <a:cubicBezTo>
                    <a:pt x="60" y="8561"/>
                    <a:pt x="102" y="8452"/>
                    <a:pt x="135" y="8334"/>
                  </a:cubicBezTo>
                  <a:cubicBezTo>
                    <a:pt x="219" y="8090"/>
                    <a:pt x="329" y="7771"/>
                    <a:pt x="455" y="7402"/>
                  </a:cubicBezTo>
                  <a:cubicBezTo>
                    <a:pt x="715" y="6612"/>
                    <a:pt x="1085" y="5520"/>
                    <a:pt x="1513" y="4319"/>
                  </a:cubicBezTo>
                  <a:cubicBezTo>
                    <a:pt x="1933" y="3126"/>
                    <a:pt x="2336" y="2050"/>
                    <a:pt x="2630" y="1269"/>
                  </a:cubicBezTo>
                  <a:lnTo>
                    <a:pt x="2975" y="345"/>
                  </a:lnTo>
                  <a:cubicBezTo>
                    <a:pt x="3025" y="236"/>
                    <a:pt x="3059" y="118"/>
                    <a:pt x="308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5"/>
            <p:cNvSpPr/>
            <p:nvPr/>
          </p:nvSpPr>
          <p:spPr>
            <a:xfrm>
              <a:off x="3501430" y="-7386200"/>
              <a:ext cx="458475" cy="378250"/>
            </a:xfrm>
            <a:custGeom>
              <a:avLst/>
              <a:gdLst/>
              <a:ahLst/>
              <a:cxnLst/>
              <a:rect l="l" t="t" r="r" b="b"/>
              <a:pathLst>
                <a:path w="18339" h="15130" extrusionOk="0">
                  <a:moveTo>
                    <a:pt x="1" y="1"/>
                  </a:moveTo>
                  <a:cubicBezTo>
                    <a:pt x="1" y="26"/>
                    <a:pt x="1" y="60"/>
                    <a:pt x="1" y="85"/>
                  </a:cubicBezTo>
                  <a:lnTo>
                    <a:pt x="59" y="337"/>
                  </a:lnTo>
                  <a:cubicBezTo>
                    <a:pt x="110" y="555"/>
                    <a:pt x="185" y="883"/>
                    <a:pt x="303" y="1303"/>
                  </a:cubicBezTo>
                  <a:cubicBezTo>
                    <a:pt x="521" y="2134"/>
                    <a:pt x="874" y="3336"/>
                    <a:pt x="1336" y="4814"/>
                  </a:cubicBezTo>
                  <a:cubicBezTo>
                    <a:pt x="1563" y="5553"/>
                    <a:pt x="1807" y="6360"/>
                    <a:pt x="2076" y="7225"/>
                  </a:cubicBezTo>
                  <a:cubicBezTo>
                    <a:pt x="2353" y="8090"/>
                    <a:pt x="2588" y="9040"/>
                    <a:pt x="2974" y="9997"/>
                  </a:cubicBezTo>
                  <a:cubicBezTo>
                    <a:pt x="3369" y="10997"/>
                    <a:pt x="3907" y="11938"/>
                    <a:pt x="4579" y="12786"/>
                  </a:cubicBezTo>
                  <a:cubicBezTo>
                    <a:pt x="5293" y="13702"/>
                    <a:pt x="6251" y="14407"/>
                    <a:pt x="7343" y="14828"/>
                  </a:cubicBezTo>
                  <a:cubicBezTo>
                    <a:pt x="7905" y="15029"/>
                    <a:pt x="8485" y="15130"/>
                    <a:pt x="9082" y="15130"/>
                  </a:cubicBezTo>
                  <a:cubicBezTo>
                    <a:pt x="9653" y="15122"/>
                    <a:pt x="10224" y="15046"/>
                    <a:pt x="10778" y="14895"/>
                  </a:cubicBezTo>
                  <a:cubicBezTo>
                    <a:pt x="11820" y="14609"/>
                    <a:pt x="12820" y="14197"/>
                    <a:pt x="13752" y="13651"/>
                  </a:cubicBezTo>
                  <a:cubicBezTo>
                    <a:pt x="14601" y="13156"/>
                    <a:pt x="15357" y="12543"/>
                    <a:pt x="16020" y="11829"/>
                  </a:cubicBezTo>
                  <a:cubicBezTo>
                    <a:pt x="16592" y="11199"/>
                    <a:pt x="17037" y="10459"/>
                    <a:pt x="17339" y="9661"/>
                  </a:cubicBezTo>
                  <a:cubicBezTo>
                    <a:pt x="17574" y="9006"/>
                    <a:pt x="17768" y="8334"/>
                    <a:pt x="17894" y="7645"/>
                  </a:cubicBezTo>
                  <a:cubicBezTo>
                    <a:pt x="18020" y="7040"/>
                    <a:pt x="18104" y="6511"/>
                    <a:pt x="18162" y="6091"/>
                  </a:cubicBezTo>
                  <a:cubicBezTo>
                    <a:pt x="18221" y="5671"/>
                    <a:pt x="18272" y="5343"/>
                    <a:pt x="18305" y="5108"/>
                  </a:cubicBezTo>
                  <a:cubicBezTo>
                    <a:pt x="18314" y="4999"/>
                    <a:pt x="18339" y="4915"/>
                    <a:pt x="18339" y="4848"/>
                  </a:cubicBezTo>
                  <a:cubicBezTo>
                    <a:pt x="18339" y="4823"/>
                    <a:pt x="18339" y="4789"/>
                    <a:pt x="18339" y="4764"/>
                  </a:cubicBezTo>
                  <a:cubicBezTo>
                    <a:pt x="18330" y="4797"/>
                    <a:pt x="18322" y="4823"/>
                    <a:pt x="18314" y="4856"/>
                  </a:cubicBezTo>
                  <a:lnTo>
                    <a:pt x="18263" y="5117"/>
                  </a:lnTo>
                  <a:cubicBezTo>
                    <a:pt x="18230" y="5352"/>
                    <a:pt x="18179" y="5671"/>
                    <a:pt x="18095" y="6099"/>
                  </a:cubicBezTo>
                  <a:cubicBezTo>
                    <a:pt x="18011" y="6520"/>
                    <a:pt x="17927" y="7040"/>
                    <a:pt x="17801" y="7637"/>
                  </a:cubicBezTo>
                  <a:cubicBezTo>
                    <a:pt x="17658" y="8317"/>
                    <a:pt x="17465" y="8989"/>
                    <a:pt x="17222" y="9636"/>
                  </a:cubicBezTo>
                  <a:cubicBezTo>
                    <a:pt x="16919" y="10417"/>
                    <a:pt x="16474" y="11140"/>
                    <a:pt x="15911" y="11753"/>
                  </a:cubicBezTo>
                  <a:cubicBezTo>
                    <a:pt x="15256" y="12459"/>
                    <a:pt x="14500" y="13055"/>
                    <a:pt x="13668" y="13542"/>
                  </a:cubicBezTo>
                  <a:cubicBezTo>
                    <a:pt x="12753" y="14071"/>
                    <a:pt x="11761" y="14475"/>
                    <a:pt x="10736" y="14752"/>
                  </a:cubicBezTo>
                  <a:cubicBezTo>
                    <a:pt x="10199" y="14903"/>
                    <a:pt x="9636" y="14979"/>
                    <a:pt x="9082" y="14979"/>
                  </a:cubicBezTo>
                  <a:cubicBezTo>
                    <a:pt x="8502" y="14979"/>
                    <a:pt x="7931" y="14878"/>
                    <a:pt x="7393" y="14685"/>
                  </a:cubicBezTo>
                  <a:cubicBezTo>
                    <a:pt x="6326" y="14273"/>
                    <a:pt x="5394" y="13584"/>
                    <a:pt x="4696" y="12685"/>
                  </a:cubicBezTo>
                  <a:cubicBezTo>
                    <a:pt x="4033" y="11854"/>
                    <a:pt x="3495" y="10930"/>
                    <a:pt x="3109" y="9938"/>
                  </a:cubicBezTo>
                  <a:cubicBezTo>
                    <a:pt x="2722" y="9006"/>
                    <a:pt x="2487" y="8057"/>
                    <a:pt x="2210" y="7192"/>
                  </a:cubicBezTo>
                  <a:cubicBezTo>
                    <a:pt x="1933" y="6326"/>
                    <a:pt x="1681" y="5520"/>
                    <a:pt x="1446" y="4781"/>
                  </a:cubicBezTo>
                  <a:cubicBezTo>
                    <a:pt x="967" y="3311"/>
                    <a:pt x="605" y="2118"/>
                    <a:pt x="370" y="1286"/>
                  </a:cubicBezTo>
                  <a:cubicBezTo>
                    <a:pt x="253" y="883"/>
                    <a:pt x="160" y="564"/>
                    <a:pt x="101" y="328"/>
                  </a:cubicBezTo>
                  <a:cubicBezTo>
                    <a:pt x="76" y="228"/>
                    <a:pt x="51" y="144"/>
                    <a:pt x="34" y="85"/>
                  </a:cubicBezTo>
                  <a:cubicBezTo>
                    <a:pt x="26" y="51"/>
                    <a:pt x="17" y="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9" name="Google Shape;3109;p65"/>
          <p:cNvSpPr txBox="1"/>
          <p:nvPr/>
        </p:nvSpPr>
        <p:spPr>
          <a:xfrm>
            <a:off x="1286559" y="2291929"/>
            <a:ext cx="30000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2400" dirty="0">
                <a:solidFill>
                  <a:schemeClr val="accent1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Запитання?</a:t>
            </a:r>
            <a:endParaRPr sz="2400" dirty="0">
              <a:solidFill>
                <a:schemeClr val="accent1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0"/>
          <p:cNvSpPr txBox="1">
            <a:spLocks noGrp="1"/>
          </p:cNvSpPr>
          <p:nvPr>
            <p:ph type="title"/>
          </p:nvPr>
        </p:nvSpPr>
        <p:spPr>
          <a:xfrm>
            <a:off x="79920" y="1542118"/>
            <a:ext cx="590432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лекції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будуть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проводити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професійні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програмісти</a:t>
            </a:r>
            <a:b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</a:br>
            <a:b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</a:b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наші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слухачі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будуть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проходити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практику</a:t>
            </a:r>
            <a:b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</a:b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 у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передових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IT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компаніях</a:t>
            </a:r>
            <a:b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</a:br>
            <a:b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</a:br>
            <a: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можливість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подальшого</a:t>
            </a:r>
            <a:r>
              <a:rPr lang="ru-RU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18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працевлаштування</a:t>
            </a:r>
            <a:b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</a:br>
            <a:b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</a:br>
            <a: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uk-UA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Програма навчання, складена на основі попиту </a:t>
            </a:r>
            <a:br>
              <a:rPr lang="uk-UA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</a:br>
            <a:r>
              <a:rPr lang="uk-UA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 на ринку</a:t>
            </a:r>
            <a:endParaRPr sz="1800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49" name="Google Shape;1549;p40"/>
          <p:cNvSpPr txBox="1">
            <a:spLocks noGrp="1"/>
          </p:cNvSpPr>
          <p:nvPr>
            <p:ph type="title" idx="2"/>
          </p:nvPr>
        </p:nvSpPr>
        <p:spPr>
          <a:xfrm>
            <a:off x="-50800" y="61072"/>
            <a:ext cx="9194800" cy="1481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Наші</a:t>
            </a: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uk-UA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переваги над іншими компаніями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105" name="Google Shape;1734;p44">
            <a:extLst>
              <a:ext uri="{FF2B5EF4-FFF2-40B4-BE49-F238E27FC236}">
                <a16:creationId xmlns:a16="http://schemas.microsoft.com/office/drawing/2014/main" id="{B57B8242-6EEC-413C-8672-10EF852A01B6}"/>
              </a:ext>
            </a:extLst>
          </p:cNvPr>
          <p:cNvGrpSpPr/>
          <p:nvPr/>
        </p:nvGrpSpPr>
        <p:grpSpPr>
          <a:xfrm rot="-3231897">
            <a:off x="6150010" y="1820556"/>
            <a:ext cx="2149184" cy="1502387"/>
            <a:chOff x="18133619" y="3341775"/>
            <a:chExt cx="473600" cy="327550"/>
          </a:xfrm>
        </p:grpSpPr>
        <p:sp>
          <p:nvSpPr>
            <p:cNvPr id="106" name="Google Shape;1735;p44">
              <a:extLst>
                <a:ext uri="{FF2B5EF4-FFF2-40B4-BE49-F238E27FC236}">
                  <a16:creationId xmlns:a16="http://schemas.microsoft.com/office/drawing/2014/main" id="{0191B29A-3899-45B0-87FD-D9D26EF75C0F}"/>
                </a:ext>
              </a:extLst>
            </p:cNvPr>
            <p:cNvSpPr/>
            <p:nvPr/>
          </p:nvSpPr>
          <p:spPr>
            <a:xfrm>
              <a:off x="18133619" y="3503775"/>
              <a:ext cx="209200" cy="165550"/>
            </a:xfrm>
            <a:custGeom>
              <a:avLst/>
              <a:gdLst/>
              <a:ahLst/>
              <a:cxnLst/>
              <a:rect l="l" t="t" r="r" b="b"/>
              <a:pathLst>
                <a:path w="8368" h="6622" extrusionOk="0">
                  <a:moveTo>
                    <a:pt x="7488" y="1"/>
                  </a:moveTo>
                  <a:cubicBezTo>
                    <a:pt x="7187" y="1"/>
                    <a:pt x="6868" y="127"/>
                    <a:pt x="6611" y="299"/>
                  </a:cubicBezTo>
                  <a:cubicBezTo>
                    <a:pt x="6208" y="568"/>
                    <a:pt x="5864" y="937"/>
                    <a:pt x="5410" y="1114"/>
                  </a:cubicBezTo>
                  <a:cubicBezTo>
                    <a:pt x="4562" y="1441"/>
                    <a:pt x="3453" y="1055"/>
                    <a:pt x="2789" y="1676"/>
                  </a:cubicBezTo>
                  <a:cubicBezTo>
                    <a:pt x="2369" y="2080"/>
                    <a:pt x="2327" y="2735"/>
                    <a:pt x="2008" y="3214"/>
                  </a:cubicBezTo>
                  <a:cubicBezTo>
                    <a:pt x="1470" y="4029"/>
                    <a:pt x="177" y="4331"/>
                    <a:pt x="68" y="5297"/>
                  </a:cubicBezTo>
                  <a:cubicBezTo>
                    <a:pt x="0" y="5860"/>
                    <a:pt x="446" y="6406"/>
                    <a:pt x="992" y="6565"/>
                  </a:cubicBezTo>
                  <a:cubicBezTo>
                    <a:pt x="1131" y="6604"/>
                    <a:pt x="1274" y="6622"/>
                    <a:pt x="1417" y="6622"/>
                  </a:cubicBezTo>
                  <a:cubicBezTo>
                    <a:pt x="1837" y="6622"/>
                    <a:pt x="2262" y="6469"/>
                    <a:pt x="2613" y="6238"/>
                  </a:cubicBezTo>
                  <a:cubicBezTo>
                    <a:pt x="3167" y="5868"/>
                    <a:pt x="3596" y="5305"/>
                    <a:pt x="4226" y="5095"/>
                  </a:cubicBezTo>
                  <a:cubicBezTo>
                    <a:pt x="4873" y="4885"/>
                    <a:pt x="5662" y="5062"/>
                    <a:pt x="6175" y="4608"/>
                  </a:cubicBezTo>
                  <a:cubicBezTo>
                    <a:pt x="6679" y="4163"/>
                    <a:pt x="6603" y="3331"/>
                    <a:pt x="6964" y="2760"/>
                  </a:cubicBezTo>
                  <a:cubicBezTo>
                    <a:pt x="7166" y="2458"/>
                    <a:pt x="7468" y="2248"/>
                    <a:pt x="7737" y="2004"/>
                  </a:cubicBezTo>
                  <a:cubicBezTo>
                    <a:pt x="8014" y="1769"/>
                    <a:pt x="8275" y="1483"/>
                    <a:pt x="8317" y="1122"/>
                  </a:cubicBezTo>
                  <a:cubicBezTo>
                    <a:pt x="8367" y="761"/>
                    <a:pt x="8216" y="148"/>
                    <a:pt x="7972" y="139"/>
                  </a:cubicBezTo>
                  <a:cubicBezTo>
                    <a:pt x="7826" y="42"/>
                    <a:pt x="7660" y="1"/>
                    <a:pt x="7488" y="1"/>
                  </a:cubicBez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36;p44">
              <a:extLst>
                <a:ext uri="{FF2B5EF4-FFF2-40B4-BE49-F238E27FC236}">
                  <a16:creationId xmlns:a16="http://schemas.microsoft.com/office/drawing/2014/main" id="{DA018B52-53E1-4623-ADA3-EFD1084DB4BE}"/>
                </a:ext>
              </a:extLst>
            </p:cNvPr>
            <p:cNvSpPr/>
            <p:nvPr/>
          </p:nvSpPr>
          <p:spPr>
            <a:xfrm>
              <a:off x="18281894" y="3530450"/>
              <a:ext cx="19325" cy="14450"/>
            </a:xfrm>
            <a:custGeom>
              <a:avLst/>
              <a:gdLst/>
              <a:ahLst/>
              <a:cxnLst/>
              <a:rect l="l" t="t" r="r" b="b"/>
              <a:pathLst>
                <a:path w="773" h="578" extrusionOk="0">
                  <a:moveTo>
                    <a:pt x="746" y="1"/>
                  </a:moveTo>
                  <a:cubicBezTo>
                    <a:pt x="701" y="1"/>
                    <a:pt x="533" y="97"/>
                    <a:pt x="344" y="240"/>
                  </a:cubicBezTo>
                  <a:cubicBezTo>
                    <a:pt x="143" y="399"/>
                    <a:pt x="0" y="551"/>
                    <a:pt x="17" y="576"/>
                  </a:cubicBezTo>
                  <a:cubicBezTo>
                    <a:pt x="18" y="577"/>
                    <a:pt x="19" y="577"/>
                    <a:pt x="21" y="577"/>
                  </a:cubicBezTo>
                  <a:cubicBezTo>
                    <a:pt x="54" y="577"/>
                    <a:pt x="214" y="458"/>
                    <a:pt x="412" y="315"/>
                  </a:cubicBezTo>
                  <a:cubicBezTo>
                    <a:pt x="613" y="156"/>
                    <a:pt x="773" y="30"/>
                    <a:pt x="756" y="5"/>
                  </a:cubicBezTo>
                  <a:cubicBezTo>
                    <a:pt x="754" y="2"/>
                    <a:pt x="751" y="1"/>
                    <a:pt x="74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37;p44">
              <a:extLst>
                <a:ext uri="{FF2B5EF4-FFF2-40B4-BE49-F238E27FC236}">
                  <a16:creationId xmlns:a16="http://schemas.microsoft.com/office/drawing/2014/main" id="{0E80DDD2-241D-4B46-A6B3-27CCA84B043C}"/>
                </a:ext>
              </a:extLst>
            </p:cNvPr>
            <p:cNvSpPr/>
            <p:nvPr/>
          </p:nvSpPr>
          <p:spPr>
            <a:xfrm>
              <a:off x="18320519" y="3509400"/>
              <a:ext cx="21875" cy="9475"/>
            </a:xfrm>
            <a:custGeom>
              <a:avLst/>
              <a:gdLst/>
              <a:ahLst/>
              <a:cxnLst/>
              <a:rect l="l" t="t" r="r" b="b"/>
              <a:pathLst>
                <a:path w="875" h="379" extrusionOk="0">
                  <a:moveTo>
                    <a:pt x="845" y="0"/>
                  </a:moveTo>
                  <a:cubicBezTo>
                    <a:pt x="787" y="0"/>
                    <a:pt x="614" y="49"/>
                    <a:pt x="412" y="133"/>
                  </a:cubicBezTo>
                  <a:cubicBezTo>
                    <a:pt x="177" y="233"/>
                    <a:pt x="1" y="351"/>
                    <a:pt x="9" y="376"/>
                  </a:cubicBezTo>
                  <a:cubicBezTo>
                    <a:pt x="11" y="378"/>
                    <a:pt x="14" y="379"/>
                    <a:pt x="18" y="379"/>
                  </a:cubicBezTo>
                  <a:cubicBezTo>
                    <a:pt x="63" y="379"/>
                    <a:pt x="241" y="308"/>
                    <a:pt x="454" y="217"/>
                  </a:cubicBezTo>
                  <a:cubicBezTo>
                    <a:pt x="690" y="116"/>
                    <a:pt x="874" y="32"/>
                    <a:pt x="866" y="7"/>
                  </a:cubicBezTo>
                  <a:cubicBezTo>
                    <a:pt x="865" y="2"/>
                    <a:pt x="857" y="0"/>
                    <a:pt x="84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38;p44">
              <a:extLst>
                <a:ext uri="{FF2B5EF4-FFF2-40B4-BE49-F238E27FC236}">
                  <a16:creationId xmlns:a16="http://schemas.microsoft.com/office/drawing/2014/main" id="{067BED86-3E8E-4AD7-9F52-596F6594B6A3}"/>
                </a:ext>
              </a:extLst>
            </p:cNvPr>
            <p:cNvSpPr/>
            <p:nvPr/>
          </p:nvSpPr>
          <p:spPr>
            <a:xfrm>
              <a:off x="18364219" y="3500475"/>
              <a:ext cx="11775" cy="3175"/>
            </a:xfrm>
            <a:custGeom>
              <a:avLst/>
              <a:gdLst/>
              <a:ahLst/>
              <a:cxnLst/>
              <a:rect l="l" t="t" r="r" b="b"/>
              <a:pathLst>
                <a:path w="471" h="127" extrusionOk="0">
                  <a:moveTo>
                    <a:pt x="396" y="0"/>
                  </a:moveTo>
                  <a:cubicBezTo>
                    <a:pt x="353" y="0"/>
                    <a:pt x="294" y="7"/>
                    <a:pt x="227" y="19"/>
                  </a:cubicBezTo>
                  <a:cubicBezTo>
                    <a:pt x="101" y="36"/>
                    <a:pt x="0" y="78"/>
                    <a:pt x="8" y="103"/>
                  </a:cubicBezTo>
                  <a:cubicBezTo>
                    <a:pt x="13" y="118"/>
                    <a:pt x="52" y="127"/>
                    <a:pt x="109" y="127"/>
                  </a:cubicBezTo>
                  <a:cubicBezTo>
                    <a:pt x="149" y="127"/>
                    <a:pt x="199" y="122"/>
                    <a:pt x="252" y="112"/>
                  </a:cubicBezTo>
                  <a:cubicBezTo>
                    <a:pt x="370" y="86"/>
                    <a:pt x="470" y="44"/>
                    <a:pt x="470" y="19"/>
                  </a:cubicBezTo>
                  <a:cubicBezTo>
                    <a:pt x="466" y="7"/>
                    <a:pt x="439" y="0"/>
                    <a:pt x="3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39;p44">
              <a:extLst>
                <a:ext uri="{FF2B5EF4-FFF2-40B4-BE49-F238E27FC236}">
                  <a16:creationId xmlns:a16="http://schemas.microsoft.com/office/drawing/2014/main" id="{6397E85E-5BD3-48B8-932F-82FC4079C959}"/>
                </a:ext>
              </a:extLst>
            </p:cNvPr>
            <p:cNvSpPr/>
            <p:nvPr/>
          </p:nvSpPr>
          <p:spPr>
            <a:xfrm>
              <a:off x="18470694" y="3341775"/>
              <a:ext cx="136525" cy="120750"/>
            </a:xfrm>
            <a:custGeom>
              <a:avLst/>
              <a:gdLst/>
              <a:ahLst/>
              <a:cxnLst/>
              <a:rect l="l" t="t" r="r" b="b"/>
              <a:pathLst>
                <a:path w="5461" h="4830" extrusionOk="0">
                  <a:moveTo>
                    <a:pt x="3169" y="0"/>
                  </a:moveTo>
                  <a:cubicBezTo>
                    <a:pt x="1250" y="0"/>
                    <a:pt x="0" y="890"/>
                    <a:pt x="0" y="890"/>
                  </a:cubicBezTo>
                  <a:lnTo>
                    <a:pt x="3033" y="4830"/>
                  </a:lnTo>
                  <a:cubicBezTo>
                    <a:pt x="5460" y="2839"/>
                    <a:pt x="5208" y="336"/>
                    <a:pt x="5208" y="336"/>
                  </a:cubicBezTo>
                  <a:cubicBezTo>
                    <a:pt x="4472" y="92"/>
                    <a:pt x="3786" y="0"/>
                    <a:pt x="3169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40;p44">
              <a:extLst>
                <a:ext uri="{FF2B5EF4-FFF2-40B4-BE49-F238E27FC236}">
                  <a16:creationId xmlns:a16="http://schemas.microsoft.com/office/drawing/2014/main" id="{CC92A403-EAED-4D8F-9838-05BAB78AAFE9}"/>
                </a:ext>
              </a:extLst>
            </p:cNvPr>
            <p:cNvSpPr/>
            <p:nvPr/>
          </p:nvSpPr>
          <p:spPr>
            <a:xfrm>
              <a:off x="18298694" y="3353450"/>
              <a:ext cx="278700" cy="225000"/>
            </a:xfrm>
            <a:custGeom>
              <a:avLst/>
              <a:gdLst/>
              <a:ahLst/>
              <a:cxnLst/>
              <a:rect l="l" t="t" r="r" b="b"/>
              <a:pathLst>
                <a:path w="11148" h="9000" extrusionOk="0">
                  <a:moveTo>
                    <a:pt x="8272" y="0"/>
                  </a:moveTo>
                  <a:cubicBezTo>
                    <a:pt x="7792" y="0"/>
                    <a:pt x="7307" y="138"/>
                    <a:pt x="6880" y="423"/>
                  </a:cubicBezTo>
                  <a:lnTo>
                    <a:pt x="0" y="5052"/>
                  </a:lnTo>
                  <a:cubicBezTo>
                    <a:pt x="92" y="5186"/>
                    <a:pt x="2461" y="9000"/>
                    <a:pt x="2461" y="9000"/>
                  </a:cubicBezTo>
                  <a:lnTo>
                    <a:pt x="9577" y="4615"/>
                  </a:lnTo>
                  <a:cubicBezTo>
                    <a:pt x="10820" y="3850"/>
                    <a:pt x="11147" y="2187"/>
                    <a:pt x="10274" y="1011"/>
                  </a:cubicBezTo>
                  <a:cubicBezTo>
                    <a:pt x="9789" y="350"/>
                    <a:pt x="9037" y="0"/>
                    <a:pt x="8272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41;p44">
              <a:extLst>
                <a:ext uri="{FF2B5EF4-FFF2-40B4-BE49-F238E27FC236}">
                  <a16:creationId xmlns:a16="http://schemas.microsoft.com/office/drawing/2014/main" id="{FC753CE3-A373-4079-8730-E01D88EBE9BB}"/>
                </a:ext>
              </a:extLst>
            </p:cNvPr>
            <p:cNvSpPr/>
            <p:nvPr/>
          </p:nvSpPr>
          <p:spPr>
            <a:xfrm>
              <a:off x="18356219" y="3527625"/>
              <a:ext cx="115325" cy="117825"/>
            </a:xfrm>
            <a:custGeom>
              <a:avLst/>
              <a:gdLst/>
              <a:ahLst/>
              <a:cxnLst/>
              <a:rect l="l" t="t" r="r" b="b"/>
              <a:pathLst>
                <a:path w="4613" h="4713" extrusionOk="0">
                  <a:moveTo>
                    <a:pt x="3462" y="0"/>
                  </a:moveTo>
                  <a:lnTo>
                    <a:pt x="160" y="2033"/>
                  </a:lnTo>
                  <a:lnTo>
                    <a:pt x="1" y="4713"/>
                  </a:lnTo>
                  <a:cubicBezTo>
                    <a:pt x="1" y="4713"/>
                    <a:pt x="4613" y="2478"/>
                    <a:pt x="346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42;p44">
              <a:extLst>
                <a:ext uri="{FF2B5EF4-FFF2-40B4-BE49-F238E27FC236}">
                  <a16:creationId xmlns:a16="http://schemas.microsoft.com/office/drawing/2014/main" id="{55A9D9DC-B704-4B83-87BB-7870906B44DD}"/>
                </a:ext>
              </a:extLst>
            </p:cNvPr>
            <p:cNvSpPr/>
            <p:nvPr/>
          </p:nvSpPr>
          <p:spPr>
            <a:xfrm>
              <a:off x="18238419" y="3412850"/>
              <a:ext cx="142600" cy="66900"/>
            </a:xfrm>
            <a:custGeom>
              <a:avLst/>
              <a:gdLst/>
              <a:ahLst/>
              <a:cxnLst/>
              <a:rect l="l" t="t" r="r" b="b"/>
              <a:pathLst>
                <a:path w="5704" h="2676" extrusionOk="0">
                  <a:moveTo>
                    <a:pt x="3292" y="0"/>
                  </a:moveTo>
                  <a:cubicBezTo>
                    <a:pt x="2283" y="0"/>
                    <a:pt x="1092" y="247"/>
                    <a:pt x="0" y="1105"/>
                  </a:cubicBezTo>
                  <a:lnTo>
                    <a:pt x="2411" y="2676"/>
                  </a:lnTo>
                  <a:lnTo>
                    <a:pt x="5704" y="458"/>
                  </a:lnTo>
                  <a:cubicBezTo>
                    <a:pt x="5704" y="458"/>
                    <a:pt x="4666" y="0"/>
                    <a:pt x="329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43;p44">
              <a:extLst>
                <a:ext uri="{FF2B5EF4-FFF2-40B4-BE49-F238E27FC236}">
                  <a16:creationId xmlns:a16="http://schemas.microsoft.com/office/drawing/2014/main" id="{47A51798-F965-4B48-A890-BC144004D000}"/>
                </a:ext>
              </a:extLst>
            </p:cNvPr>
            <p:cNvSpPr/>
            <p:nvPr/>
          </p:nvSpPr>
          <p:spPr>
            <a:xfrm>
              <a:off x="18269294" y="3478425"/>
              <a:ext cx="125400" cy="82025"/>
            </a:xfrm>
            <a:custGeom>
              <a:avLst/>
              <a:gdLst/>
              <a:ahLst/>
              <a:cxnLst/>
              <a:rect l="l" t="t" r="r" b="b"/>
              <a:pathLst>
                <a:path w="5016" h="3281" extrusionOk="0">
                  <a:moveTo>
                    <a:pt x="4630" y="0"/>
                  </a:moveTo>
                  <a:cubicBezTo>
                    <a:pt x="4569" y="0"/>
                    <a:pt x="4507" y="17"/>
                    <a:pt x="4452" y="53"/>
                  </a:cubicBezTo>
                  <a:lnTo>
                    <a:pt x="0" y="2833"/>
                  </a:lnTo>
                  <a:cubicBezTo>
                    <a:pt x="0" y="2833"/>
                    <a:pt x="141" y="3280"/>
                    <a:pt x="257" y="3280"/>
                  </a:cubicBezTo>
                  <a:cubicBezTo>
                    <a:pt x="261" y="3280"/>
                    <a:pt x="265" y="3280"/>
                    <a:pt x="269" y="3278"/>
                  </a:cubicBezTo>
                  <a:cubicBezTo>
                    <a:pt x="370" y="3245"/>
                    <a:pt x="3713" y="1262"/>
                    <a:pt x="4797" y="624"/>
                  </a:cubicBezTo>
                  <a:cubicBezTo>
                    <a:pt x="4973" y="523"/>
                    <a:pt x="5015" y="280"/>
                    <a:pt x="4889" y="120"/>
                  </a:cubicBezTo>
                  <a:cubicBezTo>
                    <a:pt x="4822" y="43"/>
                    <a:pt x="4727" y="0"/>
                    <a:pt x="463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44;p44">
              <a:extLst>
                <a:ext uri="{FF2B5EF4-FFF2-40B4-BE49-F238E27FC236}">
                  <a16:creationId xmlns:a16="http://schemas.microsoft.com/office/drawing/2014/main" id="{8AF003EC-351E-4079-A3EC-DCB10B768F95}"/>
                </a:ext>
              </a:extLst>
            </p:cNvPr>
            <p:cNvSpPr/>
            <p:nvPr/>
          </p:nvSpPr>
          <p:spPr>
            <a:xfrm>
              <a:off x="18443794" y="3391800"/>
              <a:ext cx="78375" cy="71250"/>
            </a:xfrm>
            <a:custGeom>
              <a:avLst/>
              <a:gdLst/>
              <a:ahLst/>
              <a:cxnLst/>
              <a:rect l="l" t="t" r="r" b="b"/>
              <a:pathLst>
                <a:path w="3135" h="2850" extrusionOk="0">
                  <a:moveTo>
                    <a:pt x="1560" y="0"/>
                  </a:moveTo>
                  <a:cubicBezTo>
                    <a:pt x="917" y="0"/>
                    <a:pt x="335" y="445"/>
                    <a:pt x="177" y="1098"/>
                  </a:cubicBezTo>
                  <a:cubicBezTo>
                    <a:pt x="1" y="1863"/>
                    <a:pt x="471" y="2636"/>
                    <a:pt x="1236" y="2812"/>
                  </a:cubicBezTo>
                  <a:cubicBezTo>
                    <a:pt x="1345" y="2837"/>
                    <a:pt x="1455" y="2849"/>
                    <a:pt x="1562" y="2849"/>
                  </a:cubicBezTo>
                  <a:cubicBezTo>
                    <a:pt x="2214" y="2849"/>
                    <a:pt x="2798" y="2410"/>
                    <a:pt x="2949" y="1754"/>
                  </a:cubicBezTo>
                  <a:cubicBezTo>
                    <a:pt x="3134" y="989"/>
                    <a:pt x="2655" y="216"/>
                    <a:pt x="1891" y="40"/>
                  </a:cubicBezTo>
                  <a:cubicBezTo>
                    <a:pt x="1780" y="13"/>
                    <a:pt x="1669" y="0"/>
                    <a:pt x="1560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45;p44">
              <a:extLst>
                <a:ext uri="{FF2B5EF4-FFF2-40B4-BE49-F238E27FC236}">
                  <a16:creationId xmlns:a16="http://schemas.microsoft.com/office/drawing/2014/main" id="{BD67FC62-70D5-4352-AEC9-095C730A1F60}"/>
                </a:ext>
              </a:extLst>
            </p:cNvPr>
            <p:cNvSpPr/>
            <p:nvPr/>
          </p:nvSpPr>
          <p:spPr>
            <a:xfrm>
              <a:off x="18446119" y="3390300"/>
              <a:ext cx="72675" cy="73325"/>
            </a:xfrm>
            <a:custGeom>
              <a:avLst/>
              <a:gdLst/>
              <a:ahLst/>
              <a:cxnLst/>
              <a:rect l="l" t="t" r="r" b="b"/>
              <a:pathLst>
                <a:path w="2907" h="2933" extrusionOk="0">
                  <a:moveTo>
                    <a:pt x="1468" y="0"/>
                  </a:moveTo>
                  <a:cubicBezTo>
                    <a:pt x="1306" y="0"/>
                    <a:pt x="1138" y="25"/>
                    <a:pt x="975" y="83"/>
                  </a:cubicBezTo>
                  <a:cubicBezTo>
                    <a:pt x="714" y="176"/>
                    <a:pt x="471" y="352"/>
                    <a:pt x="294" y="596"/>
                  </a:cubicBezTo>
                  <a:cubicBezTo>
                    <a:pt x="109" y="839"/>
                    <a:pt x="9" y="1150"/>
                    <a:pt x="0" y="1469"/>
                  </a:cubicBezTo>
                  <a:cubicBezTo>
                    <a:pt x="9" y="1788"/>
                    <a:pt x="109" y="2099"/>
                    <a:pt x="294" y="2334"/>
                  </a:cubicBezTo>
                  <a:cubicBezTo>
                    <a:pt x="471" y="2578"/>
                    <a:pt x="714" y="2754"/>
                    <a:pt x="975" y="2847"/>
                  </a:cubicBezTo>
                  <a:cubicBezTo>
                    <a:pt x="1133" y="2908"/>
                    <a:pt x="1294" y="2932"/>
                    <a:pt x="1451" y="2932"/>
                  </a:cubicBezTo>
                  <a:cubicBezTo>
                    <a:pt x="1552" y="2932"/>
                    <a:pt x="1652" y="2922"/>
                    <a:pt x="1747" y="2906"/>
                  </a:cubicBezTo>
                  <a:cubicBezTo>
                    <a:pt x="1991" y="2864"/>
                    <a:pt x="2193" y="2754"/>
                    <a:pt x="2361" y="2628"/>
                  </a:cubicBezTo>
                  <a:cubicBezTo>
                    <a:pt x="2688" y="2368"/>
                    <a:pt x="2831" y="2040"/>
                    <a:pt x="2873" y="1822"/>
                  </a:cubicBezTo>
                  <a:cubicBezTo>
                    <a:pt x="2898" y="1704"/>
                    <a:pt x="2907" y="1620"/>
                    <a:pt x="2907" y="1562"/>
                  </a:cubicBezTo>
                  <a:cubicBezTo>
                    <a:pt x="2907" y="1494"/>
                    <a:pt x="2907" y="1469"/>
                    <a:pt x="2898" y="1469"/>
                  </a:cubicBezTo>
                  <a:cubicBezTo>
                    <a:pt x="2890" y="1469"/>
                    <a:pt x="2898" y="1595"/>
                    <a:pt x="2840" y="1805"/>
                  </a:cubicBezTo>
                  <a:cubicBezTo>
                    <a:pt x="2781" y="2024"/>
                    <a:pt x="2638" y="2334"/>
                    <a:pt x="2319" y="2570"/>
                  </a:cubicBezTo>
                  <a:cubicBezTo>
                    <a:pt x="2159" y="2687"/>
                    <a:pt x="1957" y="2788"/>
                    <a:pt x="1731" y="2830"/>
                  </a:cubicBezTo>
                  <a:cubicBezTo>
                    <a:pt x="1653" y="2842"/>
                    <a:pt x="1572" y="2848"/>
                    <a:pt x="1488" y="2848"/>
                  </a:cubicBezTo>
                  <a:cubicBezTo>
                    <a:pt x="1328" y="2848"/>
                    <a:pt x="1160" y="2824"/>
                    <a:pt x="1000" y="2763"/>
                  </a:cubicBezTo>
                  <a:cubicBezTo>
                    <a:pt x="765" y="2679"/>
                    <a:pt x="529" y="2511"/>
                    <a:pt x="361" y="2284"/>
                  </a:cubicBezTo>
                  <a:cubicBezTo>
                    <a:pt x="193" y="2057"/>
                    <a:pt x="101" y="1763"/>
                    <a:pt x="101" y="1469"/>
                  </a:cubicBezTo>
                  <a:cubicBezTo>
                    <a:pt x="101" y="1167"/>
                    <a:pt x="193" y="881"/>
                    <a:pt x="361" y="654"/>
                  </a:cubicBezTo>
                  <a:cubicBezTo>
                    <a:pt x="529" y="419"/>
                    <a:pt x="765" y="260"/>
                    <a:pt x="1008" y="167"/>
                  </a:cubicBezTo>
                  <a:cubicBezTo>
                    <a:pt x="1156" y="109"/>
                    <a:pt x="1314" y="84"/>
                    <a:pt x="1467" y="84"/>
                  </a:cubicBezTo>
                  <a:cubicBezTo>
                    <a:pt x="1558" y="84"/>
                    <a:pt x="1647" y="93"/>
                    <a:pt x="1731" y="108"/>
                  </a:cubicBezTo>
                  <a:cubicBezTo>
                    <a:pt x="1957" y="142"/>
                    <a:pt x="2159" y="243"/>
                    <a:pt x="2319" y="360"/>
                  </a:cubicBezTo>
                  <a:cubicBezTo>
                    <a:pt x="2638" y="604"/>
                    <a:pt x="2781" y="915"/>
                    <a:pt x="2840" y="1125"/>
                  </a:cubicBezTo>
                  <a:cubicBezTo>
                    <a:pt x="2898" y="1343"/>
                    <a:pt x="2890" y="1469"/>
                    <a:pt x="2898" y="1469"/>
                  </a:cubicBezTo>
                  <a:cubicBezTo>
                    <a:pt x="2907" y="1469"/>
                    <a:pt x="2907" y="1436"/>
                    <a:pt x="2907" y="1377"/>
                  </a:cubicBezTo>
                  <a:cubicBezTo>
                    <a:pt x="2907" y="1318"/>
                    <a:pt x="2898" y="1226"/>
                    <a:pt x="2873" y="1116"/>
                  </a:cubicBezTo>
                  <a:cubicBezTo>
                    <a:pt x="2831" y="890"/>
                    <a:pt x="2688" y="562"/>
                    <a:pt x="2361" y="310"/>
                  </a:cubicBezTo>
                  <a:cubicBezTo>
                    <a:pt x="2193" y="184"/>
                    <a:pt x="1991" y="75"/>
                    <a:pt x="1747" y="24"/>
                  </a:cubicBezTo>
                  <a:cubicBezTo>
                    <a:pt x="1657" y="9"/>
                    <a:pt x="1563" y="0"/>
                    <a:pt x="146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6;p44">
              <a:extLst>
                <a:ext uri="{FF2B5EF4-FFF2-40B4-BE49-F238E27FC236}">
                  <a16:creationId xmlns:a16="http://schemas.microsoft.com/office/drawing/2014/main" id="{06CAD2E4-2D8E-4681-8C35-11995C0176FF}"/>
                </a:ext>
              </a:extLst>
            </p:cNvPr>
            <p:cNvSpPr/>
            <p:nvPr/>
          </p:nvSpPr>
          <p:spPr>
            <a:xfrm>
              <a:off x="18496944" y="3350325"/>
              <a:ext cx="65325" cy="100450"/>
            </a:xfrm>
            <a:custGeom>
              <a:avLst/>
              <a:gdLst/>
              <a:ahLst/>
              <a:cxnLst/>
              <a:rect l="l" t="t" r="r" b="b"/>
              <a:pathLst>
                <a:path w="2613" h="4018" extrusionOk="0">
                  <a:moveTo>
                    <a:pt x="13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0" y="19"/>
                    <a:pt x="252" y="153"/>
                    <a:pt x="597" y="430"/>
                  </a:cubicBezTo>
                  <a:cubicBezTo>
                    <a:pt x="773" y="565"/>
                    <a:pt x="966" y="750"/>
                    <a:pt x="1176" y="960"/>
                  </a:cubicBezTo>
                  <a:cubicBezTo>
                    <a:pt x="1369" y="1178"/>
                    <a:pt x="1579" y="1430"/>
                    <a:pt x="1764" y="1716"/>
                  </a:cubicBezTo>
                  <a:cubicBezTo>
                    <a:pt x="1941" y="2001"/>
                    <a:pt x="2092" y="2295"/>
                    <a:pt x="2209" y="2564"/>
                  </a:cubicBezTo>
                  <a:cubicBezTo>
                    <a:pt x="2319" y="2833"/>
                    <a:pt x="2403" y="3085"/>
                    <a:pt x="2453" y="3303"/>
                  </a:cubicBezTo>
                  <a:cubicBezTo>
                    <a:pt x="2562" y="3740"/>
                    <a:pt x="2587" y="4017"/>
                    <a:pt x="2604" y="4017"/>
                  </a:cubicBezTo>
                  <a:cubicBezTo>
                    <a:pt x="2613" y="4017"/>
                    <a:pt x="2613" y="3942"/>
                    <a:pt x="2604" y="3816"/>
                  </a:cubicBezTo>
                  <a:cubicBezTo>
                    <a:pt x="2596" y="3757"/>
                    <a:pt x="2587" y="3673"/>
                    <a:pt x="2579" y="3589"/>
                  </a:cubicBezTo>
                  <a:cubicBezTo>
                    <a:pt x="2562" y="3497"/>
                    <a:pt x="2554" y="3396"/>
                    <a:pt x="2520" y="3287"/>
                  </a:cubicBezTo>
                  <a:cubicBezTo>
                    <a:pt x="2478" y="3068"/>
                    <a:pt x="2394" y="2808"/>
                    <a:pt x="2293" y="2531"/>
                  </a:cubicBezTo>
                  <a:cubicBezTo>
                    <a:pt x="2176" y="2253"/>
                    <a:pt x="2033" y="1951"/>
                    <a:pt x="1840" y="1665"/>
                  </a:cubicBezTo>
                  <a:cubicBezTo>
                    <a:pt x="1655" y="1371"/>
                    <a:pt x="1445" y="1119"/>
                    <a:pt x="1235" y="901"/>
                  </a:cubicBezTo>
                  <a:cubicBezTo>
                    <a:pt x="1025" y="683"/>
                    <a:pt x="823" y="506"/>
                    <a:pt x="639" y="372"/>
                  </a:cubicBezTo>
                  <a:cubicBezTo>
                    <a:pt x="555" y="304"/>
                    <a:pt x="462" y="254"/>
                    <a:pt x="387" y="204"/>
                  </a:cubicBezTo>
                  <a:cubicBezTo>
                    <a:pt x="311" y="153"/>
                    <a:pt x="244" y="111"/>
                    <a:pt x="193" y="86"/>
                  </a:cubicBezTo>
                  <a:cubicBezTo>
                    <a:pt x="88" y="33"/>
                    <a:pt x="30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7;p44">
              <a:extLst>
                <a:ext uri="{FF2B5EF4-FFF2-40B4-BE49-F238E27FC236}">
                  <a16:creationId xmlns:a16="http://schemas.microsoft.com/office/drawing/2014/main" id="{B6ECA3EC-F648-4818-81D8-AEE6908340CD}"/>
                </a:ext>
              </a:extLst>
            </p:cNvPr>
            <p:cNvSpPr/>
            <p:nvPr/>
          </p:nvSpPr>
          <p:spPr>
            <a:xfrm>
              <a:off x="18486444" y="3353475"/>
              <a:ext cx="66175" cy="102350"/>
            </a:xfrm>
            <a:custGeom>
              <a:avLst/>
              <a:gdLst/>
              <a:ahLst/>
              <a:cxnLst/>
              <a:rect l="l" t="t" r="r" b="b"/>
              <a:pathLst>
                <a:path w="2647" h="4094" extrusionOk="0">
                  <a:moveTo>
                    <a:pt x="13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0" y="19"/>
                    <a:pt x="252" y="153"/>
                    <a:pt x="605" y="439"/>
                  </a:cubicBezTo>
                  <a:cubicBezTo>
                    <a:pt x="781" y="582"/>
                    <a:pt x="983" y="767"/>
                    <a:pt x="1185" y="985"/>
                  </a:cubicBezTo>
                  <a:cubicBezTo>
                    <a:pt x="1386" y="1203"/>
                    <a:pt x="1596" y="1464"/>
                    <a:pt x="1781" y="1749"/>
                  </a:cubicBezTo>
                  <a:cubicBezTo>
                    <a:pt x="1966" y="2043"/>
                    <a:pt x="2117" y="2337"/>
                    <a:pt x="2235" y="2615"/>
                  </a:cubicBezTo>
                  <a:cubicBezTo>
                    <a:pt x="2352" y="2892"/>
                    <a:pt x="2436" y="3152"/>
                    <a:pt x="2487" y="3371"/>
                  </a:cubicBezTo>
                  <a:cubicBezTo>
                    <a:pt x="2596" y="3816"/>
                    <a:pt x="2621" y="4093"/>
                    <a:pt x="2638" y="4093"/>
                  </a:cubicBezTo>
                  <a:cubicBezTo>
                    <a:pt x="2646" y="4093"/>
                    <a:pt x="2646" y="4026"/>
                    <a:pt x="2629" y="3891"/>
                  </a:cubicBezTo>
                  <a:cubicBezTo>
                    <a:pt x="2629" y="3833"/>
                    <a:pt x="2621" y="3749"/>
                    <a:pt x="2604" y="3665"/>
                  </a:cubicBezTo>
                  <a:cubicBezTo>
                    <a:pt x="2596" y="3572"/>
                    <a:pt x="2579" y="3471"/>
                    <a:pt x="2554" y="3354"/>
                  </a:cubicBezTo>
                  <a:cubicBezTo>
                    <a:pt x="2503" y="3127"/>
                    <a:pt x="2428" y="2867"/>
                    <a:pt x="2319" y="2581"/>
                  </a:cubicBezTo>
                  <a:cubicBezTo>
                    <a:pt x="2201" y="2304"/>
                    <a:pt x="2050" y="2001"/>
                    <a:pt x="1865" y="1699"/>
                  </a:cubicBezTo>
                  <a:cubicBezTo>
                    <a:pt x="1672" y="1405"/>
                    <a:pt x="1462" y="1145"/>
                    <a:pt x="1252" y="918"/>
                  </a:cubicBezTo>
                  <a:cubicBezTo>
                    <a:pt x="1042" y="699"/>
                    <a:pt x="832" y="523"/>
                    <a:pt x="647" y="388"/>
                  </a:cubicBezTo>
                  <a:cubicBezTo>
                    <a:pt x="555" y="313"/>
                    <a:pt x="471" y="254"/>
                    <a:pt x="395" y="204"/>
                  </a:cubicBezTo>
                  <a:cubicBezTo>
                    <a:pt x="319" y="153"/>
                    <a:pt x="252" y="120"/>
                    <a:pt x="193" y="86"/>
                  </a:cubicBezTo>
                  <a:cubicBezTo>
                    <a:pt x="88" y="33"/>
                    <a:pt x="29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481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F7520B-9A79-42B1-94CF-98089DE4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60"/>
          <a:stretch/>
        </p:blipFill>
        <p:spPr>
          <a:xfrm>
            <a:off x="6018300" y="1883046"/>
            <a:ext cx="3125700" cy="2857500"/>
          </a:xfrm>
          <a:prstGeom prst="rect">
            <a:avLst/>
          </a:prstGeom>
        </p:spPr>
      </p:pic>
      <p:sp>
        <p:nvSpPr>
          <p:cNvPr id="1068" name="Google Shape;1068;p36"/>
          <p:cNvSpPr txBox="1">
            <a:spLocks noGrp="1"/>
          </p:cNvSpPr>
          <p:nvPr>
            <p:ph type="ctrTitle"/>
          </p:nvPr>
        </p:nvSpPr>
        <p:spPr>
          <a:xfrm>
            <a:off x="489275" y="138218"/>
            <a:ext cx="5882020" cy="18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Тип постачальника</a:t>
            </a:r>
          </a:p>
        </p:txBody>
      </p:sp>
      <p:sp>
        <p:nvSpPr>
          <p:cNvPr id="1069" name="Google Shape;1069;p36"/>
          <p:cNvSpPr txBox="1">
            <a:spLocks noGrp="1"/>
          </p:cNvSpPr>
          <p:nvPr>
            <p:ph type="subTitle" idx="1"/>
          </p:nvPr>
        </p:nvSpPr>
        <p:spPr>
          <a:xfrm>
            <a:off x="614240" y="2137896"/>
            <a:ext cx="3957759" cy="161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Comic Sans MS" panose="030F0702030302020204" pitchFamily="66" charset="0"/>
              </a:rPr>
              <a:t>У нас немає постачальників. Ми самі виступаємо в ролі зовнішнього постачальника послуг, надаючи компаніям висококваліфіковані людські ресурси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2" name="Google Shape;1162;p36"/>
          <p:cNvSpPr/>
          <p:nvPr/>
        </p:nvSpPr>
        <p:spPr>
          <a:xfrm>
            <a:off x="6833753" y="1210058"/>
            <a:ext cx="185532" cy="196808"/>
          </a:xfrm>
          <a:custGeom>
            <a:avLst/>
            <a:gdLst/>
            <a:ahLst/>
            <a:cxnLst/>
            <a:rect l="l" t="t" r="r" b="b"/>
            <a:pathLst>
              <a:path w="5514" h="5514" extrusionOk="0">
                <a:moveTo>
                  <a:pt x="2751" y="1"/>
                </a:moveTo>
                <a:lnTo>
                  <a:pt x="1775" y="1787"/>
                </a:lnTo>
                <a:lnTo>
                  <a:pt x="1" y="2763"/>
                </a:lnTo>
                <a:lnTo>
                  <a:pt x="1775" y="3727"/>
                </a:lnTo>
                <a:lnTo>
                  <a:pt x="2751" y="5513"/>
                </a:lnTo>
                <a:lnTo>
                  <a:pt x="3727" y="3727"/>
                </a:lnTo>
                <a:lnTo>
                  <a:pt x="5513" y="2763"/>
                </a:lnTo>
                <a:lnTo>
                  <a:pt x="3727" y="1787"/>
                </a:lnTo>
                <a:lnTo>
                  <a:pt x="2751" y="1"/>
                </a:lnTo>
                <a:close/>
              </a:path>
            </a:pathLst>
          </a:custGeom>
          <a:solidFill>
            <a:srgbClr val="F5F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6"/>
          <p:cNvSpPr/>
          <p:nvPr/>
        </p:nvSpPr>
        <p:spPr>
          <a:xfrm>
            <a:off x="5648554" y="1441059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rgbClr val="E2E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6"/>
          <p:cNvSpPr/>
          <p:nvPr/>
        </p:nvSpPr>
        <p:spPr>
          <a:xfrm flipV="1">
            <a:off x="7843109" y="1441059"/>
            <a:ext cx="162971" cy="188886"/>
          </a:xfrm>
          <a:custGeom>
            <a:avLst/>
            <a:gdLst/>
            <a:ahLst/>
            <a:cxnLst/>
            <a:rect l="l" t="t" r="r" b="b"/>
            <a:pathLst>
              <a:path w="9264" h="9264" extrusionOk="0">
                <a:moveTo>
                  <a:pt x="4632" y="1"/>
                </a:moveTo>
                <a:cubicBezTo>
                  <a:pt x="2072" y="1"/>
                  <a:pt x="0" y="2073"/>
                  <a:pt x="0" y="4632"/>
                </a:cubicBezTo>
                <a:cubicBezTo>
                  <a:pt x="0" y="7192"/>
                  <a:pt x="2072" y="9264"/>
                  <a:pt x="4632" y="9264"/>
                </a:cubicBezTo>
                <a:cubicBezTo>
                  <a:pt x="7192" y="9264"/>
                  <a:pt x="9264" y="7192"/>
                  <a:pt x="9264" y="4632"/>
                </a:cubicBezTo>
                <a:cubicBezTo>
                  <a:pt x="9264" y="2073"/>
                  <a:pt x="7192" y="1"/>
                  <a:pt x="46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6"/>
          <p:cNvSpPr/>
          <p:nvPr/>
        </p:nvSpPr>
        <p:spPr>
          <a:xfrm>
            <a:off x="7482304" y="2035534"/>
            <a:ext cx="131023" cy="138987"/>
          </a:xfrm>
          <a:custGeom>
            <a:avLst/>
            <a:gdLst/>
            <a:ahLst/>
            <a:cxnLst/>
            <a:rect l="l" t="t" r="r" b="b"/>
            <a:pathLst>
              <a:path w="3894" h="3894" extrusionOk="0">
                <a:moveTo>
                  <a:pt x="1941" y="0"/>
                </a:moveTo>
                <a:lnTo>
                  <a:pt x="1263" y="1263"/>
                </a:lnTo>
                <a:lnTo>
                  <a:pt x="1" y="1953"/>
                </a:lnTo>
                <a:lnTo>
                  <a:pt x="1263" y="2644"/>
                </a:lnTo>
                <a:lnTo>
                  <a:pt x="1941" y="3894"/>
                </a:lnTo>
                <a:lnTo>
                  <a:pt x="2632" y="2644"/>
                </a:lnTo>
                <a:lnTo>
                  <a:pt x="3894" y="1953"/>
                </a:lnTo>
                <a:lnTo>
                  <a:pt x="2632" y="1263"/>
                </a:lnTo>
                <a:lnTo>
                  <a:pt x="1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36"/>
          <p:cNvGrpSpPr/>
          <p:nvPr/>
        </p:nvGrpSpPr>
        <p:grpSpPr>
          <a:xfrm>
            <a:off x="4977124" y="3436513"/>
            <a:ext cx="981811" cy="1257387"/>
            <a:chOff x="2449700" y="1883050"/>
            <a:chExt cx="730732" cy="986418"/>
          </a:xfrm>
        </p:grpSpPr>
        <p:sp>
          <p:nvSpPr>
            <p:cNvPr id="1167" name="Google Shape;1167;p36"/>
            <p:cNvSpPr/>
            <p:nvPr/>
          </p:nvSpPr>
          <p:spPr>
            <a:xfrm>
              <a:off x="2449700" y="2330837"/>
              <a:ext cx="218153" cy="137806"/>
            </a:xfrm>
            <a:custGeom>
              <a:avLst/>
              <a:gdLst/>
              <a:ahLst/>
              <a:cxnLst/>
              <a:rect l="l" t="t" r="r" b="b"/>
              <a:pathLst>
                <a:path w="10909" h="6688" extrusionOk="0">
                  <a:moveTo>
                    <a:pt x="5329" y="0"/>
                  </a:moveTo>
                  <a:cubicBezTo>
                    <a:pt x="3855" y="0"/>
                    <a:pt x="2378" y="550"/>
                    <a:pt x="1232" y="1654"/>
                  </a:cubicBezTo>
                  <a:cubicBezTo>
                    <a:pt x="558" y="2312"/>
                    <a:pt x="1" y="3269"/>
                    <a:pt x="292" y="4159"/>
                  </a:cubicBezTo>
                  <a:cubicBezTo>
                    <a:pt x="575" y="5055"/>
                    <a:pt x="1601" y="5528"/>
                    <a:pt x="2549" y="5528"/>
                  </a:cubicBezTo>
                  <a:cubicBezTo>
                    <a:pt x="2604" y="5528"/>
                    <a:pt x="2659" y="5526"/>
                    <a:pt x="2713" y="5523"/>
                  </a:cubicBezTo>
                  <a:cubicBezTo>
                    <a:pt x="3711" y="5457"/>
                    <a:pt x="4635" y="4999"/>
                    <a:pt x="5567" y="4658"/>
                  </a:cubicBezTo>
                  <a:cubicBezTo>
                    <a:pt x="6153" y="4450"/>
                    <a:pt x="6800" y="4288"/>
                    <a:pt x="7419" y="4288"/>
                  </a:cubicBezTo>
                  <a:cubicBezTo>
                    <a:pt x="7792" y="4288"/>
                    <a:pt x="8155" y="4347"/>
                    <a:pt x="8487" y="4492"/>
                  </a:cubicBezTo>
                  <a:cubicBezTo>
                    <a:pt x="9369" y="4874"/>
                    <a:pt x="9943" y="5764"/>
                    <a:pt x="10209" y="6688"/>
                  </a:cubicBezTo>
                  <a:lnTo>
                    <a:pt x="10908" y="3967"/>
                  </a:lnTo>
                  <a:cubicBezTo>
                    <a:pt x="10625" y="3160"/>
                    <a:pt x="10176" y="2420"/>
                    <a:pt x="9577" y="1804"/>
                  </a:cubicBezTo>
                  <a:cubicBezTo>
                    <a:pt x="8419" y="604"/>
                    <a:pt x="6875" y="0"/>
                    <a:pt x="53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2449700" y="2330837"/>
              <a:ext cx="218153" cy="137806"/>
            </a:xfrm>
            <a:custGeom>
              <a:avLst/>
              <a:gdLst/>
              <a:ahLst/>
              <a:cxnLst/>
              <a:rect l="l" t="t" r="r" b="b"/>
              <a:pathLst>
                <a:path w="10909" h="6688" extrusionOk="0">
                  <a:moveTo>
                    <a:pt x="5329" y="0"/>
                  </a:moveTo>
                  <a:cubicBezTo>
                    <a:pt x="3855" y="0"/>
                    <a:pt x="2378" y="550"/>
                    <a:pt x="1232" y="1654"/>
                  </a:cubicBezTo>
                  <a:cubicBezTo>
                    <a:pt x="558" y="2312"/>
                    <a:pt x="1" y="3269"/>
                    <a:pt x="292" y="4159"/>
                  </a:cubicBezTo>
                  <a:cubicBezTo>
                    <a:pt x="575" y="5055"/>
                    <a:pt x="1601" y="5528"/>
                    <a:pt x="2549" y="5528"/>
                  </a:cubicBezTo>
                  <a:cubicBezTo>
                    <a:pt x="2604" y="5528"/>
                    <a:pt x="2659" y="5526"/>
                    <a:pt x="2713" y="5523"/>
                  </a:cubicBezTo>
                  <a:cubicBezTo>
                    <a:pt x="3711" y="5457"/>
                    <a:pt x="4635" y="4999"/>
                    <a:pt x="5567" y="4658"/>
                  </a:cubicBezTo>
                  <a:cubicBezTo>
                    <a:pt x="6153" y="4450"/>
                    <a:pt x="6800" y="4288"/>
                    <a:pt x="7419" y="4288"/>
                  </a:cubicBezTo>
                  <a:cubicBezTo>
                    <a:pt x="7792" y="4288"/>
                    <a:pt x="8155" y="4347"/>
                    <a:pt x="8487" y="4492"/>
                  </a:cubicBezTo>
                  <a:cubicBezTo>
                    <a:pt x="9369" y="4874"/>
                    <a:pt x="9943" y="5764"/>
                    <a:pt x="10209" y="6688"/>
                  </a:cubicBezTo>
                  <a:lnTo>
                    <a:pt x="10908" y="3967"/>
                  </a:lnTo>
                  <a:cubicBezTo>
                    <a:pt x="10625" y="3160"/>
                    <a:pt x="10176" y="2420"/>
                    <a:pt x="9577" y="1804"/>
                  </a:cubicBezTo>
                  <a:cubicBezTo>
                    <a:pt x="8419" y="604"/>
                    <a:pt x="6875" y="0"/>
                    <a:pt x="53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2516589" y="2315073"/>
              <a:ext cx="324279" cy="246312"/>
            </a:xfrm>
            <a:custGeom>
              <a:avLst/>
              <a:gdLst/>
              <a:ahLst/>
              <a:cxnLst/>
              <a:rect l="l" t="t" r="r" b="b"/>
              <a:pathLst>
                <a:path w="16216" h="11954" extrusionOk="0">
                  <a:moveTo>
                    <a:pt x="5287" y="0"/>
                  </a:moveTo>
                  <a:cubicBezTo>
                    <a:pt x="3489" y="0"/>
                    <a:pt x="1687" y="373"/>
                    <a:pt x="0" y="1122"/>
                  </a:cubicBezTo>
                  <a:cubicBezTo>
                    <a:pt x="1781" y="1196"/>
                    <a:pt x="3411" y="2153"/>
                    <a:pt x="4343" y="3667"/>
                  </a:cubicBezTo>
                  <a:cubicBezTo>
                    <a:pt x="5150" y="4999"/>
                    <a:pt x="5325" y="6621"/>
                    <a:pt x="5982" y="8019"/>
                  </a:cubicBezTo>
                  <a:cubicBezTo>
                    <a:pt x="7149" y="10489"/>
                    <a:pt x="9606" y="11953"/>
                    <a:pt x="12182" y="11953"/>
                  </a:cubicBezTo>
                  <a:cubicBezTo>
                    <a:pt x="13043" y="11953"/>
                    <a:pt x="13916" y="11790"/>
                    <a:pt x="14760" y="11446"/>
                  </a:cubicBezTo>
                  <a:lnTo>
                    <a:pt x="14760" y="11455"/>
                  </a:lnTo>
                  <a:cubicBezTo>
                    <a:pt x="16216" y="10065"/>
                    <a:pt x="16149" y="7644"/>
                    <a:pt x="15417" y="5764"/>
                  </a:cubicBezTo>
                  <a:cubicBezTo>
                    <a:pt x="14693" y="3884"/>
                    <a:pt x="13096" y="2444"/>
                    <a:pt x="11324" y="1488"/>
                  </a:cubicBezTo>
                  <a:cubicBezTo>
                    <a:pt x="9437" y="498"/>
                    <a:pt x="7364" y="0"/>
                    <a:pt x="5287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2660987" y="1883050"/>
              <a:ext cx="211814" cy="496107"/>
            </a:xfrm>
            <a:custGeom>
              <a:avLst/>
              <a:gdLst/>
              <a:ahLst/>
              <a:cxnLst/>
              <a:rect l="l" t="t" r="r" b="b"/>
              <a:pathLst>
                <a:path w="10592" h="24077" extrusionOk="0">
                  <a:moveTo>
                    <a:pt x="7105" y="0"/>
                  </a:moveTo>
                  <a:cubicBezTo>
                    <a:pt x="6170" y="0"/>
                    <a:pt x="5205" y="332"/>
                    <a:pt x="4460" y="897"/>
                  </a:cubicBezTo>
                  <a:cubicBezTo>
                    <a:pt x="3113" y="1921"/>
                    <a:pt x="2314" y="3535"/>
                    <a:pt x="1731" y="5140"/>
                  </a:cubicBezTo>
                  <a:cubicBezTo>
                    <a:pt x="467" y="8668"/>
                    <a:pt x="1" y="12578"/>
                    <a:pt x="1041" y="16172"/>
                  </a:cubicBezTo>
                  <a:cubicBezTo>
                    <a:pt x="2089" y="19775"/>
                    <a:pt x="4527" y="22986"/>
                    <a:pt x="8129" y="24076"/>
                  </a:cubicBezTo>
                  <a:lnTo>
                    <a:pt x="8237" y="24076"/>
                  </a:lnTo>
                  <a:cubicBezTo>
                    <a:pt x="9860" y="22162"/>
                    <a:pt x="10076" y="19101"/>
                    <a:pt x="9835" y="16605"/>
                  </a:cubicBezTo>
                  <a:cubicBezTo>
                    <a:pt x="9594" y="14109"/>
                    <a:pt x="9020" y="11596"/>
                    <a:pt x="9411" y="9126"/>
                  </a:cubicBezTo>
                  <a:cubicBezTo>
                    <a:pt x="9644" y="7653"/>
                    <a:pt x="10218" y="6264"/>
                    <a:pt x="10409" y="4791"/>
                  </a:cubicBezTo>
                  <a:cubicBezTo>
                    <a:pt x="10592" y="3327"/>
                    <a:pt x="10326" y="1654"/>
                    <a:pt x="9186" y="706"/>
                  </a:cubicBezTo>
                  <a:cubicBezTo>
                    <a:pt x="8601" y="218"/>
                    <a:pt x="7863" y="0"/>
                    <a:pt x="7105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2634371" y="2341099"/>
              <a:ext cx="207154" cy="361041"/>
            </a:xfrm>
            <a:custGeom>
              <a:avLst/>
              <a:gdLst/>
              <a:ahLst/>
              <a:cxnLst/>
              <a:rect l="l" t="t" r="r" b="b"/>
              <a:pathLst>
                <a:path w="10359" h="17522" extrusionOk="0">
                  <a:moveTo>
                    <a:pt x="1" y="0"/>
                  </a:moveTo>
                  <a:lnTo>
                    <a:pt x="1" y="0"/>
                  </a:lnTo>
                  <a:cubicBezTo>
                    <a:pt x="59" y="42"/>
                    <a:pt x="126" y="75"/>
                    <a:pt x="192" y="108"/>
                  </a:cubicBezTo>
                  <a:lnTo>
                    <a:pt x="766" y="366"/>
                  </a:lnTo>
                  <a:cubicBezTo>
                    <a:pt x="1007" y="499"/>
                    <a:pt x="1307" y="666"/>
                    <a:pt x="1648" y="840"/>
                  </a:cubicBezTo>
                  <a:cubicBezTo>
                    <a:pt x="1998" y="1015"/>
                    <a:pt x="2372" y="1256"/>
                    <a:pt x="2763" y="1539"/>
                  </a:cubicBezTo>
                  <a:cubicBezTo>
                    <a:pt x="4868" y="2979"/>
                    <a:pt x="6615" y="4884"/>
                    <a:pt x="7863" y="7105"/>
                  </a:cubicBezTo>
                  <a:cubicBezTo>
                    <a:pt x="9336" y="9709"/>
                    <a:pt x="9760" y="12455"/>
                    <a:pt x="10051" y="14368"/>
                  </a:cubicBezTo>
                  <a:cubicBezTo>
                    <a:pt x="10184" y="15342"/>
                    <a:pt x="10251" y="16140"/>
                    <a:pt x="10292" y="16673"/>
                  </a:cubicBezTo>
                  <a:lnTo>
                    <a:pt x="10326" y="17305"/>
                  </a:lnTo>
                  <a:cubicBezTo>
                    <a:pt x="10326" y="17380"/>
                    <a:pt x="10334" y="17455"/>
                    <a:pt x="10351" y="17521"/>
                  </a:cubicBezTo>
                  <a:cubicBezTo>
                    <a:pt x="10359" y="17446"/>
                    <a:pt x="10359" y="17380"/>
                    <a:pt x="10351" y="17305"/>
                  </a:cubicBezTo>
                  <a:lnTo>
                    <a:pt x="10351" y="16673"/>
                  </a:lnTo>
                  <a:cubicBezTo>
                    <a:pt x="10326" y="16124"/>
                    <a:pt x="10276" y="15333"/>
                    <a:pt x="10151" y="14360"/>
                  </a:cubicBezTo>
                  <a:cubicBezTo>
                    <a:pt x="10009" y="13220"/>
                    <a:pt x="9801" y="12089"/>
                    <a:pt x="9527" y="10965"/>
                  </a:cubicBezTo>
                  <a:cubicBezTo>
                    <a:pt x="9194" y="9593"/>
                    <a:pt x="8670" y="8278"/>
                    <a:pt x="7979" y="7047"/>
                  </a:cubicBezTo>
                  <a:cubicBezTo>
                    <a:pt x="6723" y="4801"/>
                    <a:pt x="4951" y="2887"/>
                    <a:pt x="2813" y="1464"/>
                  </a:cubicBezTo>
                  <a:cubicBezTo>
                    <a:pt x="2414" y="1181"/>
                    <a:pt x="2022" y="973"/>
                    <a:pt x="1681" y="774"/>
                  </a:cubicBezTo>
                  <a:cubicBezTo>
                    <a:pt x="1349" y="582"/>
                    <a:pt x="1041" y="441"/>
                    <a:pt x="799" y="325"/>
                  </a:cubicBezTo>
                  <a:lnTo>
                    <a:pt x="209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2965619" y="2223995"/>
              <a:ext cx="214813" cy="148892"/>
            </a:xfrm>
            <a:custGeom>
              <a:avLst/>
              <a:gdLst/>
              <a:ahLst/>
              <a:cxnLst/>
              <a:rect l="l" t="t" r="r" b="b"/>
              <a:pathLst>
                <a:path w="10742" h="7226" extrusionOk="0">
                  <a:moveTo>
                    <a:pt x="793" y="2630"/>
                  </a:moveTo>
                  <a:cubicBezTo>
                    <a:pt x="509" y="2663"/>
                    <a:pt x="237" y="2758"/>
                    <a:pt x="0" y="2929"/>
                  </a:cubicBezTo>
                  <a:lnTo>
                    <a:pt x="793" y="2630"/>
                  </a:lnTo>
                  <a:close/>
                  <a:moveTo>
                    <a:pt x="7746" y="1"/>
                  </a:moveTo>
                  <a:lnTo>
                    <a:pt x="793" y="2630"/>
                  </a:lnTo>
                  <a:lnTo>
                    <a:pt x="793" y="2630"/>
                  </a:lnTo>
                  <a:cubicBezTo>
                    <a:pt x="871" y="2620"/>
                    <a:pt x="951" y="2616"/>
                    <a:pt x="1031" y="2616"/>
                  </a:cubicBezTo>
                  <a:cubicBezTo>
                    <a:pt x="1576" y="2616"/>
                    <a:pt x="2143" y="2823"/>
                    <a:pt x="2580" y="3146"/>
                  </a:cubicBezTo>
                  <a:cubicBezTo>
                    <a:pt x="3320" y="3678"/>
                    <a:pt x="3811" y="4493"/>
                    <a:pt x="4352" y="5242"/>
                  </a:cubicBezTo>
                  <a:cubicBezTo>
                    <a:pt x="4892" y="5991"/>
                    <a:pt x="5508" y="6740"/>
                    <a:pt x="6373" y="7064"/>
                  </a:cubicBezTo>
                  <a:cubicBezTo>
                    <a:pt x="6661" y="7174"/>
                    <a:pt x="6961" y="7226"/>
                    <a:pt x="7260" y="7226"/>
                  </a:cubicBezTo>
                  <a:cubicBezTo>
                    <a:pt x="8544" y="7226"/>
                    <a:pt x="9829" y="6286"/>
                    <a:pt x="10234" y="5017"/>
                  </a:cubicBezTo>
                  <a:cubicBezTo>
                    <a:pt x="10733" y="3453"/>
                    <a:pt x="10741" y="1814"/>
                    <a:pt x="774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2965619" y="2223995"/>
              <a:ext cx="214813" cy="148892"/>
            </a:xfrm>
            <a:custGeom>
              <a:avLst/>
              <a:gdLst/>
              <a:ahLst/>
              <a:cxnLst/>
              <a:rect l="l" t="t" r="r" b="b"/>
              <a:pathLst>
                <a:path w="10742" h="7226" extrusionOk="0">
                  <a:moveTo>
                    <a:pt x="793" y="2630"/>
                  </a:moveTo>
                  <a:cubicBezTo>
                    <a:pt x="509" y="2663"/>
                    <a:pt x="237" y="2758"/>
                    <a:pt x="0" y="2929"/>
                  </a:cubicBezTo>
                  <a:lnTo>
                    <a:pt x="793" y="2630"/>
                  </a:lnTo>
                  <a:close/>
                  <a:moveTo>
                    <a:pt x="7746" y="1"/>
                  </a:moveTo>
                  <a:lnTo>
                    <a:pt x="793" y="2630"/>
                  </a:lnTo>
                  <a:lnTo>
                    <a:pt x="793" y="2630"/>
                  </a:lnTo>
                  <a:cubicBezTo>
                    <a:pt x="871" y="2620"/>
                    <a:pt x="951" y="2616"/>
                    <a:pt x="1031" y="2616"/>
                  </a:cubicBezTo>
                  <a:cubicBezTo>
                    <a:pt x="1576" y="2616"/>
                    <a:pt x="2143" y="2823"/>
                    <a:pt x="2580" y="3146"/>
                  </a:cubicBezTo>
                  <a:cubicBezTo>
                    <a:pt x="3320" y="3678"/>
                    <a:pt x="3811" y="4493"/>
                    <a:pt x="4352" y="5242"/>
                  </a:cubicBezTo>
                  <a:cubicBezTo>
                    <a:pt x="4892" y="5991"/>
                    <a:pt x="5508" y="6740"/>
                    <a:pt x="6373" y="7064"/>
                  </a:cubicBezTo>
                  <a:cubicBezTo>
                    <a:pt x="6661" y="7174"/>
                    <a:pt x="6961" y="7226"/>
                    <a:pt x="7260" y="7226"/>
                  </a:cubicBezTo>
                  <a:cubicBezTo>
                    <a:pt x="8544" y="7226"/>
                    <a:pt x="9829" y="6286"/>
                    <a:pt x="10234" y="5017"/>
                  </a:cubicBezTo>
                  <a:cubicBezTo>
                    <a:pt x="10733" y="3453"/>
                    <a:pt x="10741" y="1814"/>
                    <a:pt x="774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2871614" y="2181217"/>
              <a:ext cx="293843" cy="196551"/>
            </a:xfrm>
            <a:custGeom>
              <a:avLst/>
              <a:gdLst/>
              <a:ahLst/>
              <a:cxnLst/>
              <a:rect l="l" t="t" r="r" b="b"/>
              <a:pathLst>
                <a:path w="14694" h="9539" extrusionOk="0">
                  <a:moveTo>
                    <a:pt x="14665" y="4010"/>
                  </a:moveTo>
                  <a:cubicBezTo>
                    <a:pt x="14672" y="4026"/>
                    <a:pt x="14678" y="4041"/>
                    <a:pt x="14685" y="4057"/>
                  </a:cubicBezTo>
                  <a:lnTo>
                    <a:pt x="14693" y="4048"/>
                  </a:lnTo>
                  <a:cubicBezTo>
                    <a:pt x="14684" y="4036"/>
                    <a:pt x="14674" y="4023"/>
                    <a:pt x="14665" y="4010"/>
                  </a:cubicBezTo>
                  <a:close/>
                  <a:moveTo>
                    <a:pt x="5396" y="0"/>
                  </a:moveTo>
                  <a:cubicBezTo>
                    <a:pt x="4170" y="0"/>
                    <a:pt x="2918" y="153"/>
                    <a:pt x="1973" y="895"/>
                  </a:cubicBezTo>
                  <a:cubicBezTo>
                    <a:pt x="966" y="1694"/>
                    <a:pt x="533" y="3009"/>
                    <a:pt x="275" y="4265"/>
                  </a:cubicBezTo>
                  <a:cubicBezTo>
                    <a:pt x="59" y="5113"/>
                    <a:pt x="1" y="6004"/>
                    <a:pt x="101" y="6877"/>
                  </a:cubicBezTo>
                  <a:cubicBezTo>
                    <a:pt x="200" y="7751"/>
                    <a:pt x="666" y="8558"/>
                    <a:pt x="1373" y="9090"/>
                  </a:cubicBezTo>
                  <a:cubicBezTo>
                    <a:pt x="1837" y="9401"/>
                    <a:pt x="2373" y="9539"/>
                    <a:pt x="2922" y="9539"/>
                  </a:cubicBezTo>
                  <a:cubicBezTo>
                    <a:pt x="3694" y="9539"/>
                    <a:pt x="4491" y="9267"/>
                    <a:pt x="5142" y="8824"/>
                  </a:cubicBezTo>
                  <a:cubicBezTo>
                    <a:pt x="6249" y="8067"/>
                    <a:pt x="7031" y="6944"/>
                    <a:pt x="7830" y="5870"/>
                  </a:cubicBezTo>
                  <a:cubicBezTo>
                    <a:pt x="8637" y="4806"/>
                    <a:pt x="9527" y="3732"/>
                    <a:pt x="10750" y="3192"/>
                  </a:cubicBezTo>
                  <a:cubicBezTo>
                    <a:pt x="11142" y="3018"/>
                    <a:pt x="11608" y="2933"/>
                    <a:pt x="12085" y="2933"/>
                  </a:cubicBezTo>
                  <a:cubicBezTo>
                    <a:pt x="13077" y="2933"/>
                    <a:pt x="14119" y="3301"/>
                    <a:pt x="14665" y="4010"/>
                  </a:cubicBezTo>
                  <a:lnTo>
                    <a:pt x="14665" y="4010"/>
                  </a:lnTo>
                  <a:cubicBezTo>
                    <a:pt x="14004" y="2526"/>
                    <a:pt x="12448" y="1322"/>
                    <a:pt x="10925" y="754"/>
                  </a:cubicBezTo>
                  <a:cubicBezTo>
                    <a:pt x="9385" y="188"/>
                    <a:pt x="7721" y="63"/>
                    <a:pt x="6082" y="13"/>
                  </a:cubicBezTo>
                  <a:cubicBezTo>
                    <a:pt x="5856" y="6"/>
                    <a:pt x="5627" y="0"/>
                    <a:pt x="5396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2890911" y="2187832"/>
              <a:ext cx="154421" cy="464931"/>
            </a:xfrm>
            <a:custGeom>
              <a:avLst/>
              <a:gdLst/>
              <a:ahLst/>
              <a:cxnLst/>
              <a:rect l="l" t="t" r="r" b="b"/>
              <a:pathLst>
                <a:path w="7722" h="22564" extrusionOk="0">
                  <a:moveTo>
                    <a:pt x="7722" y="0"/>
                  </a:moveTo>
                  <a:lnTo>
                    <a:pt x="7663" y="17"/>
                  </a:lnTo>
                  <a:lnTo>
                    <a:pt x="7472" y="75"/>
                  </a:lnTo>
                  <a:lnTo>
                    <a:pt x="7181" y="175"/>
                  </a:lnTo>
                  <a:cubicBezTo>
                    <a:pt x="7064" y="225"/>
                    <a:pt x="6931" y="283"/>
                    <a:pt x="6781" y="350"/>
                  </a:cubicBezTo>
                  <a:cubicBezTo>
                    <a:pt x="5949" y="732"/>
                    <a:pt x="5184" y="1240"/>
                    <a:pt x="4502" y="1856"/>
                  </a:cubicBezTo>
                  <a:cubicBezTo>
                    <a:pt x="4036" y="2280"/>
                    <a:pt x="3603" y="2746"/>
                    <a:pt x="3212" y="3245"/>
                  </a:cubicBezTo>
                  <a:cubicBezTo>
                    <a:pt x="2771" y="3819"/>
                    <a:pt x="2372" y="4426"/>
                    <a:pt x="2031" y="5075"/>
                  </a:cubicBezTo>
                  <a:cubicBezTo>
                    <a:pt x="1656" y="5782"/>
                    <a:pt x="1340" y="6523"/>
                    <a:pt x="1099" y="7288"/>
                  </a:cubicBezTo>
                  <a:cubicBezTo>
                    <a:pt x="866" y="8112"/>
                    <a:pt x="691" y="8961"/>
                    <a:pt x="600" y="9817"/>
                  </a:cubicBezTo>
                  <a:cubicBezTo>
                    <a:pt x="367" y="11573"/>
                    <a:pt x="259" y="13245"/>
                    <a:pt x="176" y="14768"/>
                  </a:cubicBezTo>
                  <a:cubicBezTo>
                    <a:pt x="101" y="16299"/>
                    <a:pt x="59" y="17671"/>
                    <a:pt x="42" y="18828"/>
                  </a:cubicBezTo>
                  <a:cubicBezTo>
                    <a:pt x="17" y="19984"/>
                    <a:pt x="9" y="20916"/>
                    <a:pt x="1" y="21565"/>
                  </a:cubicBezTo>
                  <a:lnTo>
                    <a:pt x="1" y="22305"/>
                  </a:lnTo>
                  <a:lnTo>
                    <a:pt x="1" y="22497"/>
                  </a:lnTo>
                  <a:cubicBezTo>
                    <a:pt x="1" y="22522"/>
                    <a:pt x="9" y="22547"/>
                    <a:pt x="17" y="22563"/>
                  </a:cubicBezTo>
                  <a:cubicBezTo>
                    <a:pt x="26" y="22538"/>
                    <a:pt x="26" y="22522"/>
                    <a:pt x="17" y="22497"/>
                  </a:cubicBezTo>
                  <a:lnTo>
                    <a:pt x="17" y="22305"/>
                  </a:lnTo>
                  <a:cubicBezTo>
                    <a:pt x="17" y="22122"/>
                    <a:pt x="34" y="21881"/>
                    <a:pt x="51" y="21565"/>
                  </a:cubicBezTo>
                  <a:cubicBezTo>
                    <a:pt x="67" y="20908"/>
                    <a:pt x="92" y="19976"/>
                    <a:pt x="126" y="18828"/>
                  </a:cubicBezTo>
                  <a:cubicBezTo>
                    <a:pt x="159" y="17688"/>
                    <a:pt x="209" y="16299"/>
                    <a:pt x="292" y="14776"/>
                  </a:cubicBezTo>
                  <a:cubicBezTo>
                    <a:pt x="375" y="13254"/>
                    <a:pt x="492" y="11573"/>
                    <a:pt x="725" y="9834"/>
                  </a:cubicBezTo>
                  <a:cubicBezTo>
                    <a:pt x="816" y="8986"/>
                    <a:pt x="983" y="8145"/>
                    <a:pt x="1216" y="7322"/>
                  </a:cubicBezTo>
                  <a:cubicBezTo>
                    <a:pt x="1457" y="6564"/>
                    <a:pt x="1765" y="5832"/>
                    <a:pt x="2139" y="5125"/>
                  </a:cubicBezTo>
                  <a:cubicBezTo>
                    <a:pt x="2472" y="4493"/>
                    <a:pt x="2863" y="3886"/>
                    <a:pt x="3295" y="3311"/>
                  </a:cubicBezTo>
                  <a:cubicBezTo>
                    <a:pt x="3678" y="2812"/>
                    <a:pt x="4102" y="2355"/>
                    <a:pt x="4560" y="1922"/>
                  </a:cubicBezTo>
                  <a:cubicBezTo>
                    <a:pt x="5226" y="1306"/>
                    <a:pt x="5983" y="791"/>
                    <a:pt x="6798" y="391"/>
                  </a:cubicBezTo>
                  <a:cubicBezTo>
                    <a:pt x="6948" y="325"/>
                    <a:pt x="7073" y="258"/>
                    <a:pt x="7189" y="217"/>
                  </a:cubicBezTo>
                  <a:lnTo>
                    <a:pt x="7480" y="100"/>
                  </a:lnTo>
                  <a:lnTo>
                    <a:pt x="7663" y="34"/>
                  </a:lnTo>
                  <a:lnTo>
                    <a:pt x="77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2781608" y="1999597"/>
              <a:ext cx="99508" cy="681098"/>
            </a:xfrm>
            <a:custGeom>
              <a:avLst/>
              <a:gdLst/>
              <a:ahLst/>
              <a:cxnLst/>
              <a:rect l="l" t="t" r="r" b="b"/>
              <a:pathLst>
                <a:path w="4976" h="33055" extrusionOk="0">
                  <a:moveTo>
                    <a:pt x="417" y="0"/>
                  </a:moveTo>
                  <a:cubicBezTo>
                    <a:pt x="417" y="33"/>
                    <a:pt x="417" y="58"/>
                    <a:pt x="417" y="92"/>
                  </a:cubicBezTo>
                  <a:cubicBezTo>
                    <a:pt x="425" y="58"/>
                    <a:pt x="425" y="33"/>
                    <a:pt x="417" y="0"/>
                  </a:cubicBezTo>
                  <a:close/>
                  <a:moveTo>
                    <a:pt x="417" y="92"/>
                  </a:moveTo>
                  <a:cubicBezTo>
                    <a:pt x="417" y="150"/>
                    <a:pt x="417" y="241"/>
                    <a:pt x="392" y="350"/>
                  </a:cubicBezTo>
                  <a:cubicBezTo>
                    <a:pt x="367" y="583"/>
                    <a:pt x="342" y="907"/>
                    <a:pt x="309" y="1323"/>
                  </a:cubicBezTo>
                  <a:cubicBezTo>
                    <a:pt x="242" y="2172"/>
                    <a:pt x="151" y="3411"/>
                    <a:pt x="84" y="4934"/>
                  </a:cubicBezTo>
                  <a:cubicBezTo>
                    <a:pt x="1" y="6723"/>
                    <a:pt x="17" y="8511"/>
                    <a:pt x="151" y="10300"/>
                  </a:cubicBezTo>
                  <a:cubicBezTo>
                    <a:pt x="234" y="11357"/>
                    <a:pt x="375" y="12405"/>
                    <a:pt x="567" y="13445"/>
                  </a:cubicBezTo>
                  <a:cubicBezTo>
                    <a:pt x="791" y="14560"/>
                    <a:pt x="1082" y="15666"/>
                    <a:pt x="1432" y="16748"/>
                  </a:cubicBezTo>
                  <a:cubicBezTo>
                    <a:pt x="2147" y="18969"/>
                    <a:pt x="2988" y="21024"/>
                    <a:pt x="3603" y="22946"/>
                  </a:cubicBezTo>
                  <a:cubicBezTo>
                    <a:pt x="4186" y="24635"/>
                    <a:pt x="4577" y="26382"/>
                    <a:pt x="4768" y="28154"/>
                  </a:cubicBezTo>
                  <a:cubicBezTo>
                    <a:pt x="4893" y="29352"/>
                    <a:pt x="4859" y="30558"/>
                    <a:pt x="4676" y="31748"/>
                  </a:cubicBezTo>
                  <a:cubicBezTo>
                    <a:pt x="4602" y="32173"/>
                    <a:pt x="4535" y="32497"/>
                    <a:pt x="4477" y="32713"/>
                  </a:cubicBezTo>
                  <a:cubicBezTo>
                    <a:pt x="4452" y="32813"/>
                    <a:pt x="4427" y="32896"/>
                    <a:pt x="4410" y="32963"/>
                  </a:cubicBezTo>
                  <a:cubicBezTo>
                    <a:pt x="4402" y="32988"/>
                    <a:pt x="4402" y="33021"/>
                    <a:pt x="4402" y="33054"/>
                  </a:cubicBezTo>
                  <a:cubicBezTo>
                    <a:pt x="4535" y="32630"/>
                    <a:pt x="4651" y="32197"/>
                    <a:pt x="4726" y="31765"/>
                  </a:cubicBezTo>
                  <a:cubicBezTo>
                    <a:pt x="4934" y="30575"/>
                    <a:pt x="4976" y="29360"/>
                    <a:pt x="4859" y="28154"/>
                  </a:cubicBezTo>
                  <a:cubicBezTo>
                    <a:pt x="4676" y="26365"/>
                    <a:pt x="4294" y="24610"/>
                    <a:pt x="3720" y="22913"/>
                  </a:cubicBezTo>
                  <a:cubicBezTo>
                    <a:pt x="3104" y="20982"/>
                    <a:pt x="2264" y="18919"/>
                    <a:pt x="1557" y="16714"/>
                  </a:cubicBezTo>
                  <a:cubicBezTo>
                    <a:pt x="1199" y="15641"/>
                    <a:pt x="916" y="14543"/>
                    <a:pt x="691" y="13437"/>
                  </a:cubicBezTo>
                  <a:cubicBezTo>
                    <a:pt x="500" y="12397"/>
                    <a:pt x="359" y="11348"/>
                    <a:pt x="275" y="10300"/>
                  </a:cubicBezTo>
                  <a:cubicBezTo>
                    <a:pt x="142" y="8520"/>
                    <a:pt x="109" y="6731"/>
                    <a:pt x="175" y="4942"/>
                  </a:cubicBezTo>
                  <a:cubicBezTo>
                    <a:pt x="225" y="3420"/>
                    <a:pt x="309" y="2180"/>
                    <a:pt x="359" y="1331"/>
                  </a:cubicBezTo>
                  <a:cubicBezTo>
                    <a:pt x="383" y="907"/>
                    <a:pt x="408" y="583"/>
                    <a:pt x="417" y="350"/>
                  </a:cubicBezTo>
                  <a:lnTo>
                    <a:pt x="417" y="9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2721057" y="2652763"/>
              <a:ext cx="287684" cy="55737"/>
            </a:xfrm>
            <a:custGeom>
              <a:avLst/>
              <a:gdLst/>
              <a:ahLst/>
              <a:cxnLst/>
              <a:rect l="l" t="t" r="r" b="b"/>
              <a:pathLst>
                <a:path w="14386" h="2705" extrusionOk="0">
                  <a:moveTo>
                    <a:pt x="0" y="0"/>
                  </a:moveTo>
                  <a:lnTo>
                    <a:pt x="0" y="2704"/>
                  </a:lnTo>
                  <a:lnTo>
                    <a:pt x="14061" y="2704"/>
                  </a:lnTo>
                  <a:lnTo>
                    <a:pt x="14385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2751173" y="2702134"/>
              <a:ext cx="220952" cy="167333"/>
            </a:xfrm>
            <a:custGeom>
              <a:avLst/>
              <a:gdLst/>
              <a:ahLst/>
              <a:cxnLst/>
              <a:rect l="l" t="t" r="r" b="b"/>
              <a:pathLst>
                <a:path w="11049" h="8121" extrusionOk="0">
                  <a:moveTo>
                    <a:pt x="0" y="0"/>
                  </a:moveTo>
                  <a:lnTo>
                    <a:pt x="1648" y="8120"/>
                  </a:lnTo>
                  <a:lnTo>
                    <a:pt x="9285" y="8120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2721057" y="2706730"/>
              <a:ext cx="276205" cy="2843"/>
            </a:xfrm>
            <a:custGeom>
              <a:avLst/>
              <a:gdLst/>
              <a:ahLst/>
              <a:cxnLst/>
              <a:rect l="l" t="t" r="r" b="b"/>
              <a:pathLst>
                <a:path w="13812" h="138" extrusionOk="0">
                  <a:moveTo>
                    <a:pt x="8366" y="0"/>
                  </a:moveTo>
                  <a:cubicBezTo>
                    <a:pt x="7895" y="0"/>
                    <a:pt x="7407" y="1"/>
                    <a:pt x="6906" y="2"/>
                  </a:cubicBezTo>
                  <a:cubicBezTo>
                    <a:pt x="3087" y="10"/>
                    <a:pt x="0" y="52"/>
                    <a:pt x="0" y="85"/>
                  </a:cubicBezTo>
                  <a:cubicBezTo>
                    <a:pt x="0" y="120"/>
                    <a:pt x="2144" y="137"/>
                    <a:pt x="5068" y="137"/>
                  </a:cubicBezTo>
                  <a:cubicBezTo>
                    <a:pt x="5653" y="137"/>
                    <a:pt x="6269" y="136"/>
                    <a:pt x="6906" y="135"/>
                  </a:cubicBezTo>
                  <a:cubicBezTo>
                    <a:pt x="10716" y="127"/>
                    <a:pt x="13811" y="85"/>
                    <a:pt x="13811" y="52"/>
                  </a:cubicBezTo>
                  <a:cubicBezTo>
                    <a:pt x="13811" y="23"/>
                    <a:pt x="11477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2769310" y="2767950"/>
              <a:ext cx="186517" cy="24087"/>
            </a:xfrm>
            <a:custGeom>
              <a:avLst/>
              <a:gdLst/>
              <a:ahLst/>
              <a:cxnLst/>
              <a:rect l="l" t="t" r="r" b="b"/>
              <a:pathLst>
                <a:path w="9327" h="1169" extrusionOk="0">
                  <a:moveTo>
                    <a:pt x="2802" y="1"/>
                  </a:moveTo>
                  <a:cubicBezTo>
                    <a:pt x="2781" y="1"/>
                    <a:pt x="2759" y="1"/>
                    <a:pt x="2737" y="1"/>
                  </a:cubicBezTo>
                  <a:cubicBezTo>
                    <a:pt x="2213" y="18"/>
                    <a:pt x="1689" y="126"/>
                    <a:pt x="1206" y="334"/>
                  </a:cubicBezTo>
                  <a:cubicBezTo>
                    <a:pt x="874" y="475"/>
                    <a:pt x="566" y="650"/>
                    <a:pt x="291" y="875"/>
                  </a:cubicBezTo>
                  <a:cubicBezTo>
                    <a:pt x="208" y="933"/>
                    <a:pt x="142" y="991"/>
                    <a:pt x="67" y="1058"/>
                  </a:cubicBezTo>
                  <a:cubicBezTo>
                    <a:pt x="17" y="1099"/>
                    <a:pt x="0" y="1124"/>
                    <a:pt x="0" y="1124"/>
                  </a:cubicBezTo>
                  <a:cubicBezTo>
                    <a:pt x="383" y="841"/>
                    <a:pt x="799" y="600"/>
                    <a:pt x="1240" y="417"/>
                  </a:cubicBezTo>
                  <a:cubicBezTo>
                    <a:pt x="1722" y="226"/>
                    <a:pt x="2230" y="126"/>
                    <a:pt x="2746" y="118"/>
                  </a:cubicBezTo>
                  <a:cubicBezTo>
                    <a:pt x="3378" y="118"/>
                    <a:pt x="4002" y="234"/>
                    <a:pt x="4601" y="459"/>
                  </a:cubicBezTo>
                  <a:cubicBezTo>
                    <a:pt x="5242" y="675"/>
                    <a:pt x="5841" y="933"/>
                    <a:pt x="6415" y="1074"/>
                  </a:cubicBezTo>
                  <a:cubicBezTo>
                    <a:pt x="6716" y="1137"/>
                    <a:pt x="7021" y="1169"/>
                    <a:pt x="7325" y="1169"/>
                  </a:cubicBezTo>
                  <a:cubicBezTo>
                    <a:pt x="7549" y="1169"/>
                    <a:pt x="7773" y="1151"/>
                    <a:pt x="7995" y="1116"/>
                  </a:cubicBezTo>
                  <a:cubicBezTo>
                    <a:pt x="8345" y="1066"/>
                    <a:pt x="8686" y="958"/>
                    <a:pt x="9010" y="800"/>
                  </a:cubicBezTo>
                  <a:cubicBezTo>
                    <a:pt x="9094" y="750"/>
                    <a:pt x="9177" y="700"/>
                    <a:pt x="9252" y="642"/>
                  </a:cubicBezTo>
                  <a:cubicBezTo>
                    <a:pt x="9302" y="600"/>
                    <a:pt x="9327" y="584"/>
                    <a:pt x="9327" y="575"/>
                  </a:cubicBezTo>
                  <a:cubicBezTo>
                    <a:pt x="9327" y="575"/>
                    <a:pt x="9326" y="575"/>
                    <a:pt x="9326" y="575"/>
                  </a:cubicBezTo>
                  <a:cubicBezTo>
                    <a:pt x="9314" y="575"/>
                    <a:pt x="9199" y="647"/>
                    <a:pt x="8985" y="750"/>
                  </a:cubicBezTo>
                  <a:cubicBezTo>
                    <a:pt x="8669" y="891"/>
                    <a:pt x="8328" y="983"/>
                    <a:pt x="7987" y="1024"/>
                  </a:cubicBezTo>
                  <a:cubicBezTo>
                    <a:pt x="7799" y="1049"/>
                    <a:pt x="7612" y="1061"/>
                    <a:pt x="7425" y="1061"/>
                  </a:cubicBezTo>
                  <a:cubicBezTo>
                    <a:pt x="7097" y="1061"/>
                    <a:pt x="6771" y="1024"/>
                    <a:pt x="6448" y="950"/>
                  </a:cubicBezTo>
                  <a:cubicBezTo>
                    <a:pt x="5882" y="808"/>
                    <a:pt x="5283" y="550"/>
                    <a:pt x="4643" y="334"/>
                  </a:cubicBezTo>
                  <a:cubicBezTo>
                    <a:pt x="4055" y="117"/>
                    <a:pt x="3430" y="1"/>
                    <a:pt x="280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2771469" y="2779098"/>
              <a:ext cx="180197" cy="25179"/>
            </a:xfrm>
            <a:custGeom>
              <a:avLst/>
              <a:gdLst/>
              <a:ahLst/>
              <a:cxnLst/>
              <a:rect l="l" t="t" r="r" b="b"/>
              <a:pathLst>
                <a:path w="9011" h="1222" extrusionOk="0">
                  <a:moveTo>
                    <a:pt x="2713" y="0"/>
                  </a:moveTo>
                  <a:cubicBezTo>
                    <a:pt x="2691" y="0"/>
                    <a:pt x="2668" y="1"/>
                    <a:pt x="2646" y="1"/>
                  </a:cubicBezTo>
                  <a:cubicBezTo>
                    <a:pt x="1781" y="26"/>
                    <a:pt x="957" y="334"/>
                    <a:pt x="283" y="866"/>
                  </a:cubicBezTo>
                  <a:cubicBezTo>
                    <a:pt x="208" y="924"/>
                    <a:pt x="142" y="983"/>
                    <a:pt x="75" y="1049"/>
                  </a:cubicBezTo>
                  <a:cubicBezTo>
                    <a:pt x="17" y="1099"/>
                    <a:pt x="0" y="1124"/>
                    <a:pt x="0" y="1124"/>
                  </a:cubicBezTo>
                  <a:cubicBezTo>
                    <a:pt x="366" y="850"/>
                    <a:pt x="766" y="617"/>
                    <a:pt x="1182" y="425"/>
                  </a:cubicBezTo>
                  <a:cubicBezTo>
                    <a:pt x="1639" y="234"/>
                    <a:pt x="2130" y="134"/>
                    <a:pt x="2629" y="134"/>
                  </a:cubicBezTo>
                  <a:cubicBezTo>
                    <a:pt x="3245" y="134"/>
                    <a:pt x="3852" y="242"/>
                    <a:pt x="4426" y="450"/>
                  </a:cubicBezTo>
                  <a:cubicBezTo>
                    <a:pt x="5042" y="658"/>
                    <a:pt x="5624" y="899"/>
                    <a:pt x="6198" y="1041"/>
                  </a:cubicBezTo>
                  <a:cubicBezTo>
                    <a:pt x="6616" y="1161"/>
                    <a:pt x="7045" y="1221"/>
                    <a:pt x="7481" y="1221"/>
                  </a:cubicBezTo>
                  <a:cubicBezTo>
                    <a:pt x="7558" y="1221"/>
                    <a:pt x="7635" y="1219"/>
                    <a:pt x="7713" y="1216"/>
                  </a:cubicBezTo>
                  <a:cubicBezTo>
                    <a:pt x="8054" y="1191"/>
                    <a:pt x="8395" y="1099"/>
                    <a:pt x="8703" y="949"/>
                  </a:cubicBezTo>
                  <a:cubicBezTo>
                    <a:pt x="8786" y="908"/>
                    <a:pt x="8861" y="858"/>
                    <a:pt x="8936" y="800"/>
                  </a:cubicBezTo>
                  <a:cubicBezTo>
                    <a:pt x="8986" y="758"/>
                    <a:pt x="9011" y="733"/>
                    <a:pt x="9011" y="733"/>
                  </a:cubicBezTo>
                  <a:lnTo>
                    <a:pt x="9011" y="733"/>
                  </a:lnTo>
                  <a:cubicBezTo>
                    <a:pt x="9010" y="733"/>
                    <a:pt x="8894" y="800"/>
                    <a:pt x="8678" y="899"/>
                  </a:cubicBezTo>
                  <a:cubicBezTo>
                    <a:pt x="8370" y="1033"/>
                    <a:pt x="8037" y="1107"/>
                    <a:pt x="7704" y="1116"/>
                  </a:cubicBezTo>
                  <a:cubicBezTo>
                    <a:pt x="7654" y="1117"/>
                    <a:pt x="7604" y="1118"/>
                    <a:pt x="7554" y="1118"/>
                  </a:cubicBezTo>
                  <a:cubicBezTo>
                    <a:pt x="7105" y="1118"/>
                    <a:pt x="6657" y="1052"/>
                    <a:pt x="6223" y="924"/>
                  </a:cubicBezTo>
                  <a:cubicBezTo>
                    <a:pt x="5683" y="775"/>
                    <a:pt x="5109" y="533"/>
                    <a:pt x="4476" y="317"/>
                  </a:cubicBezTo>
                  <a:cubicBezTo>
                    <a:pt x="3915" y="108"/>
                    <a:pt x="3314" y="0"/>
                    <a:pt x="2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2766470" y="2754515"/>
              <a:ext cx="192516" cy="25468"/>
            </a:xfrm>
            <a:custGeom>
              <a:avLst/>
              <a:gdLst/>
              <a:ahLst/>
              <a:cxnLst/>
              <a:rect l="l" t="t" r="r" b="b"/>
              <a:pathLst>
                <a:path w="9627" h="1236" extrusionOk="0">
                  <a:moveTo>
                    <a:pt x="2990" y="1"/>
                  </a:moveTo>
                  <a:cubicBezTo>
                    <a:pt x="2931" y="1"/>
                    <a:pt x="2872" y="2"/>
                    <a:pt x="2813" y="4"/>
                  </a:cubicBezTo>
                  <a:cubicBezTo>
                    <a:pt x="1898" y="71"/>
                    <a:pt x="1024" y="412"/>
                    <a:pt x="300" y="969"/>
                  </a:cubicBezTo>
                  <a:cubicBezTo>
                    <a:pt x="217" y="1036"/>
                    <a:pt x="142" y="1102"/>
                    <a:pt x="76" y="1169"/>
                  </a:cubicBezTo>
                  <a:cubicBezTo>
                    <a:pt x="26" y="1211"/>
                    <a:pt x="1" y="1236"/>
                    <a:pt x="1" y="1236"/>
                  </a:cubicBezTo>
                  <a:cubicBezTo>
                    <a:pt x="400" y="944"/>
                    <a:pt x="824" y="695"/>
                    <a:pt x="1274" y="487"/>
                  </a:cubicBezTo>
                  <a:cubicBezTo>
                    <a:pt x="1764" y="279"/>
                    <a:pt x="2289" y="154"/>
                    <a:pt x="2813" y="121"/>
                  </a:cubicBezTo>
                  <a:cubicBezTo>
                    <a:pt x="2854" y="120"/>
                    <a:pt x="2895" y="119"/>
                    <a:pt x="2936" y="119"/>
                  </a:cubicBezTo>
                  <a:cubicBezTo>
                    <a:pt x="3551" y="119"/>
                    <a:pt x="4157" y="235"/>
                    <a:pt x="4726" y="453"/>
                  </a:cubicBezTo>
                  <a:cubicBezTo>
                    <a:pt x="5342" y="695"/>
                    <a:pt x="5974" y="903"/>
                    <a:pt x="6615" y="1069"/>
                  </a:cubicBezTo>
                  <a:cubicBezTo>
                    <a:pt x="6885" y="1115"/>
                    <a:pt x="7158" y="1138"/>
                    <a:pt x="7430" y="1138"/>
                  </a:cubicBezTo>
                  <a:cubicBezTo>
                    <a:pt x="7703" y="1138"/>
                    <a:pt x="7975" y="1115"/>
                    <a:pt x="8246" y="1069"/>
                  </a:cubicBezTo>
                  <a:cubicBezTo>
                    <a:pt x="8603" y="1011"/>
                    <a:pt x="8961" y="903"/>
                    <a:pt x="9285" y="736"/>
                  </a:cubicBezTo>
                  <a:cubicBezTo>
                    <a:pt x="9377" y="695"/>
                    <a:pt x="9460" y="645"/>
                    <a:pt x="9543" y="587"/>
                  </a:cubicBezTo>
                  <a:cubicBezTo>
                    <a:pt x="9593" y="545"/>
                    <a:pt x="9627" y="520"/>
                    <a:pt x="9618" y="512"/>
                  </a:cubicBezTo>
                  <a:lnTo>
                    <a:pt x="9618" y="512"/>
                  </a:lnTo>
                  <a:cubicBezTo>
                    <a:pt x="9618" y="512"/>
                    <a:pt x="9493" y="587"/>
                    <a:pt x="9261" y="695"/>
                  </a:cubicBezTo>
                  <a:cubicBezTo>
                    <a:pt x="8936" y="836"/>
                    <a:pt x="8587" y="936"/>
                    <a:pt x="8229" y="986"/>
                  </a:cubicBezTo>
                  <a:cubicBezTo>
                    <a:pt x="7998" y="1019"/>
                    <a:pt x="7764" y="1036"/>
                    <a:pt x="7530" y="1036"/>
                  </a:cubicBezTo>
                  <a:cubicBezTo>
                    <a:pt x="7232" y="1036"/>
                    <a:pt x="6933" y="1009"/>
                    <a:pt x="6640" y="953"/>
                  </a:cubicBezTo>
                  <a:cubicBezTo>
                    <a:pt x="6008" y="778"/>
                    <a:pt x="5384" y="578"/>
                    <a:pt x="4768" y="337"/>
                  </a:cubicBezTo>
                  <a:cubicBezTo>
                    <a:pt x="4199" y="117"/>
                    <a:pt x="3596" y="1"/>
                    <a:pt x="2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2718558" y="2707451"/>
              <a:ext cx="282525" cy="2761"/>
            </a:xfrm>
            <a:custGeom>
              <a:avLst/>
              <a:gdLst/>
              <a:ahLst/>
              <a:cxnLst/>
              <a:rect l="l" t="t" r="r" b="b"/>
              <a:pathLst>
                <a:path w="14128" h="134" extrusionOk="0">
                  <a:moveTo>
                    <a:pt x="7064" y="0"/>
                  </a:moveTo>
                  <a:cubicBezTo>
                    <a:pt x="3162" y="0"/>
                    <a:pt x="1" y="25"/>
                    <a:pt x="1" y="67"/>
                  </a:cubicBezTo>
                  <a:cubicBezTo>
                    <a:pt x="1" y="100"/>
                    <a:pt x="3162" y="133"/>
                    <a:pt x="7064" y="133"/>
                  </a:cubicBezTo>
                  <a:cubicBezTo>
                    <a:pt x="10966" y="133"/>
                    <a:pt x="14128" y="100"/>
                    <a:pt x="14128" y="67"/>
                  </a:cubicBezTo>
                  <a:cubicBezTo>
                    <a:pt x="14128" y="34"/>
                    <a:pt x="10966" y="0"/>
                    <a:pt x="7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042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4988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Чотири П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8" name="Google Shape;1328;p39"/>
          <p:cNvSpPr/>
          <p:nvPr/>
        </p:nvSpPr>
        <p:spPr>
          <a:xfrm>
            <a:off x="4659988" y="1656600"/>
            <a:ext cx="1956000" cy="28572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329" name="Google Shape;1329;p39"/>
          <p:cNvSpPr/>
          <p:nvPr/>
        </p:nvSpPr>
        <p:spPr>
          <a:xfrm>
            <a:off x="741975" y="1656700"/>
            <a:ext cx="1956000" cy="29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330" name="Google Shape;1330;p39"/>
          <p:cNvSpPr txBox="1">
            <a:spLocks noGrp="1"/>
          </p:cNvSpPr>
          <p:nvPr>
            <p:ph type="title" idx="2"/>
          </p:nvPr>
        </p:nvSpPr>
        <p:spPr>
          <a:xfrm>
            <a:off x="796200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Comic Sans MS" panose="030F0702030302020204" pitchFamily="66" charset="0"/>
              </a:rPr>
              <a:t>Перспективи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1331" name="Google Shape;1331;p39"/>
          <p:cNvSpPr txBox="1">
            <a:spLocks noGrp="1"/>
          </p:cNvSpPr>
          <p:nvPr>
            <p:ph type="title" idx="4"/>
          </p:nvPr>
        </p:nvSpPr>
        <p:spPr>
          <a:xfrm>
            <a:off x="2748950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Comic Sans MS" panose="030F0702030302020204" pitchFamily="66" charset="0"/>
              </a:rPr>
              <a:t>Позиції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1332" name="Google Shape;1332;p39"/>
          <p:cNvSpPr txBox="1">
            <a:spLocks noGrp="1"/>
          </p:cNvSpPr>
          <p:nvPr>
            <p:ph type="title" idx="8"/>
          </p:nvPr>
        </p:nvSpPr>
        <p:spPr>
          <a:xfrm>
            <a:off x="6669675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Comic Sans MS" panose="030F0702030302020204" pitchFamily="66" charset="0"/>
              </a:rPr>
              <a:t>Принципи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1333" name="Google Shape;1333;p39"/>
          <p:cNvSpPr/>
          <p:nvPr/>
        </p:nvSpPr>
        <p:spPr>
          <a:xfrm>
            <a:off x="158125" y="156775"/>
            <a:ext cx="1327875" cy="305805"/>
          </a:xfrm>
          <a:custGeom>
            <a:avLst/>
            <a:gdLst/>
            <a:ahLst/>
            <a:cxnLst/>
            <a:rect l="l" t="t" r="r" b="b"/>
            <a:pathLst>
              <a:path w="16266" h="3746" extrusionOk="0">
                <a:moveTo>
                  <a:pt x="4042" y="0"/>
                </a:moveTo>
                <a:cubicBezTo>
                  <a:pt x="2172" y="0"/>
                  <a:pt x="634" y="1516"/>
                  <a:pt x="0" y="3746"/>
                </a:cubicBezTo>
                <a:lnTo>
                  <a:pt x="16265" y="3746"/>
                </a:lnTo>
                <a:cubicBezTo>
                  <a:pt x="16265" y="3746"/>
                  <a:pt x="15015" y="1470"/>
                  <a:pt x="11451" y="1470"/>
                </a:cubicBezTo>
                <a:cubicBezTo>
                  <a:pt x="11191" y="1470"/>
                  <a:pt x="10918" y="1482"/>
                  <a:pt x="10633" y="1508"/>
                </a:cubicBezTo>
                <a:cubicBezTo>
                  <a:pt x="10236" y="1544"/>
                  <a:pt x="9876" y="1561"/>
                  <a:pt x="9549" y="1561"/>
                </a:cubicBezTo>
                <a:cubicBezTo>
                  <a:pt x="6580" y="1561"/>
                  <a:pt x="6230" y="206"/>
                  <a:pt x="4401" y="19"/>
                </a:cubicBezTo>
                <a:cubicBezTo>
                  <a:pt x="4280" y="6"/>
                  <a:pt x="4160" y="0"/>
                  <a:pt x="4042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334" name="Google Shape;1334;p39"/>
          <p:cNvSpPr/>
          <p:nvPr/>
        </p:nvSpPr>
        <p:spPr>
          <a:xfrm>
            <a:off x="3316425" y="265175"/>
            <a:ext cx="222477" cy="219994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335" name="Google Shape;1335;p39"/>
          <p:cNvSpPr/>
          <p:nvPr/>
        </p:nvSpPr>
        <p:spPr>
          <a:xfrm>
            <a:off x="381309" y="16710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336" name="Google Shape;1336;p39"/>
          <p:cNvSpPr/>
          <p:nvPr/>
        </p:nvSpPr>
        <p:spPr>
          <a:xfrm>
            <a:off x="8354471" y="1428738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393" name="Google Shape;1393;p39"/>
          <p:cNvSpPr/>
          <p:nvPr/>
        </p:nvSpPr>
        <p:spPr>
          <a:xfrm>
            <a:off x="5537850" y="4163175"/>
            <a:ext cx="222477" cy="219994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394" name="Google Shape;1394;p39"/>
          <p:cNvSpPr/>
          <p:nvPr/>
        </p:nvSpPr>
        <p:spPr>
          <a:xfrm>
            <a:off x="6887713" y="199675"/>
            <a:ext cx="222477" cy="219994"/>
          </a:xfrm>
          <a:custGeom>
            <a:avLst/>
            <a:gdLst/>
            <a:ahLst/>
            <a:cxnLst/>
            <a:rect l="l" t="t" r="r" b="b"/>
            <a:pathLst>
              <a:path w="12455" h="12466" extrusionOk="0">
                <a:moveTo>
                  <a:pt x="6228" y="0"/>
                </a:moveTo>
                <a:cubicBezTo>
                  <a:pt x="2787" y="0"/>
                  <a:pt x="1" y="2798"/>
                  <a:pt x="1" y="6239"/>
                </a:cubicBezTo>
                <a:cubicBezTo>
                  <a:pt x="1" y="9680"/>
                  <a:pt x="2787" y="12466"/>
                  <a:pt x="6228" y="12466"/>
                </a:cubicBezTo>
                <a:cubicBezTo>
                  <a:pt x="9669" y="12466"/>
                  <a:pt x="12455" y="9680"/>
                  <a:pt x="12455" y="6239"/>
                </a:cubicBezTo>
                <a:cubicBezTo>
                  <a:pt x="12455" y="2798"/>
                  <a:pt x="9669" y="0"/>
                  <a:pt x="6228" y="0"/>
                </a:cubicBez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395" name="Google Shape;1395;p39"/>
          <p:cNvSpPr/>
          <p:nvPr/>
        </p:nvSpPr>
        <p:spPr>
          <a:xfrm>
            <a:off x="3399834" y="4163163"/>
            <a:ext cx="139065" cy="147517"/>
          </a:xfrm>
          <a:custGeom>
            <a:avLst/>
            <a:gdLst/>
            <a:ahLst/>
            <a:cxnLst/>
            <a:rect l="l" t="t" r="r" b="b"/>
            <a:pathLst>
              <a:path w="4133" h="4133" extrusionOk="0">
                <a:moveTo>
                  <a:pt x="2061" y="1"/>
                </a:moveTo>
                <a:lnTo>
                  <a:pt x="1334" y="1334"/>
                </a:lnTo>
                <a:lnTo>
                  <a:pt x="1" y="2060"/>
                </a:lnTo>
                <a:lnTo>
                  <a:pt x="1334" y="2799"/>
                </a:lnTo>
                <a:lnTo>
                  <a:pt x="2061" y="4132"/>
                </a:lnTo>
                <a:lnTo>
                  <a:pt x="2799" y="2799"/>
                </a:lnTo>
                <a:lnTo>
                  <a:pt x="4132" y="2060"/>
                </a:lnTo>
                <a:lnTo>
                  <a:pt x="2799" y="1334"/>
                </a:lnTo>
                <a:lnTo>
                  <a:pt x="2061" y="1"/>
                </a:lnTo>
                <a:close/>
              </a:path>
            </a:pathLst>
          </a:custGeom>
          <a:solidFill>
            <a:srgbClr val="EB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1396" name="Google Shape;1396;p39"/>
          <p:cNvSpPr txBox="1">
            <a:spLocks noGrp="1"/>
          </p:cNvSpPr>
          <p:nvPr>
            <p:ph type="title" idx="6"/>
          </p:nvPr>
        </p:nvSpPr>
        <p:spPr>
          <a:xfrm>
            <a:off x="4725688" y="2134200"/>
            <a:ext cx="19023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Comic Sans MS" panose="030F0702030302020204" pitchFamily="66" charset="0"/>
              </a:rPr>
              <a:t>Плани</a:t>
            </a:r>
            <a:endParaRPr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397" name="Google Shape;1397;p39"/>
          <p:cNvSpPr txBox="1">
            <a:spLocks noGrp="1"/>
          </p:cNvSpPr>
          <p:nvPr>
            <p:ph type="subTitle" idx="1"/>
          </p:nvPr>
        </p:nvSpPr>
        <p:spPr>
          <a:xfrm>
            <a:off x="796200" y="2536688"/>
            <a:ext cx="1899063" cy="1977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Comic Sans MS" panose="030F0702030302020204" pitchFamily="66" charset="0"/>
              </a:rPr>
              <a:t>IT Sunrise</a:t>
            </a:r>
            <a:r>
              <a:rPr lang="uk-UA" dirty="0">
                <a:latin typeface="Comic Sans MS" panose="030F0702030302020204" pitchFamily="66" charset="0"/>
              </a:rPr>
              <a:t> –</a:t>
            </a:r>
            <a:r>
              <a:rPr lang="ru-RU" dirty="0" err="1">
                <a:latin typeface="Comic Sans MS" panose="030F0702030302020204" pitchFamily="66" charset="0"/>
              </a:rPr>
              <a:t>провідна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організація</a:t>
            </a:r>
            <a:r>
              <a:rPr lang="ru-RU" dirty="0">
                <a:latin typeface="Comic Sans MS" panose="030F0702030302020204" pitchFamily="66" charset="0"/>
              </a:rPr>
              <a:t> на ринку </a:t>
            </a:r>
            <a:r>
              <a:rPr lang="ru-RU" dirty="0" err="1">
                <a:latin typeface="Comic Sans MS" panose="030F0702030302020204" pitchFamily="66" charset="0"/>
              </a:rPr>
              <a:t>із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підготовки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кваліфікованих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спеціалістів</a:t>
            </a:r>
            <a:r>
              <a:rPr lang="ru-RU" dirty="0">
                <a:latin typeface="Comic Sans MS" panose="030F0702030302020204" pitchFamily="66" charset="0"/>
              </a:rPr>
              <a:t> у </a:t>
            </a:r>
            <a:r>
              <a:rPr lang="ru-RU" dirty="0" err="1">
                <a:latin typeface="Comic Sans MS" panose="030F0702030302020204" pitchFamily="66" charset="0"/>
              </a:rPr>
              <a:t>сфері</a:t>
            </a:r>
            <a:r>
              <a:rPr lang="ru-RU" dirty="0">
                <a:latin typeface="Comic Sans MS" panose="030F0702030302020204" pitchFamily="66" charset="0"/>
              </a:rPr>
              <a:t> IT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98" name="Google Shape;1398;p39"/>
          <p:cNvSpPr txBox="1">
            <a:spLocks noGrp="1"/>
          </p:cNvSpPr>
          <p:nvPr>
            <p:ph type="subTitle" idx="3"/>
          </p:nvPr>
        </p:nvSpPr>
        <p:spPr>
          <a:xfrm>
            <a:off x="2748950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Покрити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всі</a:t>
            </a:r>
            <a:r>
              <a:rPr lang="ru-RU" dirty="0">
                <a:latin typeface="Comic Sans MS" panose="030F0702030302020204" pitchFamily="66" charset="0"/>
              </a:rPr>
              <a:t> потреби в </a:t>
            </a:r>
            <a:r>
              <a:rPr lang="ru-RU" dirty="0" err="1">
                <a:latin typeface="Comic Sans MS" panose="030F0702030302020204" pitchFamily="66" charset="0"/>
              </a:rPr>
              <a:t>людських</a:t>
            </a:r>
            <a:r>
              <a:rPr lang="ru-RU" dirty="0">
                <a:latin typeface="Comic Sans MS" panose="030F0702030302020204" pitchFamily="66" charset="0"/>
              </a:rPr>
              <a:t> ресурсах в </a:t>
            </a:r>
            <a:r>
              <a:rPr lang="ru-RU" dirty="0" err="1">
                <a:latin typeface="Comic Sans MS" panose="030F0702030302020204" pitchFamily="66" charset="0"/>
              </a:rPr>
              <a:t>інших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IT </a:t>
            </a:r>
            <a:r>
              <a:rPr lang="ru-RU" dirty="0" err="1">
                <a:latin typeface="Comic Sans MS" panose="030F0702030302020204" pitchFamily="66" charset="0"/>
              </a:rPr>
              <a:t>компаній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99" name="Google Shape;1399;p39"/>
          <p:cNvSpPr txBox="1">
            <a:spLocks noGrp="1"/>
          </p:cNvSpPr>
          <p:nvPr>
            <p:ph type="subTitle" idx="5"/>
          </p:nvPr>
        </p:nvSpPr>
        <p:spPr>
          <a:xfrm>
            <a:off x="4725688" y="2537525"/>
            <a:ext cx="1761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Підготувати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студентів</a:t>
            </a:r>
            <a:r>
              <a:rPr lang="ru-RU" dirty="0">
                <a:latin typeface="Comic Sans MS" panose="030F0702030302020204" pitchFamily="66" charset="0"/>
              </a:rPr>
              <a:t>  </a:t>
            </a:r>
            <a:r>
              <a:rPr lang="ru-RU" dirty="0" err="1">
                <a:latin typeface="Comic Sans MS" panose="030F0702030302020204" pitchFamily="66" charset="0"/>
              </a:rPr>
              <a:t>від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нульового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рівня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знань</a:t>
            </a:r>
            <a:r>
              <a:rPr lang="ru-RU" dirty="0">
                <a:latin typeface="Comic Sans MS" panose="030F0702030302020204" pitchFamily="66" charset="0"/>
              </a:rPr>
              <a:t> в </a:t>
            </a:r>
            <a:r>
              <a:rPr lang="ru-RU" dirty="0" err="1">
                <a:latin typeface="Comic Sans MS" panose="030F0702030302020204" pitchFamily="66" charset="0"/>
              </a:rPr>
              <a:t>програмуванні</a:t>
            </a:r>
            <a:r>
              <a:rPr lang="ru-RU" dirty="0">
                <a:latin typeface="Comic Sans MS" panose="030F0702030302020204" pitchFamily="66" charset="0"/>
              </a:rPr>
              <a:t> до </a:t>
            </a:r>
            <a:r>
              <a:rPr lang="ru-RU" dirty="0" err="1">
                <a:latin typeface="Comic Sans MS" panose="030F0702030302020204" pitchFamily="66" charset="0"/>
              </a:rPr>
              <a:t>рівня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Junior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розробника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00" name="Google Shape;1400;p39"/>
          <p:cNvSpPr txBox="1">
            <a:spLocks noGrp="1"/>
          </p:cNvSpPr>
          <p:nvPr>
            <p:ph type="subTitle" idx="7"/>
          </p:nvPr>
        </p:nvSpPr>
        <p:spPr>
          <a:xfrm>
            <a:off x="6669675" y="2537524"/>
            <a:ext cx="1761000" cy="2065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Якість</a:t>
            </a:r>
            <a:endParaRPr lang="ru-RU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Ефективність</a:t>
            </a:r>
            <a:endParaRPr lang="ru-RU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Відповідальність</a:t>
            </a:r>
            <a:endParaRPr lang="ru-RU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Надійність</a:t>
            </a:r>
            <a:endParaRPr lang="ru-RU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-RU" dirty="0" err="1">
                <a:latin typeface="Comic Sans MS" panose="030F0702030302020204" pitchFamily="66" charset="0"/>
              </a:rPr>
              <a:t>Професіоналізм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1413" name="Google Shape;1413;p39"/>
          <p:cNvGrpSpPr/>
          <p:nvPr/>
        </p:nvGrpSpPr>
        <p:grpSpPr>
          <a:xfrm>
            <a:off x="2827708" y="1745230"/>
            <a:ext cx="361971" cy="314958"/>
            <a:chOff x="2827708" y="1745230"/>
            <a:chExt cx="361971" cy="314958"/>
          </a:xfrm>
        </p:grpSpPr>
        <p:sp>
          <p:nvSpPr>
            <p:cNvPr id="1414" name="Google Shape;1414;p39"/>
            <p:cNvSpPr/>
            <p:nvPr/>
          </p:nvSpPr>
          <p:spPr>
            <a:xfrm>
              <a:off x="2878859" y="1847532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2878859" y="1819107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3042974" y="1819107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2878859" y="1790683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2929659" y="1790683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grpSp>
          <p:nvGrpSpPr>
            <p:cNvPr id="1419" name="Google Shape;1419;p39"/>
            <p:cNvGrpSpPr/>
            <p:nvPr/>
          </p:nvGrpSpPr>
          <p:grpSpPr>
            <a:xfrm>
              <a:off x="2827708" y="1745230"/>
              <a:ext cx="361971" cy="314958"/>
              <a:chOff x="2827708" y="1745230"/>
              <a:chExt cx="361971" cy="314958"/>
            </a:xfrm>
          </p:grpSpPr>
          <p:sp>
            <p:nvSpPr>
              <p:cNvPr id="1420" name="Google Shape;1420;p39"/>
              <p:cNvSpPr/>
              <p:nvPr/>
            </p:nvSpPr>
            <p:spPr>
              <a:xfrm>
                <a:off x="2878859" y="1875956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" panose="030F0702030302020204" pitchFamily="66" charset="0"/>
                </a:endParaRPr>
              </a:p>
            </p:txBody>
          </p:sp>
          <p:sp>
            <p:nvSpPr>
              <p:cNvPr id="1421" name="Google Shape;1421;p39"/>
              <p:cNvSpPr/>
              <p:nvPr/>
            </p:nvSpPr>
            <p:spPr>
              <a:xfrm>
                <a:off x="2986508" y="1875956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" panose="030F0702030302020204" pitchFamily="66" charset="0"/>
                </a:endParaRPr>
              </a:p>
            </p:txBody>
          </p:sp>
          <p:sp>
            <p:nvSpPr>
              <p:cNvPr id="1422" name="Google Shape;1422;p39"/>
              <p:cNvSpPr/>
              <p:nvPr/>
            </p:nvSpPr>
            <p:spPr>
              <a:xfrm>
                <a:off x="2878859" y="1903998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" panose="030F0702030302020204" pitchFamily="66" charset="0"/>
                </a:endParaRPr>
              </a:p>
            </p:txBody>
          </p:sp>
          <p:sp>
            <p:nvSpPr>
              <p:cNvPr id="1423" name="Google Shape;1423;p39"/>
              <p:cNvSpPr/>
              <p:nvPr/>
            </p:nvSpPr>
            <p:spPr>
              <a:xfrm>
                <a:off x="3065701" y="1903998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" panose="030F0702030302020204" pitchFamily="66" charset="0"/>
                </a:endParaRPr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>
                <a:off x="2827708" y="1745230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1425" name="Google Shape;1425;p39"/>
          <p:cNvGrpSpPr/>
          <p:nvPr/>
        </p:nvGrpSpPr>
        <p:grpSpPr>
          <a:xfrm>
            <a:off x="886210" y="1747322"/>
            <a:ext cx="382819" cy="310788"/>
            <a:chOff x="886210" y="1747322"/>
            <a:chExt cx="382819" cy="310788"/>
          </a:xfrm>
        </p:grpSpPr>
        <p:sp>
          <p:nvSpPr>
            <p:cNvPr id="1426" name="Google Shape;1426;p39"/>
            <p:cNvSpPr/>
            <p:nvPr/>
          </p:nvSpPr>
          <p:spPr>
            <a:xfrm>
              <a:off x="886210" y="1747322"/>
              <a:ext cx="382819" cy="310788"/>
            </a:xfrm>
            <a:custGeom>
              <a:avLst/>
              <a:gdLst/>
              <a:ahLst/>
              <a:cxnLst/>
              <a:rect l="l" t="t" r="r" b="b"/>
              <a:pathLst>
                <a:path w="12027" h="9764" extrusionOk="0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909350" y="1806812"/>
              <a:ext cx="334661" cy="11395"/>
            </a:xfrm>
            <a:custGeom>
              <a:avLst/>
              <a:gdLst/>
              <a:ahLst/>
              <a:cxnLst/>
              <a:rect l="l" t="t" r="r" b="b"/>
              <a:pathLst>
                <a:path w="10514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927143" y="1855321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1010920" y="1855321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1178791" y="1855321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927143" y="1903066"/>
              <a:ext cx="47427" cy="11427"/>
            </a:xfrm>
            <a:custGeom>
              <a:avLst/>
              <a:gdLst/>
              <a:ahLst/>
              <a:cxnLst/>
              <a:rect l="l" t="t" r="r" b="b"/>
              <a:pathLst>
                <a:path w="1490" h="359" extrusionOk="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1095046" y="1903066"/>
              <a:ext cx="47395" cy="11427"/>
            </a:xfrm>
            <a:custGeom>
              <a:avLst/>
              <a:gdLst/>
              <a:ahLst/>
              <a:cxnLst/>
              <a:rect l="l" t="t" r="r" b="b"/>
              <a:pathLst>
                <a:path w="1489" h="359" extrusionOk="0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927143" y="1950843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1010920" y="195084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1178791" y="195084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1010920" y="199858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1095046" y="199858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1178791" y="199858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1010156" y="1890748"/>
              <a:ext cx="48923" cy="35108"/>
            </a:xfrm>
            <a:custGeom>
              <a:avLst/>
              <a:gdLst/>
              <a:ahLst/>
              <a:cxnLst/>
              <a:rect l="l" t="t" r="r" b="b"/>
              <a:pathLst>
                <a:path w="1537" h="1103" extrusionOk="0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1178409" y="1890748"/>
              <a:ext cx="48159" cy="35108"/>
            </a:xfrm>
            <a:custGeom>
              <a:avLst/>
              <a:gdLst/>
              <a:ahLst/>
              <a:cxnLst/>
              <a:rect l="l" t="t" r="r" b="b"/>
              <a:pathLst>
                <a:path w="1513" h="1103" extrusionOk="0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1093900" y="1938620"/>
              <a:ext cx="48923" cy="34981"/>
            </a:xfrm>
            <a:custGeom>
              <a:avLst/>
              <a:gdLst/>
              <a:ahLst/>
              <a:cxnLst/>
              <a:rect l="l" t="t" r="r" b="b"/>
              <a:pathLst>
                <a:path w="1537" h="1099" extrusionOk="0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926029" y="1986652"/>
              <a:ext cx="48891" cy="34695"/>
            </a:xfrm>
            <a:custGeom>
              <a:avLst/>
              <a:gdLst/>
              <a:ahLst/>
              <a:cxnLst/>
              <a:rect l="l" t="t" r="r" b="b"/>
              <a:pathLst>
                <a:path w="1536" h="1090" extrusionOk="0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1093900" y="1843003"/>
              <a:ext cx="48923" cy="34727"/>
            </a:xfrm>
            <a:custGeom>
              <a:avLst/>
              <a:gdLst/>
              <a:ahLst/>
              <a:cxnLst/>
              <a:rect l="l" t="t" r="r" b="b"/>
              <a:pathLst>
                <a:path w="1537" h="1091" extrusionOk="0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9" name="Google Shape;12417;p79">
            <a:extLst>
              <a:ext uri="{FF2B5EF4-FFF2-40B4-BE49-F238E27FC236}">
                <a16:creationId xmlns:a16="http://schemas.microsoft.com/office/drawing/2014/main" id="{4DDCE1C5-CD1D-4C7F-8C4C-843197777AE1}"/>
              </a:ext>
            </a:extLst>
          </p:cNvPr>
          <p:cNvGrpSpPr/>
          <p:nvPr/>
        </p:nvGrpSpPr>
        <p:grpSpPr>
          <a:xfrm>
            <a:off x="4826357" y="1744821"/>
            <a:ext cx="377474" cy="335748"/>
            <a:chOff x="854261" y="2908813"/>
            <a:chExt cx="377474" cy="335748"/>
          </a:xfrm>
        </p:grpSpPr>
        <p:sp>
          <p:nvSpPr>
            <p:cNvPr id="120" name="Google Shape;12418;p79">
              <a:extLst>
                <a:ext uri="{FF2B5EF4-FFF2-40B4-BE49-F238E27FC236}">
                  <a16:creationId xmlns:a16="http://schemas.microsoft.com/office/drawing/2014/main" id="{E6B912A5-1845-48E5-84ED-3FFF97DC5F77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21" name="Google Shape;12419;p79">
              <a:extLst>
                <a:ext uri="{FF2B5EF4-FFF2-40B4-BE49-F238E27FC236}">
                  <a16:creationId xmlns:a16="http://schemas.microsoft.com/office/drawing/2014/main" id="{2225FD7B-5962-4186-85D8-47B08C254641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22" name="Google Shape;12420;p79">
              <a:extLst>
                <a:ext uri="{FF2B5EF4-FFF2-40B4-BE49-F238E27FC236}">
                  <a16:creationId xmlns:a16="http://schemas.microsoft.com/office/drawing/2014/main" id="{098AD092-D82B-49AE-A423-5A05A241CCDC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23" name="Google Shape;12421;p79">
              <a:extLst>
                <a:ext uri="{FF2B5EF4-FFF2-40B4-BE49-F238E27FC236}">
                  <a16:creationId xmlns:a16="http://schemas.microsoft.com/office/drawing/2014/main" id="{C0F52128-2B45-4113-BC65-65A1C2B468EB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  <p:sp>
          <p:nvSpPr>
            <p:cNvPr id="124" name="Google Shape;12422;p79">
              <a:extLst>
                <a:ext uri="{FF2B5EF4-FFF2-40B4-BE49-F238E27FC236}">
                  <a16:creationId xmlns:a16="http://schemas.microsoft.com/office/drawing/2014/main" id="{1267E93F-1D91-44BA-9EA7-935709C5D926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mic Sans MS" panose="030F0702030302020204" pitchFamily="66" charset="0"/>
              </a:endParaRPr>
            </a:p>
          </p:txBody>
        </p:sp>
      </p:grpSp>
      <p:sp>
        <p:nvSpPr>
          <p:cNvPr id="126" name="Google Shape;12930;p79">
            <a:extLst>
              <a:ext uri="{FF2B5EF4-FFF2-40B4-BE49-F238E27FC236}">
                <a16:creationId xmlns:a16="http://schemas.microsoft.com/office/drawing/2014/main" id="{B9E87266-5F3C-4A92-AEF6-FAE8C993F8C0}"/>
              </a:ext>
            </a:extLst>
          </p:cNvPr>
          <p:cNvSpPr/>
          <p:nvPr/>
        </p:nvSpPr>
        <p:spPr>
          <a:xfrm>
            <a:off x="6802407" y="1734055"/>
            <a:ext cx="350548" cy="350548"/>
          </a:xfrm>
          <a:custGeom>
            <a:avLst/>
            <a:gdLst/>
            <a:ahLst/>
            <a:cxnLst/>
            <a:rect l="l" t="t" r="r" b="b"/>
            <a:pathLst>
              <a:path w="11014" h="11014" extrusionOk="0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45"/>
          <p:cNvSpPr txBox="1">
            <a:spLocks noGrp="1"/>
          </p:cNvSpPr>
          <p:nvPr>
            <p:ph type="title"/>
          </p:nvPr>
        </p:nvSpPr>
        <p:spPr>
          <a:xfrm>
            <a:off x="3788850" y="540000"/>
            <a:ext cx="4683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Comic Sans MS" panose="030F0702030302020204" pitchFamily="66" charset="0"/>
              </a:rPr>
              <a:t>Портфель </a:t>
            </a:r>
            <a:r>
              <a:rPr lang="ru-RU" sz="2800" dirty="0" err="1">
                <a:latin typeface="Comic Sans MS" panose="030F0702030302020204" pitchFamily="66" charset="0"/>
              </a:rPr>
              <a:t>послуг</a:t>
            </a:r>
            <a:endParaRPr sz="2800" dirty="0">
              <a:latin typeface="Comic Sans MS" panose="030F0702030302020204" pitchFamily="66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7" name="Google Shape;1757;p45"/>
          <p:cNvSpPr txBox="1">
            <a:spLocks noGrp="1"/>
          </p:cNvSpPr>
          <p:nvPr>
            <p:ph type="body" idx="1"/>
          </p:nvPr>
        </p:nvSpPr>
        <p:spPr>
          <a:xfrm>
            <a:off x="4501312" y="1561526"/>
            <a:ext cx="4215450" cy="3482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1.Основи </a:t>
            </a:r>
            <a:r>
              <a:rPr lang="ru-RU" dirty="0" err="1"/>
              <a:t>програмування</a:t>
            </a:r>
            <a:r>
              <a:rPr lang="ru-RU" dirty="0"/>
              <a:t>-(</a:t>
            </a:r>
            <a:r>
              <a:rPr lang="ru-RU" dirty="0" err="1"/>
              <a:t>Безкоштовно</a:t>
            </a:r>
            <a:r>
              <a:rPr lang="ru-RU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</a:t>
            </a:r>
            <a:r>
              <a:rPr lang="en-US" dirty="0"/>
              <a:t>FRONT-END-(7 500);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3.QA (</a:t>
            </a:r>
            <a:r>
              <a:rPr lang="ru-RU" dirty="0" err="1"/>
              <a:t>тестування</a:t>
            </a:r>
            <a:r>
              <a:rPr lang="ru-RU" dirty="0"/>
              <a:t> ПЗ)- (9 000);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4.</a:t>
            </a:r>
            <a:r>
              <a:rPr lang="en-US" dirty="0"/>
              <a:t>Java- (10 000);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5.Junior C# Developer- (13 000);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</a:t>
            </a:r>
            <a:r>
              <a:rPr lang="ru-RU" dirty="0"/>
              <a:t>РНР- (8 000);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7.</a:t>
            </a:r>
            <a:r>
              <a:rPr lang="en-US" dirty="0"/>
              <a:t>PYTHON-</a:t>
            </a:r>
            <a:r>
              <a:rPr lang="ru-RU" dirty="0" err="1"/>
              <a:t>програмування</a:t>
            </a:r>
            <a:r>
              <a:rPr lang="ru-RU" dirty="0"/>
              <a:t>- (11 000);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8.</a:t>
            </a:r>
            <a:r>
              <a:rPr lang="en-US" dirty="0"/>
              <a:t>Android (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)- (9 000);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9.</a:t>
            </a:r>
            <a:r>
              <a:rPr lang="en-US" dirty="0"/>
              <a:t>QA-AUTO (</a:t>
            </a:r>
            <a:r>
              <a:rPr lang="ru-RU" dirty="0" err="1"/>
              <a:t>автоматизоване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)- (10 000);</a:t>
            </a:r>
          </a:p>
        </p:txBody>
      </p:sp>
      <p:grpSp>
        <p:nvGrpSpPr>
          <p:cNvPr id="1758" name="Google Shape;1758;p45"/>
          <p:cNvGrpSpPr/>
          <p:nvPr/>
        </p:nvGrpSpPr>
        <p:grpSpPr>
          <a:xfrm flipH="1">
            <a:off x="187924" y="847700"/>
            <a:ext cx="3856667" cy="3940086"/>
            <a:chOff x="4977474" y="847700"/>
            <a:chExt cx="3856667" cy="3940086"/>
          </a:xfrm>
        </p:grpSpPr>
        <p:sp>
          <p:nvSpPr>
            <p:cNvPr id="1759" name="Google Shape;1759;p45"/>
            <p:cNvSpPr/>
            <p:nvPr/>
          </p:nvSpPr>
          <p:spPr>
            <a:xfrm>
              <a:off x="6629676" y="4357340"/>
              <a:ext cx="97221" cy="276677"/>
            </a:xfrm>
            <a:custGeom>
              <a:avLst/>
              <a:gdLst/>
              <a:ahLst/>
              <a:cxnLst/>
              <a:rect l="l" t="t" r="r" b="b"/>
              <a:pathLst>
                <a:path w="2303" h="6554" extrusionOk="0">
                  <a:moveTo>
                    <a:pt x="0" y="1"/>
                  </a:moveTo>
                  <a:cubicBezTo>
                    <a:pt x="0" y="1"/>
                    <a:pt x="26" y="102"/>
                    <a:pt x="76" y="270"/>
                  </a:cubicBezTo>
                  <a:cubicBezTo>
                    <a:pt x="135" y="446"/>
                    <a:pt x="210" y="690"/>
                    <a:pt x="311" y="975"/>
                  </a:cubicBezTo>
                  <a:cubicBezTo>
                    <a:pt x="504" y="1563"/>
                    <a:pt x="790" y="2387"/>
                    <a:pt x="1101" y="3294"/>
                  </a:cubicBezTo>
                  <a:cubicBezTo>
                    <a:pt x="1420" y="4193"/>
                    <a:pt x="1714" y="5016"/>
                    <a:pt x="1924" y="5604"/>
                  </a:cubicBezTo>
                  <a:cubicBezTo>
                    <a:pt x="2033" y="5881"/>
                    <a:pt x="2117" y="6116"/>
                    <a:pt x="2185" y="6301"/>
                  </a:cubicBezTo>
                  <a:cubicBezTo>
                    <a:pt x="2252" y="6461"/>
                    <a:pt x="2285" y="6553"/>
                    <a:pt x="2294" y="6553"/>
                  </a:cubicBezTo>
                  <a:cubicBezTo>
                    <a:pt x="2302" y="6545"/>
                    <a:pt x="2277" y="6452"/>
                    <a:pt x="2227" y="6284"/>
                  </a:cubicBezTo>
                  <a:cubicBezTo>
                    <a:pt x="2168" y="6100"/>
                    <a:pt x="2084" y="5864"/>
                    <a:pt x="1991" y="5579"/>
                  </a:cubicBezTo>
                  <a:cubicBezTo>
                    <a:pt x="1790" y="4982"/>
                    <a:pt x="1512" y="4168"/>
                    <a:pt x="1193" y="3260"/>
                  </a:cubicBezTo>
                  <a:cubicBezTo>
                    <a:pt x="882" y="2353"/>
                    <a:pt x="588" y="1538"/>
                    <a:pt x="370" y="950"/>
                  </a:cubicBezTo>
                  <a:cubicBezTo>
                    <a:pt x="269" y="673"/>
                    <a:pt x="177" y="438"/>
                    <a:pt x="110" y="253"/>
                  </a:cubicBezTo>
                  <a:cubicBezTo>
                    <a:pt x="51" y="93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E2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7281810" y="2260494"/>
              <a:ext cx="103258" cy="101358"/>
            </a:xfrm>
            <a:custGeom>
              <a:avLst/>
              <a:gdLst/>
              <a:ahLst/>
              <a:cxnLst/>
              <a:rect l="l" t="t" r="r" b="b"/>
              <a:pathLst>
                <a:path w="2446" h="2401" extrusionOk="0">
                  <a:moveTo>
                    <a:pt x="1261" y="24"/>
                  </a:moveTo>
                  <a:cubicBezTo>
                    <a:pt x="1390" y="24"/>
                    <a:pt x="1467" y="44"/>
                    <a:pt x="1490" y="44"/>
                  </a:cubicBezTo>
                  <a:cubicBezTo>
                    <a:pt x="1493" y="44"/>
                    <a:pt x="1495" y="43"/>
                    <a:pt x="1496" y="42"/>
                  </a:cubicBezTo>
                  <a:lnTo>
                    <a:pt x="1496" y="42"/>
                  </a:lnTo>
                  <a:cubicBezTo>
                    <a:pt x="1488" y="51"/>
                    <a:pt x="1597" y="68"/>
                    <a:pt x="1757" y="152"/>
                  </a:cubicBezTo>
                  <a:cubicBezTo>
                    <a:pt x="1916" y="236"/>
                    <a:pt x="2143" y="404"/>
                    <a:pt x="2286" y="706"/>
                  </a:cubicBezTo>
                  <a:cubicBezTo>
                    <a:pt x="2345" y="857"/>
                    <a:pt x="2395" y="1034"/>
                    <a:pt x="2387" y="1227"/>
                  </a:cubicBezTo>
                  <a:cubicBezTo>
                    <a:pt x="2370" y="1420"/>
                    <a:pt x="2319" y="1630"/>
                    <a:pt x="2202" y="1806"/>
                  </a:cubicBezTo>
                  <a:cubicBezTo>
                    <a:pt x="2143" y="1899"/>
                    <a:pt x="2067" y="1983"/>
                    <a:pt x="1983" y="2058"/>
                  </a:cubicBezTo>
                  <a:cubicBezTo>
                    <a:pt x="1899" y="2134"/>
                    <a:pt x="1799" y="2193"/>
                    <a:pt x="1689" y="2235"/>
                  </a:cubicBezTo>
                  <a:cubicBezTo>
                    <a:pt x="1549" y="2302"/>
                    <a:pt x="1391" y="2336"/>
                    <a:pt x="1228" y="2336"/>
                  </a:cubicBezTo>
                  <a:cubicBezTo>
                    <a:pt x="1147" y="2336"/>
                    <a:pt x="1065" y="2327"/>
                    <a:pt x="984" y="2310"/>
                  </a:cubicBezTo>
                  <a:cubicBezTo>
                    <a:pt x="740" y="2252"/>
                    <a:pt x="522" y="2117"/>
                    <a:pt x="370" y="1941"/>
                  </a:cubicBezTo>
                  <a:cubicBezTo>
                    <a:pt x="295" y="1857"/>
                    <a:pt x="228" y="1756"/>
                    <a:pt x="186" y="1655"/>
                  </a:cubicBezTo>
                  <a:cubicBezTo>
                    <a:pt x="144" y="1546"/>
                    <a:pt x="110" y="1445"/>
                    <a:pt x="93" y="1336"/>
                  </a:cubicBezTo>
                  <a:cubicBezTo>
                    <a:pt x="68" y="1126"/>
                    <a:pt x="102" y="916"/>
                    <a:pt x="177" y="740"/>
                  </a:cubicBezTo>
                  <a:cubicBezTo>
                    <a:pt x="253" y="555"/>
                    <a:pt x="370" y="412"/>
                    <a:pt x="488" y="311"/>
                  </a:cubicBezTo>
                  <a:cubicBezTo>
                    <a:pt x="740" y="93"/>
                    <a:pt x="1026" y="34"/>
                    <a:pt x="1202" y="26"/>
                  </a:cubicBezTo>
                  <a:cubicBezTo>
                    <a:pt x="1223" y="25"/>
                    <a:pt x="1243" y="24"/>
                    <a:pt x="1261" y="24"/>
                  </a:cubicBezTo>
                  <a:close/>
                  <a:moveTo>
                    <a:pt x="1202" y="0"/>
                  </a:moveTo>
                  <a:cubicBezTo>
                    <a:pt x="1017" y="0"/>
                    <a:pt x="723" y="51"/>
                    <a:pt x="463" y="269"/>
                  </a:cubicBezTo>
                  <a:cubicBezTo>
                    <a:pt x="328" y="378"/>
                    <a:pt x="202" y="530"/>
                    <a:pt x="127" y="714"/>
                  </a:cubicBezTo>
                  <a:cubicBezTo>
                    <a:pt x="51" y="899"/>
                    <a:pt x="1" y="1118"/>
                    <a:pt x="34" y="1344"/>
                  </a:cubicBezTo>
                  <a:cubicBezTo>
                    <a:pt x="51" y="1454"/>
                    <a:pt x="76" y="1571"/>
                    <a:pt x="127" y="1680"/>
                  </a:cubicBezTo>
                  <a:cubicBezTo>
                    <a:pt x="177" y="1790"/>
                    <a:pt x="236" y="1890"/>
                    <a:pt x="320" y="1983"/>
                  </a:cubicBezTo>
                  <a:cubicBezTo>
                    <a:pt x="480" y="2176"/>
                    <a:pt x="715" y="2310"/>
                    <a:pt x="967" y="2369"/>
                  </a:cubicBezTo>
                  <a:cubicBezTo>
                    <a:pt x="1060" y="2390"/>
                    <a:pt x="1154" y="2400"/>
                    <a:pt x="1246" y="2400"/>
                  </a:cubicBezTo>
                  <a:cubicBezTo>
                    <a:pt x="1414" y="2400"/>
                    <a:pt x="1577" y="2367"/>
                    <a:pt x="1723" y="2302"/>
                  </a:cubicBezTo>
                  <a:cubicBezTo>
                    <a:pt x="1832" y="2252"/>
                    <a:pt x="1933" y="2184"/>
                    <a:pt x="2025" y="2100"/>
                  </a:cubicBezTo>
                  <a:cubicBezTo>
                    <a:pt x="2118" y="2025"/>
                    <a:pt x="2193" y="1932"/>
                    <a:pt x="2252" y="1840"/>
                  </a:cubicBezTo>
                  <a:cubicBezTo>
                    <a:pt x="2378" y="1647"/>
                    <a:pt x="2429" y="1428"/>
                    <a:pt x="2437" y="1235"/>
                  </a:cubicBezTo>
                  <a:cubicBezTo>
                    <a:pt x="2445" y="1034"/>
                    <a:pt x="2395" y="840"/>
                    <a:pt x="2328" y="689"/>
                  </a:cubicBezTo>
                  <a:cubicBezTo>
                    <a:pt x="2177" y="378"/>
                    <a:pt x="1941" y="202"/>
                    <a:pt x="1773" y="126"/>
                  </a:cubicBezTo>
                  <a:cubicBezTo>
                    <a:pt x="1597" y="51"/>
                    <a:pt x="1496" y="42"/>
                    <a:pt x="1496" y="42"/>
                  </a:cubicBezTo>
                  <a:lnTo>
                    <a:pt x="1496" y="42"/>
                  </a:lnTo>
                  <a:cubicBezTo>
                    <a:pt x="1496" y="42"/>
                    <a:pt x="1496" y="42"/>
                    <a:pt x="1496" y="42"/>
                  </a:cubicBezTo>
                  <a:cubicBezTo>
                    <a:pt x="1496" y="42"/>
                    <a:pt x="1395" y="0"/>
                    <a:pt x="1202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7191049" y="2169690"/>
              <a:ext cx="281616" cy="281616"/>
            </a:xfrm>
            <a:custGeom>
              <a:avLst/>
              <a:gdLst/>
              <a:ahLst/>
              <a:cxnLst/>
              <a:rect l="l" t="t" r="r" b="b"/>
              <a:pathLst>
                <a:path w="6671" h="6671" extrusionOk="0">
                  <a:moveTo>
                    <a:pt x="2068" y="5754"/>
                  </a:moveTo>
                  <a:lnTo>
                    <a:pt x="2068" y="5754"/>
                  </a:lnTo>
                  <a:cubicBezTo>
                    <a:pt x="2070" y="5754"/>
                    <a:pt x="2075" y="5762"/>
                    <a:pt x="2074" y="5762"/>
                  </a:cubicBezTo>
                  <a:cubicBezTo>
                    <a:pt x="2074" y="5762"/>
                    <a:pt x="2072" y="5760"/>
                    <a:pt x="2068" y="5754"/>
                  </a:cubicBezTo>
                  <a:close/>
                  <a:moveTo>
                    <a:pt x="3503" y="1"/>
                  </a:moveTo>
                  <a:lnTo>
                    <a:pt x="3503" y="18"/>
                  </a:lnTo>
                  <a:cubicBezTo>
                    <a:pt x="3412" y="192"/>
                    <a:pt x="3321" y="391"/>
                    <a:pt x="3213" y="606"/>
                  </a:cubicBezTo>
                  <a:lnTo>
                    <a:pt x="3213" y="606"/>
                  </a:lnTo>
                  <a:cubicBezTo>
                    <a:pt x="2992" y="615"/>
                    <a:pt x="2764" y="648"/>
                    <a:pt x="2527" y="721"/>
                  </a:cubicBezTo>
                  <a:lnTo>
                    <a:pt x="2527" y="721"/>
                  </a:lnTo>
                  <a:lnTo>
                    <a:pt x="2067" y="261"/>
                  </a:lnTo>
                  <a:lnTo>
                    <a:pt x="2058" y="244"/>
                  </a:lnTo>
                  <a:lnTo>
                    <a:pt x="2042" y="261"/>
                  </a:lnTo>
                  <a:cubicBezTo>
                    <a:pt x="1748" y="446"/>
                    <a:pt x="1437" y="639"/>
                    <a:pt x="1109" y="841"/>
                  </a:cubicBezTo>
                  <a:lnTo>
                    <a:pt x="1092" y="858"/>
                  </a:lnTo>
                  <a:lnTo>
                    <a:pt x="1101" y="874"/>
                  </a:lnTo>
                  <a:cubicBezTo>
                    <a:pt x="1166" y="1063"/>
                    <a:pt x="1240" y="1274"/>
                    <a:pt x="1313" y="1487"/>
                  </a:cubicBezTo>
                  <a:lnTo>
                    <a:pt x="1313" y="1487"/>
                  </a:lnTo>
                  <a:cubicBezTo>
                    <a:pt x="1171" y="1648"/>
                    <a:pt x="1029" y="1838"/>
                    <a:pt x="916" y="2051"/>
                  </a:cubicBezTo>
                  <a:lnTo>
                    <a:pt x="252" y="2051"/>
                  </a:lnTo>
                  <a:lnTo>
                    <a:pt x="244" y="2067"/>
                  </a:lnTo>
                  <a:cubicBezTo>
                    <a:pt x="168" y="2412"/>
                    <a:pt x="84" y="2773"/>
                    <a:pt x="0" y="3143"/>
                  </a:cubicBezTo>
                  <a:lnTo>
                    <a:pt x="0" y="3168"/>
                  </a:lnTo>
                  <a:lnTo>
                    <a:pt x="17" y="3176"/>
                  </a:lnTo>
                  <a:cubicBezTo>
                    <a:pt x="205" y="3266"/>
                    <a:pt x="402" y="3356"/>
                    <a:pt x="606" y="3454"/>
                  </a:cubicBezTo>
                  <a:lnTo>
                    <a:pt x="606" y="3454"/>
                  </a:lnTo>
                  <a:cubicBezTo>
                    <a:pt x="615" y="3670"/>
                    <a:pt x="647" y="3901"/>
                    <a:pt x="717" y="4132"/>
                  </a:cubicBezTo>
                  <a:lnTo>
                    <a:pt x="717" y="4132"/>
                  </a:lnTo>
                  <a:cubicBezTo>
                    <a:pt x="578" y="4279"/>
                    <a:pt x="423" y="4433"/>
                    <a:pt x="261" y="4587"/>
                  </a:cubicBezTo>
                  <a:lnTo>
                    <a:pt x="244" y="4604"/>
                  </a:lnTo>
                  <a:lnTo>
                    <a:pt x="261" y="4629"/>
                  </a:lnTo>
                  <a:cubicBezTo>
                    <a:pt x="446" y="4923"/>
                    <a:pt x="647" y="5234"/>
                    <a:pt x="849" y="5553"/>
                  </a:cubicBezTo>
                  <a:lnTo>
                    <a:pt x="866" y="5579"/>
                  </a:lnTo>
                  <a:lnTo>
                    <a:pt x="891" y="5570"/>
                  </a:lnTo>
                  <a:cubicBezTo>
                    <a:pt x="1079" y="5505"/>
                    <a:pt x="1283" y="5432"/>
                    <a:pt x="1495" y="5358"/>
                  </a:cubicBezTo>
                  <a:lnTo>
                    <a:pt x="1495" y="5358"/>
                  </a:lnTo>
                  <a:cubicBezTo>
                    <a:pt x="1655" y="5500"/>
                    <a:pt x="1845" y="5642"/>
                    <a:pt x="2050" y="5747"/>
                  </a:cubicBezTo>
                  <a:lnTo>
                    <a:pt x="2050" y="5747"/>
                  </a:lnTo>
                  <a:lnTo>
                    <a:pt x="2050" y="5747"/>
                  </a:lnTo>
                  <a:lnTo>
                    <a:pt x="2050" y="5772"/>
                  </a:lnTo>
                  <a:lnTo>
                    <a:pt x="2050" y="5814"/>
                  </a:lnTo>
                  <a:lnTo>
                    <a:pt x="2050" y="5898"/>
                  </a:lnTo>
                  <a:lnTo>
                    <a:pt x="2050" y="6058"/>
                  </a:lnTo>
                  <a:cubicBezTo>
                    <a:pt x="2050" y="6175"/>
                    <a:pt x="2050" y="6284"/>
                    <a:pt x="2050" y="6394"/>
                  </a:cubicBezTo>
                  <a:lnTo>
                    <a:pt x="2050" y="6419"/>
                  </a:lnTo>
                  <a:lnTo>
                    <a:pt x="2084" y="6427"/>
                  </a:lnTo>
                  <a:cubicBezTo>
                    <a:pt x="2445" y="6511"/>
                    <a:pt x="2798" y="6587"/>
                    <a:pt x="3150" y="6662"/>
                  </a:cubicBezTo>
                  <a:lnTo>
                    <a:pt x="3176" y="6671"/>
                  </a:lnTo>
                  <a:lnTo>
                    <a:pt x="3192" y="6646"/>
                  </a:lnTo>
                  <a:cubicBezTo>
                    <a:pt x="3282" y="6449"/>
                    <a:pt x="3372" y="6261"/>
                    <a:pt x="3470" y="6065"/>
                  </a:cubicBezTo>
                  <a:lnTo>
                    <a:pt x="3470" y="6065"/>
                  </a:lnTo>
                  <a:cubicBezTo>
                    <a:pt x="3698" y="6055"/>
                    <a:pt x="3926" y="6015"/>
                    <a:pt x="4140" y="5946"/>
                  </a:cubicBezTo>
                  <a:lnTo>
                    <a:pt x="4140" y="5946"/>
                  </a:lnTo>
                  <a:cubicBezTo>
                    <a:pt x="4294" y="6101"/>
                    <a:pt x="4449" y="6255"/>
                    <a:pt x="4595" y="6402"/>
                  </a:cubicBezTo>
                  <a:lnTo>
                    <a:pt x="4612" y="6419"/>
                  </a:lnTo>
                  <a:lnTo>
                    <a:pt x="4637" y="6410"/>
                  </a:lnTo>
                  <a:cubicBezTo>
                    <a:pt x="4957" y="6209"/>
                    <a:pt x="5267" y="6007"/>
                    <a:pt x="5561" y="5814"/>
                  </a:cubicBezTo>
                  <a:lnTo>
                    <a:pt x="5587" y="5806"/>
                  </a:lnTo>
                  <a:lnTo>
                    <a:pt x="5578" y="5780"/>
                  </a:lnTo>
                  <a:cubicBezTo>
                    <a:pt x="5505" y="5576"/>
                    <a:pt x="5431" y="5373"/>
                    <a:pt x="5358" y="5176"/>
                  </a:cubicBezTo>
                  <a:lnTo>
                    <a:pt x="5358" y="5176"/>
                  </a:lnTo>
                  <a:cubicBezTo>
                    <a:pt x="5511" y="5007"/>
                    <a:pt x="5648" y="4814"/>
                    <a:pt x="5754" y="4613"/>
                  </a:cubicBezTo>
                  <a:lnTo>
                    <a:pt x="5754" y="4613"/>
                  </a:lnTo>
                  <a:cubicBezTo>
                    <a:pt x="5975" y="4613"/>
                    <a:pt x="6188" y="4612"/>
                    <a:pt x="6401" y="4604"/>
                  </a:cubicBezTo>
                  <a:lnTo>
                    <a:pt x="6427" y="4604"/>
                  </a:lnTo>
                  <a:lnTo>
                    <a:pt x="6427" y="4587"/>
                  </a:lnTo>
                  <a:cubicBezTo>
                    <a:pt x="6511" y="4209"/>
                    <a:pt x="6595" y="3857"/>
                    <a:pt x="6670" y="3512"/>
                  </a:cubicBezTo>
                  <a:lnTo>
                    <a:pt x="6670" y="3495"/>
                  </a:lnTo>
                  <a:lnTo>
                    <a:pt x="6653" y="3487"/>
                  </a:lnTo>
                  <a:cubicBezTo>
                    <a:pt x="6449" y="3389"/>
                    <a:pt x="6253" y="3299"/>
                    <a:pt x="6065" y="3209"/>
                  </a:cubicBezTo>
                  <a:lnTo>
                    <a:pt x="6065" y="3209"/>
                  </a:lnTo>
                  <a:cubicBezTo>
                    <a:pt x="6055" y="2961"/>
                    <a:pt x="6007" y="2735"/>
                    <a:pt x="5943" y="2525"/>
                  </a:cubicBezTo>
                  <a:lnTo>
                    <a:pt x="5943" y="2525"/>
                  </a:lnTo>
                  <a:cubicBezTo>
                    <a:pt x="6115" y="2354"/>
                    <a:pt x="6262" y="2207"/>
                    <a:pt x="6401" y="2059"/>
                  </a:cubicBezTo>
                  <a:lnTo>
                    <a:pt x="6410" y="2051"/>
                  </a:lnTo>
                  <a:lnTo>
                    <a:pt x="6401" y="2034"/>
                  </a:lnTo>
                  <a:cubicBezTo>
                    <a:pt x="6175" y="1681"/>
                    <a:pt x="5981" y="1370"/>
                    <a:pt x="5813" y="1110"/>
                  </a:cubicBezTo>
                  <a:lnTo>
                    <a:pt x="5805" y="1101"/>
                  </a:lnTo>
                  <a:lnTo>
                    <a:pt x="5797" y="1101"/>
                  </a:lnTo>
                  <a:cubicBezTo>
                    <a:pt x="5547" y="1193"/>
                    <a:pt x="5347" y="1268"/>
                    <a:pt x="5172" y="1326"/>
                  </a:cubicBezTo>
                  <a:lnTo>
                    <a:pt x="5172" y="1326"/>
                  </a:lnTo>
                  <a:cubicBezTo>
                    <a:pt x="4992" y="1165"/>
                    <a:pt x="4845" y="1075"/>
                    <a:pt x="4747" y="1009"/>
                  </a:cubicBezTo>
                  <a:cubicBezTo>
                    <a:pt x="4696" y="984"/>
                    <a:pt x="4654" y="958"/>
                    <a:pt x="4629" y="950"/>
                  </a:cubicBezTo>
                  <a:cubicBezTo>
                    <a:pt x="4604" y="933"/>
                    <a:pt x="4587" y="933"/>
                    <a:pt x="4587" y="933"/>
                  </a:cubicBezTo>
                  <a:lnTo>
                    <a:pt x="4587" y="933"/>
                  </a:lnTo>
                  <a:cubicBezTo>
                    <a:pt x="4587" y="933"/>
                    <a:pt x="4595" y="933"/>
                    <a:pt x="4621" y="950"/>
                  </a:cubicBezTo>
                  <a:cubicBezTo>
                    <a:pt x="4646" y="967"/>
                    <a:pt x="4688" y="992"/>
                    <a:pt x="4730" y="1017"/>
                  </a:cubicBezTo>
                  <a:cubicBezTo>
                    <a:pt x="4831" y="1084"/>
                    <a:pt x="4982" y="1185"/>
                    <a:pt x="5158" y="1345"/>
                  </a:cubicBezTo>
                  <a:lnTo>
                    <a:pt x="5167" y="1353"/>
                  </a:lnTo>
                  <a:lnTo>
                    <a:pt x="5175" y="1353"/>
                  </a:lnTo>
                  <a:cubicBezTo>
                    <a:pt x="5341" y="1287"/>
                    <a:pt x="5540" y="1221"/>
                    <a:pt x="5787" y="1138"/>
                  </a:cubicBezTo>
                  <a:lnTo>
                    <a:pt x="5787" y="1138"/>
                  </a:lnTo>
                  <a:cubicBezTo>
                    <a:pt x="5951" y="1392"/>
                    <a:pt x="6139" y="1694"/>
                    <a:pt x="6358" y="2043"/>
                  </a:cubicBezTo>
                  <a:lnTo>
                    <a:pt x="6358" y="2043"/>
                  </a:lnTo>
                  <a:cubicBezTo>
                    <a:pt x="6218" y="2183"/>
                    <a:pt x="6062" y="2332"/>
                    <a:pt x="5897" y="2496"/>
                  </a:cubicBezTo>
                  <a:lnTo>
                    <a:pt x="5889" y="2513"/>
                  </a:lnTo>
                  <a:lnTo>
                    <a:pt x="5889" y="2521"/>
                  </a:lnTo>
                  <a:cubicBezTo>
                    <a:pt x="5956" y="2739"/>
                    <a:pt x="5998" y="2966"/>
                    <a:pt x="6015" y="3218"/>
                  </a:cubicBezTo>
                  <a:lnTo>
                    <a:pt x="6015" y="3235"/>
                  </a:lnTo>
                  <a:lnTo>
                    <a:pt x="6023" y="3243"/>
                  </a:lnTo>
                  <a:cubicBezTo>
                    <a:pt x="6211" y="3333"/>
                    <a:pt x="6398" y="3422"/>
                    <a:pt x="6608" y="3520"/>
                  </a:cubicBezTo>
                  <a:lnTo>
                    <a:pt x="6608" y="3520"/>
                  </a:lnTo>
                  <a:cubicBezTo>
                    <a:pt x="6535" y="3843"/>
                    <a:pt x="6454" y="4183"/>
                    <a:pt x="6373" y="4545"/>
                  </a:cubicBezTo>
                  <a:lnTo>
                    <a:pt x="5713" y="4545"/>
                  </a:lnTo>
                  <a:lnTo>
                    <a:pt x="5704" y="4562"/>
                  </a:lnTo>
                  <a:cubicBezTo>
                    <a:pt x="5595" y="4772"/>
                    <a:pt x="5461" y="4965"/>
                    <a:pt x="5301" y="5142"/>
                  </a:cubicBezTo>
                  <a:lnTo>
                    <a:pt x="5284" y="5159"/>
                  </a:lnTo>
                  <a:lnTo>
                    <a:pt x="5293" y="5175"/>
                  </a:lnTo>
                  <a:cubicBezTo>
                    <a:pt x="5358" y="5371"/>
                    <a:pt x="5431" y="5575"/>
                    <a:pt x="5504" y="5779"/>
                  </a:cubicBezTo>
                  <a:lnTo>
                    <a:pt x="5504" y="5779"/>
                  </a:lnTo>
                  <a:cubicBezTo>
                    <a:pt x="5217" y="5962"/>
                    <a:pt x="4923" y="6145"/>
                    <a:pt x="4621" y="6335"/>
                  </a:cubicBezTo>
                  <a:lnTo>
                    <a:pt x="4621" y="6335"/>
                  </a:lnTo>
                  <a:cubicBezTo>
                    <a:pt x="4475" y="6189"/>
                    <a:pt x="4321" y="6043"/>
                    <a:pt x="4167" y="5890"/>
                  </a:cubicBezTo>
                  <a:lnTo>
                    <a:pt x="4150" y="5873"/>
                  </a:lnTo>
                  <a:lnTo>
                    <a:pt x="4133" y="5881"/>
                  </a:lnTo>
                  <a:cubicBezTo>
                    <a:pt x="3915" y="5948"/>
                    <a:pt x="3680" y="5990"/>
                    <a:pt x="3436" y="5999"/>
                  </a:cubicBezTo>
                  <a:lnTo>
                    <a:pt x="3419" y="5999"/>
                  </a:lnTo>
                  <a:lnTo>
                    <a:pt x="3411" y="6016"/>
                  </a:lnTo>
                  <a:cubicBezTo>
                    <a:pt x="3322" y="6210"/>
                    <a:pt x="3225" y="6404"/>
                    <a:pt x="3136" y="6598"/>
                  </a:cubicBezTo>
                  <a:lnTo>
                    <a:pt x="3136" y="6598"/>
                  </a:lnTo>
                  <a:cubicBezTo>
                    <a:pt x="2799" y="6518"/>
                    <a:pt x="2462" y="6446"/>
                    <a:pt x="2117" y="6366"/>
                  </a:cubicBezTo>
                  <a:lnTo>
                    <a:pt x="2117" y="6366"/>
                  </a:lnTo>
                  <a:cubicBezTo>
                    <a:pt x="2117" y="6266"/>
                    <a:pt x="2117" y="6166"/>
                    <a:pt x="2117" y="6066"/>
                  </a:cubicBezTo>
                  <a:lnTo>
                    <a:pt x="2117" y="5898"/>
                  </a:lnTo>
                  <a:lnTo>
                    <a:pt x="2117" y="5814"/>
                  </a:lnTo>
                  <a:lnTo>
                    <a:pt x="2117" y="5772"/>
                  </a:lnTo>
                  <a:lnTo>
                    <a:pt x="2117" y="5747"/>
                  </a:lnTo>
                  <a:lnTo>
                    <a:pt x="2117" y="5738"/>
                  </a:lnTo>
                  <a:lnTo>
                    <a:pt x="2117" y="5730"/>
                  </a:lnTo>
                  <a:cubicBezTo>
                    <a:pt x="2098" y="5703"/>
                    <a:pt x="2095" y="5697"/>
                    <a:pt x="2096" y="5697"/>
                  </a:cubicBezTo>
                  <a:lnTo>
                    <a:pt x="2096" y="5697"/>
                  </a:lnTo>
                  <a:cubicBezTo>
                    <a:pt x="2097" y="5697"/>
                    <a:pt x="2100" y="5701"/>
                    <a:pt x="2101" y="5701"/>
                  </a:cubicBezTo>
                  <a:cubicBezTo>
                    <a:pt x="2102" y="5701"/>
                    <a:pt x="2102" y="5700"/>
                    <a:pt x="2100" y="5696"/>
                  </a:cubicBezTo>
                  <a:cubicBezTo>
                    <a:pt x="1882" y="5587"/>
                    <a:pt x="1680" y="5444"/>
                    <a:pt x="1521" y="5293"/>
                  </a:cubicBezTo>
                  <a:lnTo>
                    <a:pt x="1504" y="5276"/>
                  </a:lnTo>
                  <a:lnTo>
                    <a:pt x="1487" y="5285"/>
                  </a:lnTo>
                  <a:cubicBezTo>
                    <a:pt x="1279" y="5357"/>
                    <a:pt x="1079" y="5428"/>
                    <a:pt x="887" y="5500"/>
                  </a:cubicBezTo>
                  <a:lnTo>
                    <a:pt x="887" y="5500"/>
                  </a:lnTo>
                  <a:cubicBezTo>
                    <a:pt x="695" y="5197"/>
                    <a:pt x="504" y="4902"/>
                    <a:pt x="327" y="4621"/>
                  </a:cubicBezTo>
                  <a:lnTo>
                    <a:pt x="327" y="4621"/>
                  </a:lnTo>
                  <a:cubicBezTo>
                    <a:pt x="481" y="4459"/>
                    <a:pt x="635" y="4305"/>
                    <a:pt x="773" y="4167"/>
                  </a:cubicBezTo>
                  <a:lnTo>
                    <a:pt x="790" y="4151"/>
                  </a:lnTo>
                  <a:lnTo>
                    <a:pt x="782" y="4134"/>
                  </a:lnTo>
                  <a:cubicBezTo>
                    <a:pt x="706" y="3899"/>
                    <a:pt x="672" y="3655"/>
                    <a:pt x="664" y="3437"/>
                  </a:cubicBezTo>
                  <a:lnTo>
                    <a:pt x="664" y="3411"/>
                  </a:lnTo>
                  <a:lnTo>
                    <a:pt x="639" y="3403"/>
                  </a:lnTo>
                  <a:cubicBezTo>
                    <a:pt x="446" y="3314"/>
                    <a:pt x="245" y="3218"/>
                    <a:pt x="66" y="3129"/>
                  </a:cubicBezTo>
                  <a:lnTo>
                    <a:pt x="66" y="3129"/>
                  </a:lnTo>
                  <a:cubicBezTo>
                    <a:pt x="146" y="2771"/>
                    <a:pt x="225" y="2429"/>
                    <a:pt x="297" y="2109"/>
                  </a:cubicBezTo>
                  <a:lnTo>
                    <a:pt x="950" y="2109"/>
                  </a:lnTo>
                  <a:lnTo>
                    <a:pt x="958" y="2093"/>
                  </a:lnTo>
                  <a:cubicBezTo>
                    <a:pt x="1076" y="1874"/>
                    <a:pt x="1218" y="1673"/>
                    <a:pt x="1370" y="1513"/>
                  </a:cubicBezTo>
                  <a:lnTo>
                    <a:pt x="1378" y="1496"/>
                  </a:lnTo>
                  <a:lnTo>
                    <a:pt x="1370" y="1479"/>
                  </a:lnTo>
                  <a:cubicBezTo>
                    <a:pt x="1297" y="1269"/>
                    <a:pt x="1224" y="1067"/>
                    <a:pt x="1159" y="881"/>
                  </a:cubicBezTo>
                  <a:lnTo>
                    <a:pt x="1159" y="881"/>
                  </a:lnTo>
                  <a:cubicBezTo>
                    <a:pt x="1465" y="679"/>
                    <a:pt x="1764" y="494"/>
                    <a:pt x="2047" y="308"/>
                  </a:cubicBezTo>
                  <a:lnTo>
                    <a:pt x="2047" y="308"/>
                  </a:lnTo>
                  <a:cubicBezTo>
                    <a:pt x="2210" y="471"/>
                    <a:pt x="2365" y="618"/>
                    <a:pt x="2504" y="765"/>
                  </a:cubicBezTo>
                  <a:lnTo>
                    <a:pt x="2520" y="774"/>
                  </a:lnTo>
                  <a:lnTo>
                    <a:pt x="2529" y="765"/>
                  </a:lnTo>
                  <a:cubicBezTo>
                    <a:pt x="2772" y="690"/>
                    <a:pt x="3008" y="656"/>
                    <a:pt x="3226" y="648"/>
                  </a:cubicBezTo>
                  <a:lnTo>
                    <a:pt x="3243" y="648"/>
                  </a:lnTo>
                  <a:lnTo>
                    <a:pt x="3243" y="631"/>
                  </a:lnTo>
                  <a:cubicBezTo>
                    <a:pt x="3350" y="417"/>
                    <a:pt x="3441" y="219"/>
                    <a:pt x="3523" y="45"/>
                  </a:cubicBezTo>
                  <a:lnTo>
                    <a:pt x="3523" y="45"/>
                  </a:lnTo>
                  <a:cubicBezTo>
                    <a:pt x="3951" y="136"/>
                    <a:pt x="4305" y="218"/>
                    <a:pt x="4579" y="276"/>
                  </a:cubicBezTo>
                  <a:lnTo>
                    <a:pt x="4579" y="276"/>
                  </a:lnTo>
                  <a:cubicBezTo>
                    <a:pt x="4579" y="483"/>
                    <a:pt x="4579" y="649"/>
                    <a:pt x="4579" y="765"/>
                  </a:cubicBezTo>
                  <a:cubicBezTo>
                    <a:pt x="4579" y="816"/>
                    <a:pt x="4587" y="858"/>
                    <a:pt x="4587" y="891"/>
                  </a:cubicBezTo>
                  <a:cubicBezTo>
                    <a:pt x="4587" y="916"/>
                    <a:pt x="4587" y="933"/>
                    <a:pt x="4587" y="933"/>
                  </a:cubicBezTo>
                  <a:cubicBezTo>
                    <a:pt x="4587" y="925"/>
                    <a:pt x="4587" y="916"/>
                    <a:pt x="4595" y="883"/>
                  </a:cubicBezTo>
                  <a:cubicBezTo>
                    <a:pt x="4595" y="849"/>
                    <a:pt x="4595" y="807"/>
                    <a:pt x="4595" y="757"/>
                  </a:cubicBezTo>
                  <a:cubicBezTo>
                    <a:pt x="4595" y="639"/>
                    <a:pt x="4595" y="480"/>
                    <a:pt x="4595" y="261"/>
                  </a:cubicBezTo>
                  <a:lnTo>
                    <a:pt x="4595" y="253"/>
                  </a:lnTo>
                  <a:lnTo>
                    <a:pt x="4587" y="253"/>
                  </a:lnTo>
                  <a:cubicBezTo>
                    <a:pt x="4318" y="194"/>
                    <a:pt x="3957" y="110"/>
                    <a:pt x="3520" y="9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45"/>
            <p:cNvGrpSpPr/>
            <p:nvPr/>
          </p:nvGrpSpPr>
          <p:grpSpPr>
            <a:xfrm>
              <a:off x="8088046" y="847700"/>
              <a:ext cx="746096" cy="679443"/>
              <a:chOff x="11463558" y="904922"/>
              <a:chExt cx="735722" cy="669996"/>
            </a:xfrm>
          </p:grpSpPr>
          <p:sp>
            <p:nvSpPr>
              <p:cNvPr id="1763" name="Google Shape;1763;p45"/>
              <p:cNvSpPr/>
              <p:nvPr/>
            </p:nvSpPr>
            <p:spPr>
              <a:xfrm>
                <a:off x="11463558" y="904922"/>
                <a:ext cx="735722" cy="669996"/>
              </a:xfrm>
              <a:custGeom>
                <a:avLst/>
                <a:gdLst/>
                <a:ahLst/>
                <a:cxnLst/>
                <a:rect l="l" t="t" r="r" b="b"/>
                <a:pathLst>
                  <a:path w="17675" h="16096" extrusionOk="0">
                    <a:moveTo>
                      <a:pt x="8837" y="1"/>
                    </a:moveTo>
                    <a:cubicBezTo>
                      <a:pt x="6777" y="1"/>
                      <a:pt x="4717" y="786"/>
                      <a:pt x="3142" y="2357"/>
                    </a:cubicBezTo>
                    <a:cubicBezTo>
                      <a:pt x="0" y="5499"/>
                      <a:pt x="0" y="10598"/>
                      <a:pt x="3142" y="13739"/>
                    </a:cubicBezTo>
                    <a:cubicBezTo>
                      <a:pt x="4717" y="15310"/>
                      <a:pt x="6777" y="16096"/>
                      <a:pt x="8837" y="16096"/>
                    </a:cubicBezTo>
                    <a:cubicBezTo>
                      <a:pt x="10898" y="16096"/>
                      <a:pt x="12958" y="15310"/>
                      <a:pt x="14533" y="13739"/>
                    </a:cubicBezTo>
                    <a:cubicBezTo>
                      <a:pt x="17675" y="10598"/>
                      <a:pt x="17675" y="5499"/>
                      <a:pt x="14533" y="2357"/>
                    </a:cubicBezTo>
                    <a:cubicBezTo>
                      <a:pt x="12958" y="786"/>
                      <a:pt x="10898" y="1"/>
                      <a:pt x="8837" y="1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5"/>
              <p:cNvSpPr/>
              <p:nvPr/>
            </p:nvSpPr>
            <p:spPr>
              <a:xfrm>
                <a:off x="11827566" y="1052649"/>
                <a:ext cx="156302" cy="199342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4789" extrusionOk="0">
                    <a:moveTo>
                      <a:pt x="50" y="1"/>
                    </a:moveTo>
                    <a:cubicBezTo>
                      <a:pt x="50" y="1"/>
                      <a:pt x="42" y="118"/>
                      <a:pt x="34" y="328"/>
                    </a:cubicBezTo>
                    <a:cubicBezTo>
                      <a:pt x="34" y="564"/>
                      <a:pt x="25" y="866"/>
                      <a:pt x="17" y="1236"/>
                    </a:cubicBezTo>
                    <a:cubicBezTo>
                      <a:pt x="8" y="2000"/>
                      <a:pt x="0" y="3050"/>
                      <a:pt x="0" y="4218"/>
                    </a:cubicBezTo>
                    <a:lnTo>
                      <a:pt x="0" y="4739"/>
                    </a:lnTo>
                    <a:lnTo>
                      <a:pt x="0" y="4789"/>
                    </a:lnTo>
                    <a:lnTo>
                      <a:pt x="50" y="4789"/>
                    </a:lnTo>
                    <a:cubicBezTo>
                      <a:pt x="1100" y="4789"/>
                      <a:pt x="2025" y="4789"/>
                      <a:pt x="2688" y="4772"/>
                    </a:cubicBezTo>
                    <a:cubicBezTo>
                      <a:pt x="3007" y="4772"/>
                      <a:pt x="3268" y="4764"/>
                      <a:pt x="3469" y="4764"/>
                    </a:cubicBezTo>
                    <a:cubicBezTo>
                      <a:pt x="3654" y="4755"/>
                      <a:pt x="3755" y="4747"/>
                      <a:pt x="3755" y="4739"/>
                    </a:cubicBezTo>
                    <a:cubicBezTo>
                      <a:pt x="3755" y="4739"/>
                      <a:pt x="3654" y="4730"/>
                      <a:pt x="3469" y="4722"/>
                    </a:cubicBezTo>
                    <a:cubicBezTo>
                      <a:pt x="3268" y="4722"/>
                      <a:pt x="3007" y="4713"/>
                      <a:pt x="2688" y="4705"/>
                    </a:cubicBezTo>
                    <a:cubicBezTo>
                      <a:pt x="2037" y="4697"/>
                      <a:pt x="1135" y="4689"/>
                      <a:pt x="109" y="4688"/>
                    </a:cubicBezTo>
                    <a:lnTo>
                      <a:pt x="109" y="4688"/>
                    </a:lnTo>
                    <a:lnTo>
                      <a:pt x="109" y="4218"/>
                    </a:lnTo>
                    <a:cubicBezTo>
                      <a:pt x="109" y="3059"/>
                      <a:pt x="101" y="2000"/>
                      <a:pt x="92" y="1236"/>
                    </a:cubicBezTo>
                    <a:cubicBezTo>
                      <a:pt x="84" y="866"/>
                      <a:pt x="76" y="564"/>
                      <a:pt x="76" y="328"/>
                    </a:cubicBezTo>
                    <a:cubicBezTo>
                      <a:pt x="67" y="118"/>
                      <a:pt x="59" y="1"/>
                      <a:pt x="50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5"/>
              <p:cNvSpPr/>
              <p:nvPr/>
            </p:nvSpPr>
            <p:spPr>
              <a:xfrm>
                <a:off x="11828607" y="959659"/>
                <a:ext cx="4579" cy="5631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353" extrusionOk="0">
                    <a:moveTo>
                      <a:pt x="51" y="0"/>
                    </a:moveTo>
                    <a:cubicBezTo>
                      <a:pt x="25" y="0"/>
                      <a:pt x="0" y="303"/>
                      <a:pt x="0" y="681"/>
                    </a:cubicBezTo>
                    <a:cubicBezTo>
                      <a:pt x="0" y="1050"/>
                      <a:pt x="25" y="1353"/>
                      <a:pt x="51" y="1353"/>
                    </a:cubicBezTo>
                    <a:cubicBezTo>
                      <a:pt x="84" y="1353"/>
                      <a:pt x="109" y="1050"/>
                      <a:pt x="109" y="681"/>
                    </a:cubicBezTo>
                    <a:cubicBezTo>
                      <a:pt x="109" y="303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5"/>
              <p:cNvSpPr/>
              <p:nvPr/>
            </p:nvSpPr>
            <p:spPr>
              <a:xfrm>
                <a:off x="11943283" y="1004697"/>
                <a:ext cx="40959" cy="39669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53" extrusionOk="0">
                    <a:moveTo>
                      <a:pt x="963" y="1"/>
                    </a:moveTo>
                    <a:cubicBezTo>
                      <a:pt x="923" y="1"/>
                      <a:pt x="704" y="189"/>
                      <a:pt x="454" y="439"/>
                    </a:cubicBezTo>
                    <a:cubicBezTo>
                      <a:pt x="194" y="699"/>
                      <a:pt x="1" y="926"/>
                      <a:pt x="17" y="951"/>
                    </a:cubicBezTo>
                    <a:cubicBezTo>
                      <a:pt x="18" y="952"/>
                      <a:pt x="20" y="952"/>
                      <a:pt x="21" y="952"/>
                    </a:cubicBezTo>
                    <a:cubicBezTo>
                      <a:pt x="61" y="952"/>
                      <a:pt x="280" y="764"/>
                      <a:pt x="530" y="514"/>
                    </a:cubicBezTo>
                    <a:cubicBezTo>
                      <a:pt x="790" y="254"/>
                      <a:pt x="983" y="27"/>
                      <a:pt x="967" y="2"/>
                    </a:cubicBezTo>
                    <a:cubicBezTo>
                      <a:pt x="966" y="1"/>
                      <a:pt x="964" y="1"/>
                      <a:pt x="963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5"/>
              <p:cNvSpPr/>
              <p:nvPr/>
            </p:nvSpPr>
            <p:spPr>
              <a:xfrm>
                <a:off x="12024743" y="1102183"/>
                <a:ext cx="48660" cy="2930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04" extrusionOk="0">
                    <a:moveTo>
                      <a:pt x="1143" y="0"/>
                    </a:moveTo>
                    <a:cubicBezTo>
                      <a:pt x="1092" y="0"/>
                      <a:pt x="830" y="113"/>
                      <a:pt x="547" y="289"/>
                    </a:cubicBezTo>
                    <a:cubicBezTo>
                      <a:pt x="228" y="482"/>
                      <a:pt x="1" y="676"/>
                      <a:pt x="18" y="701"/>
                    </a:cubicBezTo>
                    <a:cubicBezTo>
                      <a:pt x="19" y="703"/>
                      <a:pt x="21" y="703"/>
                      <a:pt x="25" y="703"/>
                    </a:cubicBezTo>
                    <a:cubicBezTo>
                      <a:pt x="70" y="703"/>
                      <a:pt x="308" y="553"/>
                      <a:pt x="597" y="373"/>
                    </a:cubicBezTo>
                    <a:cubicBezTo>
                      <a:pt x="908" y="188"/>
                      <a:pt x="1169" y="29"/>
                      <a:pt x="1152" y="4"/>
                    </a:cubicBezTo>
                    <a:cubicBezTo>
                      <a:pt x="1151" y="1"/>
                      <a:pt x="1148" y="0"/>
                      <a:pt x="1143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5"/>
              <p:cNvSpPr/>
              <p:nvPr/>
            </p:nvSpPr>
            <p:spPr>
              <a:xfrm>
                <a:off x="12048178" y="1244956"/>
                <a:ext cx="76965" cy="4246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02" extrusionOk="0">
                    <a:moveTo>
                      <a:pt x="925" y="1"/>
                    </a:moveTo>
                    <a:cubicBezTo>
                      <a:pt x="412" y="1"/>
                      <a:pt x="1" y="26"/>
                      <a:pt x="1" y="51"/>
                    </a:cubicBezTo>
                    <a:cubicBezTo>
                      <a:pt x="1" y="85"/>
                      <a:pt x="412" y="102"/>
                      <a:pt x="925" y="102"/>
                    </a:cubicBezTo>
                    <a:cubicBezTo>
                      <a:pt x="1437" y="102"/>
                      <a:pt x="1849" y="77"/>
                      <a:pt x="1849" y="51"/>
                    </a:cubicBezTo>
                    <a:cubicBezTo>
                      <a:pt x="1849" y="26"/>
                      <a:pt x="1437" y="1"/>
                      <a:pt x="925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5"/>
              <p:cNvSpPr/>
              <p:nvPr/>
            </p:nvSpPr>
            <p:spPr>
              <a:xfrm>
                <a:off x="11520542" y="1239711"/>
                <a:ext cx="72427" cy="462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11" extrusionOk="0">
                    <a:moveTo>
                      <a:pt x="866" y="1"/>
                    </a:moveTo>
                    <a:cubicBezTo>
                      <a:pt x="387" y="1"/>
                      <a:pt x="0" y="26"/>
                      <a:pt x="0" y="51"/>
                    </a:cubicBezTo>
                    <a:cubicBezTo>
                      <a:pt x="0" y="85"/>
                      <a:pt x="387" y="110"/>
                      <a:pt x="866" y="110"/>
                    </a:cubicBezTo>
                    <a:cubicBezTo>
                      <a:pt x="1344" y="110"/>
                      <a:pt x="1739" y="85"/>
                      <a:pt x="1739" y="51"/>
                    </a:cubicBezTo>
                    <a:cubicBezTo>
                      <a:pt x="1739" y="26"/>
                      <a:pt x="1344" y="1"/>
                      <a:pt x="866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5"/>
              <p:cNvSpPr/>
              <p:nvPr/>
            </p:nvSpPr>
            <p:spPr>
              <a:xfrm>
                <a:off x="11572282" y="1349809"/>
                <a:ext cx="59149" cy="46329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113" extrusionOk="0">
                    <a:moveTo>
                      <a:pt x="1390" y="0"/>
                    </a:moveTo>
                    <a:cubicBezTo>
                      <a:pt x="1346" y="0"/>
                      <a:pt x="1039" y="220"/>
                      <a:pt x="673" y="515"/>
                    </a:cubicBezTo>
                    <a:cubicBezTo>
                      <a:pt x="295" y="817"/>
                      <a:pt x="1" y="1086"/>
                      <a:pt x="17" y="1111"/>
                    </a:cubicBezTo>
                    <a:cubicBezTo>
                      <a:pt x="18" y="1112"/>
                      <a:pt x="20" y="1113"/>
                      <a:pt x="22" y="1113"/>
                    </a:cubicBezTo>
                    <a:cubicBezTo>
                      <a:pt x="66" y="1113"/>
                      <a:pt x="373" y="886"/>
                      <a:pt x="740" y="599"/>
                    </a:cubicBezTo>
                    <a:cubicBezTo>
                      <a:pt x="1126" y="288"/>
                      <a:pt x="1420" y="19"/>
                      <a:pt x="1395" y="2"/>
                    </a:cubicBezTo>
                    <a:cubicBezTo>
                      <a:pt x="1394" y="1"/>
                      <a:pt x="1393" y="0"/>
                      <a:pt x="1390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5"/>
              <p:cNvSpPr/>
              <p:nvPr/>
            </p:nvSpPr>
            <p:spPr>
              <a:xfrm>
                <a:off x="11683836" y="1433059"/>
                <a:ext cx="40584" cy="64061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539" extrusionOk="0">
                    <a:moveTo>
                      <a:pt x="947" y="1"/>
                    </a:moveTo>
                    <a:cubicBezTo>
                      <a:pt x="911" y="1"/>
                      <a:pt x="666" y="306"/>
                      <a:pt x="412" y="724"/>
                    </a:cubicBezTo>
                    <a:cubicBezTo>
                      <a:pt x="152" y="1152"/>
                      <a:pt x="0" y="1522"/>
                      <a:pt x="26" y="1539"/>
                    </a:cubicBezTo>
                    <a:cubicBezTo>
                      <a:pt x="26" y="1539"/>
                      <a:pt x="26" y="1539"/>
                      <a:pt x="27" y="1539"/>
                    </a:cubicBezTo>
                    <a:cubicBezTo>
                      <a:pt x="55" y="1539"/>
                      <a:pt x="247" y="1189"/>
                      <a:pt x="504" y="774"/>
                    </a:cubicBezTo>
                    <a:cubicBezTo>
                      <a:pt x="756" y="354"/>
                      <a:pt x="975" y="18"/>
                      <a:pt x="950" y="1"/>
                    </a:cubicBezTo>
                    <a:cubicBezTo>
                      <a:pt x="949" y="1"/>
                      <a:pt x="948" y="1"/>
                      <a:pt x="947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5"/>
              <p:cNvSpPr/>
              <p:nvPr/>
            </p:nvSpPr>
            <p:spPr>
              <a:xfrm>
                <a:off x="11828607" y="1463861"/>
                <a:ext cx="4579" cy="7663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841" extrusionOk="0">
                    <a:moveTo>
                      <a:pt x="51" y="1"/>
                    </a:moveTo>
                    <a:cubicBezTo>
                      <a:pt x="25" y="1"/>
                      <a:pt x="0" y="412"/>
                      <a:pt x="0" y="916"/>
                    </a:cubicBezTo>
                    <a:cubicBezTo>
                      <a:pt x="0" y="1429"/>
                      <a:pt x="25" y="1840"/>
                      <a:pt x="51" y="1840"/>
                    </a:cubicBezTo>
                    <a:cubicBezTo>
                      <a:pt x="84" y="1840"/>
                      <a:pt x="101" y="1429"/>
                      <a:pt x="109" y="916"/>
                    </a:cubicBezTo>
                    <a:cubicBezTo>
                      <a:pt x="109" y="412"/>
                      <a:pt x="84" y="1"/>
                      <a:pt x="51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5"/>
              <p:cNvSpPr/>
              <p:nvPr/>
            </p:nvSpPr>
            <p:spPr>
              <a:xfrm>
                <a:off x="11938039" y="1439344"/>
                <a:ext cx="58774" cy="50158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205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1" y="18"/>
                      <a:pt x="253" y="346"/>
                      <a:pt x="639" y="682"/>
                    </a:cubicBezTo>
                    <a:cubicBezTo>
                      <a:pt x="1004" y="1000"/>
                      <a:pt x="1340" y="1205"/>
                      <a:pt x="1389" y="1205"/>
                    </a:cubicBezTo>
                    <a:cubicBezTo>
                      <a:pt x="1392" y="1205"/>
                      <a:pt x="1394" y="1204"/>
                      <a:pt x="1395" y="1203"/>
                    </a:cubicBezTo>
                    <a:cubicBezTo>
                      <a:pt x="1412" y="1178"/>
                      <a:pt x="1084" y="934"/>
                      <a:pt x="706" y="606"/>
                    </a:cubicBezTo>
                    <a:cubicBezTo>
                      <a:pt x="343" y="284"/>
                      <a:pt x="66" y="0"/>
                      <a:pt x="22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5"/>
              <p:cNvSpPr/>
              <p:nvPr/>
            </p:nvSpPr>
            <p:spPr>
              <a:xfrm>
                <a:off x="12025118" y="1357885"/>
                <a:ext cx="49700" cy="4803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154" extrusionOk="0">
                    <a:moveTo>
                      <a:pt x="28" y="0"/>
                    </a:moveTo>
                    <a:cubicBezTo>
                      <a:pt x="27" y="0"/>
                      <a:pt x="26" y="1"/>
                      <a:pt x="25" y="1"/>
                    </a:cubicBezTo>
                    <a:cubicBezTo>
                      <a:pt x="0" y="27"/>
                      <a:pt x="244" y="295"/>
                      <a:pt x="563" y="615"/>
                    </a:cubicBezTo>
                    <a:cubicBezTo>
                      <a:pt x="863" y="923"/>
                      <a:pt x="1132" y="1153"/>
                      <a:pt x="1165" y="1153"/>
                    </a:cubicBezTo>
                    <a:cubicBezTo>
                      <a:pt x="1167" y="1153"/>
                      <a:pt x="1167" y="1153"/>
                      <a:pt x="1168" y="1152"/>
                    </a:cubicBezTo>
                    <a:cubicBezTo>
                      <a:pt x="1193" y="1127"/>
                      <a:pt x="950" y="858"/>
                      <a:pt x="639" y="539"/>
                    </a:cubicBezTo>
                    <a:cubicBezTo>
                      <a:pt x="330" y="238"/>
                      <a:pt x="60" y="0"/>
                      <a:pt x="28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5"/>
              <p:cNvSpPr/>
              <p:nvPr/>
            </p:nvSpPr>
            <p:spPr>
              <a:xfrm>
                <a:off x="11584186" y="1096980"/>
                <a:ext cx="43748" cy="41833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005" extrusionOk="0">
                    <a:moveTo>
                      <a:pt x="30" y="1"/>
                    </a:moveTo>
                    <a:cubicBezTo>
                      <a:pt x="28" y="1"/>
                      <a:pt x="26" y="1"/>
                      <a:pt x="25" y="3"/>
                    </a:cubicBezTo>
                    <a:cubicBezTo>
                      <a:pt x="0" y="19"/>
                      <a:pt x="210" y="263"/>
                      <a:pt x="488" y="540"/>
                    </a:cubicBezTo>
                    <a:cubicBezTo>
                      <a:pt x="750" y="802"/>
                      <a:pt x="982" y="1004"/>
                      <a:pt x="1020" y="1004"/>
                    </a:cubicBezTo>
                    <a:cubicBezTo>
                      <a:pt x="1023" y="1004"/>
                      <a:pt x="1024" y="1004"/>
                      <a:pt x="1025" y="1002"/>
                    </a:cubicBezTo>
                    <a:cubicBezTo>
                      <a:pt x="1050" y="985"/>
                      <a:pt x="840" y="742"/>
                      <a:pt x="563" y="465"/>
                    </a:cubicBezTo>
                    <a:cubicBezTo>
                      <a:pt x="301" y="203"/>
                      <a:pt x="69" y="1"/>
                      <a:pt x="30" y="1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5"/>
              <p:cNvSpPr/>
              <p:nvPr/>
            </p:nvSpPr>
            <p:spPr>
              <a:xfrm>
                <a:off x="11681047" y="997038"/>
                <a:ext cx="42707" cy="4100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985" extrusionOk="0">
                    <a:moveTo>
                      <a:pt x="20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18"/>
                      <a:pt x="202" y="253"/>
                      <a:pt x="471" y="530"/>
                    </a:cubicBezTo>
                    <a:cubicBezTo>
                      <a:pt x="737" y="789"/>
                      <a:pt x="965" y="985"/>
                      <a:pt x="997" y="985"/>
                    </a:cubicBezTo>
                    <a:cubicBezTo>
                      <a:pt x="998" y="985"/>
                      <a:pt x="999" y="985"/>
                      <a:pt x="1000" y="984"/>
                    </a:cubicBezTo>
                    <a:cubicBezTo>
                      <a:pt x="1025" y="959"/>
                      <a:pt x="815" y="724"/>
                      <a:pt x="546" y="455"/>
                    </a:cubicBezTo>
                    <a:cubicBezTo>
                      <a:pt x="288" y="196"/>
                      <a:pt x="53" y="0"/>
                      <a:pt x="20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7" name="Google Shape;1777;p45"/>
            <p:cNvSpPr/>
            <p:nvPr/>
          </p:nvSpPr>
          <p:spPr>
            <a:xfrm>
              <a:off x="5769339" y="3448627"/>
              <a:ext cx="470275" cy="108408"/>
            </a:xfrm>
            <a:custGeom>
              <a:avLst/>
              <a:gdLst/>
              <a:ahLst/>
              <a:cxnLst/>
              <a:rect l="l" t="t" r="r" b="b"/>
              <a:pathLst>
                <a:path w="11140" h="2568" extrusionOk="0">
                  <a:moveTo>
                    <a:pt x="2770" y="1"/>
                  </a:moveTo>
                  <a:cubicBezTo>
                    <a:pt x="1493" y="1"/>
                    <a:pt x="435" y="1035"/>
                    <a:pt x="1" y="2567"/>
                  </a:cubicBezTo>
                  <a:lnTo>
                    <a:pt x="11140" y="2567"/>
                  </a:lnTo>
                  <a:cubicBezTo>
                    <a:pt x="11140" y="2567"/>
                    <a:pt x="10285" y="1004"/>
                    <a:pt x="7841" y="1004"/>
                  </a:cubicBezTo>
                  <a:cubicBezTo>
                    <a:pt x="7664" y="1004"/>
                    <a:pt x="7478" y="1012"/>
                    <a:pt x="7284" y="1030"/>
                  </a:cubicBezTo>
                  <a:cubicBezTo>
                    <a:pt x="7012" y="1055"/>
                    <a:pt x="6765" y="1066"/>
                    <a:pt x="6541" y="1066"/>
                  </a:cubicBezTo>
                  <a:cubicBezTo>
                    <a:pt x="4506" y="1066"/>
                    <a:pt x="4272" y="135"/>
                    <a:pt x="3017" y="14"/>
                  </a:cubicBezTo>
                  <a:cubicBezTo>
                    <a:pt x="2933" y="5"/>
                    <a:pt x="2851" y="1"/>
                    <a:pt x="2770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6445620" y="2363667"/>
              <a:ext cx="1140523" cy="763923"/>
            </a:xfrm>
            <a:custGeom>
              <a:avLst/>
              <a:gdLst/>
              <a:ahLst/>
              <a:cxnLst/>
              <a:rect l="l" t="t" r="r" b="b"/>
              <a:pathLst>
                <a:path w="27017" h="18096" extrusionOk="0">
                  <a:moveTo>
                    <a:pt x="1" y="1"/>
                  </a:moveTo>
                  <a:lnTo>
                    <a:pt x="1" y="18095"/>
                  </a:lnTo>
                  <a:lnTo>
                    <a:pt x="27016" y="18095"/>
                  </a:lnTo>
                  <a:lnTo>
                    <a:pt x="270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6443509" y="2361556"/>
              <a:ext cx="1144406" cy="767806"/>
            </a:xfrm>
            <a:custGeom>
              <a:avLst/>
              <a:gdLst/>
              <a:ahLst/>
              <a:cxnLst/>
              <a:rect l="l" t="t" r="r" b="b"/>
              <a:pathLst>
                <a:path w="27109" h="18188" extrusionOk="0">
                  <a:moveTo>
                    <a:pt x="0" y="0"/>
                  </a:moveTo>
                  <a:lnTo>
                    <a:pt x="0" y="51"/>
                  </a:lnTo>
                  <a:cubicBezTo>
                    <a:pt x="0" y="6502"/>
                    <a:pt x="0" y="12626"/>
                    <a:pt x="9" y="18145"/>
                  </a:cubicBezTo>
                  <a:lnTo>
                    <a:pt x="9" y="18187"/>
                  </a:lnTo>
                  <a:lnTo>
                    <a:pt x="51" y="18187"/>
                  </a:lnTo>
                  <a:cubicBezTo>
                    <a:pt x="8014" y="18179"/>
                    <a:pt x="14777" y="18171"/>
                    <a:pt x="19548" y="18171"/>
                  </a:cubicBezTo>
                  <a:cubicBezTo>
                    <a:pt x="21925" y="18162"/>
                    <a:pt x="23807" y="18162"/>
                    <a:pt x="25101" y="18154"/>
                  </a:cubicBezTo>
                  <a:lnTo>
                    <a:pt x="26571" y="18154"/>
                  </a:lnTo>
                  <a:cubicBezTo>
                    <a:pt x="26730" y="18154"/>
                    <a:pt x="26856" y="18154"/>
                    <a:pt x="26940" y="18145"/>
                  </a:cubicBezTo>
                  <a:lnTo>
                    <a:pt x="26562" y="18145"/>
                  </a:lnTo>
                  <a:cubicBezTo>
                    <a:pt x="26218" y="18145"/>
                    <a:pt x="25722" y="18137"/>
                    <a:pt x="25076" y="18137"/>
                  </a:cubicBezTo>
                  <a:cubicBezTo>
                    <a:pt x="23790" y="18137"/>
                    <a:pt x="21900" y="18129"/>
                    <a:pt x="19514" y="18129"/>
                  </a:cubicBezTo>
                  <a:cubicBezTo>
                    <a:pt x="14760" y="18120"/>
                    <a:pt x="8030" y="18112"/>
                    <a:pt x="93" y="18103"/>
                  </a:cubicBezTo>
                  <a:lnTo>
                    <a:pt x="93" y="18103"/>
                  </a:lnTo>
                  <a:cubicBezTo>
                    <a:pt x="93" y="12607"/>
                    <a:pt x="101" y="6513"/>
                    <a:pt x="101" y="101"/>
                  </a:cubicBezTo>
                  <a:lnTo>
                    <a:pt x="101" y="101"/>
                  </a:lnTo>
                  <a:cubicBezTo>
                    <a:pt x="10244" y="101"/>
                    <a:pt x="19601" y="101"/>
                    <a:pt x="27033" y="93"/>
                  </a:cubicBezTo>
                  <a:lnTo>
                    <a:pt x="27033" y="93"/>
                  </a:lnTo>
                  <a:cubicBezTo>
                    <a:pt x="27041" y="5580"/>
                    <a:pt x="27050" y="10087"/>
                    <a:pt x="27050" y="13223"/>
                  </a:cubicBezTo>
                  <a:cubicBezTo>
                    <a:pt x="27058" y="14802"/>
                    <a:pt x="27058" y="16028"/>
                    <a:pt x="27058" y="16860"/>
                  </a:cubicBezTo>
                  <a:cubicBezTo>
                    <a:pt x="27066" y="17280"/>
                    <a:pt x="27066" y="17599"/>
                    <a:pt x="27066" y="17818"/>
                  </a:cubicBezTo>
                  <a:cubicBezTo>
                    <a:pt x="27066" y="18036"/>
                    <a:pt x="27066" y="18145"/>
                    <a:pt x="27066" y="18145"/>
                  </a:cubicBezTo>
                  <a:cubicBezTo>
                    <a:pt x="27066" y="18145"/>
                    <a:pt x="27075" y="18036"/>
                    <a:pt x="27075" y="17826"/>
                  </a:cubicBezTo>
                  <a:cubicBezTo>
                    <a:pt x="27075" y="17608"/>
                    <a:pt x="27075" y="17288"/>
                    <a:pt x="27083" y="16877"/>
                  </a:cubicBezTo>
                  <a:cubicBezTo>
                    <a:pt x="27083" y="16045"/>
                    <a:pt x="27083" y="14819"/>
                    <a:pt x="27092" y="13248"/>
                  </a:cubicBezTo>
                  <a:cubicBezTo>
                    <a:pt x="27092" y="10098"/>
                    <a:pt x="27100" y="5570"/>
                    <a:pt x="27108" y="51"/>
                  </a:cubicBezTo>
                  <a:lnTo>
                    <a:pt x="27108" y="17"/>
                  </a:lnTo>
                  <a:lnTo>
                    <a:pt x="27066" y="17"/>
                  </a:lnTo>
                  <a:cubicBezTo>
                    <a:pt x="19624" y="9"/>
                    <a:pt x="10232" y="9"/>
                    <a:pt x="51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6445620" y="2429986"/>
              <a:ext cx="1139805" cy="3968"/>
            </a:xfrm>
            <a:custGeom>
              <a:avLst/>
              <a:gdLst/>
              <a:ahLst/>
              <a:cxnLst/>
              <a:rect l="l" t="t" r="r" b="b"/>
              <a:pathLst>
                <a:path w="27000" h="94" extrusionOk="0">
                  <a:moveTo>
                    <a:pt x="13500" y="1"/>
                  </a:moveTo>
                  <a:cubicBezTo>
                    <a:pt x="6040" y="1"/>
                    <a:pt x="1" y="26"/>
                    <a:pt x="1" y="51"/>
                  </a:cubicBezTo>
                  <a:cubicBezTo>
                    <a:pt x="1" y="76"/>
                    <a:pt x="6040" y="93"/>
                    <a:pt x="13500" y="93"/>
                  </a:cubicBezTo>
                  <a:cubicBezTo>
                    <a:pt x="20951" y="93"/>
                    <a:pt x="27000" y="76"/>
                    <a:pt x="27000" y="51"/>
                  </a:cubicBezTo>
                  <a:cubicBezTo>
                    <a:pt x="27000" y="26"/>
                    <a:pt x="20951" y="1"/>
                    <a:pt x="13500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6472215" y="2388489"/>
              <a:ext cx="18490" cy="18152"/>
            </a:xfrm>
            <a:custGeom>
              <a:avLst/>
              <a:gdLst/>
              <a:ahLst/>
              <a:cxnLst/>
              <a:rect l="l" t="t" r="r" b="b"/>
              <a:pathLst>
                <a:path w="438" h="430" extrusionOk="0">
                  <a:moveTo>
                    <a:pt x="219" y="1"/>
                  </a:moveTo>
                  <a:cubicBezTo>
                    <a:pt x="101" y="1"/>
                    <a:pt x="1" y="93"/>
                    <a:pt x="1" y="219"/>
                  </a:cubicBezTo>
                  <a:cubicBezTo>
                    <a:pt x="1" y="337"/>
                    <a:pt x="101" y="429"/>
                    <a:pt x="219" y="429"/>
                  </a:cubicBezTo>
                  <a:cubicBezTo>
                    <a:pt x="337" y="429"/>
                    <a:pt x="437" y="337"/>
                    <a:pt x="437" y="219"/>
                  </a:cubicBezTo>
                  <a:cubicBezTo>
                    <a:pt x="437" y="93"/>
                    <a:pt x="337" y="1"/>
                    <a:pt x="21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6503412" y="2388489"/>
              <a:ext cx="18490" cy="18152"/>
            </a:xfrm>
            <a:custGeom>
              <a:avLst/>
              <a:gdLst/>
              <a:ahLst/>
              <a:cxnLst/>
              <a:rect l="l" t="t" r="r" b="b"/>
              <a:pathLst>
                <a:path w="438" h="430" extrusionOk="0">
                  <a:moveTo>
                    <a:pt x="219" y="1"/>
                  </a:moveTo>
                  <a:cubicBezTo>
                    <a:pt x="102" y="1"/>
                    <a:pt x="1" y="93"/>
                    <a:pt x="1" y="219"/>
                  </a:cubicBezTo>
                  <a:cubicBezTo>
                    <a:pt x="1" y="337"/>
                    <a:pt x="102" y="429"/>
                    <a:pt x="219" y="429"/>
                  </a:cubicBezTo>
                  <a:cubicBezTo>
                    <a:pt x="345" y="429"/>
                    <a:pt x="438" y="337"/>
                    <a:pt x="438" y="219"/>
                  </a:cubicBezTo>
                  <a:cubicBezTo>
                    <a:pt x="438" y="93"/>
                    <a:pt x="337" y="1"/>
                    <a:pt x="21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6534271" y="2388489"/>
              <a:ext cx="18490" cy="18152"/>
            </a:xfrm>
            <a:custGeom>
              <a:avLst/>
              <a:gdLst/>
              <a:ahLst/>
              <a:cxnLst/>
              <a:rect l="l" t="t" r="r" b="b"/>
              <a:pathLst>
                <a:path w="438" h="430" extrusionOk="0">
                  <a:moveTo>
                    <a:pt x="219" y="1"/>
                  </a:moveTo>
                  <a:cubicBezTo>
                    <a:pt x="101" y="1"/>
                    <a:pt x="1" y="93"/>
                    <a:pt x="1" y="219"/>
                  </a:cubicBezTo>
                  <a:cubicBezTo>
                    <a:pt x="1" y="337"/>
                    <a:pt x="101" y="429"/>
                    <a:pt x="219" y="429"/>
                  </a:cubicBezTo>
                  <a:cubicBezTo>
                    <a:pt x="345" y="429"/>
                    <a:pt x="437" y="337"/>
                    <a:pt x="437" y="219"/>
                  </a:cubicBezTo>
                  <a:cubicBezTo>
                    <a:pt x="437" y="93"/>
                    <a:pt x="345" y="1"/>
                    <a:pt x="219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6543516" y="2511545"/>
              <a:ext cx="304286" cy="304328"/>
            </a:xfrm>
            <a:custGeom>
              <a:avLst/>
              <a:gdLst/>
              <a:ahLst/>
              <a:cxnLst/>
              <a:rect l="l" t="t" r="r" b="b"/>
              <a:pathLst>
                <a:path w="7208" h="7209" extrusionOk="0">
                  <a:moveTo>
                    <a:pt x="0" y="1"/>
                  </a:moveTo>
                  <a:lnTo>
                    <a:pt x="0" y="7208"/>
                  </a:lnTo>
                  <a:lnTo>
                    <a:pt x="7208" y="7208"/>
                  </a:lnTo>
                  <a:lnTo>
                    <a:pt x="7208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6899893" y="2595594"/>
              <a:ext cx="529840" cy="4306"/>
            </a:xfrm>
            <a:custGeom>
              <a:avLst/>
              <a:gdLst/>
              <a:ahLst/>
              <a:cxnLst/>
              <a:rect l="l" t="t" r="r" b="b"/>
              <a:pathLst>
                <a:path w="12551" h="102" extrusionOk="0">
                  <a:moveTo>
                    <a:pt x="6276" y="1"/>
                  </a:moveTo>
                  <a:cubicBezTo>
                    <a:pt x="2806" y="1"/>
                    <a:pt x="1" y="26"/>
                    <a:pt x="1" y="51"/>
                  </a:cubicBezTo>
                  <a:cubicBezTo>
                    <a:pt x="1" y="76"/>
                    <a:pt x="2806" y="102"/>
                    <a:pt x="6276" y="102"/>
                  </a:cubicBezTo>
                  <a:cubicBezTo>
                    <a:pt x="9745" y="102"/>
                    <a:pt x="12551" y="76"/>
                    <a:pt x="12551" y="51"/>
                  </a:cubicBezTo>
                  <a:cubicBezTo>
                    <a:pt x="12551" y="26"/>
                    <a:pt x="9745" y="1"/>
                    <a:pt x="6276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6899893" y="2651993"/>
              <a:ext cx="529840" cy="4306"/>
            </a:xfrm>
            <a:custGeom>
              <a:avLst/>
              <a:gdLst/>
              <a:ahLst/>
              <a:cxnLst/>
              <a:rect l="l" t="t" r="r" b="b"/>
              <a:pathLst>
                <a:path w="12551" h="102" extrusionOk="0">
                  <a:moveTo>
                    <a:pt x="6276" y="0"/>
                  </a:moveTo>
                  <a:cubicBezTo>
                    <a:pt x="2806" y="0"/>
                    <a:pt x="1" y="26"/>
                    <a:pt x="1" y="51"/>
                  </a:cubicBezTo>
                  <a:cubicBezTo>
                    <a:pt x="1" y="76"/>
                    <a:pt x="2806" y="101"/>
                    <a:pt x="6276" y="101"/>
                  </a:cubicBezTo>
                  <a:cubicBezTo>
                    <a:pt x="9745" y="101"/>
                    <a:pt x="12551" y="76"/>
                    <a:pt x="12551" y="51"/>
                  </a:cubicBezTo>
                  <a:cubicBezTo>
                    <a:pt x="12551" y="26"/>
                    <a:pt x="9745" y="0"/>
                    <a:pt x="627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6899893" y="2708730"/>
              <a:ext cx="529840" cy="3926"/>
            </a:xfrm>
            <a:custGeom>
              <a:avLst/>
              <a:gdLst/>
              <a:ahLst/>
              <a:cxnLst/>
              <a:rect l="l" t="t" r="r" b="b"/>
              <a:pathLst>
                <a:path w="12551" h="93" extrusionOk="0">
                  <a:moveTo>
                    <a:pt x="6276" y="0"/>
                  </a:moveTo>
                  <a:cubicBezTo>
                    <a:pt x="2806" y="0"/>
                    <a:pt x="1" y="17"/>
                    <a:pt x="1" y="51"/>
                  </a:cubicBezTo>
                  <a:cubicBezTo>
                    <a:pt x="1" y="76"/>
                    <a:pt x="2806" y="93"/>
                    <a:pt x="6276" y="93"/>
                  </a:cubicBezTo>
                  <a:cubicBezTo>
                    <a:pt x="9745" y="93"/>
                    <a:pt x="12551" y="76"/>
                    <a:pt x="12551" y="51"/>
                  </a:cubicBezTo>
                  <a:cubicBezTo>
                    <a:pt x="12551" y="17"/>
                    <a:pt x="9745" y="0"/>
                    <a:pt x="6276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6899555" y="2765128"/>
              <a:ext cx="313531" cy="4264"/>
            </a:xfrm>
            <a:custGeom>
              <a:avLst/>
              <a:gdLst/>
              <a:ahLst/>
              <a:cxnLst/>
              <a:rect l="l" t="t" r="r" b="b"/>
              <a:pathLst>
                <a:path w="7427" h="101" extrusionOk="0">
                  <a:moveTo>
                    <a:pt x="3713" y="0"/>
                  </a:moveTo>
                  <a:cubicBezTo>
                    <a:pt x="2688" y="0"/>
                    <a:pt x="1764" y="9"/>
                    <a:pt x="1092" y="17"/>
                  </a:cubicBezTo>
                  <a:cubicBezTo>
                    <a:pt x="765" y="25"/>
                    <a:pt x="504" y="25"/>
                    <a:pt x="294" y="34"/>
                  </a:cubicBezTo>
                  <a:cubicBezTo>
                    <a:pt x="109" y="42"/>
                    <a:pt x="0" y="42"/>
                    <a:pt x="0" y="51"/>
                  </a:cubicBezTo>
                  <a:cubicBezTo>
                    <a:pt x="0" y="59"/>
                    <a:pt x="109" y="67"/>
                    <a:pt x="294" y="67"/>
                  </a:cubicBezTo>
                  <a:cubicBezTo>
                    <a:pt x="504" y="76"/>
                    <a:pt x="765" y="76"/>
                    <a:pt x="1092" y="84"/>
                  </a:cubicBezTo>
                  <a:cubicBezTo>
                    <a:pt x="1764" y="93"/>
                    <a:pt x="2688" y="101"/>
                    <a:pt x="3713" y="101"/>
                  </a:cubicBezTo>
                  <a:cubicBezTo>
                    <a:pt x="4738" y="101"/>
                    <a:pt x="5670" y="93"/>
                    <a:pt x="6342" y="84"/>
                  </a:cubicBezTo>
                  <a:cubicBezTo>
                    <a:pt x="6662" y="76"/>
                    <a:pt x="6931" y="76"/>
                    <a:pt x="7132" y="67"/>
                  </a:cubicBezTo>
                  <a:cubicBezTo>
                    <a:pt x="7325" y="59"/>
                    <a:pt x="7426" y="59"/>
                    <a:pt x="7426" y="51"/>
                  </a:cubicBezTo>
                  <a:cubicBezTo>
                    <a:pt x="7426" y="42"/>
                    <a:pt x="7325" y="42"/>
                    <a:pt x="7132" y="34"/>
                  </a:cubicBezTo>
                  <a:cubicBezTo>
                    <a:pt x="6931" y="25"/>
                    <a:pt x="6662" y="25"/>
                    <a:pt x="6342" y="17"/>
                  </a:cubicBezTo>
                  <a:cubicBezTo>
                    <a:pt x="5670" y="9"/>
                    <a:pt x="4738" y="0"/>
                    <a:pt x="3713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6562639" y="2918326"/>
              <a:ext cx="142982" cy="143278"/>
            </a:xfrm>
            <a:custGeom>
              <a:avLst/>
              <a:gdLst/>
              <a:ahLst/>
              <a:cxnLst/>
              <a:rect l="l" t="t" r="r" b="b"/>
              <a:pathLst>
                <a:path w="3387" h="3394" extrusionOk="0">
                  <a:moveTo>
                    <a:pt x="1" y="0"/>
                  </a:moveTo>
                  <a:lnTo>
                    <a:pt x="1" y="3394"/>
                  </a:lnTo>
                  <a:lnTo>
                    <a:pt x="3386" y="339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6821880" y="2918326"/>
              <a:ext cx="143320" cy="143278"/>
            </a:xfrm>
            <a:custGeom>
              <a:avLst/>
              <a:gdLst/>
              <a:ahLst/>
              <a:cxnLst/>
              <a:rect l="l" t="t" r="r" b="b"/>
              <a:pathLst>
                <a:path w="3395" h="3394" extrusionOk="0">
                  <a:moveTo>
                    <a:pt x="0" y="0"/>
                  </a:moveTo>
                  <a:lnTo>
                    <a:pt x="0" y="3394"/>
                  </a:lnTo>
                  <a:lnTo>
                    <a:pt x="3394" y="3394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7081459" y="2918326"/>
              <a:ext cx="142940" cy="143278"/>
            </a:xfrm>
            <a:custGeom>
              <a:avLst/>
              <a:gdLst/>
              <a:ahLst/>
              <a:cxnLst/>
              <a:rect l="l" t="t" r="r" b="b"/>
              <a:pathLst>
                <a:path w="3386" h="3394" extrusionOk="0">
                  <a:moveTo>
                    <a:pt x="1" y="0"/>
                  </a:moveTo>
                  <a:lnTo>
                    <a:pt x="1" y="3394"/>
                  </a:lnTo>
                  <a:lnTo>
                    <a:pt x="3386" y="339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7340700" y="2918326"/>
              <a:ext cx="142940" cy="143278"/>
            </a:xfrm>
            <a:custGeom>
              <a:avLst/>
              <a:gdLst/>
              <a:ahLst/>
              <a:cxnLst/>
              <a:rect l="l" t="t" r="r" b="b"/>
              <a:pathLst>
                <a:path w="3386" h="3394" extrusionOk="0">
                  <a:moveTo>
                    <a:pt x="0" y="0"/>
                  </a:moveTo>
                  <a:lnTo>
                    <a:pt x="0" y="3394"/>
                  </a:lnTo>
                  <a:lnTo>
                    <a:pt x="3386" y="339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5785676" y="2114558"/>
              <a:ext cx="353255" cy="279548"/>
            </a:xfrm>
            <a:custGeom>
              <a:avLst/>
              <a:gdLst/>
              <a:ahLst/>
              <a:cxnLst/>
              <a:rect l="l" t="t" r="r" b="b"/>
              <a:pathLst>
                <a:path w="8368" h="6622" extrusionOk="0">
                  <a:moveTo>
                    <a:pt x="7488" y="1"/>
                  </a:moveTo>
                  <a:cubicBezTo>
                    <a:pt x="7187" y="1"/>
                    <a:pt x="6868" y="127"/>
                    <a:pt x="6611" y="299"/>
                  </a:cubicBezTo>
                  <a:cubicBezTo>
                    <a:pt x="6208" y="568"/>
                    <a:pt x="5864" y="937"/>
                    <a:pt x="5410" y="1114"/>
                  </a:cubicBezTo>
                  <a:cubicBezTo>
                    <a:pt x="4562" y="1441"/>
                    <a:pt x="3453" y="1055"/>
                    <a:pt x="2789" y="1676"/>
                  </a:cubicBezTo>
                  <a:cubicBezTo>
                    <a:pt x="2369" y="2080"/>
                    <a:pt x="2327" y="2735"/>
                    <a:pt x="2008" y="3214"/>
                  </a:cubicBezTo>
                  <a:cubicBezTo>
                    <a:pt x="1470" y="4029"/>
                    <a:pt x="177" y="4331"/>
                    <a:pt x="68" y="5297"/>
                  </a:cubicBezTo>
                  <a:cubicBezTo>
                    <a:pt x="0" y="5860"/>
                    <a:pt x="446" y="6406"/>
                    <a:pt x="992" y="6565"/>
                  </a:cubicBezTo>
                  <a:cubicBezTo>
                    <a:pt x="1131" y="6604"/>
                    <a:pt x="1274" y="6622"/>
                    <a:pt x="1417" y="6622"/>
                  </a:cubicBezTo>
                  <a:cubicBezTo>
                    <a:pt x="1837" y="6622"/>
                    <a:pt x="2262" y="6469"/>
                    <a:pt x="2613" y="6238"/>
                  </a:cubicBezTo>
                  <a:cubicBezTo>
                    <a:pt x="3167" y="5868"/>
                    <a:pt x="3596" y="5305"/>
                    <a:pt x="4226" y="5095"/>
                  </a:cubicBezTo>
                  <a:cubicBezTo>
                    <a:pt x="4873" y="4885"/>
                    <a:pt x="5662" y="5062"/>
                    <a:pt x="6175" y="4608"/>
                  </a:cubicBezTo>
                  <a:cubicBezTo>
                    <a:pt x="6679" y="4163"/>
                    <a:pt x="6603" y="3331"/>
                    <a:pt x="6964" y="2760"/>
                  </a:cubicBezTo>
                  <a:cubicBezTo>
                    <a:pt x="7166" y="2458"/>
                    <a:pt x="7468" y="2248"/>
                    <a:pt x="7737" y="2004"/>
                  </a:cubicBezTo>
                  <a:cubicBezTo>
                    <a:pt x="8014" y="1769"/>
                    <a:pt x="8275" y="1483"/>
                    <a:pt x="8317" y="1122"/>
                  </a:cubicBezTo>
                  <a:cubicBezTo>
                    <a:pt x="8367" y="761"/>
                    <a:pt x="8216" y="148"/>
                    <a:pt x="7972" y="139"/>
                  </a:cubicBezTo>
                  <a:cubicBezTo>
                    <a:pt x="7826" y="42"/>
                    <a:pt x="7660" y="1"/>
                    <a:pt x="7488" y="1"/>
                  </a:cubicBezTo>
                  <a:close/>
                </a:path>
              </a:pathLst>
            </a:custGeom>
            <a:solidFill>
              <a:srgbClr val="BA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5678915" y="3788455"/>
              <a:ext cx="12833" cy="16548"/>
            </a:xfrm>
            <a:custGeom>
              <a:avLst/>
              <a:gdLst/>
              <a:ahLst/>
              <a:cxnLst/>
              <a:rect l="l" t="t" r="r" b="b"/>
              <a:pathLst>
                <a:path w="304" h="392" extrusionOk="0">
                  <a:moveTo>
                    <a:pt x="32" y="0"/>
                  </a:moveTo>
                  <a:cubicBezTo>
                    <a:pt x="30" y="0"/>
                    <a:pt x="28" y="1"/>
                    <a:pt x="26" y="3"/>
                  </a:cubicBezTo>
                  <a:cubicBezTo>
                    <a:pt x="1" y="11"/>
                    <a:pt x="34" y="112"/>
                    <a:pt x="110" y="221"/>
                  </a:cubicBezTo>
                  <a:cubicBezTo>
                    <a:pt x="171" y="320"/>
                    <a:pt x="239" y="391"/>
                    <a:pt x="270" y="391"/>
                  </a:cubicBezTo>
                  <a:cubicBezTo>
                    <a:pt x="273" y="391"/>
                    <a:pt x="276" y="391"/>
                    <a:pt x="278" y="389"/>
                  </a:cubicBezTo>
                  <a:cubicBezTo>
                    <a:pt x="303" y="372"/>
                    <a:pt x="261" y="272"/>
                    <a:pt x="194" y="171"/>
                  </a:cubicBezTo>
                  <a:cubicBezTo>
                    <a:pt x="125" y="72"/>
                    <a:pt x="57" y="0"/>
                    <a:pt x="3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5645227" y="3717619"/>
              <a:ext cx="17055" cy="36263"/>
            </a:xfrm>
            <a:custGeom>
              <a:avLst/>
              <a:gdLst/>
              <a:ahLst/>
              <a:cxnLst/>
              <a:rect l="l" t="t" r="r" b="b"/>
              <a:pathLst>
                <a:path w="404" h="859" extrusionOk="0">
                  <a:moveTo>
                    <a:pt x="28" y="0"/>
                  </a:moveTo>
                  <a:cubicBezTo>
                    <a:pt x="27" y="0"/>
                    <a:pt x="26" y="0"/>
                    <a:pt x="26" y="1"/>
                  </a:cubicBezTo>
                  <a:cubicBezTo>
                    <a:pt x="1" y="9"/>
                    <a:pt x="60" y="211"/>
                    <a:pt x="152" y="446"/>
                  </a:cubicBezTo>
                  <a:cubicBezTo>
                    <a:pt x="248" y="679"/>
                    <a:pt x="345" y="859"/>
                    <a:pt x="375" y="859"/>
                  </a:cubicBezTo>
                  <a:cubicBezTo>
                    <a:pt x="376" y="859"/>
                    <a:pt x="378" y="858"/>
                    <a:pt x="379" y="857"/>
                  </a:cubicBezTo>
                  <a:cubicBezTo>
                    <a:pt x="404" y="849"/>
                    <a:pt x="345" y="647"/>
                    <a:pt x="244" y="412"/>
                  </a:cubicBezTo>
                  <a:cubicBezTo>
                    <a:pt x="154" y="182"/>
                    <a:pt x="56" y="0"/>
                    <a:pt x="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5626780" y="3641379"/>
              <a:ext cx="9625" cy="38373"/>
            </a:xfrm>
            <a:custGeom>
              <a:avLst/>
              <a:gdLst/>
              <a:ahLst/>
              <a:cxnLst/>
              <a:rect l="l" t="t" r="r" b="b"/>
              <a:pathLst>
                <a:path w="228" h="909" extrusionOk="0">
                  <a:moveTo>
                    <a:pt x="28" y="0"/>
                  </a:moveTo>
                  <a:cubicBezTo>
                    <a:pt x="27" y="0"/>
                    <a:pt x="27" y="0"/>
                    <a:pt x="26" y="1"/>
                  </a:cubicBezTo>
                  <a:cubicBezTo>
                    <a:pt x="1" y="1"/>
                    <a:pt x="18" y="211"/>
                    <a:pt x="68" y="463"/>
                  </a:cubicBezTo>
                  <a:cubicBezTo>
                    <a:pt x="109" y="709"/>
                    <a:pt x="167" y="908"/>
                    <a:pt x="193" y="908"/>
                  </a:cubicBezTo>
                  <a:cubicBezTo>
                    <a:pt x="193" y="908"/>
                    <a:pt x="194" y="908"/>
                    <a:pt x="194" y="908"/>
                  </a:cubicBezTo>
                  <a:cubicBezTo>
                    <a:pt x="228" y="908"/>
                    <a:pt x="211" y="698"/>
                    <a:pt x="161" y="446"/>
                  </a:cubicBezTo>
                  <a:cubicBezTo>
                    <a:pt x="119" y="199"/>
                    <a:pt x="54" y="0"/>
                    <a:pt x="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5622896" y="3562649"/>
              <a:ext cx="4306" cy="39429"/>
            </a:xfrm>
            <a:custGeom>
              <a:avLst/>
              <a:gdLst/>
              <a:ahLst/>
              <a:cxnLst/>
              <a:rect l="l" t="t" r="r" b="b"/>
              <a:pathLst>
                <a:path w="102" h="934" extrusionOk="0">
                  <a:moveTo>
                    <a:pt x="59" y="1"/>
                  </a:moveTo>
                  <a:cubicBezTo>
                    <a:pt x="26" y="1"/>
                    <a:pt x="0" y="211"/>
                    <a:pt x="0" y="471"/>
                  </a:cubicBezTo>
                  <a:cubicBezTo>
                    <a:pt x="0" y="731"/>
                    <a:pt x="17" y="933"/>
                    <a:pt x="42" y="933"/>
                  </a:cubicBezTo>
                  <a:cubicBezTo>
                    <a:pt x="68" y="933"/>
                    <a:pt x="93" y="723"/>
                    <a:pt x="101" y="471"/>
                  </a:cubicBezTo>
                  <a:cubicBezTo>
                    <a:pt x="101" y="219"/>
                    <a:pt x="85" y="9"/>
                    <a:pt x="5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5628553" y="3485353"/>
              <a:ext cx="10343" cy="38331"/>
            </a:xfrm>
            <a:custGeom>
              <a:avLst/>
              <a:gdLst/>
              <a:ahLst/>
              <a:cxnLst/>
              <a:rect l="l" t="t" r="r" b="b"/>
              <a:pathLst>
                <a:path w="245" h="908" extrusionOk="0">
                  <a:moveTo>
                    <a:pt x="218" y="0"/>
                  </a:moveTo>
                  <a:cubicBezTo>
                    <a:pt x="191" y="0"/>
                    <a:pt x="126" y="199"/>
                    <a:pt x="77" y="446"/>
                  </a:cubicBezTo>
                  <a:cubicBezTo>
                    <a:pt x="18" y="698"/>
                    <a:pt x="1" y="908"/>
                    <a:pt x="26" y="908"/>
                  </a:cubicBezTo>
                  <a:cubicBezTo>
                    <a:pt x="27" y="908"/>
                    <a:pt x="27" y="908"/>
                    <a:pt x="28" y="908"/>
                  </a:cubicBezTo>
                  <a:cubicBezTo>
                    <a:pt x="54" y="908"/>
                    <a:pt x="120" y="709"/>
                    <a:pt x="169" y="462"/>
                  </a:cubicBezTo>
                  <a:cubicBezTo>
                    <a:pt x="228" y="219"/>
                    <a:pt x="245" y="9"/>
                    <a:pt x="219" y="0"/>
                  </a:cubicBezTo>
                  <a:cubicBezTo>
                    <a:pt x="219" y="0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5649153" y="3412238"/>
              <a:ext cx="18110" cy="35925"/>
            </a:xfrm>
            <a:custGeom>
              <a:avLst/>
              <a:gdLst/>
              <a:ahLst/>
              <a:cxnLst/>
              <a:rect l="l" t="t" r="r" b="b"/>
              <a:pathLst>
                <a:path w="429" h="851" extrusionOk="0">
                  <a:moveTo>
                    <a:pt x="400" y="1"/>
                  </a:moveTo>
                  <a:cubicBezTo>
                    <a:pt x="370" y="1"/>
                    <a:pt x="273" y="180"/>
                    <a:pt x="168" y="405"/>
                  </a:cubicBezTo>
                  <a:cubicBezTo>
                    <a:pt x="59" y="640"/>
                    <a:pt x="0" y="842"/>
                    <a:pt x="25" y="850"/>
                  </a:cubicBezTo>
                  <a:cubicBezTo>
                    <a:pt x="26" y="850"/>
                    <a:pt x="26" y="851"/>
                    <a:pt x="27" y="851"/>
                  </a:cubicBezTo>
                  <a:cubicBezTo>
                    <a:pt x="55" y="851"/>
                    <a:pt x="154" y="669"/>
                    <a:pt x="261" y="447"/>
                  </a:cubicBezTo>
                  <a:cubicBezTo>
                    <a:pt x="361" y="212"/>
                    <a:pt x="429" y="10"/>
                    <a:pt x="403" y="2"/>
                  </a:cubicBezTo>
                  <a:cubicBezTo>
                    <a:pt x="402" y="1"/>
                    <a:pt x="401" y="1"/>
                    <a:pt x="40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5684952" y="3346636"/>
              <a:ext cx="25202" cy="31703"/>
            </a:xfrm>
            <a:custGeom>
              <a:avLst/>
              <a:gdLst/>
              <a:ahLst/>
              <a:cxnLst/>
              <a:rect l="l" t="t" r="r" b="b"/>
              <a:pathLst>
                <a:path w="597" h="751" extrusionOk="0">
                  <a:moveTo>
                    <a:pt x="576" y="1"/>
                  </a:moveTo>
                  <a:cubicBezTo>
                    <a:pt x="542" y="1"/>
                    <a:pt x="413" y="154"/>
                    <a:pt x="261" y="346"/>
                  </a:cubicBezTo>
                  <a:cubicBezTo>
                    <a:pt x="110" y="556"/>
                    <a:pt x="1" y="733"/>
                    <a:pt x="26" y="749"/>
                  </a:cubicBezTo>
                  <a:cubicBezTo>
                    <a:pt x="27" y="750"/>
                    <a:pt x="28" y="751"/>
                    <a:pt x="29" y="751"/>
                  </a:cubicBezTo>
                  <a:cubicBezTo>
                    <a:pt x="56" y="751"/>
                    <a:pt x="193" y="597"/>
                    <a:pt x="337" y="405"/>
                  </a:cubicBezTo>
                  <a:cubicBezTo>
                    <a:pt x="496" y="203"/>
                    <a:pt x="597" y="19"/>
                    <a:pt x="580" y="2"/>
                  </a:cubicBezTo>
                  <a:cubicBezTo>
                    <a:pt x="579" y="1"/>
                    <a:pt x="578" y="1"/>
                    <a:pt x="57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5734258" y="3288464"/>
              <a:ext cx="28748" cy="28622"/>
            </a:xfrm>
            <a:custGeom>
              <a:avLst/>
              <a:gdLst/>
              <a:ahLst/>
              <a:cxnLst/>
              <a:rect l="l" t="t" r="r" b="b"/>
              <a:pathLst>
                <a:path w="681" h="678" extrusionOk="0">
                  <a:moveTo>
                    <a:pt x="660" y="1"/>
                  </a:moveTo>
                  <a:cubicBezTo>
                    <a:pt x="629" y="1"/>
                    <a:pt x="477" y="130"/>
                    <a:pt x="303" y="305"/>
                  </a:cubicBezTo>
                  <a:cubicBezTo>
                    <a:pt x="126" y="498"/>
                    <a:pt x="0" y="657"/>
                    <a:pt x="17" y="674"/>
                  </a:cubicBezTo>
                  <a:cubicBezTo>
                    <a:pt x="19" y="676"/>
                    <a:pt x="22" y="677"/>
                    <a:pt x="25" y="677"/>
                  </a:cubicBezTo>
                  <a:cubicBezTo>
                    <a:pt x="67" y="677"/>
                    <a:pt x="215" y="542"/>
                    <a:pt x="378" y="372"/>
                  </a:cubicBezTo>
                  <a:cubicBezTo>
                    <a:pt x="555" y="187"/>
                    <a:pt x="681" y="19"/>
                    <a:pt x="664" y="2"/>
                  </a:cubicBezTo>
                  <a:cubicBezTo>
                    <a:pt x="663" y="1"/>
                    <a:pt x="662" y="1"/>
                    <a:pt x="66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5789222" y="3232783"/>
              <a:ext cx="29128" cy="27904"/>
            </a:xfrm>
            <a:custGeom>
              <a:avLst/>
              <a:gdLst/>
              <a:ahLst/>
              <a:cxnLst/>
              <a:rect l="l" t="t" r="r" b="b"/>
              <a:pathLst>
                <a:path w="690" h="661" extrusionOk="0">
                  <a:moveTo>
                    <a:pt x="666" y="1"/>
                  </a:moveTo>
                  <a:cubicBezTo>
                    <a:pt x="628" y="1"/>
                    <a:pt x="477" y="123"/>
                    <a:pt x="311" y="296"/>
                  </a:cubicBezTo>
                  <a:cubicBezTo>
                    <a:pt x="126" y="481"/>
                    <a:pt x="0" y="641"/>
                    <a:pt x="17" y="657"/>
                  </a:cubicBezTo>
                  <a:cubicBezTo>
                    <a:pt x="18" y="660"/>
                    <a:pt x="21" y="661"/>
                    <a:pt x="24" y="661"/>
                  </a:cubicBezTo>
                  <a:cubicBezTo>
                    <a:pt x="60" y="661"/>
                    <a:pt x="209" y="533"/>
                    <a:pt x="378" y="363"/>
                  </a:cubicBezTo>
                  <a:cubicBezTo>
                    <a:pt x="555" y="179"/>
                    <a:pt x="689" y="19"/>
                    <a:pt x="672" y="2"/>
                  </a:cubicBezTo>
                  <a:cubicBezTo>
                    <a:pt x="671" y="1"/>
                    <a:pt x="669" y="1"/>
                    <a:pt x="66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5843468" y="3173598"/>
              <a:ext cx="26638" cy="30353"/>
            </a:xfrm>
            <a:custGeom>
              <a:avLst/>
              <a:gdLst/>
              <a:ahLst/>
              <a:cxnLst/>
              <a:rect l="l" t="t" r="r" b="b"/>
              <a:pathLst>
                <a:path w="631" h="719" extrusionOk="0">
                  <a:moveTo>
                    <a:pt x="602" y="0"/>
                  </a:moveTo>
                  <a:cubicBezTo>
                    <a:pt x="572" y="0"/>
                    <a:pt x="429" y="138"/>
                    <a:pt x="278" y="329"/>
                  </a:cubicBezTo>
                  <a:cubicBezTo>
                    <a:pt x="110" y="531"/>
                    <a:pt x="1" y="699"/>
                    <a:pt x="17" y="715"/>
                  </a:cubicBezTo>
                  <a:cubicBezTo>
                    <a:pt x="19" y="717"/>
                    <a:pt x="21" y="718"/>
                    <a:pt x="23" y="718"/>
                  </a:cubicBezTo>
                  <a:cubicBezTo>
                    <a:pt x="56" y="718"/>
                    <a:pt x="198" y="575"/>
                    <a:pt x="353" y="388"/>
                  </a:cubicBezTo>
                  <a:cubicBezTo>
                    <a:pt x="513" y="195"/>
                    <a:pt x="631" y="18"/>
                    <a:pt x="605" y="1"/>
                  </a:cubicBezTo>
                  <a:cubicBezTo>
                    <a:pt x="605" y="0"/>
                    <a:pt x="603" y="0"/>
                    <a:pt x="60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5890284" y="3106223"/>
              <a:ext cx="19883" cy="34870"/>
            </a:xfrm>
            <a:custGeom>
              <a:avLst/>
              <a:gdLst/>
              <a:ahLst/>
              <a:cxnLst/>
              <a:rect l="l" t="t" r="r" b="b"/>
              <a:pathLst>
                <a:path w="471" h="826" extrusionOk="0">
                  <a:moveTo>
                    <a:pt x="442" y="0"/>
                  </a:moveTo>
                  <a:cubicBezTo>
                    <a:pt x="412" y="0"/>
                    <a:pt x="315" y="179"/>
                    <a:pt x="202" y="396"/>
                  </a:cubicBezTo>
                  <a:cubicBezTo>
                    <a:pt x="84" y="623"/>
                    <a:pt x="0" y="808"/>
                    <a:pt x="17" y="825"/>
                  </a:cubicBezTo>
                  <a:cubicBezTo>
                    <a:pt x="18" y="825"/>
                    <a:pt x="20" y="826"/>
                    <a:pt x="21" y="826"/>
                  </a:cubicBezTo>
                  <a:cubicBezTo>
                    <a:pt x="54" y="826"/>
                    <a:pt x="174" y="662"/>
                    <a:pt x="294" y="438"/>
                  </a:cubicBezTo>
                  <a:cubicBezTo>
                    <a:pt x="412" y="211"/>
                    <a:pt x="471" y="10"/>
                    <a:pt x="446" y="1"/>
                  </a:cubicBezTo>
                  <a:cubicBezTo>
                    <a:pt x="445" y="1"/>
                    <a:pt x="443" y="0"/>
                    <a:pt x="44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5920763" y="3030363"/>
              <a:ext cx="8907" cy="38711"/>
            </a:xfrm>
            <a:custGeom>
              <a:avLst/>
              <a:gdLst/>
              <a:ahLst/>
              <a:cxnLst/>
              <a:rect l="l" t="t" r="r" b="b"/>
              <a:pathLst>
                <a:path w="211" h="917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52" y="1"/>
                    <a:pt x="118" y="202"/>
                    <a:pt x="76" y="454"/>
                  </a:cubicBezTo>
                  <a:cubicBezTo>
                    <a:pt x="34" y="706"/>
                    <a:pt x="1" y="908"/>
                    <a:pt x="26" y="916"/>
                  </a:cubicBezTo>
                  <a:cubicBezTo>
                    <a:pt x="27" y="916"/>
                    <a:pt x="27" y="917"/>
                    <a:pt x="28" y="917"/>
                  </a:cubicBezTo>
                  <a:cubicBezTo>
                    <a:pt x="54" y="917"/>
                    <a:pt x="128" y="718"/>
                    <a:pt x="169" y="471"/>
                  </a:cubicBezTo>
                  <a:cubicBezTo>
                    <a:pt x="211" y="211"/>
                    <a:pt x="202" y="1"/>
                    <a:pt x="17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5921143" y="2952351"/>
              <a:ext cx="8907" cy="38711"/>
            </a:xfrm>
            <a:custGeom>
              <a:avLst/>
              <a:gdLst/>
              <a:ahLst/>
              <a:cxnLst/>
              <a:rect l="l" t="t" r="r" b="b"/>
              <a:pathLst>
                <a:path w="211" h="917" extrusionOk="0">
                  <a:moveTo>
                    <a:pt x="36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0" y="1"/>
                    <a:pt x="34" y="211"/>
                    <a:pt x="76" y="463"/>
                  </a:cubicBezTo>
                  <a:cubicBezTo>
                    <a:pt x="109" y="715"/>
                    <a:pt x="143" y="916"/>
                    <a:pt x="177" y="916"/>
                  </a:cubicBezTo>
                  <a:cubicBezTo>
                    <a:pt x="202" y="916"/>
                    <a:pt x="210" y="706"/>
                    <a:pt x="168" y="446"/>
                  </a:cubicBezTo>
                  <a:cubicBezTo>
                    <a:pt x="127" y="191"/>
                    <a:pt x="62" y="0"/>
                    <a:pt x="3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5890622" y="2880332"/>
              <a:ext cx="20643" cy="34532"/>
            </a:xfrm>
            <a:custGeom>
              <a:avLst/>
              <a:gdLst/>
              <a:ahLst/>
              <a:cxnLst/>
              <a:rect l="l" t="t" r="r" b="b"/>
              <a:pathLst>
                <a:path w="489" h="818" extrusionOk="0">
                  <a:moveTo>
                    <a:pt x="29" y="0"/>
                  </a:moveTo>
                  <a:cubicBezTo>
                    <a:pt x="28" y="0"/>
                    <a:pt x="27" y="0"/>
                    <a:pt x="26" y="1"/>
                  </a:cubicBezTo>
                  <a:cubicBezTo>
                    <a:pt x="1" y="18"/>
                    <a:pt x="102" y="203"/>
                    <a:pt x="219" y="421"/>
                  </a:cubicBezTo>
                  <a:cubicBezTo>
                    <a:pt x="332" y="638"/>
                    <a:pt x="429" y="817"/>
                    <a:pt x="459" y="817"/>
                  </a:cubicBezTo>
                  <a:cubicBezTo>
                    <a:pt x="461" y="817"/>
                    <a:pt x="462" y="817"/>
                    <a:pt x="463" y="816"/>
                  </a:cubicBezTo>
                  <a:cubicBezTo>
                    <a:pt x="488" y="808"/>
                    <a:pt x="429" y="606"/>
                    <a:pt x="303" y="379"/>
                  </a:cubicBezTo>
                  <a:cubicBezTo>
                    <a:pt x="191" y="163"/>
                    <a:pt x="56" y="0"/>
                    <a:pt x="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5836038" y="2824525"/>
              <a:ext cx="31577" cy="25456"/>
            </a:xfrm>
            <a:custGeom>
              <a:avLst/>
              <a:gdLst/>
              <a:ahLst/>
              <a:cxnLst/>
              <a:rect l="l" t="t" r="r" b="b"/>
              <a:pathLst>
                <a:path w="748" h="603" extrusionOk="0">
                  <a:moveTo>
                    <a:pt x="27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30"/>
                    <a:pt x="160" y="164"/>
                    <a:pt x="361" y="324"/>
                  </a:cubicBezTo>
                  <a:cubicBezTo>
                    <a:pt x="544" y="474"/>
                    <a:pt x="696" y="602"/>
                    <a:pt x="727" y="602"/>
                  </a:cubicBezTo>
                  <a:cubicBezTo>
                    <a:pt x="729" y="602"/>
                    <a:pt x="730" y="602"/>
                    <a:pt x="731" y="601"/>
                  </a:cubicBezTo>
                  <a:cubicBezTo>
                    <a:pt x="748" y="584"/>
                    <a:pt x="622" y="416"/>
                    <a:pt x="420" y="248"/>
                  </a:cubicBezTo>
                  <a:cubicBezTo>
                    <a:pt x="239" y="97"/>
                    <a:pt x="72" y="1"/>
                    <a:pt x="2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5765117" y="2792399"/>
              <a:ext cx="37951" cy="13424"/>
            </a:xfrm>
            <a:custGeom>
              <a:avLst/>
              <a:gdLst/>
              <a:ahLst/>
              <a:cxnLst/>
              <a:rect l="l" t="t" r="r" b="b"/>
              <a:pathLst>
                <a:path w="899" h="318" extrusionOk="0">
                  <a:moveTo>
                    <a:pt x="48" y="0"/>
                  </a:moveTo>
                  <a:cubicBezTo>
                    <a:pt x="25" y="0"/>
                    <a:pt x="11" y="3"/>
                    <a:pt x="8" y="9"/>
                  </a:cubicBezTo>
                  <a:cubicBezTo>
                    <a:pt x="0" y="35"/>
                    <a:pt x="202" y="102"/>
                    <a:pt x="437" y="186"/>
                  </a:cubicBezTo>
                  <a:cubicBezTo>
                    <a:pt x="645" y="258"/>
                    <a:pt x="817" y="317"/>
                    <a:pt x="872" y="317"/>
                  </a:cubicBezTo>
                  <a:cubicBezTo>
                    <a:pt x="882" y="317"/>
                    <a:pt x="888" y="315"/>
                    <a:pt x="891" y="312"/>
                  </a:cubicBezTo>
                  <a:cubicBezTo>
                    <a:pt x="899" y="287"/>
                    <a:pt x="714" y="177"/>
                    <a:pt x="471" y="93"/>
                  </a:cubicBezTo>
                  <a:cubicBezTo>
                    <a:pt x="287" y="30"/>
                    <a:pt x="122" y="0"/>
                    <a:pt x="4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5687062" y="2785138"/>
              <a:ext cx="39724" cy="4813"/>
            </a:xfrm>
            <a:custGeom>
              <a:avLst/>
              <a:gdLst/>
              <a:ahLst/>
              <a:cxnLst/>
              <a:rect l="l" t="t" r="r" b="b"/>
              <a:pathLst>
                <a:path w="941" h="114" extrusionOk="0">
                  <a:moveTo>
                    <a:pt x="611" y="0"/>
                  </a:moveTo>
                  <a:cubicBezTo>
                    <a:pt x="567" y="0"/>
                    <a:pt x="520" y="2"/>
                    <a:pt x="471" y="5"/>
                  </a:cubicBezTo>
                  <a:cubicBezTo>
                    <a:pt x="211" y="13"/>
                    <a:pt x="1" y="72"/>
                    <a:pt x="9" y="97"/>
                  </a:cubicBezTo>
                  <a:cubicBezTo>
                    <a:pt x="9" y="109"/>
                    <a:pt x="52" y="113"/>
                    <a:pt x="122" y="113"/>
                  </a:cubicBezTo>
                  <a:cubicBezTo>
                    <a:pt x="208" y="113"/>
                    <a:pt x="333" y="107"/>
                    <a:pt x="471" y="97"/>
                  </a:cubicBezTo>
                  <a:cubicBezTo>
                    <a:pt x="732" y="81"/>
                    <a:pt x="933" y="72"/>
                    <a:pt x="933" y="47"/>
                  </a:cubicBezTo>
                  <a:cubicBezTo>
                    <a:pt x="940" y="26"/>
                    <a:pt x="803" y="0"/>
                    <a:pt x="61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5614368" y="2799280"/>
              <a:ext cx="35503" cy="19123"/>
            </a:xfrm>
            <a:custGeom>
              <a:avLst/>
              <a:gdLst/>
              <a:ahLst/>
              <a:cxnLst/>
              <a:rect l="l" t="t" r="r" b="b"/>
              <a:pathLst>
                <a:path w="841" h="453" extrusionOk="0">
                  <a:moveTo>
                    <a:pt x="816" y="0"/>
                  </a:moveTo>
                  <a:cubicBezTo>
                    <a:pt x="762" y="0"/>
                    <a:pt x="587" y="59"/>
                    <a:pt x="387" y="166"/>
                  </a:cubicBezTo>
                  <a:cubicBezTo>
                    <a:pt x="160" y="283"/>
                    <a:pt x="1" y="426"/>
                    <a:pt x="18" y="451"/>
                  </a:cubicBezTo>
                  <a:cubicBezTo>
                    <a:pt x="19" y="452"/>
                    <a:pt x="21" y="453"/>
                    <a:pt x="24" y="453"/>
                  </a:cubicBezTo>
                  <a:cubicBezTo>
                    <a:pt x="61" y="453"/>
                    <a:pt x="227" y="358"/>
                    <a:pt x="429" y="250"/>
                  </a:cubicBezTo>
                  <a:cubicBezTo>
                    <a:pt x="656" y="124"/>
                    <a:pt x="841" y="31"/>
                    <a:pt x="833" y="6"/>
                  </a:cubicBezTo>
                  <a:cubicBezTo>
                    <a:pt x="831" y="2"/>
                    <a:pt x="825" y="0"/>
                    <a:pt x="81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5560122" y="2843437"/>
              <a:ext cx="25920" cy="31324"/>
            </a:xfrm>
            <a:custGeom>
              <a:avLst/>
              <a:gdLst/>
              <a:ahLst/>
              <a:cxnLst/>
              <a:rect l="l" t="t" r="r" b="b"/>
              <a:pathLst>
                <a:path w="614" h="742" extrusionOk="0">
                  <a:moveTo>
                    <a:pt x="592" y="0"/>
                  </a:moveTo>
                  <a:cubicBezTo>
                    <a:pt x="554" y="0"/>
                    <a:pt x="403" y="131"/>
                    <a:pt x="253" y="329"/>
                  </a:cubicBezTo>
                  <a:cubicBezTo>
                    <a:pt x="93" y="531"/>
                    <a:pt x="1" y="724"/>
                    <a:pt x="26" y="741"/>
                  </a:cubicBezTo>
                  <a:cubicBezTo>
                    <a:pt x="26" y="741"/>
                    <a:pt x="27" y="741"/>
                    <a:pt x="27" y="741"/>
                  </a:cubicBezTo>
                  <a:cubicBezTo>
                    <a:pt x="49" y="741"/>
                    <a:pt x="173" y="585"/>
                    <a:pt x="328" y="388"/>
                  </a:cubicBezTo>
                  <a:cubicBezTo>
                    <a:pt x="479" y="186"/>
                    <a:pt x="614" y="27"/>
                    <a:pt x="597" y="2"/>
                  </a:cubicBezTo>
                  <a:cubicBezTo>
                    <a:pt x="596" y="1"/>
                    <a:pt x="594" y="0"/>
                    <a:pt x="59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533527" y="2909798"/>
              <a:ext cx="11398" cy="37994"/>
            </a:xfrm>
            <a:custGeom>
              <a:avLst/>
              <a:gdLst/>
              <a:ahLst/>
              <a:cxnLst/>
              <a:rect l="l" t="t" r="r" b="b"/>
              <a:pathLst>
                <a:path w="270" h="900" extrusionOk="0">
                  <a:moveTo>
                    <a:pt x="242" y="0"/>
                  </a:moveTo>
                  <a:cubicBezTo>
                    <a:pt x="215" y="0"/>
                    <a:pt x="125" y="183"/>
                    <a:pt x="59" y="437"/>
                  </a:cubicBezTo>
                  <a:cubicBezTo>
                    <a:pt x="1" y="689"/>
                    <a:pt x="1" y="899"/>
                    <a:pt x="26" y="899"/>
                  </a:cubicBezTo>
                  <a:cubicBezTo>
                    <a:pt x="26" y="899"/>
                    <a:pt x="27" y="900"/>
                    <a:pt x="27" y="900"/>
                  </a:cubicBezTo>
                  <a:cubicBezTo>
                    <a:pt x="53" y="900"/>
                    <a:pt x="94" y="701"/>
                    <a:pt x="160" y="454"/>
                  </a:cubicBezTo>
                  <a:cubicBezTo>
                    <a:pt x="219" y="210"/>
                    <a:pt x="269" y="9"/>
                    <a:pt x="244" y="0"/>
                  </a:cubicBezTo>
                  <a:cubicBezTo>
                    <a:pt x="244" y="0"/>
                    <a:pt x="243" y="0"/>
                    <a:pt x="24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533527" y="2987093"/>
              <a:ext cx="11398" cy="38373"/>
            </a:xfrm>
            <a:custGeom>
              <a:avLst/>
              <a:gdLst/>
              <a:ahLst/>
              <a:cxnLst/>
              <a:rect l="l" t="t" r="r" b="b"/>
              <a:pathLst>
                <a:path w="270" h="909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1"/>
                    <a:pt x="1" y="219"/>
                    <a:pt x="68" y="471"/>
                  </a:cubicBezTo>
                  <a:cubicBezTo>
                    <a:pt x="125" y="718"/>
                    <a:pt x="215" y="908"/>
                    <a:pt x="243" y="908"/>
                  </a:cubicBezTo>
                  <a:cubicBezTo>
                    <a:pt x="243" y="908"/>
                    <a:pt x="244" y="908"/>
                    <a:pt x="244" y="908"/>
                  </a:cubicBezTo>
                  <a:cubicBezTo>
                    <a:pt x="269" y="891"/>
                    <a:pt x="219" y="698"/>
                    <a:pt x="160" y="446"/>
                  </a:cubicBezTo>
                  <a:cubicBezTo>
                    <a:pt x="101" y="202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559785" y="3060505"/>
              <a:ext cx="24865" cy="32041"/>
            </a:xfrm>
            <a:custGeom>
              <a:avLst/>
              <a:gdLst/>
              <a:ahLst/>
              <a:cxnLst/>
              <a:rect l="l" t="t" r="r" b="b"/>
              <a:pathLst>
                <a:path w="589" h="759" extrusionOk="0">
                  <a:moveTo>
                    <a:pt x="27" y="0"/>
                  </a:moveTo>
                  <a:cubicBezTo>
                    <a:pt x="27" y="0"/>
                    <a:pt x="26" y="0"/>
                    <a:pt x="25" y="1"/>
                  </a:cubicBezTo>
                  <a:cubicBezTo>
                    <a:pt x="0" y="17"/>
                    <a:pt x="93" y="211"/>
                    <a:pt x="244" y="421"/>
                  </a:cubicBezTo>
                  <a:cubicBezTo>
                    <a:pt x="387" y="619"/>
                    <a:pt x="530" y="758"/>
                    <a:pt x="566" y="758"/>
                  </a:cubicBezTo>
                  <a:cubicBezTo>
                    <a:pt x="568" y="758"/>
                    <a:pt x="570" y="758"/>
                    <a:pt x="571" y="757"/>
                  </a:cubicBezTo>
                  <a:cubicBezTo>
                    <a:pt x="588" y="740"/>
                    <a:pt x="471" y="572"/>
                    <a:pt x="319" y="362"/>
                  </a:cubicBezTo>
                  <a:cubicBezTo>
                    <a:pt x="172" y="165"/>
                    <a:pt x="56" y="0"/>
                    <a:pt x="2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610147" y="3120745"/>
              <a:ext cx="32294" cy="24991"/>
            </a:xfrm>
            <a:custGeom>
              <a:avLst/>
              <a:gdLst/>
              <a:ahLst/>
              <a:cxnLst/>
              <a:rect l="l" t="t" r="r" b="b"/>
              <a:pathLst>
                <a:path w="765" h="592" extrusionOk="0">
                  <a:moveTo>
                    <a:pt x="23" y="0"/>
                  </a:moveTo>
                  <a:cubicBezTo>
                    <a:pt x="21" y="0"/>
                    <a:pt x="18" y="1"/>
                    <a:pt x="17" y="2"/>
                  </a:cubicBezTo>
                  <a:cubicBezTo>
                    <a:pt x="0" y="19"/>
                    <a:pt x="143" y="178"/>
                    <a:pt x="344" y="338"/>
                  </a:cubicBezTo>
                  <a:cubicBezTo>
                    <a:pt x="531" y="494"/>
                    <a:pt x="704" y="592"/>
                    <a:pt x="741" y="592"/>
                  </a:cubicBezTo>
                  <a:cubicBezTo>
                    <a:pt x="744" y="592"/>
                    <a:pt x="747" y="591"/>
                    <a:pt x="748" y="590"/>
                  </a:cubicBezTo>
                  <a:cubicBezTo>
                    <a:pt x="765" y="565"/>
                    <a:pt x="605" y="430"/>
                    <a:pt x="403" y="271"/>
                  </a:cubicBezTo>
                  <a:cubicBezTo>
                    <a:pt x="215" y="113"/>
                    <a:pt x="63" y="0"/>
                    <a:pt x="2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673976" y="3166464"/>
              <a:ext cx="36178" cy="18406"/>
            </a:xfrm>
            <a:custGeom>
              <a:avLst/>
              <a:gdLst/>
              <a:ahLst/>
              <a:cxnLst/>
              <a:rect l="l" t="t" r="r" b="b"/>
              <a:pathLst>
                <a:path w="857" h="436" extrusionOk="0">
                  <a:moveTo>
                    <a:pt x="24" y="0"/>
                  </a:moveTo>
                  <a:cubicBezTo>
                    <a:pt x="20" y="0"/>
                    <a:pt x="18" y="1"/>
                    <a:pt x="17" y="2"/>
                  </a:cubicBezTo>
                  <a:cubicBezTo>
                    <a:pt x="0" y="28"/>
                    <a:pt x="177" y="145"/>
                    <a:pt x="412" y="263"/>
                  </a:cubicBezTo>
                  <a:cubicBezTo>
                    <a:pt x="609" y="365"/>
                    <a:pt x="781" y="436"/>
                    <a:pt x="833" y="436"/>
                  </a:cubicBezTo>
                  <a:cubicBezTo>
                    <a:pt x="841" y="436"/>
                    <a:pt x="846" y="434"/>
                    <a:pt x="849" y="431"/>
                  </a:cubicBezTo>
                  <a:cubicBezTo>
                    <a:pt x="857" y="406"/>
                    <a:pt x="681" y="288"/>
                    <a:pt x="454" y="170"/>
                  </a:cubicBezTo>
                  <a:cubicBezTo>
                    <a:pt x="248" y="71"/>
                    <a:pt x="63" y="0"/>
                    <a:pt x="2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745952" y="3198167"/>
              <a:ext cx="38711" cy="10723"/>
            </a:xfrm>
            <a:custGeom>
              <a:avLst/>
              <a:gdLst/>
              <a:ahLst/>
              <a:cxnLst/>
              <a:rect l="l" t="t" r="r" b="b"/>
              <a:pathLst>
                <a:path w="917" h="254" extrusionOk="0">
                  <a:moveTo>
                    <a:pt x="36" y="0"/>
                  </a:moveTo>
                  <a:cubicBezTo>
                    <a:pt x="20" y="0"/>
                    <a:pt x="11" y="2"/>
                    <a:pt x="9" y="7"/>
                  </a:cubicBezTo>
                  <a:cubicBezTo>
                    <a:pt x="0" y="33"/>
                    <a:pt x="194" y="125"/>
                    <a:pt x="446" y="184"/>
                  </a:cubicBezTo>
                  <a:cubicBezTo>
                    <a:pt x="624" y="231"/>
                    <a:pt x="782" y="254"/>
                    <a:pt x="858" y="254"/>
                  </a:cubicBezTo>
                  <a:cubicBezTo>
                    <a:pt x="890" y="254"/>
                    <a:pt x="908" y="250"/>
                    <a:pt x="908" y="243"/>
                  </a:cubicBezTo>
                  <a:cubicBezTo>
                    <a:pt x="916" y="217"/>
                    <a:pt x="714" y="159"/>
                    <a:pt x="471" y="91"/>
                  </a:cubicBezTo>
                  <a:cubicBezTo>
                    <a:pt x="269" y="38"/>
                    <a:pt x="100" y="0"/>
                    <a:pt x="3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823247" y="3211380"/>
              <a:ext cx="39429" cy="4179"/>
            </a:xfrm>
            <a:custGeom>
              <a:avLst/>
              <a:gdLst/>
              <a:ahLst/>
              <a:cxnLst/>
              <a:rect l="l" t="t" r="r" b="b"/>
              <a:pathLst>
                <a:path w="934" h="99" extrusionOk="0">
                  <a:moveTo>
                    <a:pt x="719" y="0"/>
                  </a:moveTo>
                  <a:cubicBezTo>
                    <a:pt x="646" y="0"/>
                    <a:pt x="558" y="2"/>
                    <a:pt x="463" y="5"/>
                  </a:cubicBezTo>
                  <a:cubicBezTo>
                    <a:pt x="211" y="5"/>
                    <a:pt x="1" y="14"/>
                    <a:pt x="1" y="39"/>
                  </a:cubicBezTo>
                  <a:cubicBezTo>
                    <a:pt x="1" y="62"/>
                    <a:pt x="175" y="99"/>
                    <a:pt x="403" y="99"/>
                  </a:cubicBezTo>
                  <a:cubicBezTo>
                    <a:pt x="425" y="99"/>
                    <a:pt x="448" y="98"/>
                    <a:pt x="471" y="98"/>
                  </a:cubicBezTo>
                  <a:cubicBezTo>
                    <a:pt x="732" y="89"/>
                    <a:pt x="933" y="47"/>
                    <a:pt x="933" y="22"/>
                  </a:cubicBezTo>
                  <a:cubicBezTo>
                    <a:pt x="928" y="6"/>
                    <a:pt x="845" y="0"/>
                    <a:pt x="71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900922" y="3191835"/>
              <a:ext cx="37614" cy="13804"/>
            </a:xfrm>
            <a:custGeom>
              <a:avLst/>
              <a:gdLst/>
              <a:ahLst/>
              <a:cxnLst/>
              <a:rect l="l" t="t" r="r" b="b"/>
              <a:pathLst>
                <a:path w="891" h="327" extrusionOk="0">
                  <a:moveTo>
                    <a:pt x="867" y="1"/>
                  </a:moveTo>
                  <a:cubicBezTo>
                    <a:pt x="815" y="1"/>
                    <a:pt x="638" y="60"/>
                    <a:pt x="437" y="132"/>
                  </a:cubicBezTo>
                  <a:cubicBezTo>
                    <a:pt x="194" y="225"/>
                    <a:pt x="0" y="292"/>
                    <a:pt x="9" y="317"/>
                  </a:cubicBezTo>
                  <a:cubicBezTo>
                    <a:pt x="11" y="323"/>
                    <a:pt x="24" y="326"/>
                    <a:pt x="46" y="326"/>
                  </a:cubicBezTo>
                  <a:cubicBezTo>
                    <a:pt x="117" y="326"/>
                    <a:pt x="279" y="295"/>
                    <a:pt x="471" y="225"/>
                  </a:cubicBezTo>
                  <a:cubicBezTo>
                    <a:pt x="714" y="141"/>
                    <a:pt x="891" y="31"/>
                    <a:pt x="883" y="6"/>
                  </a:cubicBezTo>
                  <a:cubicBezTo>
                    <a:pt x="881" y="3"/>
                    <a:pt x="876" y="1"/>
                    <a:pt x="86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971843" y="3149113"/>
              <a:ext cx="32674" cy="24274"/>
            </a:xfrm>
            <a:custGeom>
              <a:avLst/>
              <a:gdLst/>
              <a:ahLst/>
              <a:cxnLst/>
              <a:rect l="l" t="t" r="r" b="b"/>
              <a:pathLst>
                <a:path w="774" h="575" extrusionOk="0">
                  <a:moveTo>
                    <a:pt x="750" y="0"/>
                  </a:moveTo>
                  <a:cubicBezTo>
                    <a:pt x="710" y="0"/>
                    <a:pt x="550" y="113"/>
                    <a:pt x="362" y="262"/>
                  </a:cubicBezTo>
                  <a:cubicBezTo>
                    <a:pt x="160" y="413"/>
                    <a:pt x="1" y="548"/>
                    <a:pt x="17" y="573"/>
                  </a:cubicBezTo>
                  <a:cubicBezTo>
                    <a:pt x="18" y="574"/>
                    <a:pt x="20" y="575"/>
                    <a:pt x="23" y="575"/>
                  </a:cubicBezTo>
                  <a:cubicBezTo>
                    <a:pt x="56" y="575"/>
                    <a:pt x="235" y="485"/>
                    <a:pt x="421" y="338"/>
                  </a:cubicBezTo>
                  <a:cubicBezTo>
                    <a:pt x="631" y="178"/>
                    <a:pt x="773" y="19"/>
                    <a:pt x="757" y="2"/>
                  </a:cubicBezTo>
                  <a:cubicBezTo>
                    <a:pt x="755" y="1"/>
                    <a:pt x="753" y="0"/>
                    <a:pt x="75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6030353" y="3089591"/>
              <a:ext cx="25202" cy="31661"/>
            </a:xfrm>
            <a:custGeom>
              <a:avLst/>
              <a:gdLst/>
              <a:ahLst/>
              <a:cxnLst/>
              <a:rect l="l" t="t" r="r" b="b"/>
              <a:pathLst>
                <a:path w="597" h="750" extrusionOk="0">
                  <a:moveTo>
                    <a:pt x="578" y="0"/>
                  </a:moveTo>
                  <a:cubicBezTo>
                    <a:pt x="549" y="0"/>
                    <a:pt x="425" y="157"/>
                    <a:pt x="269" y="362"/>
                  </a:cubicBezTo>
                  <a:cubicBezTo>
                    <a:pt x="118" y="563"/>
                    <a:pt x="1" y="731"/>
                    <a:pt x="17" y="748"/>
                  </a:cubicBezTo>
                  <a:cubicBezTo>
                    <a:pt x="18" y="749"/>
                    <a:pt x="20" y="749"/>
                    <a:pt x="21" y="749"/>
                  </a:cubicBezTo>
                  <a:cubicBezTo>
                    <a:pt x="51" y="749"/>
                    <a:pt x="202" y="611"/>
                    <a:pt x="345" y="412"/>
                  </a:cubicBezTo>
                  <a:cubicBezTo>
                    <a:pt x="505" y="210"/>
                    <a:pt x="597" y="17"/>
                    <a:pt x="580" y="0"/>
                  </a:cubicBezTo>
                  <a:cubicBezTo>
                    <a:pt x="580" y="0"/>
                    <a:pt x="579" y="0"/>
                    <a:pt x="57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6072905" y="3019345"/>
              <a:ext cx="17055" cy="36305"/>
            </a:xfrm>
            <a:custGeom>
              <a:avLst/>
              <a:gdLst/>
              <a:ahLst/>
              <a:cxnLst/>
              <a:rect l="l" t="t" r="r" b="b"/>
              <a:pathLst>
                <a:path w="404" h="860" extrusionOk="0">
                  <a:moveTo>
                    <a:pt x="375" y="0"/>
                  </a:moveTo>
                  <a:cubicBezTo>
                    <a:pt x="347" y="0"/>
                    <a:pt x="265" y="187"/>
                    <a:pt x="169" y="413"/>
                  </a:cubicBezTo>
                  <a:cubicBezTo>
                    <a:pt x="76" y="656"/>
                    <a:pt x="1" y="850"/>
                    <a:pt x="26" y="858"/>
                  </a:cubicBezTo>
                  <a:cubicBezTo>
                    <a:pt x="27" y="859"/>
                    <a:pt x="28" y="859"/>
                    <a:pt x="30" y="859"/>
                  </a:cubicBezTo>
                  <a:cubicBezTo>
                    <a:pt x="60" y="859"/>
                    <a:pt x="165" y="680"/>
                    <a:pt x="261" y="455"/>
                  </a:cubicBezTo>
                  <a:cubicBezTo>
                    <a:pt x="353" y="211"/>
                    <a:pt x="404" y="1"/>
                    <a:pt x="379" y="1"/>
                  </a:cubicBezTo>
                  <a:cubicBezTo>
                    <a:pt x="378" y="1"/>
                    <a:pt x="377" y="0"/>
                    <a:pt x="37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6097390" y="2942430"/>
              <a:ext cx="7852" cy="38711"/>
            </a:xfrm>
            <a:custGeom>
              <a:avLst/>
              <a:gdLst/>
              <a:ahLst/>
              <a:cxnLst/>
              <a:rect l="l" t="t" r="r" b="b"/>
              <a:pathLst>
                <a:path w="186" h="917" extrusionOk="0">
                  <a:moveTo>
                    <a:pt x="150" y="0"/>
                  </a:moveTo>
                  <a:cubicBezTo>
                    <a:pt x="125" y="0"/>
                    <a:pt x="92" y="207"/>
                    <a:pt x="59" y="454"/>
                  </a:cubicBezTo>
                  <a:cubicBezTo>
                    <a:pt x="26" y="706"/>
                    <a:pt x="0" y="916"/>
                    <a:pt x="26" y="916"/>
                  </a:cubicBezTo>
                  <a:cubicBezTo>
                    <a:pt x="26" y="916"/>
                    <a:pt x="27" y="916"/>
                    <a:pt x="27" y="916"/>
                  </a:cubicBezTo>
                  <a:cubicBezTo>
                    <a:pt x="53" y="916"/>
                    <a:pt x="119" y="718"/>
                    <a:pt x="152" y="462"/>
                  </a:cubicBezTo>
                  <a:cubicBezTo>
                    <a:pt x="185" y="210"/>
                    <a:pt x="185" y="0"/>
                    <a:pt x="152" y="0"/>
                  </a:cubicBezTo>
                  <a:cubicBezTo>
                    <a:pt x="151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6100556" y="2863700"/>
              <a:ext cx="5741" cy="39387"/>
            </a:xfrm>
            <a:custGeom>
              <a:avLst/>
              <a:gdLst/>
              <a:ahLst/>
              <a:cxnLst/>
              <a:rect l="l" t="t" r="r" b="b"/>
              <a:pathLst>
                <a:path w="136" h="933" extrusionOk="0">
                  <a:moveTo>
                    <a:pt x="35" y="0"/>
                  </a:moveTo>
                  <a:cubicBezTo>
                    <a:pt x="9" y="9"/>
                    <a:pt x="1" y="219"/>
                    <a:pt x="18" y="471"/>
                  </a:cubicBezTo>
                  <a:cubicBezTo>
                    <a:pt x="43" y="723"/>
                    <a:pt x="77" y="933"/>
                    <a:pt x="102" y="933"/>
                  </a:cubicBezTo>
                  <a:cubicBezTo>
                    <a:pt x="135" y="933"/>
                    <a:pt x="135" y="723"/>
                    <a:pt x="119" y="462"/>
                  </a:cubicBezTo>
                  <a:cubicBezTo>
                    <a:pt x="93" y="210"/>
                    <a:pt x="60" y="0"/>
                    <a:pt x="3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6083923" y="2787080"/>
              <a:ext cx="12453" cy="38036"/>
            </a:xfrm>
            <a:custGeom>
              <a:avLst/>
              <a:gdLst/>
              <a:ahLst/>
              <a:cxnLst/>
              <a:rect l="l" t="t" r="r" b="b"/>
              <a:pathLst>
                <a:path w="295" h="901" extrusionOk="0">
                  <a:moveTo>
                    <a:pt x="27" y="1"/>
                  </a:moveTo>
                  <a:cubicBezTo>
                    <a:pt x="26" y="1"/>
                    <a:pt x="26" y="1"/>
                    <a:pt x="25" y="1"/>
                  </a:cubicBezTo>
                  <a:cubicBezTo>
                    <a:pt x="0" y="9"/>
                    <a:pt x="34" y="219"/>
                    <a:pt x="101" y="463"/>
                  </a:cubicBezTo>
                  <a:cubicBezTo>
                    <a:pt x="158" y="710"/>
                    <a:pt x="232" y="900"/>
                    <a:pt x="267" y="900"/>
                  </a:cubicBezTo>
                  <a:cubicBezTo>
                    <a:pt x="267" y="900"/>
                    <a:pt x="268" y="900"/>
                    <a:pt x="269" y="900"/>
                  </a:cubicBezTo>
                  <a:cubicBezTo>
                    <a:pt x="294" y="900"/>
                    <a:pt x="261" y="690"/>
                    <a:pt x="193" y="438"/>
                  </a:cubicBezTo>
                  <a:cubicBezTo>
                    <a:pt x="128" y="191"/>
                    <a:pt x="54" y="1"/>
                    <a:pt x="2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6053782" y="2714724"/>
              <a:ext cx="18448" cy="35545"/>
            </a:xfrm>
            <a:custGeom>
              <a:avLst/>
              <a:gdLst/>
              <a:ahLst/>
              <a:cxnLst/>
              <a:rect l="l" t="t" r="r" b="b"/>
              <a:pathLst>
                <a:path w="437" h="842" extrusionOk="0">
                  <a:moveTo>
                    <a:pt x="29" y="0"/>
                  </a:moveTo>
                  <a:cubicBezTo>
                    <a:pt x="28" y="0"/>
                    <a:pt x="26" y="1"/>
                    <a:pt x="25" y="1"/>
                  </a:cubicBezTo>
                  <a:cubicBezTo>
                    <a:pt x="0" y="10"/>
                    <a:pt x="76" y="211"/>
                    <a:pt x="185" y="438"/>
                  </a:cubicBezTo>
                  <a:cubicBezTo>
                    <a:pt x="283" y="668"/>
                    <a:pt x="390" y="842"/>
                    <a:pt x="410" y="842"/>
                  </a:cubicBezTo>
                  <a:cubicBezTo>
                    <a:pt x="411" y="842"/>
                    <a:pt x="411" y="841"/>
                    <a:pt x="412" y="841"/>
                  </a:cubicBezTo>
                  <a:cubicBezTo>
                    <a:pt x="437" y="833"/>
                    <a:pt x="378" y="631"/>
                    <a:pt x="269" y="396"/>
                  </a:cubicBezTo>
                  <a:cubicBezTo>
                    <a:pt x="164" y="171"/>
                    <a:pt x="60" y="0"/>
                    <a:pt x="2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6015113" y="2646252"/>
              <a:ext cx="22036" cy="33856"/>
            </a:xfrm>
            <a:custGeom>
              <a:avLst/>
              <a:gdLst/>
              <a:ahLst/>
              <a:cxnLst/>
              <a:rect l="l" t="t" r="r" b="b"/>
              <a:pathLst>
                <a:path w="522" h="802" extrusionOk="0">
                  <a:moveTo>
                    <a:pt x="30" y="1"/>
                  </a:moveTo>
                  <a:cubicBezTo>
                    <a:pt x="28" y="1"/>
                    <a:pt x="27" y="1"/>
                    <a:pt x="26" y="2"/>
                  </a:cubicBezTo>
                  <a:cubicBezTo>
                    <a:pt x="0" y="10"/>
                    <a:pt x="93" y="204"/>
                    <a:pt x="219" y="422"/>
                  </a:cubicBezTo>
                  <a:cubicBezTo>
                    <a:pt x="339" y="638"/>
                    <a:pt x="459" y="801"/>
                    <a:pt x="492" y="801"/>
                  </a:cubicBezTo>
                  <a:cubicBezTo>
                    <a:pt x="493" y="801"/>
                    <a:pt x="495" y="801"/>
                    <a:pt x="496" y="800"/>
                  </a:cubicBezTo>
                  <a:cubicBezTo>
                    <a:pt x="521" y="792"/>
                    <a:pt x="429" y="598"/>
                    <a:pt x="303" y="380"/>
                  </a:cubicBezTo>
                  <a:cubicBezTo>
                    <a:pt x="175" y="164"/>
                    <a:pt x="62" y="1"/>
                    <a:pt x="3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5976107" y="2578160"/>
              <a:ext cx="20939" cy="34194"/>
            </a:xfrm>
            <a:custGeom>
              <a:avLst/>
              <a:gdLst/>
              <a:ahLst/>
              <a:cxnLst/>
              <a:rect l="l" t="t" r="r" b="b"/>
              <a:pathLst>
                <a:path w="496" h="810" extrusionOk="0">
                  <a:moveTo>
                    <a:pt x="29" y="1"/>
                  </a:moveTo>
                  <a:cubicBezTo>
                    <a:pt x="28" y="1"/>
                    <a:pt x="27" y="1"/>
                    <a:pt x="26" y="2"/>
                  </a:cubicBezTo>
                  <a:cubicBezTo>
                    <a:pt x="0" y="11"/>
                    <a:pt x="84" y="204"/>
                    <a:pt x="210" y="431"/>
                  </a:cubicBezTo>
                  <a:cubicBezTo>
                    <a:pt x="331" y="647"/>
                    <a:pt x="443" y="810"/>
                    <a:pt x="475" y="810"/>
                  </a:cubicBezTo>
                  <a:cubicBezTo>
                    <a:pt x="477" y="810"/>
                    <a:pt x="478" y="809"/>
                    <a:pt x="479" y="809"/>
                  </a:cubicBezTo>
                  <a:cubicBezTo>
                    <a:pt x="496" y="800"/>
                    <a:pt x="420" y="607"/>
                    <a:pt x="294" y="380"/>
                  </a:cubicBezTo>
                  <a:cubicBezTo>
                    <a:pt x="174" y="171"/>
                    <a:pt x="61" y="1"/>
                    <a:pt x="29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5945586" y="2505888"/>
              <a:ext cx="15662" cy="36938"/>
            </a:xfrm>
            <a:custGeom>
              <a:avLst/>
              <a:gdLst/>
              <a:ahLst/>
              <a:cxnLst/>
              <a:rect l="l" t="t" r="r" b="b"/>
              <a:pathLst>
                <a:path w="371" h="875" extrusionOk="0">
                  <a:moveTo>
                    <a:pt x="28" y="0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1" y="9"/>
                    <a:pt x="51" y="210"/>
                    <a:pt x="135" y="454"/>
                  </a:cubicBezTo>
                  <a:cubicBezTo>
                    <a:pt x="226" y="692"/>
                    <a:pt x="316" y="874"/>
                    <a:pt x="344" y="874"/>
                  </a:cubicBezTo>
                  <a:cubicBezTo>
                    <a:pt x="344" y="874"/>
                    <a:pt x="345" y="874"/>
                    <a:pt x="345" y="874"/>
                  </a:cubicBezTo>
                  <a:cubicBezTo>
                    <a:pt x="371" y="857"/>
                    <a:pt x="320" y="656"/>
                    <a:pt x="228" y="420"/>
                  </a:cubicBezTo>
                  <a:cubicBezTo>
                    <a:pt x="146" y="182"/>
                    <a:pt x="55" y="0"/>
                    <a:pt x="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5931401" y="2428593"/>
              <a:ext cx="7134" cy="39049"/>
            </a:xfrm>
            <a:custGeom>
              <a:avLst/>
              <a:gdLst/>
              <a:ahLst/>
              <a:cxnLst/>
              <a:rect l="l" t="t" r="r" b="b"/>
              <a:pathLst>
                <a:path w="169" h="925" extrusionOk="0">
                  <a:moveTo>
                    <a:pt x="43" y="0"/>
                  </a:moveTo>
                  <a:cubicBezTo>
                    <a:pt x="18" y="0"/>
                    <a:pt x="1" y="210"/>
                    <a:pt x="26" y="471"/>
                  </a:cubicBezTo>
                  <a:cubicBezTo>
                    <a:pt x="59" y="726"/>
                    <a:pt x="116" y="924"/>
                    <a:pt x="142" y="924"/>
                  </a:cubicBezTo>
                  <a:cubicBezTo>
                    <a:pt x="143" y="924"/>
                    <a:pt x="143" y="924"/>
                    <a:pt x="144" y="924"/>
                  </a:cubicBezTo>
                  <a:cubicBezTo>
                    <a:pt x="169" y="924"/>
                    <a:pt x="152" y="714"/>
                    <a:pt x="127" y="462"/>
                  </a:cubicBezTo>
                  <a:cubicBezTo>
                    <a:pt x="102" y="210"/>
                    <a:pt x="68" y="0"/>
                    <a:pt x="4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5932499" y="2350538"/>
              <a:ext cx="8190" cy="39091"/>
            </a:xfrm>
            <a:custGeom>
              <a:avLst/>
              <a:gdLst/>
              <a:ahLst/>
              <a:cxnLst/>
              <a:rect l="l" t="t" r="r" b="b"/>
              <a:pathLst>
                <a:path w="194" h="926" extrusionOk="0">
                  <a:moveTo>
                    <a:pt x="167" y="1"/>
                  </a:moveTo>
                  <a:cubicBezTo>
                    <a:pt x="140" y="1"/>
                    <a:pt x="75" y="199"/>
                    <a:pt x="42" y="455"/>
                  </a:cubicBezTo>
                  <a:cubicBezTo>
                    <a:pt x="0" y="707"/>
                    <a:pt x="8" y="917"/>
                    <a:pt x="34" y="925"/>
                  </a:cubicBezTo>
                  <a:cubicBezTo>
                    <a:pt x="59" y="925"/>
                    <a:pt x="101" y="715"/>
                    <a:pt x="135" y="463"/>
                  </a:cubicBezTo>
                  <a:cubicBezTo>
                    <a:pt x="177" y="211"/>
                    <a:pt x="193" y="9"/>
                    <a:pt x="168" y="1"/>
                  </a:cubicBezTo>
                  <a:cubicBezTo>
                    <a:pt x="168" y="1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5949132" y="2276451"/>
              <a:ext cx="17097" cy="36220"/>
            </a:xfrm>
            <a:custGeom>
              <a:avLst/>
              <a:gdLst/>
              <a:ahLst/>
              <a:cxnLst/>
              <a:rect l="l" t="t" r="r" b="b"/>
              <a:pathLst>
                <a:path w="405" h="858" extrusionOk="0">
                  <a:moveTo>
                    <a:pt x="378" y="0"/>
                  </a:moveTo>
                  <a:cubicBezTo>
                    <a:pt x="357" y="0"/>
                    <a:pt x="242" y="174"/>
                    <a:pt x="144" y="404"/>
                  </a:cubicBezTo>
                  <a:cubicBezTo>
                    <a:pt x="43" y="647"/>
                    <a:pt x="1" y="849"/>
                    <a:pt x="26" y="857"/>
                  </a:cubicBezTo>
                  <a:cubicBezTo>
                    <a:pt x="27" y="857"/>
                    <a:pt x="27" y="857"/>
                    <a:pt x="28" y="857"/>
                  </a:cubicBezTo>
                  <a:cubicBezTo>
                    <a:pt x="55" y="857"/>
                    <a:pt x="138" y="676"/>
                    <a:pt x="236" y="446"/>
                  </a:cubicBezTo>
                  <a:cubicBezTo>
                    <a:pt x="329" y="210"/>
                    <a:pt x="404" y="9"/>
                    <a:pt x="379" y="0"/>
                  </a:cubicBezTo>
                  <a:cubicBezTo>
                    <a:pt x="379" y="0"/>
                    <a:pt x="378" y="0"/>
                    <a:pt x="37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983917" y="2211483"/>
              <a:ext cx="25920" cy="31028"/>
            </a:xfrm>
            <a:custGeom>
              <a:avLst/>
              <a:gdLst/>
              <a:ahLst/>
              <a:cxnLst/>
              <a:rect l="l" t="t" r="r" b="b"/>
              <a:pathLst>
                <a:path w="614" h="735" extrusionOk="0">
                  <a:moveTo>
                    <a:pt x="591" y="1"/>
                  </a:moveTo>
                  <a:cubicBezTo>
                    <a:pt x="554" y="1"/>
                    <a:pt x="411" y="132"/>
                    <a:pt x="261" y="330"/>
                  </a:cubicBezTo>
                  <a:cubicBezTo>
                    <a:pt x="101" y="531"/>
                    <a:pt x="0" y="716"/>
                    <a:pt x="25" y="733"/>
                  </a:cubicBezTo>
                  <a:cubicBezTo>
                    <a:pt x="27" y="734"/>
                    <a:pt x="28" y="734"/>
                    <a:pt x="30" y="734"/>
                  </a:cubicBezTo>
                  <a:cubicBezTo>
                    <a:pt x="63" y="734"/>
                    <a:pt x="184" y="580"/>
                    <a:pt x="336" y="388"/>
                  </a:cubicBezTo>
                  <a:cubicBezTo>
                    <a:pt x="496" y="187"/>
                    <a:pt x="613" y="19"/>
                    <a:pt x="597" y="2"/>
                  </a:cubicBezTo>
                  <a:cubicBezTo>
                    <a:pt x="595" y="1"/>
                    <a:pt x="593" y="1"/>
                    <a:pt x="59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6036052" y="2159601"/>
              <a:ext cx="32632" cy="24400"/>
            </a:xfrm>
            <a:custGeom>
              <a:avLst/>
              <a:gdLst/>
              <a:ahLst/>
              <a:cxnLst/>
              <a:rect l="l" t="t" r="r" b="b"/>
              <a:pathLst>
                <a:path w="773" h="578" extrusionOk="0">
                  <a:moveTo>
                    <a:pt x="746" y="1"/>
                  </a:moveTo>
                  <a:cubicBezTo>
                    <a:pt x="701" y="1"/>
                    <a:pt x="533" y="97"/>
                    <a:pt x="344" y="240"/>
                  </a:cubicBezTo>
                  <a:cubicBezTo>
                    <a:pt x="143" y="399"/>
                    <a:pt x="0" y="551"/>
                    <a:pt x="17" y="576"/>
                  </a:cubicBezTo>
                  <a:cubicBezTo>
                    <a:pt x="18" y="577"/>
                    <a:pt x="19" y="577"/>
                    <a:pt x="21" y="577"/>
                  </a:cubicBezTo>
                  <a:cubicBezTo>
                    <a:pt x="54" y="577"/>
                    <a:pt x="214" y="458"/>
                    <a:pt x="412" y="315"/>
                  </a:cubicBezTo>
                  <a:cubicBezTo>
                    <a:pt x="613" y="156"/>
                    <a:pt x="773" y="30"/>
                    <a:pt x="756" y="5"/>
                  </a:cubicBezTo>
                  <a:cubicBezTo>
                    <a:pt x="754" y="2"/>
                    <a:pt x="751" y="1"/>
                    <a:pt x="74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6101274" y="2124056"/>
              <a:ext cx="36938" cy="15999"/>
            </a:xfrm>
            <a:custGeom>
              <a:avLst/>
              <a:gdLst/>
              <a:ahLst/>
              <a:cxnLst/>
              <a:rect l="l" t="t" r="r" b="b"/>
              <a:pathLst>
                <a:path w="875" h="379" extrusionOk="0">
                  <a:moveTo>
                    <a:pt x="845" y="0"/>
                  </a:moveTo>
                  <a:cubicBezTo>
                    <a:pt x="787" y="0"/>
                    <a:pt x="614" y="49"/>
                    <a:pt x="412" y="133"/>
                  </a:cubicBezTo>
                  <a:cubicBezTo>
                    <a:pt x="177" y="233"/>
                    <a:pt x="1" y="351"/>
                    <a:pt x="9" y="376"/>
                  </a:cubicBezTo>
                  <a:cubicBezTo>
                    <a:pt x="11" y="378"/>
                    <a:pt x="14" y="379"/>
                    <a:pt x="18" y="379"/>
                  </a:cubicBezTo>
                  <a:cubicBezTo>
                    <a:pt x="63" y="379"/>
                    <a:pt x="241" y="308"/>
                    <a:pt x="454" y="217"/>
                  </a:cubicBezTo>
                  <a:cubicBezTo>
                    <a:pt x="690" y="116"/>
                    <a:pt x="874" y="32"/>
                    <a:pt x="866" y="7"/>
                  </a:cubicBezTo>
                  <a:cubicBezTo>
                    <a:pt x="865" y="2"/>
                    <a:pt x="857" y="0"/>
                    <a:pt x="84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6175065" y="2108985"/>
              <a:ext cx="19883" cy="5361"/>
            </a:xfrm>
            <a:custGeom>
              <a:avLst/>
              <a:gdLst/>
              <a:ahLst/>
              <a:cxnLst/>
              <a:rect l="l" t="t" r="r" b="b"/>
              <a:pathLst>
                <a:path w="471" h="127" extrusionOk="0">
                  <a:moveTo>
                    <a:pt x="396" y="0"/>
                  </a:moveTo>
                  <a:cubicBezTo>
                    <a:pt x="353" y="0"/>
                    <a:pt x="294" y="7"/>
                    <a:pt x="227" y="19"/>
                  </a:cubicBezTo>
                  <a:cubicBezTo>
                    <a:pt x="101" y="36"/>
                    <a:pt x="0" y="78"/>
                    <a:pt x="8" y="103"/>
                  </a:cubicBezTo>
                  <a:cubicBezTo>
                    <a:pt x="13" y="118"/>
                    <a:pt x="52" y="127"/>
                    <a:pt x="109" y="127"/>
                  </a:cubicBezTo>
                  <a:cubicBezTo>
                    <a:pt x="149" y="127"/>
                    <a:pt x="199" y="122"/>
                    <a:pt x="252" y="112"/>
                  </a:cubicBezTo>
                  <a:cubicBezTo>
                    <a:pt x="370" y="86"/>
                    <a:pt x="470" y="44"/>
                    <a:pt x="470" y="19"/>
                  </a:cubicBezTo>
                  <a:cubicBezTo>
                    <a:pt x="466" y="7"/>
                    <a:pt x="439" y="0"/>
                    <a:pt x="39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6354858" y="1841006"/>
              <a:ext cx="230536" cy="203898"/>
            </a:xfrm>
            <a:custGeom>
              <a:avLst/>
              <a:gdLst/>
              <a:ahLst/>
              <a:cxnLst/>
              <a:rect l="l" t="t" r="r" b="b"/>
              <a:pathLst>
                <a:path w="5461" h="4830" extrusionOk="0">
                  <a:moveTo>
                    <a:pt x="3169" y="0"/>
                  </a:moveTo>
                  <a:cubicBezTo>
                    <a:pt x="1250" y="0"/>
                    <a:pt x="0" y="890"/>
                    <a:pt x="0" y="890"/>
                  </a:cubicBezTo>
                  <a:lnTo>
                    <a:pt x="3033" y="4830"/>
                  </a:lnTo>
                  <a:cubicBezTo>
                    <a:pt x="5460" y="2839"/>
                    <a:pt x="5208" y="336"/>
                    <a:pt x="5208" y="336"/>
                  </a:cubicBezTo>
                  <a:cubicBezTo>
                    <a:pt x="4472" y="92"/>
                    <a:pt x="3786" y="0"/>
                    <a:pt x="3169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6064420" y="1860721"/>
              <a:ext cx="470613" cy="379935"/>
            </a:xfrm>
            <a:custGeom>
              <a:avLst/>
              <a:gdLst/>
              <a:ahLst/>
              <a:cxnLst/>
              <a:rect l="l" t="t" r="r" b="b"/>
              <a:pathLst>
                <a:path w="11148" h="9000" extrusionOk="0">
                  <a:moveTo>
                    <a:pt x="8272" y="0"/>
                  </a:moveTo>
                  <a:cubicBezTo>
                    <a:pt x="7792" y="0"/>
                    <a:pt x="7307" y="138"/>
                    <a:pt x="6880" y="423"/>
                  </a:cubicBezTo>
                  <a:lnTo>
                    <a:pt x="0" y="5052"/>
                  </a:lnTo>
                  <a:cubicBezTo>
                    <a:pt x="92" y="5186"/>
                    <a:pt x="2461" y="9000"/>
                    <a:pt x="2461" y="9000"/>
                  </a:cubicBezTo>
                  <a:lnTo>
                    <a:pt x="9577" y="4615"/>
                  </a:lnTo>
                  <a:cubicBezTo>
                    <a:pt x="10820" y="3850"/>
                    <a:pt x="11147" y="2187"/>
                    <a:pt x="10274" y="1011"/>
                  </a:cubicBezTo>
                  <a:cubicBezTo>
                    <a:pt x="9789" y="350"/>
                    <a:pt x="9037" y="0"/>
                    <a:pt x="8272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6161556" y="2154831"/>
              <a:ext cx="194738" cy="198959"/>
            </a:xfrm>
            <a:custGeom>
              <a:avLst/>
              <a:gdLst/>
              <a:ahLst/>
              <a:cxnLst/>
              <a:rect l="l" t="t" r="r" b="b"/>
              <a:pathLst>
                <a:path w="4613" h="4713" extrusionOk="0">
                  <a:moveTo>
                    <a:pt x="3462" y="0"/>
                  </a:moveTo>
                  <a:lnTo>
                    <a:pt x="160" y="2033"/>
                  </a:lnTo>
                  <a:lnTo>
                    <a:pt x="1" y="4713"/>
                  </a:lnTo>
                  <a:cubicBezTo>
                    <a:pt x="1" y="4713"/>
                    <a:pt x="4613" y="2478"/>
                    <a:pt x="346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5962640" y="1961023"/>
              <a:ext cx="240794" cy="112967"/>
            </a:xfrm>
            <a:custGeom>
              <a:avLst/>
              <a:gdLst/>
              <a:ahLst/>
              <a:cxnLst/>
              <a:rect l="l" t="t" r="r" b="b"/>
              <a:pathLst>
                <a:path w="5704" h="2676" extrusionOk="0">
                  <a:moveTo>
                    <a:pt x="3292" y="0"/>
                  </a:moveTo>
                  <a:cubicBezTo>
                    <a:pt x="2283" y="0"/>
                    <a:pt x="1092" y="247"/>
                    <a:pt x="0" y="1105"/>
                  </a:cubicBezTo>
                  <a:lnTo>
                    <a:pt x="2411" y="2676"/>
                  </a:lnTo>
                  <a:lnTo>
                    <a:pt x="5704" y="458"/>
                  </a:lnTo>
                  <a:cubicBezTo>
                    <a:pt x="5704" y="458"/>
                    <a:pt x="4666" y="0"/>
                    <a:pt x="329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6014776" y="2071752"/>
              <a:ext cx="211750" cy="138507"/>
            </a:xfrm>
            <a:custGeom>
              <a:avLst/>
              <a:gdLst/>
              <a:ahLst/>
              <a:cxnLst/>
              <a:rect l="l" t="t" r="r" b="b"/>
              <a:pathLst>
                <a:path w="5016" h="3281" extrusionOk="0">
                  <a:moveTo>
                    <a:pt x="4630" y="0"/>
                  </a:moveTo>
                  <a:cubicBezTo>
                    <a:pt x="4569" y="0"/>
                    <a:pt x="4507" y="17"/>
                    <a:pt x="4452" y="53"/>
                  </a:cubicBezTo>
                  <a:lnTo>
                    <a:pt x="0" y="2833"/>
                  </a:lnTo>
                  <a:cubicBezTo>
                    <a:pt x="0" y="2833"/>
                    <a:pt x="141" y="3280"/>
                    <a:pt x="257" y="3280"/>
                  </a:cubicBezTo>
                  <a:cubicBezTo>
                    <a:pt x="261" y="3280"/>
                    <a:pt x="265" y="3280"/>
                    <a:pt x="269" y="3278"/>
                  </a:cubicBezTo>
                  <a:cubicBezTo>
                    <a:pt x="370" y="3245"/>
                    <a:pt x="3713" y="1262"/>
                    <a:pt x="4797" y="624"/>
                  </a:cubicBezTo>
                  <a:cubicBezTo>
                    <a:pt x="4973" y="523"/>
                    <a:pt x="5015" y="280"/>
                    <a:pt x="4889" y="120"/>
                  </a:cubicBezTo>
                  <a:cubicBezTo>
                    <a:pt x="4822" y="43"/>
                    <a:pt x="4727" y="0"/>
                    <a:pt x="463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6309435" y="1925478"/>
              <a:ext cx="132344" cy="120313"/>
            </a:xfrm>
            <a:custGeom>
              <a:avLst/>
              <a:gdLst/>
              <a:ahLst/>
              <a:cxnLst/>
              <a:rect l="l" t="t" r="r" b="b"/>
              <a:pathLst>
                <a:path w="3135" h="2850" extrusionOk="0">
                  <a:moveTo>
                    <a:pt x="1560" y="0"/>
                  </a:moveTo>
                  <a:cubicBezTo>
                    <a:pt x="917" y="0"/>
                    <a:pt x="335" y="445"/>
                    <a:pt x="177" y="1098"/>
                  </a:cubicBezTo>
                  <a:cubicBezTo>
                    <a:pt x="1" y="1863"/>
                    <a:pt x="471" y="2636"/>
                    <a:pt x="1236" y="2812"/>
                  </a:cubicBezTo>
                  <a:cubicBezTo>
                    <a:pt x="1345" y="2837"/>
                    <a:pt x="1455" y="2849"/>
                    <a:pt x="1562" y="2849"/>
                  </a:cubicBezTo>
                  <a:cubicBezTo>
                    <a:pt x="2214" y="2849"/>
                    <a:pt x="2798" y="2410"/>
                    <a:pt x="2949" y="1754"/>
                  </a:cubicBezTo>
                  <a:cubicBezTo>
                    <a:pt x="3134" y="989"/>
                    <a:pt x="2655" y="216"/>
                    <a:pt x="1891" y="40"/>
                  </a:cubicBezTo>
                  <a:cubicBezTo>
                    <a:pt x="1780" y="13"/>
                    <a:pt x="1669" y="0"/>
                    <a:pt x="1560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6313361" y="1922945"/>
              <a:ext cx="122719" cy="123817"/>
            </a:xfrm>
            <a:custGeom>
              <a:avLst/>
              <a:gdLst/>
              <a:ahLst/>
              <a:cxnLst/>
              <a:rect l="l" t="t" r="r" b="b"/>
              <a:pathLst>
                <a:path w="2907" h="2933" extrusionOk="0">
                  <a:moveTo>
                    <a:pt x="1468" y="0"/>
                  </a:moveTo>
                  <a:cubicBezTo>
                    <a:pt x="1306" y="0"/>
                    <a:pt x="1138" y="25"/>
                    <a:pt x="975" y="83"/>
                  </a:cubicBezTo>
                  <a:cubicBezTo>
                    <a:pt x="714" y="176"/>
                    <a:pt x="471" y="352"/>
                    <a:pt x="294" y="596"/>
                  </a:cubicBezTo>
                  <a:cubicBezTo>
                    <a:pt x="109" y="839"/>
                    <a:pt x="9" y="1150"/>
                    <a:pt x="0" y="1469"/>
                  </a:cubicBezTo>
                  <a:cubicBezTo>
                    <a:pt x="9" y="1788"/>
                    <a:pt x="109" y="2099"/>
                    <a:pt x="294" y="2334"/>
                  </a:cubicBezTo>
                  <a:cubicBezTo>
                    <a:pt x="471" y="2578"/>
                    <a:pt x="714" y="2754"/>
                    <a:pt x="975" y="2847"/>
                  </a:cubicBezTo>
                  <a:cubicBezTo>
                    <a:pt x="1133" y="2908"/>
                    <a:pt x="1294" y="2932"/>
                    <a:pt x="1451" y="2932"/>
                  </a:cubicBezTo>
                  <a:cubicBezTo>
                    <a:pt x="1552" y="2932"/>
                    <a:pt x="1652" y="2922"/>
                    <a:pt x="1747" y="2906"/>
                  </a:cubicBezTo>
                  <a:cubicBezTo>
                    <a:pt x="1991" y="2864"/>
                    <a:pt x="2193" y="2754"/>
                    <a:pt x="2361" y="2628"/>
                  </a:cubicBezTo>
                  <a:cubicBezTo>
                    <a:pt x="2688" y="2368"/>
                    <a:pt x="2831" y="2040"/>
                    <a:pt x="2873" y="1822"/>
                  </a:cubicBezTo>
                  <a:cubicBezTo>
                    <a:pt x="2898" y="1704"/>
                    <a:pt x="2907" y="1620"/>
                    <a:pt x="2907" y="1562"/>
                  </a:cubicBezTo>
                  <a:cubicBezTo>
                    <a:pt x="2907" y="1494"/>
                    <a:pt x="2907" y="1469"/>
                    <a:pt x="2898" y="1469"/>
                  </a:cubicBezTo>
                  <a:cubicBezTo>
                    <a:pt x="2890" y="1469"/>
                    <a:pt x="2898" y="1595"/>
                    <a:pt x="2840" y="1805"/>
                  </a:cubicBezTo>
                  <a:cubicBezTo>
                    <a:pt x="2781" y="2024"/>
                    <a:pt x="2638" y="2334"/>
                    <a:pt x="2319" y="2570"/>
                  </a:cubicBezTo>
                  <a:cubicBezTo>
                    <a:pt x="2159" y="2687"/>
                    <a:pt x="1957" y="2788"/>
                    <a:pt x="1731" y="2830"/>
                  </a:cubicBezTo>
                  <a:cubicBezTo>
                    <a:pt x="1653" y="2842"/>
                    <a:pt x="1572" y="2848"/>
                    <a:pt x="1488" y="2848"/>
                  </a:cubicBezTo>
                  <a:cubicBezTo>
                    <a:pt x="1328" y="2848"/>
                    <a:pt x="1160" y="2824"/>
                    <a:pt x="1000" y="2763"/>
                  </a:cubicBezTo>
                  <a:cubicBezTo>
                    <a:pt x="765" y="2679"/>
                    <a:pt x="529" y="2511"/>
                    <a:pt x="361" y="2284"/>
                  </a:cubicBezTo>
                  <a:cubicBezTo>
                    <a:pt x="193" y="2057"/>
                    <a:pt x="101" y="1763"/>
                    <a:pt x="101" y="1469"/>
                  </a:cubicBezTo>
                  <a:cubicBezTo>
                    <a:pt x="101" y="1167"/>
                    <a:pt x="193" y="881"/>
                    <a:pt x="361" y="654"/>
                  </a:cubicBezTo>
                  <a:cubicBezTo>
                    <a:pt x="529" y="419"/>
                    <a:pt x="765" y="260"/>
                    <a:pt x="1008" y="167"/>
                  </a:cubicBezTo>
                  <a:cubicBezTo>
                    <a:pt x="1156" y="109"/>
                    <a:pt x="1314" y="84"/>
                    <a:pt x="1467" y="84"/>
                  </a:cubicBezTo>
                  <a:cubicBezTo>
                    <a:pt x="1558" y="84"/>
                    <a:pt x="1647" y="93"/>
                    <a:pt x="1731" y="108"/>
                  </a:cubicBezTo>
                  <a:cubicBezTo>
                    <a:pt x="1957" y="142"/>
                    <a:pt x="2159" y="243"/>
                    <a:pt x="2319" y="360"/>
                  </a:cubicBezTo>
                  <a:cubicBezTo>
                    <a:pt x="2638" y="604"/>
                    <a:pt x="2781" y="915"/>
                    <a:pt x="2840" y="1125"/>
                  </a:cubicBezTo>
                  <a:cubicBezTo>
                    <a:pt x="2898" y="1343"/>
                    <a:pt x="2890" y="1469"/>
                    <a:pt x="2898" y="1469"/>
                  </a:cubicBezTo>
                  <a:cubicBezTo>
                    <a:pt x="2907" y="1469"/>
                    <a:pt x="2907" y="1436"/>
                    <a:pt x="2907" y="1377"/>
                  </a:cubicBezTo>
                  <a:cubicBezTo>
                    <a:pt x="2907" y="1318"/>
                    <a:pt x="2898" y="1226"/>
                    <a:pt x="2873" y="1116"/>
                  </a:cubicBezTo>
                  <a:cubicBezTo>
                    <a:pt x="2831" y="890"/>
                    <a:pt x="2688" y="562"/>
                    <a:pt x="2361" y="310"/>
                  </a:cubicBezTo>
                  <a:cubicBezTo>
                    <a:pt x="2193" y="184"/>
                    <a:pt x="1991" y="75"/>
                    <a:pt x="1747" y="24"/>
                  </a:cubicBezTo>
                  <a:cubicBezTo>
                    <a:pt x="1657" y="9"/>
                    <a:pt x="1563" y="0"/>
                    <a:pt x="146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6399184" y="1855444"/>
              <a:ext cx="110308" cy="169620"/>
            </a:xfrm>
            <a:custGeom>
              <a:avLst/>
              <a:gdLst/>
              <a:ahLst/>
              <a:cxnLst/>
              <a:rect l="l" t="t" r="r" b="b"/>
              <a:pathLst>
                <a:path w="2613" h="4018" extrusionOk="0">
                  <a:moveTo>
                    <a:pt x="13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0" y="19"/>
                    <a:pt x="252" y="153"/>
                    <a:pt x="597" y="430"/>
                  </a:cubicBezTo>
                  <a:cubicBezTo>
                    <a:pt x="773" y="565"/>
                    <a:pt x="966" y="750"/>
                    <a:pt x="1176" y="960"/>
                  </a:cubicBezTo>
                  <a:cubicBezTo>
                    <a:pt x="1369" y="1178"/>
                    <a:pt x="1579" y="1430"/>
                    <a:pt x="1764" y="1716"/>
                  </a:cubicBezTo>
                  <a:cubicBezTo>
                    <a:pt x="1941" y="2001"/>
                    <a:pt x="2092" y="2295"/>
                    <a:pt x="2209" y="2564"/>
                  </a:cubicBezTo>
                  <a:cubicBezTo>
                    <a:pt x="2319" y="2833"/>
                    <a:pt x="2403" y="3085"/>
                    <a:pt x="2453" y="3303"/>
                  </a:cubicBezTo>
                  <a:cubicBezTo>
                    <a:pt x="2562" y="3740"/>
                    <a:pt x="2587" y="4017"/>
                    <a:pt x="2604" y="4017"/>
                  </a:cubicBezTo>
                  <a:cubicBezTo>
                    <a:pt x="2613" y="4017"/>
                    <a:pt x="2613" y="3942"/>
                    <a:pt x="2604" y="3816"/>
                  </a:cubicBezTo>
                  <a:cubicBezTo>
                    <a:pt x="2596" y="3757"/>
                    <a:pt x="2587" y="3673"/>
                    <a:pt x="2579" y="3589"/>
                  </a:cubicBezTo>
                  <a:cubicBezTo>
                    <a:pt x="2562" y="3497"/>
                    <a:pt x="2554" y="3396"/>
                    <a:pt x="2520" y="3287"/>
                  </a:cubicBezTo>
                  <a:cubicBezTo>
                    <a:pt x="2478" y="3068"/>
                    <a:pt x="2394" y="2808"/>
                    <a:pt x="2293" y="2531"/>
                  </a:cubicBezTo>
                  <a:cubicBezTo>
                    <a:pt x="2176" y="2253"/>
                    <a:pt x="2033" y="1951"/>
                    <a:pt x="1840" y="1665"/>
                  </a:cubicBezTo>
                  <a:cubicBezTo>
                    <a:pt x="1655" y="1371"/>
                    <a:pt x="1445" y="1119"/>
                    <a:pt x="1235" y="901"/>
                  </a:cubicBezTo>
                  <a:cubicBezTo>
                    <a:pt x="1025" y="683"/>
                    <a:pt x="823" y="506"/>
                    <a:pt x="639" y="372"/>
                  </a:cubicBezTo>
                  <a:cubicBezTo>
                    <a:pt x="555" y="304"/>
                    <a:pt x="462" y="254"/>
                    <a:pt x="387" y="204"/>
                  </a:cubicBezTo>
                  <a:cubicBezTo>
                    <a:pt x="311" y="153"/>
                    <a:pt x="244" y="111"/>
                    <a:pt x="193" y="86"/>
                  </a:cubicBezTo>
                  <a:cubicBezTo>
                    <a:pt x="88" y="33"/>
                    <a:pt x="30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6381453" y="1860763"/>
              <a:ext cx="111743" cy="172828"/>
            </a:xfrm>
            <a:custGeom>
              <a:avLst/>
              <a:gdLst/>
              <a:ahLst/>
              <a:cxnLst/>
              <a:rect l="l" t="t" r="r" b="b"/>
              <a:pathLst>
                <a:path w="2647" h="4094" extrusionOk="0">
                  <a:moveTo>
                    <a:pt x="13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0" y="19"/>
                    <a:pt x="252" y="153"/>
                    <a:pt x="605" y="439"/>
                  </a:cubicBezTo>
                  <a:cubicBezTo>
                    <a:pt x="781" y="582"/>
                    <a:pt x="983" y="767"/>
                    <a:pt x="1185" y="985"/>
                  </a:cubicBezTo>
                  <a:cubicBezTo>
                    <a:pt x="1386" y="1203"/>
                    <a:pt x="1596" y="1464"/>
                    <a:pt x="1781" y="1749"/>
                  </a:cubicBezTo>
                  <a:cubicBezTo>
                    <a:pt x="1966" y="2043"/>
                    <a:pt x="2117" y="2337"/>
                    <a:pt x="2235" y="2615"/>
                  </a:cubicBezTo>
                  <a:cubicBezTo>
                    <a:pt x="2352" y="2892"/>
                    <a:pt x="2436" y="3152"/>
                    <a:pt x="2487" y="3371"/>
                  </a:cubicBezTo>
                  <a:cubicBezTo>
                    <a:pt x="2596" y="3816"/>
                    <a:pt x="2621" y="4093"/>
                    <a:pt x="2638" y="4093"/>
                  </a:cubicBezTo>
                  <a:cubicBezTo>
                    <a:pt x="2646" y="4093"/>
                    <a:pt x="2646" y="4026"/>
                    <a:pt x="2629" y="3891"/>
                  </a:cubicBezTo>
                  <a:cubicBezTo>
                    <a:pt x="2629" y="3833"/>
                    <a:pt x="2621" y="3749"/>
                    <a:pt x="2604" y="3665"/>
                  </a:cubicBezTo>
                  <a:cubicBezTo>
                    <a:pt x="2596" y="3572"/>
                    <a:pt x="2579" y="3471"/>
                    <a:pt x="2554" y="3354"/>
                  </a:cubicBezTo>
                  <a:cubicBezTo>
                    <a:pt x="2503" y="3127"/>
                    <a:pt x="2428" y="2867"/>
                    <a:pt x="2319" y="2581"/>
                  </a:cubicBezTo>
                  <a:cubicBezTo>
                    <a:pt x="2201" y="2304"/>
                    <a:pt x="2050" y="2001"/>
                    <a:pt x="1865" y="1699"/>
                  </a:cubicBezTo>
                  <a:cubicBezTo>
                    <a:pt x="1672" y="1405"/>
                    <a:pt x="1462" y="1145"/>
                    <a:pt x="1252" y="918"/>
                  </a:cubicBezTo>
                  <a:cubicBezTo>
                    <a:pt x="1042" y="699"/>
                    <a:pt x="832" y="523"/>
                    <a:pt x="647" y="388"/>
                  </a:cubicBezTo>
                  <a:cubicBezTo>
                    <a:pt x="555" y="313"/>
                    <a:pt x="471" y="254"/>
                    <a:pt x="395" y="204"/>
                  </a:cubicBezTo>
                  <a:cubicBezTo>
                    <a:pt x="319" y="153"/>
                    <a:pt x="252" y="120"/>
                    <a:pt x="193" y="86"/>
                  </a:cubicBezTo>
                  <a:cubicBezTo>
                    <a:pt x="88" y="33"/>
                    <a:pt x="29" y="1"/>
                    <a:pt x="1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6925433" y="1716135"/>
              <a:ext cx="72399" cy="234462"/>
            </a:xfrm>
            <a:custGeom>
              <a:avLst/>
              <a:gdLst/>
              <a:ahLst/>
              <a:cxnLst/>
              <a:rect l="l" t="t" r="r" b="b"/>
              <a:pathLst>
                <a:path w="1715" h="5554" extrusionOk="0">
                  <a:moveTo>
                    <a:pt x="0" y="1"/>
                  </a:moveTo>
                  <a:lnTo>
                    <a:pt x="0" y="5553"/>
                  </a:lnTo>
                  <a:lnTo>
                    <a:pt x="1714" y="5553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7058747" y="1619675"/>
              <a:ext cx="72736" cy="330923"/>
            </a:xfrm>
            <a:custGeom>
              <a:avLst/>
              <a:gdLst/>
              <a:ahLst/>
              <a:cxnLst/>
              <a:rect l="l" t="t" r="r" b="b"/>
              <a:pathLst>
                <a:path w="1723" h="7839" extrusionOk="0">
                  <a:moveTo>
                    <a:pt x="1" y="1"/>
                  </a:moveTo>
                  <a:lnTo>
                    <a:pt x="1" y="7838"/>
                  </a:lnTo>
                  <a:lnTo>
                    <a:pt x="1723" y="7838"/>
                  </a:lnTo>
                  <a:lnTo>
                    <a:pt x="1723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7200969" y="1575012"/>
              <a:ext cx="72399" cy="375587"/>
            </a:xfrm>
            <a:custGeom>
              <a:avLst/>
              <a:gdLst/>
              <a:ahLst/>
              <a:cxnLst/>
              <a:rect l="l" t="t" r="r" b="b"/>
              <a:pathLst>
                <a:path w="1715" h="8897" extrusionOk="0">
                  <a:moveTo>
                    <a:pt x="1" y="0"/>
                  </a:moveTo>
                  <a:lnTo>
                    <a:pt x="1" y="8896"/>
                  </a:lnTo>
                  <a:lnTo>
                    <a:pt x="1714" y="8896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7342811" y="1527140"/>
              <a:ext cx="72736" cy="423459"/>
            </a:xfrm>
            <a:custGeom>
              <a:avLst/>
              <a:gdLst/>
              <a:ahLst/>
              <a:cxnLst/>
              <a:rect l="l" t="t" r="r" b="b"/>
              <a:pathLst>
                <a:path w="1723" h="10031" extrusionOk="0">
                  <a:moveTo>
                    <a:pt x="1" y="0"/>
                  </a:moveTo>
                  <a:lnTo>
                    <a:pt x="1" y="10030"/>
                  </a:lnTo>
                  <a:lnTo>
                    <a:pt x="1723" y="10030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5264746" y="3711244"/>
              <a:ext cx="103216" cy="101443"/>
            </a:xfrm>
            <a:custGeom>
              <a:avLst/>
              <a:gdLst/>
              <a:ahLst/>
              <a:cxnLst/>
              <a:rect l="l" t="t" r="r" b="b"/>
              <a:pathLst>
                <a:path w="2445" h="2403" extrusionOk="0">
                  <a:moveTo>
                    <a:pt x="1201" y="0"/>
                  </a:moveTo>
                  <a:cubicBezTo>
                    <a:pt x="1016" y="0"/>
                    <a:pt x="722" y="59"/>
                    <a:pt x="454" y="278"/>
                  </a:cubicBezTo>
                  <a:cubicBezTo>
                    <a:pt x="328" y="387"/>
                    <a:pt x="202" y="530"/>
                    <a:pt x="126" y="714"/>
                  </a:cubicBezTo>
                  <a:cubicBezTo>
                    <a:pt x="42" y="899"/>
                    <a:pt x="0" y="1118"/>
                    <a:pt x="34" y="1344"/>
                  </a:cubicBezTo>
                  <a:cubicBezTo>
                    <a:pt x="42" y="1462"/>
                    <a:pt x="76" y="1571"/>
                    <a:pt x="126" y="1680"/>
                  </a:cubicBezTo>
                  <a:cubicBezTo>
                    <a:pt x="168" y="1790"/>
                    <a:pt x="235" y="1899"/>
                    <a:pt x="319" y="1991"/>
                  </a:cubicBezTo>
                  <a:cubicBezTo>
                    <a:pt x="479" y="2176"/>
                    <a:pt x="706" y="2319"/>
                    <a:pt x="966" y="2378"/>
                  </a:cubicBezTo>
                  <a:cubicBezTo>
                    <a:pt x="1050" y="2395"/>
                    <a:pt x="1136" y="2403"/>
                    <a:pt x="1222" y="2403"/>
                  </a:cubicBezTo>
                  <a:cubicBezTo>
                    <a:pt x="1393" y="2403"/>
                    <a:pt x="1563" y="2369"/>
                    <a:pt x="1714" y="2302"/>
                  </a:cubicBezTo>
                  <a:cubicBezTo>
                    <a:pt x="1831" y="2252"/>
                    <a:pt x="1932" y="2185"/>
                    <a:pt x="2025" y="2109"/>
                  </a:cubicBezTo>
                  <a:cubicBezTo>
                    <a:pt x="2109" y="2033"/>
                    <a:pt x="2193" y="1941"/>
                    <a:pt x="2251" y="1840"/>
                  </a:cubicBezTo>
                  <a:cubicBezTo>
                    <a:pt x="2377" y="1655"/>
                    <a:pt x="2428" y="1437"/>
                    <a:pt x="2436" y="1235"/>
                  </a:cubicBezTo>
                  <a:cubicBezTo>
                    <a:pt x="2445" y="1034"/>
                    <a:pt x="2394" y="849"/>
                    <a:pt x="2319" y="689"/>
                  </a:cubicBezTo>
                  <a:cubicBezTo>
                    <a:pt x="2176" y="378"/>
                    <a:pt x="1932" y="210"/>
                    <a:pt x="1764" y="135"/>
                  </a:cubicBezTo>
                  <a:cubicBezTo>
                    <a:pt x="1596" y="51"/>
                    <a:pt x="1487" y="42"/>
                    <a:pt x="1487" y="42"/>
                  </a:cubicBezTo>
                  <a:lnTo>
                    <a:pt x="1487" y="42"/>
                  </a:lnTo>
                  <a:cubicBezTo>
                    <a:pt x="1487" y="51"/>
                    <a:pt x="1588" y="68"/>
                    <a:pt x="1756" y="152"/>
                  </a:cubicBezTo>
                  <a:cubicBezTo>
                    <a:pt x="1915" y="236"/>
                    <a:pt x="2142" y="412"/>
                    <a:pt x="2277" y="714"/>
                  </a:cubicBezTo>
                  <a:cubicBezTo>
                    <a:pt x="2344" y="866"/>
                    <a:pt x="2386" y="1042"/>
                    <a:pt x="2377" y="1235"/>
                  </a:cubicBezTo>
                  <a:cubicBezTo>
                    <a:pt x="2369" y="1420"/>
                    <a:pt x="2319" y="1630"/>
                    <a:pt x="2193" y="1815"/>
                  </a:cubicBezTo>
                  <a:cubicBezTo>
                    <a:pt x="2142" y="1899"/>
                    <a:pt x="2067" y="1983"/>
                    <a:pt x="1983" y="2059"/>
                  </a:cubicBezTo>
                  <a:cubicBezTo>
                    <a:pt x="1890" y="2134"/>
                    <a:pt x="1798" y="2193"/>
                    <a:pt x="1689" y="2243"/>
                  </a:cubicBezTo>
                  <a:cubicBezTo>
                    <a:pt x="1550" y="2304"/>
                    <a:pt x="1389" y="2336"/>
                    <a:pt x="1228" y="2336"/>
                  </a:cubicBezTo>
                  <a:cubicBezTo>
                    <a:pt x="1146" y="2336"/>
                    <a:pt x="1063" y="2328"/>
                    <a:pt x="983" y="2311"/>
                  </a:cubicBezTo>
                  <a:cubicBezTo>
                    <a:pt x="739" y="2252"/>
                    <a:pt x="521" y="2126"/>
                    <a:pt x="370" y="1949"/>
                  </a:cubicBezTo>
                  <a:cubicBezTo>
                    <a:pt x="286" y="1857"/>
                    <a:pt x="227" y="1756"/>
                    <a:pt x="185" y="1655"/>
                  </a:cubicBezTo>
                  <a:cubicBezTo>
                    <a:pt x="134" y="1554"/>
                    <a:pt x="109" y="1445"/>
                    <a:pt x="92" y="1336"/>
                  </a:cubicBezTo>
                  <a:cubicBezTo>
                    <a:pt x="59" y="1126"/>
                    <a:pt x="101" y="916"/>
                    <a:pt x="176" y="740"/>
                  </a:cubicBezTo>
                  <a:cubicBezTo>
                    <a:pt x="244" y="563"/>
                    <a:pt x="361" y="420"/>
                    <a:pt x="487" y="311"/>
                  </a:cubicBezTo>
                  <a:cubicBezTo>
                    <a:pt x="739" y="93"/>
                    <a:pt x="1016" y="34"/>
                    <a:pt x="1201" y="34"/>
                  </a:cubicBezTo>
                  <a:cubicBezTo>
                    <a:pt x="1228" y="33"/>
                    <a:pt x="1254" y="32"/>
                    <a:pt x="1277" y="32"/>
                  </a:cubicBezTo>
                  <a:cubicBezTo>
                    <a:pt x="1390" y="32"/>
                    <a:pt x="1460" y="44"/>
                    <a:pt x="1480" y="44"/>
                  </a:cubicBezTo>
                  <a:cubicBezTo>
                    <a:pt x="1485" y="44"/>
                    <a:pt x="1487" y="44"/>
                    <a:pt x="1487" y="42"/>
                  </a:cubicBezTo>
                  <a:cubicBezTo>
                    <a:pt x="1487" y="42"/>
                    <a:pt x="1386" y="9"/>
                    <a:pt x="120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5173604" y="3620820"/>
              <a:ext cx="281954" cy="281616"/>
            </a:xfrm>
            <a:custGeom>
              <a:avLst/>
              <a:gdLst/>
              <a:ahLst/>
              <a:cxnLst/>
              <a:rect l="l" t="t" r="r" b="b"/>
              <a:pathLst>
                <a:path w="6679" h="6671" extrusionOk="0">
                  <a:moveTo>
                    <a:pt x="3512" y="0"/>
                  </a:moveTo>
                  <a:lnTo>
                    <a:pt x="3503" y="9"/>
                  </a:lnTo>
                  <a:cubicBezTo>
                    <a:pt x="3420" y="191"/>
                    <a:pt x="3321" y="390"/>
                    <a:pt x="3221" y="597"/>
                  </a:cubicBezTo>
                  <a:lnTo>
                    <a:pt x="3221" y="597"/>
                  </a:lnTo>
                  <a:cubicBezTo>
                    <a:pt x="3004" y="606"/>
                    <a:pt x="2772" y="646"/>
                    <a:pt x="2540" y="717"/>
                  </a:cubicBezTo>
                  <a:lnTo>
                    <a:pt x="2540" y="717"/>
                  </a:lnTo>
                  <a:lnTo>
                    <a:pt x="2075" y="252"/>
                  </a:lnTo>
                  <a:lnTo>
                    <a:pt x="2058" y="244"/>
                  </a:lnTo>
                  <a:lnTo>
                    <a:pt x="2041" y="252"/>
                  </a:lnTo>
                  <a:cubicBezTo>
                    <a:pt x="1756" y="437"/>
                    <a:pt x="1445" y="630"/>
                    <a:pt x="1117" y="840"/>
                  </a:cubicBezTo>
                  <a:lnTo>
                    <a:pt x="1101" y="849"/>
                  </a:lnTo>
                  <a:lnTo>
                    <a:pt x="1109" y="866"/>
                  </a:lnTo>
                  <a:cubicBezTo>
                    <a:pt x="1175" y="1055"/>
                    <a:pt x="1249" y="1269"/>
                    <a:pt x="1323" y="1483"/>
                  </a:cubicBezTo>
                  <a:lnTo>
                    <a:pt x="1323" y="1483"/>
                  </a:lnTo>
                  <a:cubicBezTo>
                    <a:pt x="1173" y="1637"/>
                    <a:pt x="1037" y="1828"/>
                    <a:pt x="925" y="2042"/>
                  </a:cubicBezTo>
                  <a:lnTo>
                    <a:pt x="252" y="2042"/>
                  </a:lnTo>
                  <a:lnTo>
                    <a:pt x="252" y="2067"/>
                  </a:lnTo>
                  <a:cubicBezTo>
                    <a:pt x="177" y="2403"/>
                    <a:pt x="93" y="2764"/>
                    <a:pt x="9" y="3134"/>
                  </a:cubicBezTo>
                  <a:lnTo>
                    <a:pt x="0" y="3159"/>
                  </a:lnTo>
                  <a:lnTo>
                    <a:pt x="25" y="3176"/>
                  </a:lnTo>
                  <a:cubicBezTo>
                    <a:pt x="205" y="3257"/>
                    <a:pt x="409" y="3355"/>
                    <a:pt x="606" y="3453"/>
                  </a:cubicBezTo>
                  <a:lnTo>
                    <a:pt x="606" y="3453"/>
                  </a:lnTo>
                  <a:cubicBezTo>
                    <a:pt x="616" y="3667"/>
                    <a:pt x="656" y="3902"/>
                    <a:pt x="725" y="4123"/>
                  </a:cubicBezTo>
                  <a:lnTo>
                    <a:pt x="725" y="4123"/>
                  </a:lnTo>
                  <a:cubicBezTo>
                    <a:pt x="578" y="4269"/>
                    <a:pt x="423" y="4424"/>
                    <a:pt x="269" y="4579"/>
                  </a:cubicBezTo>
                  <a:lnTo>
                    <a:pt x="252" y="4604"/>
                  </a:lnTo>
                  <a:lnTo>
                    <a:pt x="261" y="4621"/>
                  </a:lnTo>
                  <a:cubicBezTo>
                    <a:pt x="454" y="4915"/>
                    <a:pt x="647" y="5234"/>
                    <a:pt x="849" y="5553"/>
                  </a:cubicBezTo>
                  <a:lnTo>
                    <a:pt x="865" y="5578"/>
                  </a:lnTo>
                  <a:lnTo>
                    <a:pt x="891" y="5561"/>
                  </a:lnTo>
                  <a:cubicBezTo>
                    <a:pt x="1087" y="5496"/>
                    <a:pt x="1291" y="5423"/>
                    <a:pt x="1503" y="5349"/>
                  </a:cubicBezTo>
                  <a:lnTo>
                    <a:pt x="1503" y="5349"/>
                  </a:lnTo>
                  <a:cubicBezTo>
                    <a:pt x="1663" y="5499"/>
                    <a:pt x="1853" y="5633"/>
                    <a:pt x="2058" y="5745"/>
                  </a:cubicBezTo>
                  <a:lnTo>
                    <a:pt x="2058" y="5745"/>
                  </a:lnTo>
                  <a:lnTo>
                    <a:pt x="2058" y="5746"/>
                  </a:lnTo>
                  <a:lnTo>
                    <a:pt x="2058" y="5763"/>
                  </a:lnTo>
                  <a:lnTo>
                    <a:pt x="2058" y="5805"/>
                  </a:lnTo>
                  <a:lnTo>
                    <a:pt x="2058" y="5889"/>
                  </a:lnTo>
                  <a:lnTo>
                    <a:pt x="2058" y="6057"/>
                  </a:lnTo>
                  <a:cubicBezTo>
                    <a:pt x="2058" y="6166"/>
                    <a:pt x="2058" y="6275"/>
                    <a:pt x="2058" y="6385"/>
                  </a:cubicBezTo>
                  <a:lnTo>
                    <a:pt x="2058" y="6418"/>
                  </a:lnTo>
                  <a:lnTo>
                    <a:pt x="2083" y="6418"/>
                  </a:lnTo>
                  <a:cubicBezTo>
                    <a:pt x="2445" y="6502"/>
                    <a:pt x="2806" y="6586"/>
                    <a:pt x="3159" y="6662"/>
                  </a:cubicBezTo>
                  <a:lnTo>
                    <a:pt x="3184" y="6670"/>
                  </a:lnTo>
                  <a:lnTo>
                    <a:pt x="3192" y="6645"/>
                  </a:lnTo>
                  <a:cubicBezTo>
                    <a:pt x="3289" y="6451"/>
                    <a:pt x="3378" y="6258"/>
                    <a:pt x="3467" y="6064"/>
                  </a:cubicBezTo>
                  <a:lnTo>
                    <a:pt x="3467" y="6064"/>
                  </a:lnTo>
                  <a:cubicBezTo>
                    <a:pt x="3699" y="6047"/>
                    <a:pt x="3930" y="6008"/>
                    <a:pt x="4147" y="5945"/>
                  </a:cubicBezTo>
                  <a:lnTo>
                    <a:pt x="4147" y="5945"/>
                  </a:lnTo>
                  <a:cubicBezTo>
                    <a:pt x="4302" y="6100"/>
                    <a:pt x="4457" y="6247"/>
                    <a:pt x="4604" y="6401"/>
                  </a:cubicBezTo>
                  <a:lnTo>
                    <a:pt x="4620" y="6418"/>
                  </a:lnTo>
                  <a:lnTo>
                    <a:pt x="4646" y="6401"/>
                  </a:lnTo>
                  <a:cubicBezTo>
                    <a:pt x="4956" y="6200"/>
                    <a:pt x="5267" y="6007"/>
                    <a:pt x="5570" y="5813"/>
                  </a:cubicBezTo>
                  <a:lnTo>
                    <a:pt x="5595" y="5797"/>
                  </a:lnTo>
                  <a:lnTo>
                    <a:pt x="5586" y="5771"/>
                  </a:lnTo>
                  <a:cubicBezTo>
                    <a:pt x="5513" y="5567"/>
                    <a:pt x="5439" y="5363"/>
                    <a:pt x="5366" y="5167"/>
                  </a:cubicBezTo>
                  <a:lnTo>
                    <a:pt x="5366" y="5167"/>
                  </a:lnTo>
                  <a:cubicBezTo>
                    <a:pt x="5523" y="4992"/>
                    <a:pt x="5658" y="4801"/>
                    <a:pt x="5762" y="4604"/>
                  </a:cubicBezTo>
                  <a:lnTo>
                    <a:pt x="6426" y="4604"/>
                  </a:lnTo>
                  <a:lnTo>
                    <a:pt x="6435" y="4579"/>
                  </a:lnTo>
                  <a:cubicBezTo>
                    <a:pt x="6519" y="4201"/>
                    <a:pt x="6594" y="3848"/>
                    <a:pt x="6670" y="3512"/>
                  </a:cubicBezTo>
                  <a:lnTo>
                    <a:pt x="6678" y="3486"/>
                  </a:lnTo>
                  <a:lnTo>
                    <a:pt x="6653" y="3478"/>
                  </a:lnTo>
                  <a:cubicBezTo>
                    <a:pt x="6449" y="3380"/>
                    <a:pt x="6260" y="3290"/>
                    <a:pt x="6072" y="3200"/>
                  </a:cubicBezTo>
                  <a:lnTo>
                    <a:pt x="6072" y="3200"/>
                  </a:lnTo>
                  <a:cubicBezTo>
                    <a:pt x="6055" y="2951"/>
                    <a:pt x="6015" y="2726"/>
                    <a:pt x="5951" y="2516"/>
                  </a:cubicBezTo>
                  <a:lnTo>
                    <a:pt x="5951" y="2516"/>
                  </a:lnTo>
                  <a:cubicBezTo>
                    <a:pt x="6115" y="2345"/>
                    <a:pt x="6262" y="2198"/>
                    <a:pt x="6410" y="2058"/>
                  </a:cubicBezTo>
                  <a:lnTo>
                    <a:pt x="6418" y="2042"/>
                  </a:lnTo>
                  <a:lnTo>
                    <a:pt x="6410" y="2033"/>
                  </a:lnTo>
                  <a:cubicBezTo>
                    <a:pt x="6174" y="1672"/>
                    <a:pt x="5981" y="1370"/>
                    <a:pt x="5813" y="1109"/>
                  </a:cubicBezTo>
                  <a:lnTo>
                    <a:pt x="5813" y="1092"/>
                  </a:lnTo>
                  <a:lnTo>
                    <a:pt x="5796" y="1101"/>
                  </a:lnTo>
                  <a:cubicBezTo>
                    <a:pt x="5556" y="1192"/>
                    <a:pt x="5348" y="1267"/>
                    <a:pt x="5181" y="1325"/>
                  </a:cubicBezTo>
                  <a:lnTo>
                    <a:pt x="5181" y="1325"/>
                  </a:lnTo>
                  <a:cubicBezTo>
                    <a:pt x="5005" y="1167"/>
                    <a:pt x="4855" y="1067"/>
                    <a:pt x="4746" y="1008"/>
                  </a:cubicBezTo>
                  <a:cubicBezTo>
                    <a:pt x="4696" y="975"/>
                    <a:pt x="4662" y="958"/>
                    <a:pt x="4629" y="941"/>
                  </a:cubicBezTo>
                  <a:cubicBezTo>
                    <a:pt x="4604" y="933"/>
                    <a:pt x="4596" y="925"/>
                    <a:pt x="4595" y="924"/>
                  </a:cubicBezTo>
                  <a:lnTo>
                    <a:pt x="4595" y="924"/>
                  </a:lnTo>
                  <a:cubicBezTo>
                    <a:pt x="4596" y="925"/>
                    <a:pt x="4604" y="933"/>
                    <a:pt x="4620" y="941"/>
                  </a:cubicBezTo>
                  <a:cubicBezTo>
                    <a:pt x="4654" y="958"/>
                    <a:pt x="4688" y="983"/>
                    <a:pt x="4738" y="1017"/>
                  </a:cubicBezTo>
                  <a:cubicBezTo>
                    <a:pt x="4839" y="1076"/>
                    <a:pt x="4990" y="1176"/>
                    <a:pt x="5166" y="1344"/>
                  </a:cubicBezTo>
                  <a:lnTo>
                    <a:pt x="5175" y="1344"/>
                  </a:lnTo>
                  <a:cubicBezTo>
                    <a:pt x="5349" y="1286"/>
                    <a:pt x="5548" y="1212"/>
                    <a:pt x="5795" y="1129"/>
                  </a:cubicBezTo>
                  <a:lnTo>
                    <a:pt x="5795" y="1129"/>
                  </a:lnTo>
                  <a:cubicBezTo>
                    <a:pt x="5952" y="1392"/>
                    <a:pt x="6140" y="1688"/>
                    <a:pt x="6361" y="2039"/>
                  </a:cubicBezTo>
                  <a:lnTo>
                    <a:pt x="6361" y="2039"/>
                  </a:lnTo>
                  <a:cubicBezTo>
                    <a:pt x="6215" y="2178"/>
                    <a:pt x="6068" y="2333"/>
                    <a:pt x="5906" y="2495"/>
                  </a:cubicBezTo>
                  <a:lnTo>
                    <a:pt x="5889" y="2504"/>
                  </a:lnTo>
                  <a:lnTo>
                    <a:pt x="5897" y="2512"/>
                  </a:lnTo>
                  <a:cubicBezTo>
                    <a:pt x="5964" y="2730"/>
                    <a:pt x="6006" y="2966"/>
                    <a:pt x="6015" y="3218"/>
                  </a:cubicBezTo>
                  <a:lnTo>
                    <a:pt x="6015" y="3234"/>
                  </a:lnTo>
                  <a:lnTo>
                    <a:pt x="6032" y="3234"/>
                  </a:lnTo>
                  <a:cubicBezTo>
                    <a:pt x="6220" y="3325"/>
                    <a:pt x="6409" y="3423"/>
                    <a:pt x="6613" y="3521"/>
                  </a:cubicBezTo>
                  <a:lnTo>
                    <a:pt x="6613" y="3521"/>
                  </a:lnTo>
                  <a:cubicBezTo>
                    <a:pt x="6534" y="3842"/>
                    <a:pt x="6461" y="4186"/>
                    <a:pt x="6382" y="4545"/>
                  </a:cubicBezTo>
                  <a:lnTo>
                    <a:pt x="5721" y="4545"/>
                  </a:lnTo>
                  <a:lnTo>
                    <a:pt x="5712" y="4562"/>
                  </a:lnTo>
                  <a:cubicBezTo>
                    <a:pt x="5603" y="4763"/>
                    <a:pt x="5469" y="4965"/>
                    <a:pt x="5301" y="5141"/>
                  </a:cubicBezTo>
                  <a:lnTo>
                    <a:pt x="5292" y="5150"/>
                  </a:lnTo>
                  <a:lnTo>
                    <a:pt x="5292" y="5167"/>
                  </a:lnTo>
                  <a:cubicBezTo>
                    <a:pt x="5365" y="5369"/>
                    <a:pt x="5438" y="5571"/>
                    <a:pt x="5511" y="5773"/>
                  </a:cubicBezTo>
                  <a:lnTo>
                    <a:pt x="5511" y="5773"/>
                  </a:lnTo>
                  <a:cubicBezTo>
                    <a:pt x="5220" y="5951"/>
                    <a:pt x="4930" y="6144"/>
                    <a:pt x="4624" y="6330"/>
                  </a:cubicBezTo>
                  <a:lnTo>
                    <a:pt x="4624" y="6330"/>
                  </a:lnTo>
                  <a:cubicBezTo>
                    <a:pt x="4471" y="6185"/>
                    <a:pt x="4319" y="6033"/>
                    <a:pt x="4175" y="5881"/>
                  </a:cubicBezTo>
                  <a:lnTo>
                    <a:pt x="4158" y="5872"/>
                  </a:lnTo>
                  <a:lnTo>
                    <a:pt x="4142" y="5872"/>
                  </a:lnTo>
                  <a:cubicBezTo>
                    <a:pt x="3915" y="5948"/>
                    <a:pt x="3680" y="5990"/>
                    <a:pt x="3444" y="5998"/>
                  </a:cubicBezTo>
                  <a:lnTo>
                    <a:pt x="3419" y="5998"/>
                  </a:lnTo>
                  <a:lnTo>
                    <a:pt x="3411" y="6015"/>
                  </a:lnTo>
                  <a:cubicBezTo>
                    <a:pt x="3322" y="6209"/>
                    <a:pt x="3233" y="6395"/>
                    <a:pt x="3137" y="6588"/>
                  </a:cubicBezTo>
                  <a:lnTo>
                    <a:pt x="3137" y="6588"/>
                  </a:lnTo>
                  <a:cubicBezTo>
                    <a:pt x="2802" y="6516"/>
                    <a:pt x="2459" y="6437"/>
                    <a:pt x="2117" y="6365"/>
                  </a:cubicBezTo>
                  <a:lnTo>
                    <a:pt x="2117" y="6365"/>
                  </a:lnTo>
                  <a:cubicBezTo>
                    <a:pt x="2117" y="6262"/>
                    <a:pt x="2117" y="6160"/>
                    <a:pt x="2117" y="6057"/>
                  </a:cubicBezTo>
                  <a:lnTo>
                    <a:pt x="2117" y="5889"/>
                  </a:lnTo>
                  <a:lnTo>
                    <a:pt x="2117" y="5805"/>
                  </a:lnTo>
                  <a:lnTo>
                    <a:pt x="2117" y="5763"/>
                  </a:lnTo>
                  <a:lnTo>
                    <a:pt x="2117" y="5746"/>
                  </a:lnTo>
                  <a:lnTo>
                    <a:pt x="2117" y="5738"/>
                  </a:lnTo>
                  <a:lnTo>
                    <a:pt x="2117" y="5729"/>
                  </a:lnTo>
                  <a:lnTo>
                    <a:pt x="2117" y="5721"/>
                  </a:lnTo>
                  <a:cubicBezTo>
                    <a:pt x="2103" y="5696"/>
                    <a:pt x="2099" y="5689"/>
                    <a:pt x="2099" y="5689"/>
                  </a:cubicBezTo>
                  <a:lnTo>
                    <a:pt x="2099" y="5689"/>
                  </a:lnTo>
                  <a:cubicBezTo>
                    <a:pt x="2099" y="5689"/>
                    <a:pt x="2103" y="5697"/>
                    <a:pt x="2102" y="5697"/>
                  </a:cubicBezTo>
                  <a:cubicBezTo>
                    <a:pt x="2102" y="5697"/>
                    <a:pt x="2101" y="5697"/>
                    <a:pt x="2100" y="5696"/>
                  </a:cubicBezTo>
                  <a:cubicBezTo>
                    <a:pt x="1890" y="5578"/>
                    <a:pt x="1689" y="5444"/>
                    <a:pt x="1521" y="5284"/>
                  </a:cubicBezTo>
                  <a:lnTo>
                    <a:pt x="1512" y="5276"/>
                  </a:lnTo>
                  <a:lnTo>
                    <a:pt x="1487" y="5284"/>
                  </a:lnTo>
                  <a:cubicBezTo>
                    <a:pt x="1286" y="5356"/>
                    <a:pt x="1078" y="5429"/>
                    <a:pt x="891" y="5494"/>
                  </a:cubicBezTo>
                  <a:lnTo>
                    <a:pt x="891" y="5494"/>
                  </a:lnTo>
                  <a:cubicBezTo>
                    <a:pt x="700" y="5190"/>
                    <a:pt x="509" y="4888"/>
                    <a:pt x="332" y="4608"/>
                  </a:cubicBezTo>
                  <a:lnTo>
                    <a:pt x="332" y="4608"/>
                  </a:lnTo>
                  <a:cubicBezTo>
                    <a:pt x="485" y="4455"/>
                    <a:pt x="637" y="4303"/>
                    <a:pt x="781" y="4159"/>
                  </a:cubicBezTo>
                  <a:lnTo>
                    <a:pt x="798" y="4142"/>
                  </a:lnTo>
                  <a:lnTo>
                    <a:pt x="790" y="4125"/>
                  </a:lnTo>
                  <a:cubicBezTo>
                    <a:pt x="714" y="3890"/>
                    <a:pt x="672" y="3646"/>
                    <a:pt x="664" y="3428"/>
                  </a:cubicBezTo>
                  <a:lnTo>
                    <a:pt x="664" y="3411"/>
                  </a:lnTo>
                  <a:lnTo>
                    <a:pt x="647" y="3402"/>
                  </a:lnTo>
                  <a:cubicBezTo>
                    <a:pt x="445" y="3306"/>
                    <a:pt x="251" y="3209"/>
                    <a:pt x="73" y="3127"/>
                  </a:cubicBezTo>
                  <a:lnTo>
                    <a:pt x="73" y="3127"/>
                  </a:lnTo>
                  <a:cubicBezTo>
                    <a:pt x="152" y="2775"/>
                    <a:pt x="225" y="2430"/>
                    <a:pt x="297" y="2100"/>
                  </a:cubicBezTo>
                  <a:lnTo>
                    <a:pt x="958" y="2100"/>
                  </a:lnTo>
                  <a:lnTo>
                    <a:pt x="966" y="2084"/>
                  </a:lnTo>
                  <a:cubicBezTo>
                    <a:pt x="1075" y="1865"/>
                    <a:pt x="1218" y="1664"/>
                    <a:pt x="1369" y="1504"/>
                  </a:cubicBezTo>
                  <a:lnTo>
                    <a:pt x="1386" y="1496"/>
                  </a:lnTo>
                  <a:lnTo>
                    <a:pt x="1378" y="1479"/>
                  </a:lnTo>
                  <a:cubicBezTo>
                    <a:pt x="1305" y="1269"/>
                    <a:pt x="1232" y="1059"/>
                    <a:pt x="1160" y="871"/>
                  </a:cubicBezTo>
                  <a:lnTo>
                    <a:pt x="1160" y="871"/>
                  </a:lnTo>
                  <a:cubicBezTo>
                    <a:pt x="1477" y="668"/>
                    <a:pt x="1779" y="480"/>
                    <a:pt x="2056" y="301"/>
                  </a:cubicBezTo>
                  <a:lnTo>
                    <a:pt x="2056" y="301"/>
                  </a:lnTo>
                  <a:cubicBezTo>
                    <a:pt x="2219" y="463"/>
                    <a:pt x="2373" y="618"/>
                    <a:pt x="2512" y="756"/>
                  </a:cubicBezTo>
                  <a:lnTo>
                    <a:pt x="2520" y="765"/>
                  </a:lnTo>
                  <a:lnTo>
                    <a:pt x="2537" y="765"/>
                  </a:lnTo>
                  <a:cubicBezTo>
                    <a:pt x="2772" y="689"/>
                    <a:pt x="3007" y="647"/>
                    <a:pt x="3234" y="639"/>
                  </a:cubicBezTo>
                  <a:lnTo>
                    <a:pt x="3243" y="639"/>
                  </a:lnTo>
                  <a:lnTo>
                    <a:pt x="3251" y="630"/>
                  </a:lnTo>
                  <a:cubicBezTo>
                    <a:pt x="3350" y="417"/>
                    <a:pt x="3448" y="220"/>
                    <a:pt x="3531" y="38"/>
                  </a:cubicBezTo>
                  <a:lnTo>
                    <a:pt x="3531" y="38"/>
                  </a:lnTo>
                  <a:cubicBezTo>
                    <a:pt x="3955" y="136"/>
                    <a:pt x="4307" y="210"/>
                    <a:pt x="4579" y="267"/>
                  </a:cubicBezTo>
                  <a:lnTo>
                    <a:pt x="4579" y="267"/>
                  </a:lnTo>
                  <a:cubicBezTo>
                    <a:pt x="4587" y="482"/>
                    <a:pt x="4587" y="640"/>
                    <a:pt x="4587" y="756"/>
                  </a:cubicBezTo>
                  <a:cubicBezTo>
                    <a:pt x="4587" y="807"/>
                    <a:pt x="4587" y="857"/>
                    <a:pt x="4587" y="882"/>
                  </a:cubicBezTo>
                  <a:cubicBezTo>
                    <a:pt x="4587" y="908"/>
                    <a:pt x="4595" y="924"/>
                    <a:pt x="4595" y="924"/>
                  </a:cubicBezTo>
                  <a:cubicBezTo>
                    <a:pt x="4595" y="924"/>
                    <a:pt x="4595" y="908"/>
                    <a:pt x="4595" y="874"/>
                  </a:cubicBezTo>
                  <a:cubicBezTo>
                    <a:pt x="4595" y="849"/>
                    <a:pt x="4595" y="807"/>
                    <a:pt x="4595" y="748"/>
                  </a:cubicBezTo>
                  <a:cubicBezTo>
                    <a:pt x="4604" y="639"/>
                    <a:pt x="4604" y="471"/>
                    <a:pt x="4604" y="261"/>
                  </a:cubicBezTo>
                  <a:lnTo>
                    <a:pt x="4604" y="252"/>
                  </a:lnTo>
                  <a:lnTo>
                    <a:pt x="4595" y="244"/>
                  </a:lnTo>
                  <a:cubicBezTo>
                    <a:pt x="4318" y="185"/>
                    <a:pt x="3957" y="101"/>
                    <a:pt x="35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5069333" y="3265499"/>
              <a:ext cx="308549" cy="308549"/>
            </a:xfrm>
            <a:custGeom>
              <a:avLst/>
              <a:gdLst/>
              <a:ahLst/>
              <a:cxnLst/>
              <a:rect l="l" t="t" r="r" b="b"/>
              <a:pathLst>
                <a:path w="7309" h="7309" extrusionOk="0">
                  <a:moveTo>
                    <a:pt x="5041" y="1000"/>
                  </a:moveTo>
                  <a:cubicBezTo>
                    <a:pt x="5276" y="1126"/>
                    <a:pt x="5494" y="1277"/>
                    <a:pt x="5687" y="1453"/>
                  </a:cubicBezTo>
                  <a:lnTo>
                    <a:pt x="6376" y="1210"/>
                  </a:lnTo>
                  <a:lnTo>
                    <a:pt x="7032" y="2235"/>
                  </a:lnTo>
                  <a:lnTo>
                    <a:pt x="6511" y="2755"/>
                  </a:lnTo>
                  <a:cubicBezTo>
                    <a:pt x="6586" y="3007"/>
                    <a:pt x="6637" y="3268"/>
                    <a:pt x="6645" y="3537"/>
                  </a:cubicBezTo>
                  <a:lnTo>
                    <a:pt x="7309" y="3847"/>
                  </a:lnTo>
                  <a:lnTo>
                    <a:pt x="7040" y="5032"/>
                  </a:lnTo>
                  <a:lnTo>
                    <a:pt x="6309" y="5040"/>
                  </a:lnTo>
                  <a:cubicBezTo>
                    <a:pt x="6183" y="5276"/>
                    <a:pt x="6032" y="5494"/>
                    <a:pt x="5855" y="5687"/>
                  </a:cubicBezTo>
                  <a:lnTo>
                    <a:pt x="6099" y="6376"/>
                  </a:lnTo>
                  <a:lnTo>
                    <a:pt x="5074" y="7023"/>
                  </a:lnTo>
                  <a:lnTo>
                    <a:pt x="4553" y="6510"/>
                  </a:lnTo>
                  <a:cubicBezTo>
                    <a:pt x="4301" y="6586"/>
                    <a:pt x="4041" y="6636"/>
                    <a:pt x="3772" y="6645"/>
                  </a:cubicBezTo>
                  <a:lnTo>
                    <a:pt x="3461" y="7308"/>
                  </a:lnTo>
                  <a:lnTo>
                    <a:pt x="2269" y="7040"/>
                  </a:lnTo>
                  <a:lnTo>
                    <a:pt x="2269" y="6309"/>
                  </a:lnTo>
                  <a:cubicBezTo>
                    <a:pt x="2033" y="6183"/>
                    <a:pt x="1815" y="6023"/>
                    <a:pt x="1622" y="5847"/>
                  </a:cubicBezTo>
                  <a:lnTo>
                    <a:pt x="933" y="6099"/>
                  </a:lnTo>
                  <a:lnTo>
                    <a:pt x="286" y="5074"/>
                  </a:lnTo>
                  <a:lnTo>
                    <a:pt x="798" y="4553"/>
                  </a:lnTo>
                  <a:cubicBezTo>
                    <a:pt x="723" y="4301"/>
                    <a:pt x="672" y="4041"/>
                    <a:pt x="664" y="3772"/>
                  </a:cubicBezTo>
                  <a:lnTo>
                    <a:pt x="0" y="3453"/>
                  </a:lnTo>
                  <a:lnTo>
                    <a:pt x="269" y="2268"/>
                  </a:lnTo>
                  <a:lnTo>
                    <a:pt x="1000" y="2268"/>
                  </a:lnTo>
                  <a:cubicBezTo>
                    <a:pt x="1126" y="2033"/>
                    <a:pt x="1277" y="1815"/>
                    <a:pt x="1454" y="1621"/>
                  </a:cubicBezTo>
                  <a:lnTo>
                    <a:pt x="1210" y="933"/>
                  </a:lnTo>
                  <a:lnTo>
                    <a:pt x="2235" y="277"/>
                  </a:lnTo>
                  <a:lnTo>
                    <a:pt x="2756" y="798"/>
                  </a:lnTo>
                  <a:cubicBezTo>
                    <a:pt x="3008" y="723"/>
                    <a:pt x="3268" y="672"/>
                    <a:pt x="3537" y="664"/>
                  </a:cubicBezTo>
                  <a:lnTo>
                    <a:pt x="3856" y="0"/>
                  </a:lnTo>
                  <a:lnTo>
                    <a:pt x="5041" y="269"/>
                  </a:lnTo>
                  <a:close/>
                  <a:moveTo>
                    <a:pt x="3991" y="2394"/>
                  </a:moveTo>
                  <a:cubicBezTo>
                    <a:pt x="3293" y="2235"/>
                    <a:pt x="2596" y="2680"/>
                    <a:pt x="2437" y="3377"/>
                  </a:cubicBezTo>
                  <a:cubicBezTo>
                    <a:pt x="2277" y="4083"/>
                    <a:pt x="2722" y="4780"/>
                    <a:pt x="3428" y="4931"/>
                  </a:cubicBezTo>
                  <a:cubicBezTo>
                    <a:pt x="4125" y="5091"/>
                    <a:pt x="4822" y="4654"/>
                    <a:pt x="4982" y="3948"/>
                  </a:cubicBezTo>
                  <a:cubicBezTo>
                    <a:pt x="5141" y="3251"/>
                    <a:pt x="4696" y="2554"/>
                    <a:pt x="3991" y="2394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5069333" y="3265499"/>
              <a:ext cx="308549" cy="308549"/>
            </a:xfrm>
            <a:custGeom>
              <a:avLst/>
              <a:gdLst/>
              <a:ahLst/>
              <a:cxnLst/>
              <a:rect l="l" t="t" r="r" b="b"/>
              <a:pathLst>
                <a:path w="7309" h="7309" extrusionOk="0">
                  <a:moveTo>
                    <a:pt x="5041" y="1000"/>
                  </a:moveTo>
                  <a:cubicBezTo>
                    <a:pt x="5276" y="1126"/>
                    <a:pt x="5494" y="1277"/>
                    <a:pt x="5687" y="1453"/>
                  </a:cubicBezTo>
                  <a:lnTo>
                    <a:pt x="6376" y="1210"/>
                  </a:lnTo>
                  <a:lnTo>
                    <a:pt x="7032" y="2235"/>
                  </a:lnTo>
                  <a:lnTo>
                    <a:pt x="6511" y="2755"/>
                  </a:lnTo>
                  <a:cubicBezTo>
                    <a:pt x="6586" y="3007"/>
                    <a:pt x="6637" y="3268"/>
                    <a:pt x="6645" y="3537"/>
                  </a:cubicBezTo>
                  <a:lnTo>
                    <a:pt x="7309" y="3847"/>
                  </a:lnTo>
                  <a:lnTo>
                    <a:pt x="7040" y="5032"/>
                  </a:lnTo>
                  <a:lnTo>
                    <a:pt x="6309" y="5040"/>
                  </a:lnTo>
                  <a:cubicBezTo>
                    <a:pt x="6183" y="5276"/>
                    <a:pt x="6032" y="5494"/>
                    <a:pt x="5855" y="5687"/>
                  </a:cubicBezTo>
                  <a:lnTo>
                    <a:pt x="6099" y="6376"/>
                  </a:lnTo>
                  <a:lnTo>
                    <a:pt x="5074" y="7023"/>
                  </a:lnTo>
                  <a:lnTo>
                    <a:pt x="4553" y="6510"/>
                  </a:lnTo>
                  <a:cubicBezTo>
                    <a:pt x="4301" y="6586"/>
                    <a:pt x="4041" y="6636"/>
                    <a:pt x="3772" y="6645"/>
                  </a:cubicBezTo>
                  <a:lnTo>
                    <a:pt x="3461" y="7308"/>
                  </a:lnTo>
                  <a:lnTo>
                    <a:pt x="2269" y="7040"/>
                  </a:lnTo>
                  <a:lnTo>
                    <a:pt x="2269" y="6309"/>
                  </a:lnTo>
                  <a:cubicBezTo>
                    <a:pt x="2033" y="6183"/>
                    <a:pt x="1815" y="6023"/>
                    <a:pt x="1622" y="5847"/>
                  </a:cubicBezTo>
                  <a:lnTo>
                    <a:pt x="933" y="6099"/>
                  </a:lnTo>
                  <a:lnTo>
                    <a:pt x="286" y="5074"/>
                  </a:lnTo>
                  <a:lnTo>
                    <a:pt x="798" y="4553"/>
                  </a:lnTo>
                  <a:cubicBezTo>
                    <a:pt x="723" y="4301"/>
                    <a:pt x="672" y="4041"/>
                    <a:pt x="664" y="3772"/>
                  </a:cubicBezTo>
                  <a:lnTo>
                    <a:pt x="0" y="3453"/>
                  </a:lnTo>
                  <a:lnTo>
                    <a:pt x="269" y="2268"/>
                  </a:lnTo>
                  <a:lnTo>
                    <a:pt x="1000" y="2268"/>
                  </a:lnTo>
                  <a:cubicBezTo>
                    <a:pt x="1126" y="2033"/>
                    <a:pt x="1277" y="1815"/>
                    <a:pt x="1454" y="1621"/>
                  </a:cubicBezTo>
                  <a:lnTo>
                    <a:pt x="1210" y="933"/>
                  </a:lnTo>
                  <a:lnTo>
                    <a:pt x="2235" y="277"/>
                  </a:lnTo>
                  <a:lnTo>
                    <a:pt x="2756" y="798"/>
                  </a:lnTo>
                  <a:cubicBezTo>
                    <a:pt x="3008" y="723"/>
                    <a:pt x="3268" y="672"/>
                    <a:pt x="3537" y="664"/>
                  </a:cubicBezTo>
                  <a:lnTo>
                    <a:pt x="3856" y="0"/>
                  </a:lnTo>
                  <a:lnTo>
                    <a:pt x="5041" y="269"/>
                  </a:lnTo>
                  <a:close/>
                  <a:moveTo>
                    <a:pt x="3991" y="2394"/>
                  </a:moveTo>
                  <a:cubicBezTo>
                    <a:pt x="3293" y="2235"/>
                    <a:pt x="2596" y="2680"/>
                    <a:pt x="2437" y="3377"/>
                  </a:cubicBezTo>
                  <a:cubicBezTo>
                    <a:pt x="2277" y="4083"/>
                    <a:pt x="2722" y="4780"/>
                    <a:pt x="3428" y="4931"/>
                  </a:cubicBezTo>
                  <a:cubicBezTo>
                    <a:pt x="4125" y="5091"/>
                    <a:pt x="4822" y="4654"/>
                    <a:pt x="4982" y="3948"/>
                  </a:cubicBezTo>
                  <a:cubicBezTo>
                    <a:pt x="5141" y="3251"/>
                    <a:pt x="4696" y="2554"/>
                    <a:pt x="3991" y="2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4977474" y="3577888"/>
              <a:ext cx="179498" cy="179498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932" y="580"/>
                  </a:moveTo>
                  <a:cubicBezTo>
                    <a:pt x="3067" y="656"/>
                    <a:pt x="3193" y="740"/>
                    <a:pt x="3310" y="849"/>
                  </a:cubicBezTo>
                  <a:lnTo>
                    <a:pt x="3705" y="706"/>
                  </a:lnTo>
                  <a:lnTo>
                    <a:pt x="4083" y="1303"/>
                  </a:lnTo>
                  <a:lnTo>
                    <a:pt x="3789" y="1605"/>
                  </a:lnTo>
                  <a:cubicBezTo>
                    <a:pt x="3831" y="1748"/>
                    <a:pt x="3856" y="1899"/>
                    <a:pt x="3865" y="2059"/>
                  </a:cubicBezTo>
                  <a:lnTo>
                    <a:pt x="4251" y="2244"/>
                  </a:lnTo>
                  <a:lnTo>
                    <a:pt x="4092" y="2933"/>
                  </a:lnTo>
                  <a:lnTo>
                    <a:pt x="3672" y="2933"/>
                  </a:lnTo>
                  <a:cubicBezTo>
                    <a:pt x="3596" y="3067"/>
                    <a:pt x="3504" y="3193"/>
                    <a:pt x="3403" y="3311"/>
                  </a:cubicBezTo>
                  <a:lnTo>
                    <a:pt x="3546" y="3714"/>
                  </a:lnTo>
                  <a:lnTo>
                    <a:pt x="2949" y="4083"/>
                  </a:lnTo>
                  <a:lnTo>
                    <a:pt x="2647" y="3789"/>
                  </a:lnTo>
                  <a:cubicBezTo>
                    <a:pt x="2496" y="3831"/>
                    <a:pt x="2344" y="3857"/>
                    <a:pt x="2193" y="3865"/>
                  </a:cubicBezTo>
                  <a:lnTo>
                    <a:pt x="2008" y="4251"/>
                  </a:lnTo>
                  <a:lnTo>
                    <a:pt x="1320" y="4100"/>
                  </a:lnTo>
                  <a:lnTo>
                    <a:pt x="1320" y="3672"/>
                  </a:lnTo>
                  <a:cubicBezTo>
                    <a:pt x="1177" y="3596"/>
                    <a:pt x="1051" y="3504"/>
                    <a:pt x="942" y="3403"/>
                  </a:cubicBezTo>
                  <a:lnTo>
                    <a:pt x="538" y="3546"/>
                  </a:lnTo>
                  <a:lnTo>
                    <a:pt x="160" y="2949"/>
                  </a:lnTo>
                  <a:lnTo>
                    <a:pt x="463" y="2647"/>
                  </a:lnTo>
                  <a:cubicBezTo>
                    <a:pt x="412" y="2496"/>
                    <a:pt x="387" y="2345"/>
                    <a:pt x="387" y="2193"/>
                  </a:cubicBezTo>
                  <a:lnTo>
                    <a:pt x="1" y="2009"/>
                  </a:lnTo>
                  <a:lnTo>
                    <a:pt x="152" y="1320"/>
                  </a:lnTo>
                  <a:lnTo>
                    <a:pt x="580" y="1320"/>
                  </a:lnTo>
                  <a:cubicBezTo>
                    <a:pt x="656" y="1177"/>
                    <a:pt x="740" y="1051"/>
                    <a:pt x="849" y="942"/>
                  </a:cubicBezTo>
                  <a:lnTo>
                    <a:pt x="698" y="538"/>
                  </a:lnTo>
                  <a:lnTo>
                    <a:pt x="1303" y="160"/>
                  </a:lnTo>
                  <a:lnTo>
                    <a:pt x="1605" y="463"/>
                  </a:lnTo>
                  <a:cubicBezTo>
                    <a:pt x="1748" y="412"/>
                    <a:pt x="1899" y="387"/>
                    <a:pt x="2059" y="387"/>
                  </a:cubicBezTo>
                  <a:lnTo>
                    <a:pt x="2235" y="1"/>
                  </a:lnTo>
                  <a:lnTo>
                    <a:pt x="2924" y="152"/>
                  </a:lnTo>
                  <a:close/>
                  <a:moveTo>
                    <a:pt x="2319" y="1395"/>
                  </a:moveTo>
                  <a:cubicBezTo>
                    <a:pt x="1916" y="1303"/>
                    <a:pt x="1504" y="1555"/>
                    <a:pt x="1412" y="1967"/>
                  </a:cubicBezTo>
                  <a:cubicBezTo>
                    <a:pt x="1320" y="2378"/>
                    <a:pt x="1580" y="2781"/>
                    <a:pt x="1992" y="2874"/>
                  </a:cubicBezTo>
                  <a:cubicBezTo>
                    <a:pt x="2395" y="2966"/>
                    <a:pt x="2806" y="2706"/>
                    <a:pt x="2899" y="2294"/>
                  </a:cubicBezTo>
                  <a:cubicBezTo>
                    <a:pt x="2983" y="1891"/>
                    <a:pt x="2731" y="1479"/>
                    <a:pt x="2319" y="1395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4977474" y="3577888"/>
              <a:ext cx="179498" cy="179498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932" y="580"/>
                  </a:moveTo>
                  <a:cubicBezTo>
                    <a:pt x="3067" y="656"/>
                    <a:pt x="3193" y="740"/>
                    <a:pt x="3310" y="849"/>
                  </a:cubicBezTo>
                  <a:lnTo>
                    <a:pt x="3705" y="706"/>
                  </a:lnTo>
                  <a:lnTo>
                    <a:pt x="4083" y="1303"/>
                  </a:lnTo>
                  <a:lnTo>
                    <a:pt x="3789" y="1605"/>
                  </a:lnTo>
                  <a:cubicBezTo>
                    <a:pt x="3831" y="1748"/>
                    <a:pt x="3856" y="1899"/>
                    <a:pt x="3865" y="2059"/>
                  </a:cubicBezTo>
                  <a:lnTo>
                    <a:pt x="4251" y="2244"/>
                  </a:lnTo>
                  <a:lnTo>
                    <a:pt x="4092" y="2933"/>
                  </a:lnTo>
                  <a:lnTo>
                    <a:pt x="3672" y="2933"/>
                  </a:lnTo>
                  <a:cubicBezTo>
                    <a:pt x="3596" y="3067"/>
                    <a:pt x="3504" y="3193"/>
                    <a:pt x="3403" y="3311"/>
                  </a:cubicBezTo>
                  <a:lnTo>
                    <a:pt x="3546" y="3714"/>
                  </a:lnTo>
                  <a:lnTo>
                    <a:pt x="2949" y="4083"/>
                  </a:lnTo>
                  <a:lnTo>
                    <a:pt x="2647" y="3789"/>
                  </a:lnTo>
                  <a:cubicBezTo>
                    <a:pt x="2496" y="3831"/>
                    <a:pt x="2344" y="3857"/>
                    <a:pt x="2193" y="3865"/>
                  </a:cubicBezTo>
                  <a:lnTo>
                    <a:pt x="2008" y="4251"/>
                  </a:lnTo>
                  <a:lnTo>
                    <a:pt x="1320" y="4100"/>
                  </a:lnTo>
                  <a:lnTo>
                    <a:pt x="1320" y="3672"/>
                  </a:lnTo>
                  <a:cubicBezTo>
                    <a:pt x="1177" y="3596"/>
                    <a:pt x="1051" y="3504"/>
                    <a:pt x="942" y="3403"/>
                  </a:cubicBezTo>
                  <a:lnTo>
                    <a:pt x="538" y="3546"/>
                  </a:lnTo>
                  <a:lnTo>
                    <a:pt x="160" y="2949"/>
                  </a:lnTo>
                  <a:lnTo>
                    <a:pt x="463" y="2647"/>
                  </a:lnTo>
                  <a:cubicBezTo>
                    <a:pt x="412" y="2496"/>
                    <a:pt x="387" y="2345"/>
                    <a:pt x="387" y="2193"/>
                  </a:cubicBezTo>
                  <a:lnTo>
                    <a:pt x="1" y="2009"/>
                  </a:lnTo>
                  <a:lnTo>
                    <a:pt x="152" y="1320"/>
                  </a:lnTo>
                  <a:lnTo>
                    <a:pt x="580" y="1320"/>
                  </a:lnTo>
                  <a:cubicBezTo>
                    <a:pt x="656" y="1177"/>
                    <a:pt x="740" y="1051"/>
                    <a:pt x="849" y="942"/>
                  </a:cubicBezTo>
                  <a:lnTo>
                    <a:pt x="698" y="538"/>
                  </a:lnTo>
                  <a:lnTo>
                    <a:pt x="1303" y="160"/>
                  </a:lnTo>
                  <a:lnTo>
                    <a:pt x="1605" y="463"/>
                  </a:lnTo>
                  <a:cubicBezTo>
                    <a:pt x="1748" y="412"/>
                    <a:pt x="1899" y="387"/>
                    <a:pt x="2059" y="387"/>
                  </a:cubicBezTo>
                  <a:lnTo>
                    <a:pt x="2235" y="1"/>
                  </a:lnTo>
                  <a:lnTo>
                    <a:pt x="2924" y="152"/>
                  </a:lnTo>
                  <a:close/>
                  <a:moveTo>
                    <a:pt x="2319" y="1395"/>
                  </a:moveTo>
                  <a:cubicBezTo>
                    <a:pt x="1916" y="1303"/>
                    <a:pt x="1504" y="1555"/>
                    <a:pt x="1412" y="1967"/>
                  </a:cubicBezTo>
                  <a:cubicBezTo>
                    <a:pt x="1320" y="2378"/>
                    <a:pt x="1580" y="2781"/>
                    <a:pt x="1992" y="2874"/>
                  </a:cubicBezTo>
                  <a:cubicBezTo>
                    <a:pt x="2395" y="2966"/>
                    <a:pt x="2806" y="2706"/>
                    <a:pt x="2899" y="2294"/>
                  </a:cubicBezTo>
                  <a:cubicBezTo>
                    <a:pt x="2983" y="1891"/>
                    <a:pt x="2731" y="1479"/>
                    <a:pt x="2319" y="1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6797058" y="2949987"/>
              <a:ext cx="136228" cy="363429"/>
            </a:xfrm>
            <a:custGeom>
              <a:avLst/>
              <a:gdLst/>
              <a:ahLst/>
              <a:cxnLst/>
              <a:rect l="l" t="t" r="r" b="b"/>
              <a:pathLst>
                <a:path w="3227" h="8609" extrusionOk="0">
                  <a:moveTo>
                    <a:pt x="561" y="0"/>
                  </a:moveTo>
                  <a:cubicBezTo>
                    <a:pt x="320" y="0"/>
                    <a:pt x="84" y="112"/>
                    <a:pt x="0" y="334"/>
                  </a:cubicBezTo>
                  <a:lnTo>
                    <a:pt x="899" y="8608"/>
                  </a:lnTo>
                  <a:cubicBezTo>
                    <a:pt x="1689" y="8407"/>
                    <a:pt x="2269" y="7608"/>
                    <a:pt x="2218" y="6794"/>
                  </a:cubicBezTo>
                  <a:cubicBezTo>
                    <a:pt x="2193" y="6432"/>
                    <a:pt x="2059" y="6080"/>
                    <a:pt x="2075" y="5718"/>
                  </a:cubicBezTo>
                  <a:cubicBezTo>
                    <a:pt x="2101" y="5147"/>
                    <a:pt x="2470" y="4668"/>
                    <a:pt x="2756" y="4181"/>
                  </a:cubicBezTo>
                  <a:cubicBezTo>
                    <a:pt x="3041" y="3694"/>
                    <a:pt x="3226" y="3047"/>
                    <a:pt x="2899" y="2585"/>
                  </a:cubicBezTo>
                  <a:cubicBezTo>
                    <a:pt x="2689" y="2283"/>
                    <a:pt x="2311" y="2148"/>
                    <a:pt x="2050" y="1888"/>
                  </a:cubicBezTo>
                  <a:cubicBezTo>
                    <a:pt x="1798" y="1636"/>
                    <a:pt x="1672" y="1283"/>
                    <a:pt x="1538" y="947"/>
                  </a:cubicBezTo>
                  <a:cubicBezTo>
                    <a:pt x="1403" y="611"/>
                    <a:pt x="1227" y="267"/>
                    <a:pt x="916" y="90"/>
                  </a:cubicBezTo>
                  <a:cubicBezTo>
                    <a:pt x="810" y="30"/>
                    <a:pt x="685" y="0"/>
                    <a:pt x="56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6213692" y="2805992"/>
              <a:ext cx="580203" cy="621869"/>
            </a:xfrm>
            <a:custGeom>
              <a:avLst/>
              <a:gdLst/>
              <a:ahLst/>
              <a:cxnLst/>
              <a:rect l="l" t="t" r="r" b="b"/>
              <a:pathLst>
                <a:path w="13744" h="14731" extrusionOk="0">
                  <a:moveTo>
                    <a:pt x="9671" y="1"/>
                  </a:moveTo>
                  <a:cubicBezTo>
                    <a:pt x="8876" y="1"/>
                    <a:pt x="8080" y="330"/>
                    <a:pt x="7519" y="905"/>
                  </a:cubicBezTo>
                  <a:cubicBezTo>
                    <a:pt x="7166" y="1275"/>
                    <a:pt x="6872" y="1754"/>
                    <a:pt x="6385" y="1930"/>
                  </a:cubicBezTo>
                  <a:cubicBezTo>
                    <a:pt x="6222" y="1985"/>
                    <a:pt x="6052" y="1999"/>
                    <a:pt x="5879" y="1999"/>
                  </a:cubicBezTo>
                  <a:cubicBezTo>
                    <a:pt x="5689" y="1999"/>
                    <a:pt x="5496" y="1982"/>
                    <a:pt x="5305" y="1982"/>
                  </a:cubicBezTo>
                  <a:cubicBezTo>
                    <a:pt x="5214" y="1982"/>
                    <a:pt x="5122" y="1986"/>
                    <a:pt x="5033" y="1997"/>
                  </a:cubicBezTo>
                  <a:cubicBezTo>
                    <a:pt x="4428" y="2073"/>
                    <a:pt x="3907" y="2510"/>
                    <a:pt x="3604" y="3031"/>
                  </a:cubicBezTo>
                  <a:cubicBezTo>
                    <a:pt x="3294" y="3552"/>
                    <a:pt x="3168" y="4165"/>
                    <a:pt x="3092" y="4770"/>
                  </a:cubicBezTo>
                  <a:cubicBezTo>
                    <a:pt x="3033" y="5324"/>
                    <a:pt x="2983" y="5929"/>
                    <a:pt x="2605" y="6340"/>
                  </a:cubicBezTo>
                  <a:cubicBezTo>
                    <a:pt x="2227" y="6735"/>
                    <a:pt x="1630" y="6811"/>
                    <a:pt x="1168" y="7097"/>
                  </a:cubicBezTo>
                  <a:cubicBezTo>
                    <a:pt x="286" y="7626"/>
                    <a:pt x="1" y="8936"/>
                    <a:pt x="580" y="9776"/>
                  </a:cubicBezTo>
                  <a:cubicBezTo>
                    <a:pt x="765" y="10045"/>
                    <a:pt x="1034" y="10297"/>
                    <a:pt x="1051" y="10616"/>
                  </a:cubicBezTo>
                  <a:cubicBezTo>
                    <a:pt x="1076" y="10919"/>
                    <a:pt x="883" y="11179"/>
                    <a:pt x="790" y="11465"/>
                  </a:cubicBezTo>
                  <a:cubicBezTo>
                    <a:pt x="563" y="12196"/>
                    <a:pt x="1160" y="13069"/>
                    <a:pt x="1924" y="13111"/>
                  </a:cubicBezTo>
                  <a:cubicBezTo>
                    <a:pt x="1955" y="13113"/>
                    <a:pt x="1987" y="13114"/>
                    <a:pt x="2018" y="13114"/>
                  </a:cubicBezTo>
                  <a:cubicBezTo>
                    <a:pt x="2233" y="13114"/>
                    <a:pt x="2453" y="13073"/>
                    <a:pt x="2665" y="13073"/>
                  </a:cubicBezTo>
                  <a:cubicBezTo>
                    <a:pt x="2807" y="13073"/>
                    <a:pt x="2945" y="13091"/>
                    <a:pt x="3075" y="13153"/>
                  </a:cubicBezTo>
                  <a:cubicBezTo>
                    <a:pt x="3420" y="13330"/>
                    <a:pt x="3546" y="13741"/>
                    <a:pt x="3764" y="14060"/>
                  </a:cubicBezTo>
                  <a:cubicBezTo>
                    <a:pt x="4066" y="14490"/>
                    <a:pt x="4592" y="14731"/>
                    <a:pt x="5113" y="14731"/>
                  </a:cubicBezTo>
                  <a:cubicBezTo>
                    <a:pt x="5346" y="14731"/>
                    <a:pt x="5578" y="14683"/>
                    <a:pt x="5789" y="14581"/>
                  </a:cubicBezTo>
                  <a:cubicBezTo>
                    <a:pt x="6064" y="14444"/>
                    <a:pt x="6324" y="14228"/>
                    <a:pt x="6621" y="14228"/>
                  </a:cubicBezTo>
                  <a:cubicBezTo>
                    <a:pt x="6632" y="14228"/>
                    <a:pt x="6643" y="14228"/>
                    <a:pt x="6654" y="14228"/>
                  </a:cubicBezTo>
                  <a:cubicBezTo>
                    <a:pt x="6973" y="14254"/>
                    <a:pt x="7217" y="14522"/>
                    <a:pt x="7527" y="14581"/>
                  </a:cubicBezTo>
                  <a:cubicBezTo>
                    <a:pt x="7572" y="14589"/>
                    <a:pt x="7616" y="14593"/>
                    <a:pt x="7659" y="14593"/>
                  </a:cubicBezTo>
                  <a:cubicBezTo>
                    <a:pt x="8020" y="14593"/>
                    <a:pt x="8352" y="14327"/>
                    <a:pt x="8569" y="14027"/>
                  </a:cubicBezTo>
                  <a:cubicBezTo>
                    <a:pt x="8804" y="13691"/>
                    <a:pt x="8972" y="13296"/>
                    <a:pt x="9283" y="13019"/>
                  </a:cubicBezTo>
                  <a:cubicBezTo>
                    <a:pt x="9686" y="12658"/>
                    <a:pt x="10258" y="12565"/>
                    <a:pt x="10770" y="12389"/>
                  </a:cubicBezTo>
                  <a:cubicBezTo>
                    <a:pt x="11904" y="12002"/>
                    <a:pt x="12845" y="11104"/>
                    <a:pt x="13299" y="9995"/>
                  </a:cubicBezTo>
                  <a:cubicBezTo>
                    <a:pt x="13744" y="8886"/>
                    <a:pt x="13685" y="7584"/>
                    <a:pt x="13139" y="6517"/>
                  </a:cubicBezTo>
                  <a:lnTo>
                    <a:pt x="11341" y="2846"/>
                  </a:lnTo>
                  <a:cubicBezTo>
                    <a:pt x="11904" y="2493"/>
                    <a:pt x="12039" y="1670"/>
                    <a:pt x="11736" y="1082"/>
                  </a:cubicBezTo>
                  <a:cubicBezTo>
                    <a:pt x="11434" y="494"/>
                    <a:pt x="10787" y="141"/>
                    <a:pt x="10140" y="40"/>
                  </a:cubicBezTo>
                  <a:cubicBezTo>
                    <a:pt x="9985" y="14"/>
                    <a:pt x="9828" y="1"/>
                    <a:pt x="9671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6426454" y="2905492"/>
              <a:ext cx="351862" cy="689540"/>
            </a:xfrm>
            <a:custGeom>
              <a:avLst/>
              <a:gdLst/>
              <a:ahLst/>
              <a:cxnLst/>
              <a:rect l="l" t="t" r="r" b="b"/>
              <a:pathLst>
                <a:path w="8335" h="16334" extrusionOk="0">
                  <a:moveTo>
                    <a:pt x="2625" y="0"/>
                  </a:moveTo>
                  <a:cubicBezTo>
                    <a:pt x="1206" y="0"/>
                    <a:pt x="274" y="1776"/>
                    <a:pt x="177" y="3227"/>
                  </a:cubicBezTo>
                  <a:cubicBezTo>
                    <a:pt x="68" y="4916"/>
                    <a:pt x="1" y="6982"/>
                    <a:pt x="203" y="8242"/>
                  </a:cubicBezTo>
                  <a:cubicBezTo>
                    <a:pt x="597" y="10778"/>
                    <a:pt x="2536" y="11098"/>
                    <a:pt x="2538" y="11099"/>
                  </a:cubicBezTo>
                  <a:lnTo>
                    <a:pt x="2538" y="11099"/>
                  </a:lnTo>
                  <a:cubicBezTo>
                    <a:pt x="2538" y="11107"/>
                    <a:pt x="2530" y="11961"/>
                    <a:pt x="2563" y="14198"/>
                  </a:cubicBezTo>
                  <a:cubicBezTo>
                    <a:pt x="2588" y="15551"/>
                    <a:pt x="2630" y="16298"/>
                    <a:pt x="4168" y="16332"/>
                  </a:cubicBezTo>
                  <a:cubicBezTo>
                    <a:pt x="4206" y="16333"/>
                    <a:pt x="4244" y="16334"/>
                    <a:pt x="4283" y="16334"/>
                  </a:cubicBezTo>
                  <a:cubicBezTo>
                    <a:pt x="5791" y="16334"/>
                    <a:pt x="7772" y="15540"/>
                    <a:pt x="7788" y="14156"/>
                  </a:cubicBezTo>
                  <a:lnTo>
                    <a:pt x="8326" y="2127"/>
                  </a:lnTo>
                  <a:cubicBezTo>
                    <a:pt x="8334" y="1665"/>
                    <a:pt x="7990" y="1270"/>
                    <a:pt x="7528" y="1220"/>
                  </a:cubicBezTo>
                  <a:lnTo>
                    <a:pt x="2807" y="10"/>
                  </a:lnTo>
                  <a:cubicBezTo>
                    <a:pt x="2745" y="4"/>
                    <a:pt x="2685" y="0"/>
                    <a:pt x="2625" y="0"/>
                  </a:cubicBez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6457313" y="3098793"/>
              <a:ext cx="28073" cy="26300"/>
            </a:xfrm>
            <a:custGeom>
              <a:avLst/>
              <a:gdLst/>
              <a:ahLst/>
              <a:cxnLst/>
              <a:rect l="l" t="t" r="r" b="b"/>
              <a:pathLst>
                <a:path w="665" h="623" extrusionOk="0">
                  <a:moveTo>
                    <a:pt x="328" y="1"/>
                  </a:moveTo>
                  <a:cubicBezTo>
                    <a:pt x="151" y="1"/>
                    <a:pt x="9" y="124"/>
                    <a:pt x="9" y="295"/>
                  </a:cubicBezTo>
                  <a:cubicBezTo>
                    <a:pt x="1" y="463"/>
                    <a:pt x="144" y="614"/>
                    <a:pt x="320" y="623"/>
                  </a:cubicBezTo>
                  <a:cubicBezTo>
                    <a:pt x="325" y="623"/>
                    <a:pt x="330" y="623"/>
                    <a:pt x="336" y="623"/>
                  </a:cubicBezTo>
                  <a:cubicBezTo>
                    <a:pt x="505" y="623"/>
                    <a:pt x="648" y="492"/>
                    <a:pt x="656" y="329"/>
                  </a:cubicBezTo>
                  <a:cubicBezTo>
                    <a:pt x="664" y="161"/>
                    <a:pt x="522" y="9"/>
                    <a:pt x="345" y="1"/>
                  </a:cubicBezTo>
                  <a:cubicBezTo>
                    <a:pt x="339" y="1"/>
                    <a:pt x="334" y="1"/>
                    <a:pt x="32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6451994" y="3072916"/>
              <a:ext cx="55724" cy="14860"/>
            </a:xfrm>
            <a:custGeom>
              <a:avLst/>
              <a:gdLst/>
              <a:ahLst/>
              <a:cxnLst/>
              <a:rect l="l" t="t" r="r" b="b"/>
              <a:pathLst>
                <a:path w="1320" h="352" extrusionOk="0">
                  <a:moveTo>
                    <a:pt x="656" y="1"/>
                  </a:moveTo>
                  <a:cubicBezTo>
                    <a:pt x="438" y="1"/>
                    <a:pt x="253" y="85"/>
                    <a:pt x="144" y="160"/>
                  </a:cubicBezTo>
                  <a:cubicBezTo>
                    <a:pt x="34" y="244"/>
                    <a:pt x="1" y="320"/>
                    <a:pt x="18" y="345"/>
                  </a:cubicBezTo>
                  <a:cubicBezTo>
                    <a:pt x="22" y="349"/>
                    <a:pt x="28" y="351"/>
                    <a:pt x="37" y="351"/>
                  </a:cubicBezTo>
                  <a:cubicBezTo>
                    <a:pt x="112" y="351"/>
                    <a:pt x="347" y="202"/>
                    <a:pt x="656" y="202"/>
                  </a:cubicBezTo>
                  <a:cubicBezTo>
                    <a:pt x="971" y="202"/>
                    <a:pt x="1206" y="343"/>
                    <a:pt x="1282" y="343"/>
                  </a:cubicBezTo>
                  <a:cubicBezTo>
                    <a:pt x="1292" y="343"/>
                    <a:pt x="1298" y="341"/>
                    <a:pt x="1303" y="337"/>
                  </a:cubicBezTo>
                  <a:cubicBezTo>
                    <a:pt x="1320" y="320"/>
                    <a:pt x="1278" y="244"/>
                    <a:pt x="1168" y="160"/>
                  </a:cubicBezTo>
                  <a:cubicBezTo>
                    <a:pt x="1059" y="76"/>
                    <a:pt x="874" y="1"/>
                    <a:pt x="65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6604136" y="3098793"/>
              <a:ext cx="28073" cy="26300"/>
            </a:xfrm>
            <a:custGeom>
              <a:avLst/>
              <a:gdLst/>
              <a:ahLst/>
              <a:cxnLst/>
              <a:rect l="l" t="t" r="r" b="b"/>
              <a:pathLst>
                <a:path w="665" h="623" extrusionOk="0">
                  <a:moveTo>
                    <a:pt x="328" y="1"/>
                  </a:moveTo>
                  <a:cubicBezTo>
                    <a:pt x="159" y="1"/>
                    <a:pt x="17" y="124"/>
                    <a:pt x="9" y="295"/>
                  </a:cubicBezTo>
                  <a:cubicBezTo>
                    <a:pt x="1" y="463"/>
                    <a:pt x="143" y="614"/>
                    <a:pt x="320" y="623"/>
                  </a:cubicBezTo>
                  <a:cubicBezTo>
                    <a:pt x="325" y="623"/>
                    <a:pt x="331" y="623"/>
                    <a:pt x="336" y="623"/>
                  </a:cubicBezTo>
                  <a:cubicBezTo>
                    <a:pt x="513" y="623"/>
                    <a:pt x="656" y="492"/>
                    <a:pt x="656" y="329"/>
                  </a:cubicBezTo>
                  <a:cubicBezTo>
                    <a:pt x="664" y="161"/>
                    <a:pt x="521" y="9"/>
                    <a:pt x="345" y="1"/>
                  </a:cubicBezTo>
                  <a:cubicBezTo>
                    <a:pt x="339" y="1"/>
                    <a:pt x="334" y="1"/>
                    <a:pt x="32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6597044" y="3076124"/>
              <a:ext cx="55724" cy="14480"/>
            </a:xfrm>
            <a:custGeom>
              <a:avLst/>
              <a:gdLst/>
              <a:ahLst/>
              <a:cxnLst/>
              <a:rect l="l" t="t" r="r" b="b"/>
              <a:pathLst>
                <a:path w="1320" h="343" extrusionOk="0">
                  <a:moveTo>
                    <a:pt x="647" y="0"/>
                  </a:moveTo>
                  <a:cubicBezTo>
                    <a:pt x="437" y="0"/>
                    <a:pt x="253" y="76"/>
                    <a:pt x="143" y="160"/>
                  </a:cubicBezTo>
                  <a:cubicBezTo>
                    <a:pt x="34" y="244"/>
                    <a:pt x="1" y="319"/>
                    <a:pt x="17" y="336"/>
                  </a:cubicBezTo>
                  <a:cubicBezTo>
                    <a:pt x="22" y="341"/>
                    <a:pt x="29" y="343"/>
                    <a:pt x="37" y="343"/>
                  </a:cubicBezTo>
                  <a:cubicBezTo>
                    <a:pt x="112" y="343"/>
                    <a:pt x="341" y="202"/>
                    <a:pt x="656" y="202"/>
                  </a:cubicBezTo>
                  <a:cubicBezTo>
                    <a:pt x="664" y="202"/>
                    <a:pt x="671" y="202"/>
                    <a:pt x="679" y="202"/>
                  </a:cubicBezTo>
                  <a:cubicBezTo>
                    <a:pt x="984" y="202"/>
                    <a:pt x="1210" y="343"/>
                    <a:pt x="1283" y="343"/>
                  </a:cubicBezTo>
                  <a:cubicBezTo>
                    <a:pt x="1292" y="343"/>
                    <a:pt x="1298" y="341"/>
                    <a:pt x="1303" y="336"/>
                  </a:cubicBezTo>
                  <a:cubicBezTo>
                    <a:pt x="1319" y="319"/>
                    <a:pt x="1277" y="235"/>
                    <a:pt x="1168" y="160"/>
                  </a:cubicBezTo>
                  <a:cubicBezTo>
                    <a:pt x="1059" y="76"/>
                    <a:pt x="866" y="0"/>
                    <a:pt x="64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6505185" y="3076800"/>
              <a:ext cx="47576" cy="123563"/>
            </a:xfrm>
            <a:custGeom>
              <a:avLst/>
              <a:gdLst/>
              <a:ahLst/>
              <a:cxnLst/>
              <a:rect l="l" t="t" r="r" b="b"/>
              <a:pathLst>
                <a:path w="1127" h="2927" extrusionOk="0">
                  <a:moveTo>
                    <a:pt x="1083" y="1"/>
                  </a:moveTo>
                  <a:cubicBezTo>
                    <a:pt x="1044" y="1"/>
                    <a:pt x="711" y="767"/>
                    <a:pt x="354" y="1723"/>
                  </a:cubicBezTo>
                  <a:cubicBezTo>
                    <a:pt x="261" y="1958"/>
                    <a:pt x="177" y="2185"/>
                    <a:pt x="93" y="2404"/>
                  </a:cubicBezTo>
                  <a:cubicBezTo>
                    <a:pt x="60" y="2504"/>
                    <a:pt x="1" y="2622"/>
                    <a:pt x="51" y="2756"/>
                  </a:cubicBezTo>
                  <a:cubicBezTo>
                    <a:pt x="76" y="2824"/>
                    <a:pt x="135" y="2874"/>
                    <a:pt x="194" y="2891"/>
                  </a:cubicBezTo>
                  <a:cubicBezTo>
                    <a:pt x="253" y="2908"/>
                    <a:pt x="303" y="2908"/>
                    <a:pt x="345" y="2908"/>
                  </a:cubicBezTo>
                  <a:cubicBezTo>
                    <a:pt x="522" y="2920"/>
                    <a:pt x="664" y="2927"/>
                    <a:pt x="764" y="2927"/>
                  </a:cubicBezTo>
                  <a:cubicBezTo>
                    <a:pt x="864" y="2927"/>
                    <a:pt x="921" y="2920"/>
                    <a:pt x="925" y="2908"/>
                  </a:cubicBezTo>
                  <a:cubicBezTo>
                    <a:pt x="925" y="2891"/>
                    <a:pt x="706" y="2857"/>
                    <a:pt x="354" y="2807"/>
                  </a:cubicBezTo>
                  <a:cubicBezTo>
                    <a:pt x="270" y="2798"/>
                    <a:pt x="186" y="2782"/>
                    <a:pt x="169" y="2723"/>
                  </a:cubicBezTo>
                  <a:cubicBezTo>
                    <a:pt x="144" y="2656"/>
                    <a:pt x="186" y="2555"/>
                    <a:pt x="228" y="2454"/>
                  </a:cubicBezTo>
                  <a:cubicBezTo>
                    <a:pt x="312" y="2236"/>
                    <a:pt x="396" y="2009"/>
                    <a:pt x="488" y="1774"/>
                  </a:cubicBezTo>
                  <a:cubicBezTo>
                    <a:pt x="858" y="808"/>
                    <a:pt x="1126" y="9"/>
                    <a:pt x="1084" y="1"/>
                  </a:cubicBezTo>
                  <a:cubicBezTo>
                    <a:pt x="1084" y="1"/>
                    <a:pt x="1084" y="1"/>
                    <a:pt x="1083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6533553" y="3336420"/>
              <a:ext cx="143320" cy="65898"/>
            </a:xfrm>
            <a:custGeom>
              <a:avLst/>
              <a:gdLst/>
              <a:ahLst/>
              <a:cxnLst/>
              <a:rect l="l" t="t" r="r" b="b"/>
              <a:pathLst>
                <a:path w="3395" h="1561" extrusionOk="0">
                  <a:moveTo>
                    <a:pt x="3395" y="0"/>
                  </a:moveTo>
                  <a:cubicBezTo>
                    <a:pt x="2007" y="829"/>
                    <a:pt x="608" y="902"/>
                    <a:pt x="153" y="902"/>
                  </a:cubicBezTo>
                  <a:cubicBezTo>
                    <a:pt x="55" y="902"/>
                    <a:pt x="1" y="899"/>
                    <a:pt x="1" y="899"/>
                  </a:cubicBezTo>
                  <a:lnTo>
                    <a:pt x="1" y="1537"/>
                  </a:lnTo>
                  <a:cubicBezTo>
                    <a:pt x="163" y="1553"/>
                    <a:pt x="318" y="1560"/>
                    <a:pt x="466" y="1560"/>
                  </a:cubicBezTo>
                  <a:cubicBezTo>
                    <a:pt x="2636" y="1560"/>
                    <a:pt x="3394" y="1"/>
                    <a:pt x="3395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6548455" y="3225226"/>
              <a:ext cx="47196" cy="32590"/>
            </a:xfrm>
            <a:custGeom>
              <a:avLst/>
              <a:gdLst/>
              <a:ahLst/>
              <a:cxnLst/>
              <a:rect l="l" t="t" r="r" b="b"/>
              <a:pathLst>
                <a:path w="1118" h="772" extrusionOk="0">
                  <a:moveTo>
                    <a:pt x="534" y="1"/>
                  </a:moveTo>
                  <a:cubicBezTo>
                    <a:pt x="340" y="1"/>
                    <a:pt x="155" y="90"/>
                    <a:pt x="43" y="240"/>
                  </a:cubicBezTo>
                  <a:lnTo>
                    <a:pt x="26" y="248"/>
                  </a:lnTo>
                  <a:cubicBezTo>
                    <a:pt x="1" y="282"/>
                    <a:pt x="1" y="332"/>
                    <a:pt x="26" y="374"/>
                  </a:cubicBezTo>
                  <a:cubicBezTo>
                    <a:pt x="51" y="416"/>
                    <a:pt x="93" y="450"/>
                    <a:pt x="127" y="484"/>
                  </a:cubicBezTo>
                  <a:cubicBezTo>
                    <a:pt x="261" y="593"/>
                    <a:pt x="404" y="702"/>
                    <a:pt x="572" y="752"/>
                  </a:cubicBezTo>
                  <a:cubicBezTo>
                    <a:pt x="620" y="765"/>
                    <a:pt x="671" y="771"/>
                    <a:pt x="721" y="771"/>
                  </a:cubicBezTo>
                  <a:cubicBezTo>
                    <a:pt x="847" y="771"/>
                    <a:pt x="968" y="731"/>
                    <a:pt x="1034" y="635"/>
                  </a:cubicBezTo>
                  <a:cubicBezTo>
                    <a:pt x="1118" y="517"/>
                    <a:pt x="1101" y="341"/>
                    <a:pt x="1009" y="215"/>
                  </a:cubicBezTo>
                  <a:cubicBezTo>
                    <a:pt x="916" y="97"/>
                    <a:pt x="757" y="22"/>
                    <a:pt x="606" y="5"/>
                  </a:cubicBezTo>
                  <a:cubicBezTo>
                    <a:pt x="582" y="2"/>
                    <a:pt x="558" y="1"/>
                    <a:pt x="534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6540308" y="3209818"/>
              <a:ext cx="50025" cy="42637"/>
            </a:xfrm>
            <a:custGeom>
              <a:avLst/>
              <a:gdLst/>
              <a:ahLst/>
              <a:cxnLst/>
              <a:rect l="l" t="t" r="r" b="b"/>
              <a:pathLst>
                <a:path w="1185" h="1010" extrusionOk="0">
                  <a:moveTo>
                    <a:pt x="1118" y="0"/>
                  </a:moveTo>
                  <a:cubicBezTo>
                    <a:pt x="1059" y="0"/>
                    <a:pt x="1059" y="378"/>
                    <a:pt x="731" y="647"/>
                  </a:cubicBezTo>
                  <a:cubicBezTo>
                    <a:pt x="412" y="916"/>
                    <a:pt x="9" y="874"/>
                    <a:pt x="0" y="924"/>
                  </a:cubicBezTo>
                  <a:cubicBezTo>
                    <a:pt x="0" y="949"/>
                    <a:pt x="93" y="1000"/>
                    <a:pt x="261" y="1008"/>
                  </a:cubicBezTo>
                  <a:cubicBezTo>
                    <a:pt x="271" y="1009"/>
                    <a:pt x="282" y="1009"/>
                    <a:pt x="293" y="1009"/>
                  </a:cubicBezTo>
                  <a:cubicBezTo>
                    <a:pt x="459" y="1009"/>
                    <a:pt x="685" y="948"/>
                    <a:pt x="874" y="798"/>
                  </a:cubicBezTo>
                  <a:cubicBezTo>
                    <a:pt x="1076" y="630"/>
                    <a:pt x="1160" y="412"/>
                    <a:pt x="1168" y="252"/>
                  </a:cubicBezTo>
                  <a:cubicBezTo>
                    <a:pt x="1185" y="93"/>
                    <a:pt x="1143" y="0"/>
                    <a:pt x="111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590670" y="3053455"/>
              <a:ext cx="68810" cy="20010"/>
            </a:xfrm>
            <a:custGeom>
              <a:avLst/>
              <a:gdLst/>
              <a:ahLst/>
              <a:cxnLst/>
              <a:rect l="l" t="t" r="r" b="b"/>
              <a:pathLst>
                <a:path w="1630" h="474" extrusionOk="0">
                  <a:moveTo>
                    <a:pt x="700" y="1"/>
                  </a:moveTo>
                  <a:cubicBezTo>
                    <a:pt x="511" y="1"/>
                    <a:pt x="348" y="37"/>
                    <a:pt x="227" y="84"/>
                  </a:cubicBezTo>
                  <a:cubicBezTo>
                    <a:pt x="76" y="142"/>
                    <a:pt x="0" y="218"/>
                    <a:pt x="17" y="260"/>
                  </a:cubicBezTo>
                  <a:cubicBezTo>
                    <a:pt x="51" y="361"/>
                    <a:pt x="395" y="310"/>
                    <a:pt x="807" y="361"/>
                  </a:cubicBezTo>
                  <a:cubicBezTo>
                    <a:pt x="1119" y="393"/>
                    <a:pt x="1384" y="473"/>
                    <a:pt x="1518" y="473"/>
                  </a:cubicBezTo>
                  <a:cubicBezTo>
                    <a:pt x="1561" y="473"/>
                    <a:pt x="1591" y="465"/>
                    <a:pt x="1605" y="445"/>
                  </a:cubicBezTo>
                  <a:cubicBezTo>
                    <a:pt x="1630" y="403"/>
                    <a:pt x="1571" y="310"/>
                    <a:pt x="1437" y="218"/>
                  </a:cubicBezTo>
                  <a:cubicBezTo>
                    <a:pt x="1302" y="126"/>
                    <a:pt x="1092" y="42"/>
                    <a:pt x="849" y="8"/>
                  </a:cubicBezTo>
                  <a:cubicBezTo>
                    <a:pt x="798" y="3"/>
                    <a:pt x="748" y="1"/>
                    <a:pt x="700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6457313" y="3029308"/>
              <a:ext cx="52178" cy="16844"/>
            </a:xfrm>
            <a:custGeom>
              <a:avLst/>
              <a:gdLst/>
              <a:ahLst/>
              <a:cxnLst/>
              <a:rect l="l" t="t" r="r" b="b"/>
              <a:pathLst>
                <a:path w="1236" h="399" extrusionOk="0">
                  <a:moveTo>
                    <a:pt x="606" y="0"/>
                  </a:moveTo>
                  <a:cubicBezTo>
                    <a:pt x="412" y="9"/>
                    <a:pt x="236" y="84"/>
                    <a:pt x="135" y="160"/>
                  </a:cubicBezTo>
                  <a:cubicBezTo>
                    <a:pt x="34" y="244"/>
                    <a:pt x="1" y="328"/>
                    <a:pt x="26" y="362"/>
                  </a:cubicBezTo>
                  <a:cubicBezTo>
                    <a:pt x="46" y="390"/>
                    <a:pt x="86" y="399"/>
                    <a:pt x="141" y="399"/>
                  </a:cubicBezTo>
                  <a:cubicBezTo>
                    <a:pt x="252" y="399"/>
                    <a:pt x="424" y="362"/>
                    <a:pt x="614" y="362"/>
                  </a:cubicBezTo>
                  <a:cubicBezTo>
                    <a:pt x="649" y="360"/>
                    <a:pt x="684" y="359"/>
                    <a:pt x="718" y="359"/>
                  </a:cubicBezTo>
                  <a:cubicBezTo>
                    <a:pt x="850" y="359"/>
                    <a:pt x="968" y="371"/>
                    <a:pt x="1056" y="371"/>
                  </a:cubicBezTo>
                  <a:cubicBezTo>
                    <a:pt x="1132" y="371"/>
                    <a:pt x="1187" y="362"/>
                    <a:pt x="1210" y="328"/>
                  </a:cubicBezTo>
                  <a:cubicBezTo>
                    <a:pt x="1236" y="286"/>
                    <a:pt x="1194" y="210"/>
                    <a:pt x="1084" y="135"/>
                  </a:cubicBezTo>
                  <a:cubicBezTo>
                    <a:pt x="984" y="59"/>
                    <a:pt x="807" y="0"/>
                    <a:pt x="60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6648842" y="2903002"/>
              <a:ext cx="233702" cy="471077"/>
            </a:xfrm>
            <a:custGeom>
              <a:avLst/>
              <a:gdLst/>
              <a:ahLst/>
              <a:cxnLst/>
              <a:rect l="l" t="t" r="r" b="b"/>
              <a:pathLst>
                <a:path w="5536" h="11159" extrusionOk="0">
                  <a:moveTo>
                    <a:pt x="2040" y="0"/>
                  </a:moveTo>
                  <a:cubicBezTo>
                    <a:pt x="1680" y="0"/>
                    <a:pt x="1316" y="88"/>
                    <a:pt x="985" y="239"/>
                  </a:cubicBezTo>
                  <a:lnTo>
                    <a:pt x="985" y="239"/>
                  </a:lnTo>
                  <a:cubicBezTo>
                    <a:pt x="588" y="325"/>
                    <a:pt x="246" y="633"/>
                    <a:pt x="126" y="1010"/>
                  </a:cubicBezTo>
                  <a:cubicBezTo>
                    <a:pt x="0" y="1413"/>
                    <a:pt x="126" y="1875"/>
                    <a:pt x="437" y="2169"/>
                  </a:cubicBezTo>
                  <a:cubicBezTo>
                    <a:pt x="806" y="2505"/>
                    <a:pt x="1420" y="2631"/>
                    <a:pt x="1596" y="3102"/>
                  </a:cubicBezTo>
                  <a:cubicBezTo>
                    <a:pt x="1739" y="3463"/>
                    <a:pt x="1546" y="3858"/>
                    <a:pt x="1319" y="4168"/>
                  </a:cubicBezTo>
                  <a:cubicBezTo>
                    <a:pt x="1092" y="4488"/>
                    <a:pt x="823" y="4807"/>
                    <a:pt x="790" y="5185"/>
                  </a:cubicBezTo>
                  <a:cubicBezTo>
                    <a:pt x="739" y="5933"/>
                    <a:pt x="1613" y="6537"/>
                    <a:pt x="1495" y="7277"/>
                  </a:cubicBezTo>
                  <a:cubicBezTo>
                    <a:pt x="1411" y="7747"/>
                    <a:pt x="958" y="8049"/>
                    <a:pt x="630" y="8411"/>
                  </a:cubicBezTo>
                  <a:cubicBezTo>
                    <a:pt x="260" y="8822"/>
                    <a:pt x="34" y="9385"/>
                    <a:pt x="109" y="9940"/>
                  </a:cubicBezTo>
                  <a:cubicBezTo>
                    <a:pt x="185" y="10486"/>
                    <a:pt x="596" y="10998"/>
                    <a:pt x="1151" y="11124"/>
                  </a:cubicBezTo>
                  <a:cubicBezTo>
                    <a:pt x="1254" y="11148"/>
                    <a:pt x="1357" y="11159"/>
                    <a:pt x="1461" y="11159"/>
                  </a:cubicBezTo>
                  <a:cubicBezTo>
                    <a:pt x="1824" y="11159"/>
                    <a:pt x="2191" y="11030"/>
                    <a:pt x="2537" y="10906"/>
                  </a:cubicBezTo>
                  <a:cubicBezTo>
                    <a:pt x="3108" y="10696"/>
                    <a:pt x="3696" y="10486"/>
                    <a:pt x="4158" y="10099"/>
                  </a:cubicBezTo>
                  <a:cubicBezTo>
                    <a:pt x="4629" y="9713"/>
                    <a:pt x="4948" y="9108"/>
                    <a:pt x="4830" y="8520"/>
                  </a:cubicBezTo>
                  <a:cubicBezTo>
                    <a:pt x="4721" y="7991"/>
                    <a:pt x="4267" y="7537"/>
                    <a:pt x="4309" y="6991"/>
                  </a:cubicBezTo>
                  <a:cubicBezTo>
                    <a:pt x="4360" y="6420"/>
                    <a:pt x="4939" y="6050"/>
                    <a:pt x="5217" y="5546"/>
                  </a:cubicBezTo>
                  <a:cubicBezTo>
                    <a:pt x="5536" y="4950"/>
                    <a:pt x="5385" y="4152"/>
                    <a:pt x="4864" y="3715"/>
                  </a:cubicBezTo>
                  <a:cubicBezTo>
                    <a:pt x="4536" y="3438"/>
                    <a:pt x="4066" y="3278"/>
                    <a:pt x="3881" y="2900"/>
                  </a:cubicBezTo>
                  <a:cubicBezTo>
                    <a:pt x="3679" y="2497"/>
                    <a:pt x="3873" y="2018"/>
                    <a:pt x="3864" y="1573"/>
                  </a:cubicBezTo>
                  <a:cubicBezTo>
                    <a:pt x="3839" y="884"/>
                    <a:pt x="3276" y="271"/>
                    <a:pt x="2604" y="77"/>
                  </a:cubicBezTo>
                  <a:cubicBezTo>
                    <a:pt x="2421" y="25"/>
                    <a:pt x="2231" y="0"/>
                    <a:pt x="204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6358024" y="2867035"/>
              <a:ext cx="334807" cy="214537"/>
            </a:xfrm>
            <a:custGeom>
              <a:avLst/>
              <a:gdLst/>
              <a:ahLst/>
              <a:cxnLst/>
              <a:rect l="l" t="t" r="r" b="b"/>
              <a:pathLst>
                <a:path w="7931" h="5082" extrusionOk="0">
                  <a:moveTo>
                    <a:pt x="6283" y="0"/>
                  </a:moveTo>
                  <a:cubicBezTo>
                    <a:pt x="6206" y="0"/>
                    <a:pt x="6128" y="7"/>
                    <a:pt x="6049" y="22"/>
                  </a:cubicBezTo>
                  <a:cubicBezTo>
                    <a:pt x="5688" y="89"/>
                    <a:pt x="5369" y="325"/>
                    <a:pt x="5016" y="417"/>
                  </a:cubicBezTo>
                  <a:cubicBezTo>
                    <a:pt x="4872" y="452"/>
                    <a:pt x="4726" y="463"/>
                    <a:pt x="4579" y="463"/>
                  </a:cubicBezTo>
                  <a:cubicBezTo>
                    <a:pt x="4303" y="463"/>
                    <a:pt x="4022" y="423"/>
                    <a:pt x="3742" y="423"/>
                  </a:cubicBezTo>
                  <a:cubicBezTo>
                    <a:pt x="3665" y="423"/>
                    <a:pt x="3589" y="426"/>
                    <a:pt x="3512" y="434"/>
                  </a:cubicBezTo>
                  <a:cubicBezTo>
                    <a:pt x="2916" y="501"/>
                    <a:pt x="2353" y="871"/>
                    <a:pt x="2067" y="1400"/>
                  </a:cubicBezTo>
                  <a:cubicBezTo>
                    <a:pt x="1840" y="1803"/>
                    <a:pt x="1756" y="2316"/>
                    <a:pt x="1395" y="2610"/>
                  </a:cubicBezTo>
                  <a:cubicBezTo>
                    <a:pt x="1227" y="2744"/>
                    <a:pt x="1017" y="2820"/>
                    <a:pt x="841" y="2937"/>
                  </a:cubicBezTo>
                  <a:cubicBezTo>
                    <a:pt x="505" y="3147"/>
                    <a:pt x="295" y="3508"/>
                    <a:pt x="177" y="3886"/>
                  </a:cubicBezTo>
                  <a:cubicBezTo>
                    <a:pt x="59" y="4264"/>
                    <a:pt x="26" y="4659"/>
                    <a:pt x="1" y="5054"/>
                  </a:cubicBezTo>
                  <a:cubicBezTo>
                    <a:pt x="66" y="5073"/>
                    <a:pt x="131" y="5082"/>
                    <a:pt x="196" y="5082"/>
                  </a:cubicBezTo>
                  <a:cubicBezTo>
                    <a:pt x="565" y="5082"/>
                    <a:pt x="918" y="4800"/>
                    <a:pt x="1168" y="4500"/>
                  </a:cubicBezTo>
                  <a:cubicBezTo>
                    <a:pt x="1454" y="4147"/>
                    <a:pt x="1731" y="3727"/>
                    <a:pt x="2168" y="3601"/>
                  </a:cubicBezTo>
                  <a:cubicBezTo>
                    <a:pt x="2288" y="3565"/>
                    <a:pt x="2416" y="3553"/>
                    <a:pt x="2546" y="3553"/>
                  </a:cubicBezTo>
                  <a:cubicBezTo>
                    <a:pt x="2790" y="3553"/>
                    <a:pt x="3044" y="3594"/>
                    <a:pt x="3280" y="3594"/>
                  </a:cubicBezTo>
                  <a:cubicBezTo>
                    <a:pt x="3507" y="3594"/>
                    <a:pt x="3719" y="3556"/>
                    <a:pt x="3890" y="3408"/>
                  </a:cubicBezTo>
                  <a:cubicBezTo>
                    <a:pt x="4201" y="3130"/>
                    <a:pt x="4218" y="2601"/>
                    <a:pt x="4570" y="2391"/>
                  </a:cubicBezTo>
                  <a:cubicBezTo>
                    <a:pt x="4682" y="2322"/>
                    <a:pt x="4802" y="2296"/>
                    <a:pt x="4928" y="2296"/>
                  </a:cubicBezTo>
                  <a:cubicBezTo>
                    <a:pt x="5181" y="2296"/>
                    <a:pt x="5455" y="2399"/>
                    <a:pt x="5713" y="2450"/>
                  </a:cubicBezTo>
                  <a:cubicBezTo>
                    <a:pt x="5814" y="2469"/>
                    <a:pt x="5916" y="2478"/>
                    <a:pt x="6018" y="2478"/>
                  </a:cubicBezTo>
                  <a:cubicBezTo>
                    <a:pt x="6424" y="2478"/>
                    <a:pt x="6825" y="2334"/>
                    <a:pt x="7141" y="2072"/>
                  </a:cubicBezTo>
                  <a:cubicBezTo>
                    <a:pt x="7526" y="1746"/>
                    <a:pt x="7761" y="1244"/>
                    <a:pt x="7763" y="742"/>
                  </a:cubicBezTo>
                  <a:lnTo>
                    <a:pt x="7763" y="742"/>
                  </a:lnTo>
                  <a:cubicBezTo>
                    <a:pt x="7820" y="796"/>
                    <a:pt x="7876" y="850"/>
                    <a:pt x="7931" y="904"/>
                  </a:cubicBezTo>
                  <a:lnTo>
                    <a:pt x="7763" y="736"/>
                  </a:lnTo>
                  <a:cubicBezTo>
                    <a:pt x="7763" y="738"/>
                    <a:pt x="7763" y="740"/>
                    <a:pt x="7763" y="742"/>
                  </a:cubicBezTo>
                  <a:lnTo>
                    <a:pt x="7763" y="742"/>
                  </a:lnTo>
                  <a:cubicBezTo>
                    <a:pt x="7338" y="348"/>
                    <a:pt x="6827" y="0"/>
                    <a:pt x="628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6698824" y="2921829"/>
              <a:ext cx="186210" cy="231971"/>
            </a:xfrm>
            <a:custGeom>
              <a:avLst/>
              <a:gdLst/>
              <a:ahLst/>
              <a:cxnLst/>
              <a:rect l="l" t="t" r="r" b="b"/>
              <a:pathLst>
                <a:path w="4411" h="5495" extrusionOk="0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6"/>
                    <a:pt x="9" y="77"/>
                  </a:cubicBezTo>
                  <a:cubicBezTo>
                    <a:pt x="17" y="127"/>
                    <a:pt x="42" y="203"/>
                    <a:pt x="76" y="295"/>
                  </a:cubicBezTo>
                  <a:cubicBezTo>
                    <a:pt x="143" y="488"/>
                    <a:pt x="278" y="757"/>
                    <a:pt x="521" y="1018"/>
                  </a:cubicBezTo>
                  <a:cubicBezTo>
                    <a:pt x="647" y="1152"/>
                    <a:pt x="799" y="1286"/>
                    <a:pt x="983" y="1396"/>
                  </a:cubicBezTo>
                  <a:cubicBezTo>
                    <a:pt x="1160" y="1505"/>
                    <a:pt x="1378" y="1589"/>
                    <a:pt x="1605" y="1664"/>
                  </a:cubicBezTo>
                  <a:cubicBezTo>
                    <a:pt x="1823" y="1740"/>
                    <a:pt x="2059" y="1824"/>
                    <a:pt x="2210" y="2009"/>
                  </a:cubicBezTo>
                  <a:cubicBezTo>
                    <a:pt x="2285" y="2110"/>
                    <a:pt x="2336" y="2219"/>
                    <a:pt x="2361" y="2345"/>
                  </a:cubicBezTo>
                  <a:cubicBezTo>
                    <a:pt x="2386" y="2471"/>
                    <a:pt x="2386" y="2597"/>
                    <a:pt x="2378" y="2731"/>
                  </a:cubicBezTo>
                  <a:cubicBezTo>
                    <a:pt x="2369" y="3000"/>
                    <a:pt x="2327" y="3269"/>
                    <a:pt x="2344" y="3529"/>
                  </a:cubicBezTo>
                  <a:cubicBezTo>
                    <a:pt x="2353" y="3790"/>
                    <a:pt x="2462" y="4058"/>
                    <a:pt x="2672" y="4210"/>
                  </a:cubicBezTo>
                  <a:cubicBezTo>
                    <a:pt x="2865" y="4361"/>
                    <a:pt x="3100" y="4420"/>
                    <a:pt x="3302" y="4470"/>
                  </a:cubicBezTo>
                  <a:cubicBezTo>
                    <a:pt x="3503" y="4512"/>
                    <a:pt x="3697" y="4554"/>
                    <a:pt x="3856" y="4621"/>
                  </a:cubicBezTo>
                  <a:cubicBezTo>
                    <a:pt x="4192" y="4739"/>
                    <a:pt x="4352" y="5008"/>
                    <a:pt x="4369" y="5201"/>
                  </a:cubicBezTo>
                  <a:cubicBezTo>
                    <a:pt x="4386" y="5394"/>
                    <a:pt x="4302" y="5487"/>
                    <a:pt x="4310" y="5495"/>
                  </a:cubicBezTo>
                  <a:cubicBezTo>
                    <a:pt x="4310" y="5495"/>
                    <a:pt x="4335" y="5470"/>
                    <a:pt x="4360" y="5428"/>
                  </a:cubicBezTo>
                  <a:cubicBezTo>
                    <a:pt x="4386" y="5377"/>
                    <a:pt x="4411" y="5302"/>
                    <a:pt x="4402" y="5201"/>
                  </a:cubicBezTo>
                  <a:cubicBezTo>
                    <a:pt x="4402" y="5092"/>
                    <a:pt x="4360" y="4966"/>
                    <a:pt x="4276" y="4848"/>
                  </a:cubicBezTo>
                  <a:cubicBezTo>
                    <a:pt x="4192" y="4731"/>
                    <a:pt x="4050" y="4621"/>
                    <a:pt x="3881" y="4554"/>
                  </a:cubicBezTo>
                  <a:cubicBezTo>
                    <a:pt x="3713" y="4479"/>
                    <a:pt x="3520" y="4437"/>
                    <a:pt x="3319" y="4386"/>
                  </a:cubicBezTo>
                  <a:cubicBezTo>
                    <a:pt x="3117" y="4336"/>
                    <a:pt x="2899" y="4277"/>
                    <a:pt x="2722" y="4134"/>
                  </a:cubicBezTo>
                  <a:cubicBezTo>
                    <a:pt x="2546" y="4000"/>
                    <a:pt x="2453" y="3773"/>
                    <a:pt x="2437" y="3521"/>
                  </a:cubicBezTo>
                  <a:cubicBezTo>
                    <a:pt x="2420" y="3277"/>
                    <a:pt x="2462" y="3017"/>
                    <a:pt x="2479" y="2740"/>
                  </a:cubicBezTo>
                  <a:cubicBezTo>
                    <a:pt x="2487" y="2597"/>
                    <a:pt x="2479" y="2462"/>
                    <a:pt x="2453" y="2328"/>
                  </a:cubicBezTo>
                  <a:cubicBezTo>
                    <a:pt x="2428" y="2185"/>
                    <a:pt x="2369" y="2059"/>
                    <a:pt x="2285" y="1950"/>
                  </a:cubicBezTo>
                  <a:cubicBezTo>
                    <a:pt x="2109" y="1732"/>
                    <a:pt x="1849" y="1648"/>
                    <a:pt x="1630" y="1580"/>
                  </a:cubicBezTo>
                  <a:cubicBezTo>
                    <a:pt x="1177" y="1454"/>
                    <a:pt x="815" y="1228"/>
                    <a:pt x="572" y="976"/>
                  </a:cubicBezTo>
                  <a:cubicBezTo>
                    <a:pt x="328" y="724"/>
                    <a:pt x="194" y="463"/>
                    <a:pt x="110" y="287"/>
                  </a:cubicBezTo>
                  <a:cubicBezTo>
                    <a:pt x="37" y="109"/>
                    <a:pt x="11" y="1"/>
                    <a:pt x="1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6242440" y="2828239"/>
              <a:ext cx="443680" cy="392262"/>
            </a:xfrm>
            <a:custGeom>
              <a:avLst/>
              <a:gdLst/>
              <a:ahLst/>
              <a:cxnLst/>
              <a:rect l="l" t="t" r="r" b="b"/>
              <a:pathLst>
                <a:path w="10510" h="9292" extrusionOk="0">
                  <a:moveTo>
                    <a:pt x="9009" y="0"/>
                  </a:moveTo>
                  <a:cubicBezTo>
                    <a:pt x="8729" y="0"/>
                    <a:pt x="8433" y="72"/>
                    <a:pt x="8165" y="236"/>
                  </a:cubicBezTo>
                  <a:cubicBezTo>
                    <a:pt x="7745" y="496"/>
                    <a:pt x="7544" y="992"/>
                    <a:pt x="7199" y="1370"/>
                  </a:cubicBezTo>
                  <a:cubicBezTo>
                    <a:pt x="7023" y="1554"/>
                    <a:pt x="6788" y="1689"/>
                    <a:pt x="6527" y="1714"/>
                  </a:cubicBezTo>
                  <a:cubicBezTo>
                    <a:pt x="6459" y="1723"/>
                    <a:pt x="6390" y="1726"/>
                    <a:pt x="6320" y="1726"/>
                  </a:cubicBezTo>
                  <a:cubicBezTo>
                    <a:pt x="6117" y="1726"/>
                    <a:pt x="5911" y="1695"/>
                    <a:pt x="5704" y="1664"/>
                  </a:cubicBezTo>
                  <a:cubicBezTo>
                    <a:pt x="5522" y="1642"/>
                    <a:pt x="5337" y="1617"/>
                    <a:pt x="5148" y="1617"/>
                  </a:cubicBezTo>
                  <a:cubicBezTo>
                    <a:pt x="5040" y="1617"/>
                    <a:pt x="4932" y="1626"/>
                    <a:pt x="4822" y="1647"/>
                  </a:cubicBezTo>
                  <a:cubicBezTo>
                    <a:pt x="4511" y="1697"/>
                    <a:pt x="4234" y="1882"/>
                    <a:pt x="4058" y="2134"/>
                  </a:cubicBezTo>
                  <a:cubicBezTo>
                    <a:pt x="3679" y="2647"/>
                    <a:pt x="3604" y="3268"/>
                    <a:pt x="3520" y="3823"/>
                  </a:cubicBezTo>
                  <a:cubicBezTo>
                    <a:pt x="3478" y="4108"/>
                    <a:pt x="3427" y="4385"/>
                    <a:pt x="3343" y="4637"/>
                  </a:cubicBezTo>
                  <a:cubicBezTo>
                    <a:pt x="3259" y="4889"/>
                    <a:pt x="3125" y="5125"/>
                    <a:pt x="2949" y="5309"/>
                  </a:cubicBezTo>
                  <a:cubicBezTo>
                    <a:pt x="2587" y="5671"/>
                    <a:pt x="2100" y="5881"/>
                    <a:pt x="1806" y="6267"/>
                  </a:cubicBezTo>
                  <a:cubicBezTo>
                    <a:pt x="1655" y="6460"/>
                    <a:pt x="1588" y="6696"/>
                    <a:pt x="1554" y="6906"/>
                  </a:cubicBezTo>
                  <a:cubicBezTo>
                    <a:pt x="1521" y="7124"/>
                    <a:pt x="1512" y="7334"/>
                    <a:pt x="1470" y="7519"/>
                  </a:cubicBezTo>
                  <a:cubicBezTo>
                    <a:pt x="1428" y="7712"/>
                    <a:pt x="1353" y="7880"/>
                    <a:pt x="1227" y="7998"/>
                  </a:cubicBezTo>
                  <a:cubicBezTo>
                    <a:pt x="1101" y="8124"/>
                    <a:pt x="941" y="8182"/>
                    <a:pt x="798" y="8241"/>
                  </a:cubicBezTo>
                  <a:cubicBezTo>
                    <a:pt x="655" y="8300"/>
                    <a:pt x="513" y="8350"/>
                    <a:pt x="395" y="8418"/>
                  </a:cubicBezTo>
                  <a:cubicBezTo>
                    <a:pt x="269" y="8476"/>
                    <a:pt x="177" y="8577"/>
                    <a:pt x="118" y="8670"/>
                  </a:cubicBezTo>
                  <a:cubicBezTo>
                    <a:pt x="0" y="8871"/>
                    <a:pt x="8" y="9073"/>
                    <a:pt x="67" y="9174"/>
                  </a:cubicBezTo>
                  <a:cubicBezTo>
                    <a:pt x="101" y="9224"/>
                    <a:pt x="135" y="9258"/>
                    <a:pt x="168" y="9266"/>
                  </a:cubicBezTo>
                  <a:cubicBezTo>
                    <a:pt x="193" y="9283"/>
                    <a:pt x="202" y="9291"/>
                    <a:pt x="210" y="9291"/>
                  </a:cubicBezTo>
                  <a:cubicBezTo>
                    <a:pt x="210" y="9283"/>
                    <a:pt x="143" y="9266"/>
                    <a:pt x="84" y="9165"/>
                  </a:cubicBezTo>
                  <a:cubicBezTo>
                    <a:pt x="34" y="9064"/>
                    <a:pt x="34" y="8871"/>
                    <a:pt x="151" y="8686"/>
                  </a:cubicBezTo>
                  <a:cubicBezTo>
                    <a:pt x="210" y="8594"/>
                    <a:pt x="294" y="8510"/>
                    <a:pt x="412" y="8451"/>
                  </a:cubicBezTo>
                  <a:cubicBezTo>
                    <a:pt x="529" y="8392"/>
                    <a:pt x="672" y="8342"/>
                    <a:pt x="815" y="8292"/>
                  </a:cubicBezTo>
                  <a:cubicBezTo>
                    <a:pt x="966" y="8233"/>
                    <a:pt x="1126" y="8174"/>
                    <a:pt x="1269" y="8040"/>
                  </a:cubicBezTo>
                  <a:cubicBezTo>
                    <a:pt x="1403" y="7914"/>
                    <a:pt x="1495" y="7729"/>
                    <a:pt x="1537" y="7536"/>
                  </a:cubicBezTo>
                  <a:cubicBezTo>
                    <a:pt x="1579" y="7334"/>
                    <a:pt x="1596" y="7124"/>
                    <a:pt x="1630" y="6914"/>
                  </a:cubicBezTo>
                  <a:cubicBezTo>
                    <a:pt x="1663" y="6704"/>
                    <a:pt x="1731" y="6494"/>
                    <a:pt x="1873" y="6317"/>
                  </a:cubicBezTo>
                  <a:cubicBezTo>
                    <a:pt x="2151" y="5948"/>
                    <a:pt x="2629" y="5746"/>
                    <a:pt x="3007" y="5368"/>
                  </a:cubicBezTo>
                  <a:cubicBezTo>
                    <a:pt x="3201" y="5175"/>
                    <a:pt x="3343" y="4931"/>
                    <a:pt x="3427" y="4663"/>
                  </a:cubicBezTo>
                  <a:cubicBezTo>
                    <a:pt x="3520" y="4402"/>
                    <a:pt x="3570" y="4125"/>
                    <a:pt x="3612" y="3839"/>
                  </a:cubicBezTo>
                  <a:cubicBezTo>
                    <a:pt x="3663" y="3554"/>
                    <a:pt x="3696" y="3268"/>
                    <a:pt x="3772" y="2991"/>
                  </a:cubicBezTo>
                  <a:cubicBezTo>
                    <a:pt x="3848" y="2714"/>
                    <a:pt x="3957" y="2428"/>
                    <a:pt x="4133" y="2193"/>
                  </a:cubicBezTo>
                  <a:cubicBezTo>
                    <a:pt x="4301" y="1958"/>
                    <a:pt x="4562" y="1790"/>
                    <a:pt x="4839" y="1739"/>
                  </a:cubicBezTo>
                  <a:cubicBezTo>
                    <a:pt x="4939" y="1718"/>
                    <a:pt x="5042" y="1710"/>
                    <a:pt x="5146" y="1710"/>
                  </a:cubicBezTo>
                  <a:cubicBezTo>
                    <a:pt x="5327" y="1710"/>
                    <a:pt x="5511" y="1735"/>
                    <a:pt x="5687" y="1756"/>
                  </a:cubicBezTo>
                  <a:cubicBezTo>
                    <a:pt x="5900" y="1787"/>
                    <a:pt x="6108" y="1819"/>
                    <a:pt x="6319" y="1819"/>
                  </a:cubicBezTo>
                  <a:cubicBezTo>
                    <a:pt x="6391" y="1819"/>
                    <a:pt x="6463" y="1815"/>
                    <a:pt x="6536" y="1806"/>
                  </a:cubicBezTo>
                  <a:cubicBezTo>
                    <a:pt x="6678" y="1790"/>
                    <a:pt x="6813" y="1739"/>
                    <a:pt x="6939" y="1680"/>
                  </a:cubicBezTo>
                  <a:cubicBezTo>
                    <a:pt x="7065" y="1613"/>
                    <a:pt x="7166" y="1529"/>
                    <a:pt x="7258" y="1428"/>
                  </a:cubicBezTo>
                  <a:cubicBezTo>
                    <a:pt x="7443" y="1235"/>
                    <a:pt x="7577" y="1008"/>
                    <a:pt x="7720" y="807"/>
                  </a:cubicBezTo>
                  <a:cubicBezTo>
                    <a:pt x="7863" y="605"/>
                    <a:pt x="8014" y="429"/>
                    <a:pt x="8207" y="303"/>
                  </a:cubicBezTo>
                  <a:cubicBezTo>
                    <a:pt x="8462" y="143"/>
                    <a:pt x="8749" y="73"/>
                    <a:pt x="9020" y="73"/>
                  </a:cubicBezTo>
                  <a:cubicBezTo>
                    <a:pt x="9162" y="73"/>
                    <a:pt x="9299" y="92"/>
                    <a:pt x="9425" y="126"/>
                  </a:cubicBezTo>
                  <a:cubicBezTo>
                    <a:pt x="9803" y="227"/>
                    <a:pt x="10081" y="479"/>
                    <a:pt x="10240" y="740"/>
                  </a:cubicBezTo>
                  <a:cubicBezTo>
                    <a:pt x="10400" y="1008"/>
                    <a:pt x="10459" y="1277"/>
                    <a:pt x="10467" y="1496"/>
                  </a:cubicBezTo>
                  <a:cubicBezTo>
                    <a:pt x="10475" y="1714"/>
                    <a:pt x="10442" y="1882"/>
                    <a:pt x="10408" y="1991"/>
                  </a:cubicBezTo>
                  <a:cubicBezTo>
                    <a:pt x="10375" y="2109"/>
                    <a:pt x="10349" y="2159"/>
                    <a:pt x="10349" y="2159"/>
                  </a:cubicBezTo>
                  <a:cubicBezTo>
                    <a:pt x="10349" y="2159"/>
                    <a:pt x="10383" y="2109"/>
                    <a:pt x="10425" y="2000"/>
                  </a:cubicBezTo>
                  <a:cubicBezTo>
                    <a:pt x="10467" y="1890"/>
                    <a:pt x="10509" y="1722"/>
                    <a:pt x="10509" y="1496"/>
                  </a:cubicBezTo>
                  <a:cubicBezTo>
                    <a:pt x="10501" y="1269"/>
                    <a:pt x="10450" y="992"/>
                    <a:pt x="10291" y="714"/>
                  </a:cubicBezTo>
                  <a:cubicBezTo>
                    <a:pt x="10131" y="437"/>
                    <a:pt x="9837" y="168"/>
                    <a:pt x="9442" y="59"/>
                  </a:cubicBezTo>
                  <a:cubicBezTo>
                    <a:pt x="9307" y="21"/>
                    <a:pt x="9160" y="0"/>
                    <a:pt x="9009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5943137" y="3556992"/>
              <a:ext cx="589068" cy="537650"/>
            </a:xfrm>
            <a:custGeom>
              <a:avLst/>
              <a:gdLst/>
              <a:ahLst/>
              <a:cxnLst/>
              <a:rect l="l" t="t" r="r" b="b"/>
              <a:pathLst>
                <a:path w="13954" h="12736" extrusionOk="0">
                  <a:moveTo>
                    <a:pt x="11744" y="0"/>
                  </a:moveTo>
                  <a:cubicBezTo>
                    <a:pt x="8342" y="1764"/>
                    <a:pt x="5578" y="9047"/>
                    <a:pt x="5578" y="9047"/>
                  </a:cubicBezTo>
                  <a:lnTo>
                    <a:pt x="1084" y="9459"/>
                  </a:lnTo>
                  <a:lnTo>
                    <a:pt x="0" y="12735"/>
                  </a:lnTo>
                  <a:lnTo>
                    <a:pt x="9232" y="12735"/>
                  </a:lnTo>
                  <a:lnTo>
                    <a:pt x="13953" y="3856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5943137" y="3556992"/>
              <a:ext cx="589068" cy="537650"/>
            </a:xfrm>
            <a:custGeom>
              <a:avLst/>
              <a:gdLst/>
              <a:ahLst/>
              <a:cxnLst/>
              <a:rect l="l" t="t" r="r" b="b"/>
              <a:pathLst>
                <a:path w="13954" h="12736" extrusionOk="0">
                  <a:moveTo>
                    <a:pt x="11744" y="0"/>
                  </a:moveTo>
                  <a:cubicBezTo>
                    <a:pt x="8342" y="1764"/>
                    <a:pt x="5578" y="9047"/>
                    <a:pt x="5578" y="9047"/>
                  </a:cubicBezTo>
                  <a:lnTo>
                    <a:pt x="1084" y="9459"/>
                  </a:lnTo>
                  <a:lnTo>
                    <a:pt x="0" y="12735"/>
                  </a:lnTo>
                  <a:lnTo>
                    <a:pt x="9232" y="12735"/>
                  </a:lnTo>
                  <a:lnTo>
                    <a:pt x="13953" y="3856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6062647" y="3983909"/>
              <a:ext cx="37614" cy="59312"/>
            </a:xfrm>
            <a:custGeom>
              <a:avLst/>
              <a:gdLst/>
              <a:ahLst/>
              <a:cxnLst/>
              <a:rect l="l" t="t" r="r" b="b"/>
              <a:pathLst>
                <a:path w="891" h="1405" extrusionOk="0">
                  <a:moveTo>
                    <a:pt x="863" y="1"/>
                  </a:moveTo>
                  <a:cubicBezTo>
                    <a:pt x="829" y="1"/>
                    <a:pt x="632" y="297"/>
                    <a:pt x="403" y="673"/>
                  </a:cubicBezTo>
                  <a:cubicBezTo>
                    <a:pt x="176" y="1068"/>
                    <a:pt x="0" y="1387"/>
                    <a:pt x="25" y="1404"/>
                  </a:cubicBezTo>
                  <a:cubicBezTo>
                    <a:pt x="26" y="1405"/>
                    <a:pt x="27" y="1405"/>
                    <a:pt x="28" y="1405"/>
                  </a:cubicBezTo>
                  <a:cubicBezTo>
                    <a:pt x="61" y="1405"/>
                    <a:pt x="258" y="1100"/>
                    <a:pt x="487" y="724"/>
                  </a:cubicBezTo>
                  <a:cubicBezTo>
                    <a:pt x="723" y="337"/>
                    <a:pt x="891" y="10"/>
                    <a:pt x="865" y="1"/>
                  </a:cubicBezTo>
                  <a:cubicBezTo>
                    <a:pt x="865" y="1"/>
                    <a:pt x="864" y="1"/>
                    <a:pt x="86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6154127" y="3985682"/>
              <a:ext cx="44706" cy="53655"/>
            </a:xfrm>
            <a:custGeom>
              <a:avLst/>
              <a:gdLst/>
              <a:ahLst/>
              <a:cxnLst/>
              <a:rect l="l" t="t" r="r" b="b"/>
              <a:pathLst>
                <a:path w="1059" h="1271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8"/>
                    <a:pt x="210" y="321"/>
                    <a:pt x="496" y="665"/>
                  </a:cubicBezTo>
                  <a:cubicBezTo>
                    <a:pt x="765" y="1007"/>
                    <a:pt x="1002" y="1271"/>
                    <a:pt x="1039" y="1271"/>
                  </a:cubicBezTo>
                  <a:cubicBezTo>
                    <a:pt x="1040" y="1271"/>
                    <a:pt x="1041" y="1270"/>
                    <a:pt x="1042" y="1270"/>
                  </a:cubicBezTo>
                  <a:cubicBezTo>
                    <a:pt x="1059" y="1253"/>
                    <a:pt x="849" y="959"/>
                    <a:pt x="572" y="606"/>
                  </a:cubicBezTo>
                  <a:cubicBezTo>
                    <a:pt x="294" y="264"/>
                    <a:pt x="57" y="1"/>
                    <a:pt x="20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6219391" y="3919067"/>
              <a:ext cx="3926" cy="50025"/>
            </a:xfrm>
            <a:custGeom>
              <a:avLst/>
              <a:gdLst/>
              <a:ahLst/>
              <a:cxnLst/>
              <a:rect l="l" t="t" r="r" b="b"/>
              <a:pathLst>
                <a:path w="93" h="1185" extrusionOk="0">
                  <a:moveTo>
                    <a:pt x="50" y="0"/>
                  </a:moveTo>
                  <a:cubicBezTo>
                    <a:pt x="25" y="0"/>
                    <a:pt x="0" y="269"/>
                    <a:pt x="0" y="596"/>
                  </a:cubicBezTo>
                  <a:cubicBezTo>
                    <a:pt x="0" y="916"/>
                    <a:pt x="25" y="1185"/>
                    <a:pt x="50" y="1185"/>
                  </a:cubicBezTo>
                  <a:cubicBezTo>
                    <a:pt x="76" y="1185"/>
                    <a:pt x="92" y="916"/>
                    <a:pt x="92" y="596"/>
                  </a:cubicBezTo>
                  <a:cubicBezTo>
                    <a:pt x="92" y="269"/>
                    <a:pt x="76" y="0"/>
                    <a:pt x="50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6120059" y="4056476"/>
              <a:ext cx="35165" cy="22627"/>
            </a:xfrm>
            <a:custGeom>
              <a:avLst/>
              <a:gdLst/>
              <a:ahLst/>
              <a:cxnLst/>
              <a:rect l="l" t="t" r="r" b="b"/>
              <a:pathLst>
                <a:path w="833" h="536" extrusionOk="0">
                  <a:moveTo>
                    <a:pt x="20" y="1"/>
                  </a:moveTo>
                  <a:cubicBezTo>
                    <a:pt x="15" y="1"/>
                    <a:pt x="11" y="2"/>
                    <a:pt x="9" y="4"/>
                  </a:cubicBezTo>
                  <a:cubicBezTo>
                    <a:pt x="1" y="30"/>
                    <a:pt x="169" y="164"/>
                    <a:pt x="387" y="307"/>
                  </a:cubicBezTo>
                  <a:cubicBezTo>
                    <a:pt x="598" y="439"/>
                    <a:pt x="779" y="535"/>
                    <a:pt x="811" y="535"/>
                  </a:cubicBezTo>
                  <a:cubicBezTo>
                    <a:pt x="814" y="535"/>
                    <a:pt x="815" y="535"/>
                    <a:pt x="816" y="534"/>
                  </a:cubicBezTo>
                  <a:cubicBezTo>
                    <a:pt x="833" y="508"/>
                    <a:pt x="665" y="374"/>
                    <a:pt x="446" y="223"/>
                  </a:cubicBezTo>
                  <a:cubicBezTo>
                    <a:pt x="243" y="95"/>
                    <a:pt x="67" y="1"/>
                    <a:pt x="20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6232477" y="3796349"/>
              <a:ext cx="31957" cy="66742"/>
            </a:xfrm>
            <a:custGeom>
              <a:avLst/>
              <a:gdLst/>
              <a:ahLst/>
              <a:cxnLst/>
              <a:rect l="l" t="t" r="r" b="b"/>
              <a:pathLst>
                <a:path w="757" h="1581" extrusionOk="0">
                  <a:moveTo>
                    <a:pt x="739" y="0"/>
                  </a:moveTo>
                  <a:cubicBezTo>
                    <a:pt x="711" y="0"/>
                    <a:pt x="528" y="342"/>
                    <a:pt x="337" y="773"/>
                  </a:cubicBezTo>
                  <a:cubicBezTo>
                    <a:pt x="144" y="1210"/>
                    <a:pt x="1" y="1571"/>
                    <a:pt x="26" y="1580"/>
                  </a:cubicBezTo>
                  <a:cubicBezTo>
                    <a:pt x="27" y="1580"/>
                    <a:pt x="27" y="1580"/>
                    <a:pt x="28" y="1580"/>
                  </a:cubicBezTo>
                  <a:cubicBezTo>
                    <a:pt x="59" y="1580"/>
                    <a:pt x="232" y="1234"/>
                    <a:pt x="429" y="807"/>
                  </a:cubicBezTo>
                  <a:cubicBezTo>
                    <a:pt x="623" y="370"/>
                    <a:pt x="757" y="9"/>
                    <a:pt x="740" y="1"/>
                  </a:cubicBezTo>
                  <a:cubicBezTo>
                    <a:pt x="740" y="0"/>
                    <a:pt x="739" y="0"/>
                    <a:pt x="739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6306944" y="3671731"/>
              <a:ext cx="34110" cy="25076"/>
            </a:xfrm>
            <a:custGeom>
              <a:avLst/>
              <a:gdLst/>
              <a:ahLst/>
              <a:cxnLst/>
              <a:rect l="l" t="t" r="r" b="b"/>
              <a:pathLst>
                <a:path w="808" h="594" extrusionOk="0">
                  <a:moveTo>
                    <a:pt x="782" y="1"/>
                  </a:moveTo>
                  <a:cubicBezTo>
                    <a:pt x="740" y="1"/>
                    <a:pt x="570" y="111"/>
                    <a:pt x="379" y="256"/>
                  </a:cubicBezTo>
                  <a:cubicBezTo>
                    <a:pt x="161" y="416"/>
                    <a:pt x="1" y="567"/>
                    <a:pt x="18" y="592"/>
                  </a:cubicBezTo>
                  <a:cubicBezTo>
                    <a:pt x="19" y="593"/>
                    <a:pt x="21" y="594"/>
                    <a:pt x="23" y="594"/>
                  </a:cubicBezTo>
                  <a:cubicBezTo>
                    <a:pt x="60" y="594"/>
                    <a:pt x="234" y="488"/>
                    <a:pt x="438" y="332"/>
                  </a:cubicBezTo>
                  <a:cubicBezTo>
                    <a:pt x="648" y="172"/>
                    <a:pt x="807" y="21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6623977" y="3573202"/>
              <a:ext cx="372421" cy="709381"/>
            </a:xfrm>
            <a:custGeom>
              <a:avLst/>
              <a:gdLst/>
              <a:ahLst/>
              <a:cxnLst/>
              <a:rect l="l" t="t" r="r" b="b"/>
              <a:pathLst>
                <a:path w="8822" h="16804" extrusionOk="0">
                  <a:moveTo>
                    <a:pt x="5400" y="1"/>
                  </a:moveTo>
                  <a:cubicBezTo>
                    <a:pt x="3964" y="1"/>
                    <a:pt x="2676" y="982"/>
                    <a:pt x="2320" y="2422"/>
                  </a:cubicBezTo>
                  <a:lnTo>
                    <a:pt x="1" y="11780"/>
                  </a:lnTo>
                  <a:lnTo>
                    <a:pt x="1496" y="16803"/>
                  </a:lnTo>
                  <a:lnTo>
                    <a:pt x="3336" y="16518"/>
                  </a:lnTo>
                  <a:cubicBezTo>
                    <a:pt x="5260" y="16215"/>
                    <a:pt x="6789" y="14737"/>
                    <a:pt x="7133" y="12813"/>
                  </a:cubicBezTo>
                  <a:lnTo>
                    <a:pt x="8553" y="3674"/>
                  </a:lnTo>
                  <a:cubicBezTo>
                    <a:pt x="8821" y="1968"/>
                    <a:pt x="7671" y="355"/>
                    <a:pt x="5974" y="53"/>
                  </a:cubicBezTo>
                  <a:cubicBezTo>
                    <a:pt x="5781" y="18"/>
                    <a:pt x="5590" y="1"/>
                    <a:pt x="5400" y="1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6737493" y="3526766"/>
              <a:ext cx="194696" cy="143024"/>
            </a:xfrm>
            <a:custGeom>
              <a:avLst/>
              <a:gdLst/>
              <a:ahLst/>
              <a:cxnLst/>
              <a:rect l="l" t="t" r="r" b="b"/>
              <a:pathLst>
                <a:path w="4612" h="3388" extrusionOk="0">
                  <a:moveTo>
                    <a:pt x="3259" y="0"/>
                  </a:moveTo>
                  <a:cubicBezTo>
                    <a:pt x="3104" y="0"/>
                    <a:pt x="2941" y="16"/>
                    <a:pt x="2772" y="53"/>
                  </a:cubicBezTo>
                  <a:cubicBezTo>
                    <a:pt x="2386" y="137"/>
                    <a:pt x="1991" y="338"/>
                    <a:pt x="1647" y="632"/>
                  </a:cubicBezTo>
                  <a:cubicBezTo>
                    <a:pt x="1294" y="918"/>
                    <a:pt x="1025" y="1262"/>
                    <a:pt x="823" y="1590"/>
                  </a:cubicBezTo>
                  <a:cubicBezTo>
                    <a:pt x="613" y="1917"/>
                    <a:pt x="462" y="2237"/>
                    <a:pt x="345" y="2506"/>
                  </a:cubicBezTo>
                  <a:cubicBezTo>
                    <a:pt x="227" y="2774"/>
                    <a:pt x="143" y="2993"/>
                    <a:pt x="84" y="3144"/>
                  </a:cubicBezTo>
                  <a:cubicBezTo>
                    <a:pt x="25" y="3304"/>
                    <a:pt x="0" y="3388"/>
                    <a:pt x="9" y="3388"/>
                  </a:cubicBezTo>
                  <a:cubicBezTo>
                    <a:pt x="17" y="3388"/>
                    <a:pt x="51" y="3312"/>
                    <a:pt x="118" y="3161"/>
                  </a:cubicBezTo>
                  <a:cubicBezTo>
                    <a:pt x="185" y="3010"/>
                    <a:pt x="286" y="2800"/>
                    <a:pt x="403" y="2531"/>
                  </a:cubicBezTo>
                  <a:cubicBezTo>
                    <a:pt x="655" y="2010"/>
                    <a:pt x="1025" y="1271"/>
                    <a:pt x="1705" y="708"/>
                  </a:cubicBezTo>
                  <a:cubicBezTo>
                    <a:pt x="2041" y="422"/>
                    <a:pt x="2419" y="229"/>
                    <a:pt x="2789" y="137"/>
                  </a:cubicBezTo>
                  <a:cubicBezTo>
                    <a:pt x="2964" y="97"/>
                    <a:pt x="3135" y="80"/>
                    <a:pt x="3296" y="80"/>
                  </a:cubicBezTo>
                  <a:cubicBezTo>
                    <a:pt x="3475" y="80"/>
                    <a:pt x="3643" y="101"/>
                    <a:pt x="3789" y="137"/>
                  </a:cubicBezTo>
                  <a:cubicBezTo>
                    <a:pt x="4329" y="266"/>
                    <a:pt x="4583" y="550"/>
                    <a:pt x="4610" y="550"/>
                  </a:cubicBezTo>
                  <a:cubicBezTo>
                    <a:pt x="4611" y="550"/>
                    <a:pt x="4612" y="549"/>
                    <a:pt x="4612" y="548"/>
                  </a:cubicBezTo>
                  <a:cubicBezTo>
                    <a:pt x="4612" y="548"/>
                    <a:pt x="4604" y="531"/>
                    <a:pt x="4570" y="498"/>
                  </a:cubicBezTo>
                  <a:cubicBezTo>
                    <a:pt x="4545" y="464"/>
                    <a:pt x="4494" y="422"/>
                    <a:pt x="4436" y="372"/>
                  </a:cubicBezTo>
                  <a:cubicBezTo>
                    <a:pt x="4301" y="271"/>
                    <a:pt x="4091" y="145"/>
                    <a:pt x="3806" y="69"/>
                  </a:cubicBezTo>
                  <a:cubicBezTo>
                    <a:pt x="3644" y="27"/>
                    <a:pt x="3459" y="0"/>
                    <a:pt x="3259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6249532" y="3638846"/>
              <a:ext cx="128756" cy="415691"/>
            </a:xfrm>
            <a:custGeom>
              <a:avLst/>
              <a:gdLst/>
              <a:ahLst/>
              <a:cxnLst/>
              <a:rect l="l" t="t" r="r" b="b"/>
              <a:pathLst>
                <a:path w="3050" h="9847" extrusionOk="0">
                  <a:moveTo>
                    <a:pt x="3048" y="0"/>
                  </a:moveTo>
                  <a:cubicBezTo>
                    <a:pt x="3041" y="0"/>
                    <a:pt x="3009" y="25"/>
                    <a:pt x="2965" y="69"/>
                  </a:cubicBezTo>
                  <a:cubicBezTo>
                    <a:pt x="2915" y="128"/>
                    <a:pt x="2848" y="195"/>
                    <a:pt x="2755" y="296"/>
                  </a:cubicBezTo>
                  <a:cubicBezTo>
                    <a:pt x="2571" y="497"/>
                    <a:pt x="2319" y="791"/>
                    <a:pt x="2033" y="1178"/>
                  </a:cubicBezTo>
                  <a:cubicBezTo>
                    <a:pt x="1462" y="1951"/>
                    <a:pt x="748" y="3110"/>
                    <a:pt x="412" y="4555"/>
                  </a:cubicBezTo>
                  <a:cubicBezTo>
                    <a:pt x="84" y="6000"/>
                    <a:pt x="84" y="7335"/>
                    <a:pt x="42" y="8293"/>
                  </a:cubicBezTo>
                  <a:cubicBezTo>
                    <a:pt x="34" y="8763"/>
                    <a:pt x="17" y="9150"/>
                    <a:pt x="9" y="9435"/>
                  </a:cubicBezTo>
                  <a:cubicBezTo>
                    <a:pt x="9" y="9561"/>
                    <a:pt x="0" y="9662"/>
                    <a:pt x="0" y="9738"/>
                  </a:cubicBezTo>
                  <a:cubicBezTo>
                    <a:pt x="0" y="9813"/>
                    <a:pt x="0" y="9847"/>
                    <a:pt x="0" y="9847"/>
                  </a:cubicBezTo>
                  <a:cubicBezTo>
                    <a:pt x="9" y="9847"/>
                    <a:pt x="9" y="9813"/>
                    <a:pt x="17" y="9746"/>
                  </a:cubicBezTo>
                  <a:cubicBezTo>
                    <a:pt x="25" y="9662"/>
                    <a:pt x="34" y="9561"/>
                    <a:pt x="51" y="9435"/>
                  </a:cubicBezTo>
                  <a:cubicBezTo>
                    <a:pt x="67" y="9167"/>
                    <a:pt x="93" y="8780"/>
                    <a:pt x="109" y="8301"/>
                  </a:cubicBezTo>
                  <a:cubicBezTo>
                    <a:pt x="168" y="7344"/>
                    <a:pt x="185" y="6008"/>
                    <a:pt x="504" y="4580"/>
                  </a:cubicBezTo>
                  <a:cubicBezTo>
                    <a:pt x="840" y="3152"/>
                    <a:pt x="1537" y="1993"/>
                    <a:pt x="2092" y="1220"/>
                  </a:cubicBezTo>
                  <a:cubicBezTo>
                    <a:pt x="2369" y="833"/>
                    <a:pt x="2613" y="531"/>
                    <a:pt x="2781" y="321"/>
                  </a:cubicBezTo>
                  <a:cubicBezTo>
                    <a:pt x="2865" y="229"/>
                    <a:pt x="2932" y="145"/>
                    <a:pt x="2982" y="86"/>
                  </a:cubicBezTo>
                  <a:cubicBezTo>
                    <a:pt x="3024" y="27"/>
                    <a:pt x="3049" y="2"/>
                    <a:pt x="3049" y="2"/>
                  </a:cubicBezTo>
                  <a:cubicBezTo>
                    <a:pt x="3049" y="1"/>
                    <a:pt x="3049" y="0"/>
                    <a:pt x="304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5" name="Google Shape;1885;p45"/>
            <p:cNvGrpSpPr/>
            <p:nvPr/>
          </p:nvGrpSpPr>
          <p:grpSpPr>
            <a:xfrm>
              <a:off x="6242178" y="3391585"/>
              <a:ext cx="1425284" cy="1396201"/>
              <a:chOff x="12658689" y="3170315"/>
              <a:chExt cx="1405467" cy="1376788"/>
            </a:xfrm>
          </p:grpSpPr>
          <p:sp>
            <p:nvSpPr>
              <p:cNvPr id="1886" name="Google Shape;1886;p45"/>
              <p:cNvSpPr/>
              <p:nvPr/>
            </p:nvSpPr>
            <p:spPr>
              <a:xfrm>
                <a:off x="12900695" y="3278415"/>
                <a:ext cx="1163460" cy="1268688"/>
              </a:xfrm>
              <a:custGeom>
                <a:avLst/>
                <a:gdLst/>
                <a:ahLst/>
                <a:cxnLst/>
                <a:rect l="l" t="t" r="r" b="b"/>
                <a:pathLst>
                  <a:path w="27951" h="30479" extrusionOk="0">
                    <a:moveTo>
                      <a:pt x="25434" y="0"/>
                    </a:moveTo>
                    <a:cubicBezTo>
                      <a:pt x="24705" y="0"/>
                      <a:pt x="23525" y="457"/>
                      <a:pt x="21908" y="2517"/>
                    </a:cubicBezTo>
                    <a:cubicBezTo>
                      <a:pt x="19002" y="6214"/>
                      <a:pt x="17733" y="8431"/>
                      <a:pt x="17733" y="8431"/>
                    </a:cubicBezTo>
                    <a:cubicBezTo>
                      <a:pt x="17733" y="8431"/>
                      <a:pt x="17390" y="8791"/>
                      <a:pt x="17019" y="8791"/>
                    </a:cubicBezTo>
                    <a:cubicBezTo>
                      <a:pt x="16853" y="8791"/>
                      <a:pt x="16681" y="8718"/>
                      <a:pt x="16532" y="8507"/>
                    </a:cubicBezTo>
                    <a:cubicBezTo>
                      <a:pt x="16065" y="7844"/>
                      <a:pt x="15583" y="6151"/>
                      <a:pt x="14571" y="6151"/>
                    </a:cubicBezTo>
                    <a:cubicBezTo>
                      <a:pt x="14545" y="6151"/>
                      <a:pt x="14518" y="6153"/>
                      <a:pt x="14491" y="6155"/>
                    </a:cubicBezTo>
                    <a:cubicBezTo>
                      <a:pt x="13390" y="6247"/>
                      <a:pt x="12819" y="7348"/>
                      <a:pt x="12676" y="9095"/>
                    </a:cubicBezTo>
                    <a:cubicBezTo>
                      <a:pt x="12542" y="10842"/>
                      <a:pt x="12097" y="14673"/>
                      <a:pt x="12055" y="15017"/>
                    </a:cubicBezTo>
                    <a:cubicBezTo>
                      <a:pt x="12025" y="15258"/>
                      <a:pt x="11869" y="15559"/>
                      <a:pt x="11636" y="15559"/>
                    </a:cubicBezTo>
                    <a:cubicBezTo>
                      <a:pt x="11543" y="15559"/>
                      <a:pt x="11438" y="15512"/>
                      <a:pt x="11324" y="15395"/>
                    </a:cubicBezTo>
                    <a:cubicBezTo>
                      <a:pt x="10975" y="15039"/>
                      <a:pt x="9365" y="12363"/>
                      <a:pt x="7897" y="12363"/>
                    </a:cubicBezTo>
                    <a:cubicBezTo>
                      <a:pt x="7671" y="12363"/>
                      <a:pt x="7447" y="12427"/>
                      <a:pt x="7233" y="12573"/>
                    </a:cubicBezTo>
                    <a:cubicBezTo>
                      <a:pt x="5628" y="13665"/>
                      <a:pt x="6040" y="18604"/>
                      <a:pt x="6074" y="19142"/>
                    </a:cubicBezTo>
                    <a:cubicBezTo>
                      <a:pt x="6116" y="19680"/>
                      <a:pt x="5964" y="19881"/>
                      <a:pt x="5696" y="19965"/>
                    </a:cubicBezTo>
                    <a:cubicBezTo>
                      <a:pt x="5688" y="19967"/>
                      <a:pt x="5680" y="19968"/>
                      <a:pt x="5671" y="19968"/>
                    </a:cubicBezTo>
                    <a:cubicBezTo>
                      <a:pt x="5392" y="19968"/>
                      <a:pt x="4820" y="18769"/>
                      <a:pt x="4209" y="17823"/>
                    </a:cubicBezTo>
                    <a:cubicBezTo>
                      <a:pt x="3719" y="17075"/>
                      <a:pt x="3070" y="16303"/>
                      <a:pt x="2401" y="16303"/>
                    </a:cubicBezTo>
                    <a:cubicBezTo>
                      <a:pt x="2198" y="16303"/>
                      <a:pt x="1993" y="16374"/>
                      <a:pt x="1789" y="16538"/>
                    </a:cubicBezTo>
                    <a:cubicBezTo>
                      <a:pt x="924" y="17243"/>
                      <a:pt x="0" y="20713"/>
                      <a:pt x="2218" y="27072"/>
                    </a:cubicBezTo>
                    <a:lnTo>
                      <a:pt x="3436" y="29945"/>
                    </a:lnTo>
                    <a:lnTo>
                      <a:pt x="6544" y="30382"/>
                    </a:lnTo>
                    <a:cubicBezTo>
                      <a:pt x="7389" y="30448"/>
                      <a:pt x="8177" y="30479"/>
                      <a:pt x="8909" y="30479"/>
                    </a:cubicBezTo>
                    <a:cubicBezTo>
                      <a:pt x="13998" y="30479"/>
                      <a:pt x="16431" y="29018"/>
                      <a:pt x="16835" y="28122"/>
                    </a:cubicBezTo>
                    <a:cubicBezTo>
                      <a:pt x="17297" y="27097"/>
                      <a:pt x="16087" y="26484"/>
                      <a:pt x="14986" y="26114"/>
                    </a:cubicBezTo>
                    <a:cubicBezTo>
                      <a:pt x="13886" y="25745"/>
                      <a:pt x="12525" y="25493"/>
                      <a:pt x="12533" y="25215"/>
                    </a:cubicBezTo>
                    <a:cubicBezTo>
                      <a:pt x="12542" y="24930"/>
                      <a:pt x="12702" y="24745"/>
                      <a:pt x="13231" y="24636"/>
                    </a:cubicBezTo>
                    <a:cubicBezTo>
                      <a:pt x="13768" y="24535"/>
                      <a:pt x="18649" y="23678"/>
                      <a:pt x="19296" y="21855"/>
                    </a:cubicBezTo>
                    <a:cubicBezTo>
                      <a:pt x="19943" y="20024"/>
                      <a:pt x="16020" y="18898"/>
                      <a:pt x="15524" y="18613"/>
                    </a:cubicBezTo>
                    <a:cubicBezTo>
                      <a:pt x="15020" y="18327"/>
                      <a:pt x="15390" y="17932"/>
                      <a:pt x="15709" y="17806"/>
                    </a:cubicBezTo>
                    <a:cubicBezTo>
                      <a:pt x="16028" y="17680"/>
                      <a:pt x="19615" y="16277"/>
                      <a:pt x="21278" y="15706"/>
                    </a:cubicBezTo>
                    <a:cubicBezTo>
                      <a:pt x="22933" y="15126"/>
                      <a:pt x="23849" y="14295"/>
                      <a:pt x="23656" y="13203"/>
                    </a:cubicBezTo>
                    <a:cubicBezTo>
                      <a:pt x="23471" y="12153"/>
                      <a:pt x="21648" y="12119"/>
                      <a:pt x="20867" y="11825"/>
                    </a:cubicBezTo>
                    <a:cubicBezTo>
                      <a:pt x="20086" y="11531"/>
                      <a:pt x="20632" y="10641"/>
                      <a:pt x="20632" y="10641"/>
                    </a:cubicBezTo>
                    <a:cubicBezTo>
                      <a:pt x="20632" y="10641"/>
                      <a:pt x="22454" y="8860"/>
                      <a:pt x="25294" y="5105"/>
                    </a:cubicBezTo>
                    <a:cubicBezTo>
                      <a:pt x="27951" y="1599"/>
                      <a:pt x="26496" y="417"/>
                      <a:pt x="26298" y="280"/>
                    </a:cubicBezTo>
                    <a:lnTo>
                      <a:pt x="26298" y="280"/>
                    </a:lnTo>
                    <a:cubicBezTo>
                      <a:pt x="26236" y="226"/>
                      <a:pt x="25947" y="0"/>
                      <a:pt x="25434" y="0"/>
                    </a:cubicBezTo>
                    <a:close/>
                  </a:path>
                </a:pathLst>
              </a:custGeom>
              <a:solidFill>
                <a:srgbClr val="EB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13054874" y="3426891"/>
                <a:ext cx="831917" cy="1073883"/>
              </a:xfrm>
              <a:custGeom>
                <a:avLst/>
                <a:gdLst/>
                <a:ahLst/>
                <a:cxnLst/>
                <a:rect l="l" t="t" r="r" b="b"/>
                <a:pathLst>
                  <a:path w="19986" h="25799" extrusionOk="0">
                    <a:moveTo>
                      <a:pt x="19985" y="1"/>
                    </a:moveTo>
                    <a:cubicBezTo>
                      <a:pt x="19985" y="1"/>
                      <a:pt x="19960" y="26"/>
                      <a:pt x="19918" y="76"/>
                    </a:cubicBezTo>
                    <a:cubicBezTo>
                      <a:pt x="19876" y="135"/>
                      <a:pt x="19817" y="211"/>
                      <a:pt x="19742" y="303"/>
                    </a:cubicBezTo>
                    <a:cubicBezTo>
                      <a:pt x="19582" y="513"/>
                      <a:pt x="19355" y="807"/>
                      <a:pt x="19061" y="1185"/>
                    </a:cubicBezTo>
                    <a:cubicBezTo>
                      <a:pt x="18473" y="1958"/>
                      <a:pt x="17616" y="3058"/>
                      <a:pt x="16566" y="4428"/>
                    </a:cubicBezTo>
                    <a:cubicBezTo>
                      <a:pt x="14458" y="7166"/>
                      <a:pt x="11518" y="10929"/>
                      <a:pt x="8275" y="15079"/>
                    </a:cubicBezTo>
                    <a:cubicBezTo>
                      <a:pt x="5024" y="19237"/>
                      <a:pt x="2101" y="23009"/>
                      <a:pt x="1" y="25756"/>
                    </a:cubicBezTo>
                    <a:lnTo>
                      <a:pt x="59" y="25798"/>
                    </a:lnTo>
                    <a:cubicBezTo>
                      <a:pt x="2168" y="23060"/>
                      <a:pt x="5100" y="19296"/>
                      <a:pt x="8351" y="15146"/>
                    </a:cubicBezTo>
                    <a:cubicBezTo>
                      <a:pt x="11602" y="10988"/>
                      <a:pt x="14525" y="7216"/>
                      <a:pt x="16625" y="4470"/>
                    </a:cubicBezTo>
                    <a:cubicBezTo>
                      <a:pt x="17667" y="3100"/>
                      <a:pt x="18515" y="1983"/>
                      <a:pt x="19095" y="1210"/>
                    </a:cubicBezTo>
                    <a:cubicBezTo>
                      <a:pt x="19380" y="824"/>
                      <a:pt x="19607" y="521"/>
                      <a:pt x="19758" y="320"/>
                    </a:cubicBezTo>
                    <a:cubicBezTo>
                      <a:pt x="19834" y="219"/>
                      <a:pt x="19885" y="143"/>
                      <a:pt x="19927" y="85"/>
                    </a:cubicBezTo>
                    <a:cubicBezTo>
                      <a:pt x="19968" y="34"/>
                      <a:pt x="19985" y="1"/>
                      <a:pt x="19985" y="1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13527981" y="3636680"/>
                <a:ext cx="13320" cy="23851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730" extrusionOk="0">
                    <a:moveTo>
                      <a:pt x="9" y="1"/>
                    </a:moveTo>
                    <a:cubicBezTo>
                      <a:pt x="0" y="1"/>
                      <a:pt x="0" y="85"/>
                      <a:pt x="9" y="228"/>
                    </a:cubicBezTo>
                    <a:cubicBezTo>
                      <a:pt x="17" y="396"/>
                      <a:pt x="26" y="597"/>
                      <a:pt x="34" y="841"/>
                    </a:cubicBezTo>
                    <a:cubicBezTo>
                      <a:pt x="59" y="1378"/>
                      <a:pt x="84" y="2084"/>
                      <a:pt x="118" y="2865"/>
                    </a:cubicBezTo>
                    <a:cubicBezTo>
                      <a:pt x="143" y="3655"/>
                      <a:pt x="177" y="4377"/>
                      <a:pt x="219" y="4890"/>
                    </a:cubicBezTo>
                    <a:cubicBezTo>
                      <a:pt x="236" y="5150"/>
                      <a:pt x="252" y="5360"/>
                      <a:pt x="269" y="5503"/>
                    </a:cubicBezTo>
                    <a:cubicBezTo>
                      <a:pt x="286" y="5654"/>
                      <a:pt x="303" y="5730"/>
                      <a:pt x="311" y="5730"/>
                    </a:cubicBezTo>
                    <a:cubicBezTo>
                      <a:pt x="320" y="5730"/>
                      <a:pt x="311" y="5646"/>
                      <a:pt x="311" y="5503"/>
                    </a:cubicBezTo>
                    <a:cubicBezTo>
                      <a:pt x="303" y="5335"/>
                      <a:pt x="294" y="5133"/>
                      <a:pt x="286" y="4890"/>
                    </a:cubicBezTo>
                    <a:cubicBezTo>
                      <a:pt x="261" y="4352"/>
                      <a:pt x="244" y="3647"/>
                      <a:pt x="210" y="2865"/>
                    </a:cubicBezTo>
                    <a:cubicBezTo>
                      <a:pt x="185" y="2076"/>
                      <a:pt x="143" y="1353"/>
                      <a:pt x="101" y="841"/>
                    </a:cubicBezTo>
                    <a:cubicBezTo>
                      <a:pt x="76" y="580"/>
                      <a:pt x="59" y="370"/>
                      <a:pt x="42" y="228"/>
                    </a:cubicBezTo>
                    <a:cubicBezTo>
                      <a:pt x="26" y="85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13551749" y="3856127"/>
                <a:ext cx="274892" cy="23768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571" extrusionOk="0">
                    <a:moveTo>
                      <a:pt x="6555" y="0"/>
                    </a:moveTo>
                    <a:cubicBezTo>
                      <a:pt x="6287" y="0"/>
                      <a:pt x="4930" y="96"/>
                      <a:pt x="3302" y="239"/>
                    </a:cubicBezTo>
                    <a:cubicBezTo>
                      <a:pt x="1479" y="391"/>
                      <a:pt x="1" y="542"/>
                      <a:pt x="9" y="567"/>
                    </a:cubicBezTo>
                    <a:cubicBezTo>
                      <a:pt x="9" y="570"/>
                      <a:pt x="25" y="571"/>
                      <a:pt x="55" y="571"/>
                    </a:cubicBezTo>
                    <a:cubicBezTo>
                      <a:pt x="317" y="571"/>
                      <a:pt x="1675" y="475"/>
                      <a:pt x="3310" y="332"/>
                    </a:cubicBezTo>
                    <a:cubicBezTo>
                      <a:pt x="5125" y="181"/>
                      <a:pt x="6603" y="29"/>
                      <a:pt x="6603" y="4"/>
                    </a:cubicBezTo>
                    <a:cubicBezTo>
                      <a:pt x="6603" y="2"/>
                      <a:pt x="6586" y="0"/>
                      <a:pt x="6555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13332511" y="4135929"/>
                <a:ext cx="240634" cy="38503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925" extrusionOk="0">
                    <a:moveTo>
                      <a:pt x="8" y="0"/>
                    </a:moveTo>
                    <a:cubicBezTo>
                      <a:pt x="3" y="0"/>
                      <a:pt x="1" y="1"/>
                      <a:pt x="1" y="3"/>
                    </a:cubicBezTo>
                    <a:cubicBezTo>
                      <a:pt x="1" y="11"/>
                      <a:pt x="76" y="36"/>
                      <a:pt x="219" y="70"/>
                    </a:cubicBezTo>
                    <a:cubicBezTo>
                      <a:pt x="362" y="112"/>
                      <a:pt x="572" y="162"/>
                      <a:pt x="832" y="229"/>
                    </a:cubicBezTo>
                    <a:cubicBezTo>
                      <a:pt x="1345" y="347"/>
                      <a:pt x="2067" y="498"/>
                      <a:pt x="2865" y="624"/>
                    </a:cubicBezTo>
                    <a:cubicBezTo>
                      <a:pt x="3663" y="750"/>
                      <a:pt x="4394" y="834"/>
                      <a:pt x="4923" y="876"/>
                    </a:cubicBezTo>
                    <a:cubicBezTo>
                      <a:pt x="5184" y="893"/>
                      <a:pt x="5402" y="910"/>
                      <a:pt x="5545" y="918"/>
                    </a:cubicBezTo>
                    <a:cubicBezTo>
                      <a:pt x="5620" y="922"/>
                      <a:pt x="5679" y="925"/>
                      <a:pt x="5719" y="925"/>
                    </a:cubicBezTo>
                    <a:cubicBezTo>
                      <a:pt x="5759" y="925"/>
                      <a:pt x="5780" y="922"/>
                      <a:pt x="5780" y="918"/>
                    </a:cubicBezTo>
                    <a:cubicBezTo>
                      <a:pt x="5780" y="910"/>
                      <a:pt x="5696" y="893"/>
                      <a:pt x="5553" y="876"/>
                    </a:cubicBezTo>
                    <a:cubicBezTo>
                      <a:pt x="5385" y="859"/>
                      <a:pt x="5175" y="834"/>
                      <a:pt x="4932" y="809"/>
                    </a:cubicBezTo>
                    <a:cubicBezTo>
                      <a:pt x="4402" y="742"/>
                      <a:pt x="3680" y="658"/>
                      <a:pt x="2882" y="532"/>
                    </a:cubicBezTo>
                    <a:cubicBezTo>
                      <a:pt x="2084" y="406"/>
                      <a:pt x="1361" y="263"/>
                      <a:pt x="841" y="162"/>
                    </a:cubicBezTo>
                    <a:cubicBezTo>
                      <a:pt x="597" y="112"/>
                      <a:pt x="395" y="70"/>
                      <a:pt x="227" y="36"/>
                    </a:cubicBezTo>
                    <a:cubicBezTo>
                      <a:pt x="110" y="15"/>
                      <a:pt x="32" y="0"/>
                      <a:pt x="8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13262248" y="3920978"/>
                <a:ext cx="73093" cy="213328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5125" extrusionOk="0">
                    <a:moveTo>
                      <a:pt x="8" y="0"/>
                    </a:moveTo>
                    <a:cubicBezTo>
                      <a:pt x="0" y="0"/>
                      <a:pt x="17" y="76"/>
                      <a:pt x="59" y="210"/>
                    </a:cubicBezTo>
                    <a:cubicBezTo>
                      <a:pt x="109" y="362"/>
                      <a:pt x="160" y="546"/>
                      <a:pt x="227" y="765"/>
                    </a:cubicBezTo>
                    <a:cubicBezTo>
                      <a:pt x="378" y="1227"/>
                      <a:pt x="588" y="1874"/>
                      <a:pt x="832" y="2579"/>
                    </a:cubicBezTo>
                    <a:cubicBezTo>
                      <a:pt x="1067" y="3285"/>
                      <a:pt x="1294" y="3923"/>
                      <a:pt x="1462" y="4385"/>
                    </a:cubicBezTo>
                    <a:cubicBezTo>
                      <a:pt x="1537" y="4595"/>
                      <a:pt x="1605" y="4780"/>
                      <a:pt x="1663" y="4931"/>
                    </a:cubicBezTo>
                    <a:cubicBezTo>
                      <a:pt x="1705" y="5057"/>
                      <a:pt x="1739" y="5125"/>
                      <a:pt x="1747" y="5125"/>
                    </a:cubicBezTo>
                    <a:cubicBezTo>
                      <a:pt x="1756" y="5125"/>
                      <a:pt x="1731" y="5049"/>
                      <a:pt x="1697" y="4915"/>
                    </a:cubicBezTo>
                    <a:cubicBezTo>
                      <a:pt x="1647" y="4763"/>
                      <a:pt x="1588" y="4579"/>
                      <a:pt x="1521" y="4360"/>
                    </a:cubicBezTo>
                    <a:cubicBezTo>
                      <a:pt x="1378" y="3898"/>
                      <a:pt x="1159" y="3251"/>
                      <a:pt x="924" y="2546"/>
                    </a:cubicBezTo>
                    <a:cubicBezTo>
                      <a:pt x="681" y="1840"/>
                      <a:pt x="462" y="1202"/>
                      <a:pt x="294" y="740"/>
                    </a:cubicBezTo>
                    <a:cubicBezTo>
                      <a:pt x="219" y="521"/>
                      <a:pt x="151" y="345"/>
                      <a:pt x="92" y="194"/>
                    </a:cubicBezTo>
                    <a:cubicBezTo>
                      <a:pt x="42" y="68"/>
                      <a:pt x="17" y="0"/>
                      <a:pt x="8" y="0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13134960" y="4387677"/>
                <a:ext cx="306360" cy="40335"/>
              </a:xfrm>
              <a:custGeom>
                <a:avLst/>
                <a:gdLst/>
                <a:ahLst/>
                <a:cxnLst/>
                <a:rect l="l" t="t" r="r" b="b"/>
                <a:pathLst>
                  <a:path w="7360" h="969" extrusionOk="0">
                    <a:moveTo>
                      <a:pt x="10" y="1"/>
                    </a:moveTo>
                    <a:cubicBezTo>
                      <a:pt x="3" y="1"/>
                      <a:pt x="0" y="1"/>
                      <a:pt x="0" y="3"/>
                    </a:cubicBezTo>
                    <a:cubicBezTo>
                      <a:pt x="0" y="11"/>
                      <a:pt x="101" y="36"/>
                      <a:pt x="286" y="78"/>
                    </a:cubicBezTo>
                    <a:cubicBezTo>
                      <a:pt x="462" y="120"/>
                      <a:pt x="731" y="171"/>
                      <a:pt x="1067" y="238"/>
                    </a:cubicBezTo>
                    <a:cubicBezTo>
                      <a:pt x="1722" y="356"/>
                      <a:pt x="2638" y="515"/>
                      <a:pt x="3663" y="650"/>
                    </a:cubicBezTo>
                    <a:cubicBezTo>
                      <a:pt x="4679" y="784"/>
                      <a:pt x="5603" y="868"/>
                      <a:pt x="6275" y="919"/>
                    </a:cubicBezTo>
                    <a:cubicBezTo>
                      <a:pt x="6611" y="944"/>
                      <a:pt x="6880" y="952"/>
                      <a:pt x="7074" y="961"/>
                    </a:cubicBezTo>
                    <a:cubicBezTo>
                      <a:pt x="7258" y="969"/>
                      <a:pt x="7359" y="969"/>
                      <a:pt x="7359" y="969"/>
                    </a:cubicBezTo>
                    <a:cubicBezTo>
                      <a:pt x="7359" y="961"/>
                      <a:pt x="7258" y="944"/>
                      <a:pt x="7074" y="927"/>
                    </a:cubicBezTo>
                    <a:cubicBezTo>
                      <a:pt x="6872" y="902"/>
                      <a:pt x="6603" y="877"/>
                      <a:pt x="6284" y="851"/>
                    </a:cubicBezTo>
                    <a:cubicBezTo>
                      <a:pt x="5612" y="784"/>
                      <a:pt x="4688" y="683"/>
                      <a:pt x="3671" y="549"/>
                    </a:cubicBezTo>
                    <a:cubicBezTo>
                      <a:pt x="2655" y="423"/>
                      <a:pt x="1739" y="272"/>
                      <a:pt x="1076" y="171"/>
                    </a:cubicBezTo>
                    <a:cubicBezTo>
                      <a:pt x="756" y="112"/>
                      <a:pt x="496" y="70"/>
                      <a:pt x="294" y="36"/>
                    </a:cubicBezTo>
                    <a:cubicBezTo>
                      <a:pt x="135" y="16"/>
                      <a:pt x="39" y="1"/>
                      <a:pt x="10" y="1"/>
                    </a:cubicBezTo>
                    <a:close/>
                  </a:path>
                </a:pathLst>
              </a:custGeom>
              <a:solidFill>
                <a:srgbClr val="E2E7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5"/>
              <p:cNvSpPr/>
              <p:nvPr/>
            </p:nvSpPr>
            <p:spPr>
              <a:xfrm>
                <a:off x="12658689" y="3170315"/>
                <a:ext cx="764068" cy="970986"/>
              </a:xfrm>
              <a:custGeom>
                <a:avLst/>
                <a:gdLst/>
                <a:ahLst/>
                <a:cxnLst/>
                <a:rect l="l" t="t" r="r" b="b"/>
                <a:pathLst>
                  <a:path w="18356" h="23327" extrusionOk="0">
                    <a:moveTo>
                      <a:pt x="12064" y="0"/>
                    </a:moveTo>
                    <a:cubicBezTo>
                      <a:pt x="10642" y="0"/>
                      <a:pt x="6423" y="694"/>
                      <a:pt x="6360" y="813"/>
                    </a:cubicBezTo>
                    <a:cubicBezTo>
                      <a:pt x="6310" y="906"/>
                      <a:pt x="6167" y="2410"/>
                      <a:pt x="6083" y="3409"/>
                    </a:cubicBezTo>
                    <a:lnTo>
                      <a:pt x="4638" y="3913"/>
                    </a:lnTo>
                    <a:lnTo>
                      <a:pt x="2756" y="6307"/>
                    </a:lnTo>
                    <a:lnTo>
                      <a:pt x="1773" y="7702"/>
                    </a:lnTo>
                    <a:cubicBezTo>
                      <a:pt x="1202" y="8508"/>
                      <a:pt x="774" y="9407"/>
                      <a:pt x="555" y="10373"/>
                    </a:cubicBezTo>
                    <a:cubicBezTo>
                      <a:pt x="320" y="11440"/>
                      <a:pt x="287" y="12482"/>
                      <a:pt x="287" y="13616"/>
                    </a:cubicBezTo>
                    <a:lnTo>
                      <a:pt x="1" y="19756"/>
                    </a:lnTo>
                    <a:lnTo>
                      <a:pt x="12610" y="23327"/>
                    </a:lnTo>
                    <a:lnTo>
                      <a:pt x="13593" y="17102"/>
                    </a:lnTo>
                    <a:lnTo>
                      <a:pt x="16844" y="12675"/>
                    </a:lnTo>
                    <a:cubicBezTo>
                      <a:pt x="17121" y="10877"/>
                      <a:pt x="18356" y="7887"/>
                      <a:pt x="18045" y="5829"/>
                    </a:cubicBezTo>
                    <a:cubicBezTo>
                      <a:pt x="17793" y="4157"/>
                      <a:pt x="16869" y="3754"/>
                      <a:pt x="15911" y="3233"/>
                    </a:cubicBezTo>
                    <a:cubicBezTo>
                      <a:pt x="15601" y="3065"/>
                      <a:pt x="14088" y="2678"/>
                      <a:pt x="12896" y="2384"/>
                    </a:cubicBezTo>
                    <a:cubicBezTo>
                      <a:pt x="12778" y="1662"/>
                      <a:pt x="12576" y="360"/>
                      <a:pt x="12526" y="91"/>
                    </a:cubicBezTo>
                    <a:cubicBezTo>
                      <a:pt x="12516" y="27"/>
                      <a:pt x="12345" y="0"/>
                      <a:pt x="12064" y="0"/>
                    </a:cubicBezTo>
                    <a:close/>
                  </a:path>
                </a:pathLst>
              </a:custGeom>
              <a:solidFill>
                <a:srgbClr val="4E88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4" name="Google Shape;1894;p45"/>
            <p:cNvSpPr/>
            <p:nvPr/>
          </p:nvSpPr>
          <p:spPr>
            <a:xfrm>
              <a:off x="6536762" y="3421525"/>
              <a:ext cx="14226" cy="122381"/>
            </a:xfrm>
            <a:custGeom>
              <a:avLst/>
              <a:gdLst/>
              <a:ahLst/>
              <a:cxnLst/>
              <a:rect l="l" t="t" r="r" b="b"/>
              <a:pathLst>
                <a:path w="337" h="2899" extrusionOk="0">
                  <a:moveTo>
                    <a:pt x="194" y="0"/>
                  </a:moveTo>
                  <a:cubicBezTo>
                    <a:pt x="185" y="0"/>
                    <a:pt x="143" y="17"/>
                    <a:pt x="101" y="76"/>
                  </a:cubicBezTo>
                  <a:cubicBezTo>
                    <a:pt x="51" y="143"/>
                    <a:pt x="9" y="252"/>
                    <a:pt x="9" y="395"/>
                  </a:cubicBezTo>
                  <a:cubicBezTo>
                    <a:pt x="0" y="529"/>
                    <a:pt x="26" y="689"/>
                    <a:pt x="42" y="866"/>
                  </a:cubicBezTo>
                  <a:cubicBezTo>
                    <a:pt x="59" y="1042"/>
                    <a:pt x="84" y="1235"/>
                    <a:pt x="101" y="1437"/>
                  </a:cubicBezTo>
                  <a:cubicBezTo>
                    <a:pt x="152" y="1840"/>
                    <a:pt x="202" y="2210"/>
                    <a:pt x="236" y="2470"/>
                  </a:cubicBezTo>
                  <a:cubicBezTo>
                    <a:pt x="278" y="2739"/>
                    <a:pt x="311" y="2898"/>
                    <a:pt x="320" y="2898"/>
                  </a:cubicBezTo>
                  <a:cubicBezTo>
                    <a:pt x="336" y="2898"/>
                    <a:pt x="328" y="2730"/>
                    <a:pt x="311" y="2470"/>
                  </a:cubicBezTo>
                  <a:cubicBezTo>
                    <a:pt x="286" y="2201"/>
                    <a:pt x="252" y="1832"/>
                    <a:pt x="202" y="1428"/>
                  </a:cubicBezTo>
                  <a:cubicBezTo>
                    <a:pt x="177" y="1227"/>
                    <a:pt x="152" y="1034"/>
                    <a:pt x="135" y="857"/>
                  </a:cubicBezTo>
                  <a:cubicBezTo>
                    <a:pt x="110" y="681"/>
                    <a:pt x="84" y="521"/>
                    <a:pt x="76" y="395"/>
                  </a:cubicBezTo>
                  <a:cubicBezTo>
                    <a:pt x="76" y="261"/>
                    <a:pt x="101" y="160"/>
                    <a:pt x="135" y="101"/>
                  </a:cubicBezTo>
                  <a:cubicBezTo>
                    <a:pt x="168" y="34"/>
                    <a:pt x="194" y="9"/>
                    <a:pt x="19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6603799" y="3410887"/>
              <a:ext cx="15620" cy="117062"/>
            </a:xfrm>
            <a:custGeom>
              <a:avLst/>
              <a:gdLst/>
              <a:ahLst/>
              <a:cxnLst/>
              <a:rect l="l" t="t" r="r" b="b"/>
              <a:pathLst>
                <a:path w="370" h="2773" extrusionOk="0">
                  <a:moveTo>
                    <a:pt x="84" y="0"/>
                  </a:moveTo>
                  <a:cubicBezTo>
                    <a:pt x="76" y="0"/>
                    <a:pt x="42" y="151"/>
                    <a:pt x="25" y="403"/>
                  </a:cubicBezTo>
                  <a:cubicBezTo>
                    <a:pt x="9" y="664"/>
                    <a:pt x="0" y="1017"/>
                    <a:pt x="42" y="1403"/>
                  </a:cubicBezTo>
                  <a:cubicBezTo>
                    <a:pt x="76" y="1790"/>
                    <a:pt x="143" y="2134"/>
                    <a:pt x="210" y="2386"/>
                  </a:cubicBezTo>
                  <a:cubicBezTo>
                    <a:pt x="277" y="2630"/>
                    <a:pt x="336" y="2772"/>
                    <a:pt x="345" y="2772"/>
                  </a:cubicBezTo>
                  <a:cubicBezTo>
                    <a:pt x="370" y="2764"/>
                    <a:pt x="202" y="2159"/>
                    <a:pt x="135" y="1395"/>
                  </a:cubicBezTo>
                  <a:cubicBezTo>
                    <a:pt x="59" y="622"/>
                    <a:pt x="118" y="0"/>
                    <a:pt x="8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6723646" y="3395267"/>
              <a:ext cx="26300" cy="114234"/>
            </a:xfrm>
            <a:custGeom>
              <a:avLst/>
              <a:gdLst/>
              <a:ahLst/>
              <a:cxnLst/>
              <a:rect l="l" t="t" r="r" b="b"/>
              <a:pathLst>
                <a:path w="623" h="2706" extrusionOk="0">
                  <a:moveTo>
                    <a:pt x="28" y="0"/>
                  </a:moveTo>
                  <a:cubicBezTo>
                    <a:pt x="27" y="0"/>
                    <a:pt x="26" y="0"/>
                    <a:pt x="26" y="1"/>
                  </a:cubicBezTo>
                  <a:cubicBezTo>
                    <a:pt x="1" y="17"/>
                    <a:pt x="337" y="555"/>
                    <a:pt x="463" y="1320"/>
                  </a:cubicBezTo>
                  <a:cubicBezTo>
                    <a:pt x="597" y="2076"/>
                    <a:pt x="471" y="2706"/>
                    <a:pt x="496" y="2706"/>
                  </a:cubicBezTo>
                  <a:cubicBezTo>
                    <a:pt x="513" y="2706"/>
                    <a:pt x="555" y="2554"/>
                    <a:pt x="589" y="2302"/>
                  </a:cubicBezTo>
                  <a:cubicBezTo>
                    <a:pt x="622" y="2050"/>
                    <a:pt x="622" y="1689"/>
                    <a:pt x="555" y="1303"/>
                  </a:cubicBezTo>
                  <a:cubicBezTo>
                    <a:pt x="488" y="916"/>
                    <a:pt x="362" y="580"/>
                    <a:pt x="253" y="353"/>
                  </a:cubicBezTo>
                  <a:cubicBezTo>
                    <a:pt x="139" y="126"/>
                    <a:pt x="48" y="0"/>
                    <a:pt x="28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6382129" y="3678232"/>
              <a:ext cx="48632" cy="62140"/>
            </a:xfrm>
            <a:custGeom>
              <a:avLst/>
              <a:gdLst/>
              <a:ahLst/>
              <a:cxnLst/>
              <a:rect l="l" t="t" r="r" b="b"/>
              <a:pathLst>
                <a:path w="1152" h="1472" extrusionOk="0">
                  <a:moveTo>
                    <a:pt x="1125" y="0"/>
                  </a:moveTo>
                  <a:cubicBezTo>
                    <a:pt x="1095" y="0"/>
                    <a:pt x="816" y="297"/>
                    <a:pt x="513" y="690"/>
                  </a:cubicBezTo>
                  <a:cubicBezTo>
                    <a:pt x="211" y="1102"/>
                    <a:pt x="1" y="1463"/>
                    <a:pt x="26" y="1471"/>
                  </a:cubicBezTo>
                  <a:cubicBezTo>
                    <a:pt x="26" y="1472"/>
                    <a:pt x="27" y="1472"/>
                    <a:pt x="28" y="1472"/>
                  </a:cubicBezTo>
                  <a:cubicBezTo>
                    <a:pt x="55" y="1472"/>
                    <a:pt x="294" y="1142"/>
                    <a:pt x="597" y="749"/>
                  </a:cubicBezTo>
                  <a:cubicBezTo>
                    <a:pt x="900" y="346"/>
                    <a:pt x="1152" y="18"/>
                    <a:pt x="1127" y="1"/>
                  </a:cubicBezTo>
                  <a:cubicBezTo>
                    <a:pt x="1126" y="1"/>
                    <a:pt x="1125" y="0"/>
                    <a:pt x="1125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6463012" y="3591692"/>
              <a:ext cx="40822" cy="51165"/>
            </a:xfrm>
            <a:custGeom>
              <a:avLst/>
              <a:gdLst/>
              <a:ahLst/>
              <a:cxnLst/>
              <a:rect l="l" t="t" r="r" b="b"/>
              <a:pathLst>
                <a:path w="967" h="1212" extrusionOk="0">
                  <a:moveTo>
                    <a:pt x="28" y="1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0" y="18"/>
                    <a:pt x="193" y="304"/>
                    <a:pt x="445" y="640"/>
                  </a:cubicBezTo>
                  <a:cubicBezTo>
                    <a:pt x="698" y="965"/>
                    <a:pt x="910" y="1212"/>
                    <a:pt x="946" y="1212"/>
                  </a:cubicBezTo>
                  <a:cubicBezTo>
                    <a:pt x="948" y="1212"/>
                    <a:pt x="949" y="1212"/>
                    <a:pt x="949" y="1211"/>
                  </a:cubicBezTo>
                  <a:cubicBezTo>
                    <a:pt x="966" y="1194"/>
                    <a:pt x="781" y="909"/>
                    <a:pt x="521" y="581"/>
                  </a:cubicBezTo>
                  <a:cubicBezTo>
                    <a:pt x="277" y="255"/>
                    <a:pt x="56" y="1"/>
                    <a:pt x="28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6576486" y="3581392"/>
              <a:ext cx="52515" cy="50151"/>
            </a:xfrm>
            <a:custGeom>
              <a:avLst/>
              <a:gdLst/>
              <a:ahLst/>
              <a:cxnLst/>
              <a:rect l="l" t="t" r="r" b="b"/>
              <a:pathLst>
                <a:path w="1244" h="1188" extrusionOk="0">
                  <a:moveTo>
                    <a:pt x="1224" y="1"/>
                  </a:moveTo>
                  <a:cubicBezTo>
                    <a:pt x="1189" y="1"/>
                    <a:pt x="896" y="223"/>
                    <a:pt x="572" y="531"/>
                  </a:cubicBezTo>
                  <a:cubicBezTo>
                    <a:pt x="236" y="859"/>
                    <a:pt x="0" y="1161"/>
                    <a:pt x="17" y="1186"/>
                  </a:cubicBezTo>
                  <a:cubicBezTo>
                    <a:pt x="18" y="1187"/>
                    <a:pt x="19" y="1187"/>
                    <a:pt x="20" y="1187"/>
                  </a:cubicBezTo>
                  <a:cubicBezTo>
                    <a:pt x="57" y="1187"/>
                    <a:pt x="312" y="917"/>
                    <a:pt x="639" y="607"/>
                  </a:cubicBezTo>
                  <a:cubicBezTo>
                    <a:pt x="966" y="279"/>
                    <a:pt x="1244" y="27"/>
                    <a:pt x="1227" y="2"/>
                  </a:cubicBezTo>
                  <a:cubicBezTo>
                    <a:pt x="1226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6555927" y="3473871"/>
              <a:ext cx="37951" cy="33181"/>
            </a:xfrm>
            <a:custGeom>
              <a:avLst/>
              <a:gdLst/>
              <a:ahLst/>
              <a:cxnLst/>
              <a:rect l="l" t="t" r="r" b="b"/>
              <a:pathLst>
                <a:path w="899" h="786" extrusionOk="0">
                  <a:moveTo>
                    <a:pt x="23" y="1"/>
                  </a:moveTo>
                  <a:cubicBezTo>
                    <a:pt x="20" y="1"/>
                    <a:pt x="18" y="2"/>
                    <a:pt x="17" y="4"/>
                  </a:cubicBezTo>
                  <a:cubicBezTo>
                    <a:pt x="0" y="20"/>
                    <a:pt x="177" y="214"/>
                    <a:pt x="420" y="424"/>
                  </a:cubicBezTo>
                  <a:cubicBezTo>
                    <a:pt x="644" y="631"/>
                    <a:pt x="845" y="786"/>
                    <a:pt x="878" y="786"/>
                  </a:cubicBezTo>
                  <a:cubicBezTo>
                    <a:pt x="880" y="786"/>
                    <a:pt x="881" y="786"/>
                    <a:pt x="882" y="785"/>
                  </a:cubicBezTo>
                  <a:cubicBezTo>
                    <a:pt x="899" y="760"/>
                    <a:pt x="723" y="575"/>
                    <a:pt x="487" y="356"/>
                  </a:cubicBezTo>
                  <a:cubicBezTo>
                    <a:pt x="261" y="153"/>
                    <a:pt x="63" y="1"/>
                    <a:pt x="2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6649180" y="3447782"/>
              <a:ext cx="53951" cy="12369"/>
            </a:xfrm>
            <a:custGeom>
              <a:avLst/>
              <a:gdLst/>
              <a:ahLst/>
              <a:cxnLst/>
              <a:rect l="l" t="t" r="r" b="b"/>
              <a:pathLst>
                <a:path w="1278" h="293" extrusionOk="0">
                  <a:moveTo>
                    <a:pt x="1242" y="1"/>
                  </a:moveTo>
                  <a:cubicBezTo>
                    <a:pt x="1154" y="1"/>
                    <a:pt x="914" y="40"/>
                    <a:pt x="630" y="101"/>
                  </a:cubicBezTo>
                  <a:cubicBezTo>
                    <a:pt x="278" y="176"/>
                    <a:pt x="0" y="260"/>
                    <a:pt x="0" y="286"/>
                  </a:cubicBezTo>
                  <a:cubicBezTo>
                    <a:pt x="2" y="290"/>
                    <a:pt x="15" y="293"/>
                    <a:pt x="36" y="293"/>
                  </a:cubicBezTo>
                  <a:cubicBezTo>
                    <a:pt x="124" y="293"/>
                    <a:pt x="364" y="254"/>
                    <a:pt x="647" y="193"/>
                  </a:cubicBezTo>
                  <a:cubicBezTo>
                    <a:pt x="1000" y="118"/>
                    <a:pt x="1277" y="42"/>
                    <a:pt x="1277" y="8"/>
                  </a:cubicBezTo>
                  <a:cubicBezTo>
                    <a:pt x="1276" y="3"/>
                    <a:pt x="1263" y="1"/>
                    <a:pt x="1242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6720818" y="3567250"/>
              <a:ext cx="5699" cy="55006"/>
            </a:xfrm>
            <a:custGeom>
              <a:avLst/>
              <a:gdLst/>
              <a:ahLst/>
              <a:cxnLst/>
              <a:rect l="l" t="t" r="r" b="b"/>
              <a:pathLst>
                <a:path w="135" h="1303" extrusionOk="0">
                  <a:moveTo>
                    <a:pt x="34" y="1"/>
                  </a:moveTo>
                  <a:cubicBezTo>
                    <a:pt x="9" y="1"/>
                    <a:pt x="0" y="295"/>
                    <a:pt x="17" y="656"/>
                  </a:cubicBezTo>
                  <a:cubicBezTo>
                    <a:pt x="34" y="1009"/>
                    <a:pt x="76" y="1303"/>
                    <a:pt x="101" y="1303"/>
                  </a:cubicBezTo>
                  <a:cubicBezTo>
                    <a:pt x="126" y="1303"/>
                    <a:pt x="135" y="1009"/>
                    <a:pt x="118" y="648"/>
                  </a:cubicBezTo>
                  <a:cubicBezTo>
                    <a:pt x="93" y="286"/>
                    <a:pt x="59" y="1"/>
                    <a:pt x="34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6660155" y="3640999"/>
              <a:ext cx="25962" cy="64969"/>
            </a:xfrm>
            <a:custGeom>
              <a:avLst/>
              <a:gdLst/>
              <a:ahLst/>
              <a:cxnLst/>
              <a:rect l="l" t="t" r="r" b="b"/>
              <a:pathLst>
                <a:path w="615" h="1539" extrusionOk="0">
                  <a:moveTo>
                    <a:pt x="28" y="1"/>
                  </a:moveTo>
                  <a:cubicBezTo>
                    <a:pt x="27" y="1"/>
                    <a:pt x="27" y="1"/>
                    <a:pt x="26" y="1"/>
                  </a:cubicBezTo>
                  <a:cubicBezTo>
                    <a:pt x="1" y="10"/>
                    <a:pt x="110" y="362"/>
                    <a:pt x="261" y="782"/>
                  </a:cubicBezTo>
                  <a:cubicBezTo>
                    <a:pt x="411" y="1206"/>
                    <a:pt x="560" y="1539"/>
                    <a:pt x="588" y="1539"/>
                  </a:cubicBezTo>
                  <a:cubicBezTo>
                    <a:pt x="588" y="1539"/>
                    <a:pt x="589" y="1539"/>
                    <a:pt x="589" y="1538"/>
                  </a:cubicBezTo>
                  <a:cubicBezTo>
                    <a:pt x="614" y="1530"/>
                    <a:pt x="505" y="1177"/>
                    <a:pt x="354" y="749"/>
                  </a:cubicBezTo>
                  <a:cubicBezTo>
                    <a:pt x="198" y="339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6548835" y="3696680"/>
              <a:ext cx="28411" cy="68135"/>
            </a:xfrm>
            <a:custGeom>
              <a:avLst/>
              <a:gdLst/>
              <a:ahLst/>
              <a:cxnLst/>
              <a:rect l="l" t="t" r="r" b="b"/>
              <a:pathLst>
                <a:path w="673" h="1614" extrusionOk="0">
                  <a:moveTo>
                    <a:pt x="26" y="1"/>
                  </a:moveTo>
                  <a:cubicBezTo>
                    <a:pt x="26" y="1"/>
                    <a:pt x="26" y="1"/>
                    <a:pt x="25" y="1"/>
                  </a:cubicBezTo>
                  <a:cubicBezTo>
                    <a:pt x="0" y="9"/>
                    <a:pt x="118" y="379"/>
                    <a:pt x="286" y="824"/>
                  </a:cubicBezTo>
                  <a:cubicBezTo>
                    <a:pt x="460" y="1264"/>
                    <a:pt x="618" y="1614"/>
                    <a:pt x="646" y="1614"/>
                  </a:cubicBezTo>
                  <a:cubicBezTo>
                    <a:pt x="646" y="1614"/>
                    <a:pt x="647" y="1614"/>
                    <a:pt x="647" y="1614"/>
                  </a:cubicBezTo>
                  <a:cubicBezTo>
                    <a:pt x="672" y="1605"/>
                    <a:pt x="555" y="1236"/>
                    <a:pt x="378" y="791"/>
                  </a:cubicBezTo>
                  <a:cubicBezTo>
                    <a:pt x="212" y="351"/>
                    <a:pt x="54" y="1"/>
                    <a:pt x="26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6459086" y="3764773"/>
              <a:ext cx="15662" cy="66742"/>
            </a:xfrm>
            <a:custGeom>
              <a:avLst/>
              <a:gdLst/>
              <a:ahLst/>
              <a:cxnLst/>
              <a:rect l="l" t="t" r="r" b="b"/>
              <a:pathLst>
                <a:path w="371" h="1581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9"/>
                    <a:pt x="51" y="370"/>
                    <a:pt x="135" y="807"/>
                  </a:cubicBezTo>
                  <a:cubicBezTo>
                    <a:pt x="227" y="1231"/>
                    <a:pt x="318" y="1580"/>
                    <a:pt x="344" y="1580"/>
                  </a:cubicBezTo>
                  <a:cubicBezTo>
                    <a:pt x="345" y="1580"/>
                    <a:pt x="345" y="1580"/>
                    <a:pt x="345" y="1580"/>
                  </a:cubicBezTo>
                  <a:cubicBezTo>
                    <a:pt x="370" y="1580"/>
                    <a:pt x="320" y="1219"/>
                    <a:pt x="236" y="782"/>
                  </a:cubicBezTo>
                  <a:cubicBezTo>
                    <a:pt x="144" y="345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6321846" y="3774355"/>
              <a:ext cx="31239" cy="59988"/>
            </a:xfrm>
            <a:custGeom>
              <a:avLst/>
              <a:gdLst/>
              <a:ahLst/>
              <a:cxnLst/>
              <a:rect l="l" t="t" r="r" b="b"/>
              <a:pathLst>
                <a:path w="740" h="1421" extrusionOk="0">
                  <a:moveTo>
                    <a:pt x="28" y="0"/>
                  </a:moveTo>
                  <a:cubicBezTo>
                    <a:pt x="27" y="0"/>
                    <a:pt x="27" y="0"/>
                    <a:pt x="26" y="1"/>
                  </a:cubicBezTo>
                  <a:cubicBezTo>
                    <a:pt x="1" y="9"/>
                    <a:pt x="135" y="337"/>
                    <a:pt x="328" y="732"/>
                  </a:cubicBezTo>
                  <a:cubicBezTo>
                    <a:pt x="519" y="1113"/>
                    <a:pt x="685" y="1421"/>
                    <a:pt x="714" y="1421"/>
                  </a:cubicBezTo>
                  <a:cubicBezTo>
                    <a:pt x="714" y="1421"/>
                    <a:pt x="715" y="1420"/>
                    <a:pt x="715" y="1420"/>
                  </a:cubicBezTo>
                  <a:cubicBezTo>
                    <a:pt x="740" y="1404"/>
                    <a:pt x="606" y="1076"/>
                    <a:pt x="412" y="690"/>
                  </a:cubicBezTo>
                  <a:cubicBezTo>
                    <a:pt x="224" y="305"/>
                    <a:pt x="60" y="0"/>
                    <a:pt x="28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6283220" y="3912186"/>
              <a:ext cx="66700" cy="32548"/>
            </a:xfrm>
            <a:custGeom>
              <a:avLst/>
              <a:gdLst/>
              <a:ahLst/>
              <a:cxnLst/>
              <a:rect l="l" t="t" r="r" b="b"/>
              <a:pathLst>
                <a:path w="1580" h="771" extrusionOk="0">
                  <a:moveTo>
                    <a:pt x="1562" y="1"/>
                  </a:moveTo>
                  <a:cubicBezTo>
                    <a:pt x="1502" y="1"/>
                    <a:pt x="1170" y="145"/>
                    <a:pt x="773" y="339"/>
                  </a:cubicBezTo>
                  <a:cubicBezTo>
                    <a:pt x="345" y="558"/>
                    <a:pt x="0" y="743"/>
                    <a:pt x="17" y="768"/>
                  </a:cubicBezTo>
                  <a:cubicBezTo>
                    <a:pt x="18" y="770"/>
                    <a:pt x="20" y="771"/>
                    <a:pt x="24" y="771"/>
                  </a:cubicBezTo>
                  <a:cubicBezTo>
                    <a:pt x="79" y="771"/>
                    <a:pt x="418" y="626"/>
                    <a:pt x="815" y="432"/>
                  </a:cubicBezTo>
                  <a:cubicBezTo>
                    <a:pt x="1243" y="213"/>
                    <a:pt x="1579" y="29"/>
                    <a:pt x="1571" y="3"/>
                  </a:cubicBezTo>
                  <a:cubicBezTo>
                    <a:pt x="1570" y="2"/>
                    <a:pt x="1567" y="1"/>
                    <a:pt x="1562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6334257" y="3976859"/>
              <a:ext cx="17773" cy="58890"/>
            </a:xfrm>
            <a:custGeom>
              <a:avLst/>
              <a:gdLst/>
              <a:ahLst/>
              <a:cxnLst/>
              <a:rect l="l" t="t" r="r" b="b"/>
              <a:pathLst>
                <a:path w="421" h="1395" extrusionOk="0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" y="0"/>
                    <a:pt x="26" y="328"/>
                    <a:pt x="135" y="714"/>
                  </a:cubicBezTo>
                  <a:cubicBezTo>
                    <a:pt x="235" y="1096"/>
                    <a:pt x="367" y="1395"/>
                    <a:pt x="395" y="1395"/>
                  </a:cubicBezTo>
                  <a:cubicBezTo>
                    <a:pt x="395" y="1395"/>
                    <a:pt x="395" y="1395"/>
                    <a:pt x="396" y="1395"/>
                  </a:cubicBezTo>
                  <a:cubicBezTo>
                    <a:pt x="421" y="1386"/>
                    <a:pt x="328" y="1076"/>
                    <a:pt x="228" y="689"/>
                  </a:cubicBezTo>
                  <a:cubicBezTo>
                    <a:pt x="128" y="316"/>
                    <a:pt x="53" y="0"/>
                    <a:pt x="27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6276465" y="4077879"/>
              <a:ext cx="50025" cy="44495"/>
            </a:xfrm>
            <a:custGeom>
              <a:avLst/>
              <a:gdLst/>
              <a:ahLst/>
              <a:cxnLst/>
              <a:rect l="l" t="t" r="r" b="b"/>
              <a:pathLst>
                <a:path w="1185" h="1054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" y="18"/>
                    <a:pt x="244" y="270"/>
                    <a:pt x="563" y="564"/>
                  </a:cubicBezTo>
                  <a:cubicBezTo>
                    <a:pt x="866" y="843"/>
                    <a:pt x="1123" y="1053"/>
                    <a:pt x="1163" y="1053"/>
                  </a:cubicBezTo>
                  <a:cubicBezTo>
                    <a:pt x="1166" y="1053"/>
                    <a:pt x="1167" y="1053"/>
                    <a:pt x="1168" y="1051"/>
                  </a:cubicBezTo>
                  <a:cubicBezTo>
                    <a:pt x="1185" y="1035"/>
                    <a:pt x="941" y="783"/>
                    <a:pt x="631" y="489"/>
                  </a:cubicBezTo>
                  <a:cubicBezTo>
                    <a:pt x="323" y="213"/>
                    <a:pt x="54" y="1"/>
                    <a:pt x="20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6408724" y="4062935"/>
              <a:ext cx="77718" cy="33899"/>
            </a:xfrm>
            <a:custGeom>
              <a:avLst/>
              <a:gdLst/>
              <a:ahLst/>
              <a:cxnLst/>
              <a:rect l="l" t="t" r="r" b="b"/>
              <a:pathLst>
                <a:path w="1841" h="803" extrusionOk="0">
                  <a:moveTo>
                    <a:pt x="1822" y="0"/>
                  </a:moveTo>
                  <a:cubicBezTo>
                    <a:pt x="1753" y="0"/>
                    <a:pt x="1342" y="81"/>
                    <a:pt x="875" y="288"/>
                  </a:cubicBezTo>
                  <a:cubicBezTo>
                    <a:pt x="362" y="507"/>
                    <a:pt x="1" y="784"/>
                    <a:pt x="18" y="801"/>
                  </a:cubicBezTo>
                  <a:cubicBezTo>
                    <a:pt x="19" y="802"/>
                    <a:pt x="20" y="803"/>
                    <a:pt x="23" y="803"/>
                  </a:cubicBezTo>
                  <a:cubicBezTo>
                    <a:pt x="72" y="803"/>
                    <a:pt x="438" y="580"/>
                    <a:pt x="917" y="372"/>
                  </a:cubicBezTo>
                  <a:cubicBezTo>
                    <a:pt x="1412" y="154"/>
                    <a:pt x="1841" y="36"/>
                    <a:pt x="1832" y="3"/>
                  </a:cubicBezTo>
                  <a:cubicBezTo>
                    <a:pt x="1832" y="1"/>
                    <a:pt x="1829" y="0"/>
                    <a:pt x="1822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6419024" y="3965123"/>
              <a:ext cx="21319" cy="55048"/>
            </a:xfrm>
            <a:custGeom>
              <a:avLst/>
              <a:gdLst/>
              <a:ahLst/>
              <a:cxnLst/>
              <a:rect l="l" t="t" r="r" b="b"/>
              <a:pathLst>
                <a:path w="505" h="1304" extrusionOk="0">
                  <a:moveTo>
                    <a:pt x="27" y="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1" y="9"/>
                    <a:pt x="76" y="312"/>
                    <a:pt x="202" y="673"/>
                  </a:cubicBezTo>
                  <a:cubicBezTo>
                    <a:pt x="326" y="1021"/>
                    <a:pt x="451" y="1303"/>
                    <a:pt x="478" y="1303"/>
                  </a:cubicBezTo>
                  <a:cubicBezTo>
                    <a:pt x="479" y="1303"/>
                    <a:pt x="479" y="1303"/>
                    <a:pt x="479" y="1303"/>
                  </a:cubicBezTo>
                  <a:cubicBezTo>
                    <a:pt x="505" y="1295"/>
                    <a:pt x="421" y="1001"/>
                    <a:pt x="295" y="640"/>
                  </a:cubicBezTo>
                  <a:cubicBezTo>
                    <a:pt x="170" y="283"/>
                    <a:pt x="54" y="1"/>
                    <a:pt x="27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6486779" y="3914044"/>
              <a:ext cx="48589" cy="73834"/>
            </a:xfrm>
            <a:custGeom>
              <a:avLst/>
              <a:gdLst/>
              <a:ahLst/>
              <a:cxnLst/>
              <a:rect l="l" t="t" r="r" b="b"/>
              <a:pathLst>
                <a:path w="1151" h="1749" extrusionOk="0">
                  <a:moveTo>
                    <a:pt x="1124" y="1"/>
                  </a:moveTo>
                  <a:cubicBezTo>
                    <a:pt x="1089" y="1"/>
                    <a:pt x="834" y="373"/>
                    <a:pt x="538" y="850"/>
                  </a:cubicBezTo>
                  <a:cubicBezTo>
                    <a:pt x="235" y="1329"/>
                    <a:pt x="0" y="1732"/>
                    <a:pt x="25" y="1749"/>
                  </a:cubicBezTo>
                  <a:cubicBezTo>
                    <a:pt x="25" y="1749"/>
                    <a:pt x="26" y="1749"/>
                    <a:pt x="26" y="1749"/>
                  </a:cubicBezTo>
                  <a:cubicBezTo>
                    <a:pt x="56" y="1749"/>
                    <a:pt x="314" y="1374"/>
                    <a:pt x="613" y="900"/>
                  </a:cubicBezTo>
                  <a:cubicBezTo>
                    <a:pt x="924" y="421"/>
                    <a:pt x="1151" y="18"/>
                    <a:pt x="1126" y="1"/>
                  </a:cubicBezTo>
                  <a:cubicBezTo>
                    <a:pt x="1125" y="1"/>
                    <a:pt x="1124" y="1"/>
                    <a:pt x="1124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6590290" y="3848822"/>
              <a:ext cx="47239" cy="75607"/>
            </a:xfrm>
            <a:custGeom>
              <a:avLst/>
              <a:gdLst/>
              <a:ahLst/>
              <a:cxnLst/>
              <a:rect l="l" t="t" r="r" b="b"/>
              <a:pathLst>
                <a:path w="1119" h="1791" extrusionOk="0">
                  <a:moveTo>
                    <a:pt x="19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" y="9"/>
                    <a:pt x="177" y="446"/>
                    <a:pt x="480" y="942"/>
                  </a:cubicBezTo>
                  <a:cubicBezTo>
                    <a:pt x="767" y="1426"/>
                    <a:pt x="1063" y="1791"/>
                    <a:pt x="1091" y="1791"/>
                  </a:cubicBezTo>
                  <a:cubicBezTo>
                    <a:pt x="1092" y="1791"/>
                    <a:pt x="1093" y="1790"/>
                    <a:pt x="1093" y="1790"/>
                  </a:cubicBezTo>
                  <a:cubicBezTo>
                    <a:pt x="1118" y="1773"/>
                    <a:pt x="858" y="1387"/>
                    <a:pt x="555" y="891"/>
                  </a:cubicBezTo>
                  <a:cubicBezTo>
                    <a:pt x="264" y="409"/>
                    <a:pt x="47" y="1"/>
                    <a:pt x="1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6637486" y="3822987"/>
              <a:ext cx="60325" cy="5952"/>
            </a:xfrm>
            <a:custGeom>
              <a:avLst/>
              <a:gdLst/>
              <a:ahLst/>
              <a:cxnLst/>
              <a:rect l="l" t="t" r="r" b="b"/>
              <a:pathLst>
                <a:path w="1429" h="141" extrusionOk="0">
                  <a:moveTo>
                    <a:pt x="1380" y="0"/>
                  </a:moveTo>
                  <a:cubicBezTo>
                    <a:pt x="1275" y="0"/>
                    <a:pt x="1015" y="28"/>
                    <a:pt x="714" y="42"/>
                  </a:cubicBezTo>
                  <a:cubicBezTo>
                    <a:pt x="319" y="58"/>
                    <a:pt x="0" y="58"/>
                    <a:pt x="0" y="84"/>
                  </a:cubicBezTo>
                  <a:cubicBezTo>
                    <a:pt x="0" y="104"/>
                    <a:pt x="209" y="141"/>
                    <a:pt x="502" y="141"/>
                  </a:cubicBezTo>
                  <a:cubicBezTo>
                    <a:pt x="572" y="141"/>
                    <a:pt x="646" y="139"/>
                    <a:pt x="723" y="134"/>
                  </a:cubicBezTo>
                  <a:cubicBezTo>
                    <a:pt x="1117" y="117"/>
                    <a:pt x="1428" y="33"/>
                    <a:pt x="1428" y="8"/>
                  </a:cubicBezTo>
                  <a:cubicBezTo>
                    <a:pt x="1426" y="2"/>
                    <a:pt x="1409" y="0"/>
                    <a:pt x="1380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6763708" y="3708374"/>
              <a:ext cx="79829" cy="37782"/>
            </a:xfrm>
            <a:custGeom>
              <a:avLst/>
              <a:gdLst/>
              <a:ahLst/>
              <a:cxnLst/>
              <a:rect l="l" t="t" r="r" b="b"/>
              <a:pathLst>
                <a:path w="1891" h="895" extrusionOk="0">
                  <a:moveTo>
                    <a:pt x="1878" y="0"/>
                  </a:moveTo>
                  <a:cubicBezTo>
                    <a:pt x="1828" y="0"/>
                    <a:pt x="1415" y="172"/>
                    <a:pt x="925" y="404"/>
                  </a:cubicBezTo>
                  <a:cubicBezTo>
                    <a:pt x="412" y="648"/>
                    <a:pt x="1" y="866"/>
                    <a:pt x="18" y="892"/>
                  </a:cubicBezTo>
                  <a:cubicBezTo>
                    <a:pt x="18" y="893"/>
                    <a:pt x="20" y="894"/>
                    <a:pt x="24" y="894"/>
                  </a:cubicBezTo>
                  <a:cubicBezTo>
                    <a:pt x="81" y="894"/>
                    <a:pt x="487" y="725"/>
                    <a:pt x="967" y="497"/>
                  </a:cubicBezTo>
                  <a:cubicBezTo>
                    <a:pt x="1479" y="245"/>
                    <a:pt x="1891" y="26"/>
                    <a:pt x="1882" y="1"/>
                  </a:cubicBezTo>
                  <a:cubicBezTo>
                    <a:pt x="1882" y="0"/>
                    <a:pt x="1880" y="0"/>
                    <a:pt x="1878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6851684" y="3572569"/>
              <a:ext cx="33350" cy="62858"/>
            </a:xfrm>
            <a:custGeom>
              <a:avLst/>
              <a:gdLst/>
              <a:ahLst/>
              <a:cxnLst/>
              <a:rect l="l" t="t" r="r" b="b"/>
              <a:pathLst>
                <a:path w="790" h="1489" extrusionOk="0">
                  <a:moveTo>
                    <a:pt x="763" y="1"/>
                  </a:moveTo>
                  <a:cubicBezTo>
                    <a:pt x="735" y="1"/>
                    <a:pt x="552" y="317"/>
                    <a:pt x="353" y="723"/>
                  </a:cubicBezTo>
                  <a:cubicBezTo>
                    <a:pt x="143" y="1135"/>
                    <a:pt x="0" y="1479"/>
                    <a:pt x="25" y="1488"/>
                  </a:cubicBezTo>
                  <a:cubicBezTo>
                    <a:pt x="26" y="1488"/>
                    <a:pt x="27" y="1488"/>
                    <a:pt x="27" y="1488"/>
                  </a:cubicBezTo>
                  <a:cubicBezTo>
                    <a:pt x="60" y="1488"/>
                    <a:pt x="240" y="1167"/>
                    <a:pt x="437" y="765"/>
                  </a:cubicBezTo>
                  <a:cubicBezTo>
                    <a:pt x="639" y="354"/>
                    <a:pt x="790" y="9"/>
                    <a:pt x="765" y="1"/>
                  </a:cubicBezTo>
                  <a:cubicBezTo>
                    <a:pt x="764" y="1"/>
                    <a:pt x="764" y="1"/>
                    <a:pt x="763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6921507" y="3620820"/>
              <a:ext cx="24527" cy="72019"/>
            </a:xfrm>
            <a:custGeom>
              <a:avLst/>
              <a:gdLst/>
              <a:ahLst/>
              <a:cxnLst/>
              <a:rect l="l" t="t" r="r" b="b"/>
              <a:pathLst>
                <a:path w="581" h="1706" extrusionOk="0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" y="17"/>
                    <a:pt x="127" y="395"/>
                    <a:pt x="278" y="857"/>
                  </a:cubicBezTo>
                  <a:cubicBezTo>
                    <a:pt x="419" y="1323"/>
                    <a:pt x="528" y="1706"/>
                    <a:pt x="555" y="1706"/>
                  </a:cubicBezTo>
                  <a:cubicBezTo>
                    <a:pt x="555" y="1706"/>
                    <a:pt x="555" y="1706"/>
                    <a:pt x="555" y="1706"/>
                  </a:cubicBezTo>
                  <a:cubicBezTo>
                    <a:pt x="581" y="1697"/>
                    <a:pt x="513" y="1302"/>
                    <a:pt x="371" y="832"/>
                  </a:cubicBezTo>
                  <a:cubicBezTo>
                    <a:pt x="221" y="367"/>
                    <a:pt x="55" y="0"/>
                    <a:pt x="27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6888537" y="3768530"/>
              <a:ext cx="71343" cy="18617"/>
            </a:xfrm>
            <a:custGeom>
              <a:avLst/>
              <a:gdLst/>
              <a:ahLst/>
              <a:cxnLst/>
              <a:rect l="l" t="t" r="r" b="b"/>
              <a:pathLst>
                <a:path w="1690" h="441" extrusionOk="0">
                  <a:moveTo>
                    <a:pt x="1669" y="1"/>
                  </a:moveTo>
                  <a:cubicBezTo>
                    <a:pt x="1603" y="1"/>
                    <a:pt x="1260" y="108"/>
                    <a:pt x="841" y="214"/>
                  </a:cubicBezTo>
                  <a:cubicBezTo>
                    <a:pt x="379" y="332"/>
                    <a:pt x="1" y="407"/>
                    <a:pt x="9" y="433"/>
                  </a:cubicBezTo>
                  <a:cubicBezTo>
                    <a:pt x="9" y="438"/>
                    <a:pt x="25" y="441"/>
                    <a:pt x="55" y="441"/>
                  </a:cubicBezTo>
                  <a:cubicBezTo>
                    <a:pt x="171" y="441"/>
                    <a:pt x="492" y="400"/>
                    <a:pt x="866" y="307"/>
                  </a:cubicBezTo>
                  <a:cubicBezTo>
                    <a:pt x="1328" y="189"/>
                    <a:pt x="1689" y="29"/>
                    <a:pt x="1681" y="4"/>
                  </a:cubicBezTo>
                  <a:cubicBezTo>
                    <a:pt x="1680" y="2"/>
                    <a:pt x="1676" y="1"/>
                    <a:pt x="166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6799886" y="3775411"/>
              <a:ext cx="9625" cy="86245"/>
            </a:xfrm>
            <a:custGeom>
              <a:avLst/>
              <a:gdLst/>
              <a:ahLst/>
              <a:cxnLst/>
              <a:rect l="l" t="t" r="r" b="b"/>
              <a:pathLst>
                <a:path w="228" h="2043" extrusionOk="0">
                  <a:moveTo>
                    <a:pt x="119" y="1"/>
                  </a:moveTo>
                  <a:cubicBezTo>
                    <a:pt x="119" y="1"/>
                    <a:pt x="118" y="1"/>
                    <a:pt x="118" y="1"/>
                  </a:cubicBezTo>
                  <a:cubicBezTo>
                    <a:pt x="93" y="1"/>
                    <a:pt x="135" y="455"/>
                    <a:pt x="110" y="1026"/>
                  </a:cubicBezTo>
                  <a:cubicBezTo>
                    <a:pt x="85" y="1589"/>
                    <a:pt x="1" y="2042"/>
                    <a:pt x="34" y="2042"/>
                  </a:cubicBezTo>
                  <a:cubicBezTo>
                    <a:pt x="34" y="2042"/>
                    <a:pt x="35" y="2042"/>
                    <a:pt x="35" y="2042"/>
                  </a:cubicBezTo>
                  <a:cubicBezTo>
                    <a:pt x="62" y="2042"/>
                    <a:pt x="177" y="1592"/>
                    <a:pt x="202" y="1026"/>
                  </a:cubicBezTo>
                  <a:cubicBezTo>
                    <a:pt x="227" y="460"/>
                    <a:pt x="145" y="1"/>
                    <a:pt x="11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6717610" y="3895638"/>
              <a:ext cx="52895" cy="61465"/>
            </a:xfrm>
            <a:custGeom>
              <a:avLst/>
              <a:gdLst/>
              <a:ahLst/>
              <a:cxnLst/>
              <a:rect l="l" t="t" r="r" b="b"/>
              <a:pathLst>
                <a:path w="1253" h="1456" extrusionOk="0">
                  <a:moveTo>
                    <a:pt x="28" y="0"/>
                  </a:moveTo>
                  <a:cubicBezTo>
                    <a:pt x="27" y="0"/>
                    <a:pt x="27" y="0"/>
                    <a:pt x="26" y="1"/>
                  </a:cubicBezTo>
                  <a:cubicBezTo>
                    <a:pt x="1" y="17"/>
                    <a:pt x="219" y="387"/>
                    <a:pt x="555" y="790"/>
                  </a:cubicBezTo>
                  <a:cubicBezTo>
                    <a:pt x="877" y="1185"/>
                    <a:pt x="1191" y="1455"/>
                    <a:pt x="1232" y="1455"/>
                  </a:cubicBezTo>
                  <a:cubicBezTo>
                    <a:pt x="1234" y="1455"/>
                    <a:pt x="1235" y="1455"/>
                    <a:pt x="1236" y="1454"/>
                  </a:cubicBezTo>
                  <a:cubicBezTo>
                    <a:pt x="1252" y="1437"/>
                    <a:pt x="958" y="1135"/>
                    <a:pt x="631" y="731"/>
                  </a:cubicBezTo>
                  <a:cubicBezTo>
                    <a:pt x="303" y="338"/>
                    <a:pt x="63" y="0"/>
                    <a:pt x="28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6860887" y="3937009"/>
              <a:ext cx="68135" cy="28326"/>
            </a:xfrm>
            <a:custGeom>
              <a:avLst/>
              <a:gdLst/>
              <a:ahLst/>
              <a:cxnLst/>
              <a:rect l="l" t="t" r="r" b="b"/>
              <a:pathLst>
                <a:path w="1614" h="671" extrusionOk="0">
                  <a:moveTo>
                    <a:pt x="1587" y="0"/>
                  </a:moveTo>
                  <a:cubicBezTo>
                    <a:pt x="1526" y="0"/>
                    <a:pt x="1190" y="120"/>
                    <a:pt x="790" y="289"/>
                  </a:cubicBezTo>
                  <a:cubicBezTo>
                    <a:pt x="345" y="474"/>
                    <a:pt x="0" y="642"/>
                    <a:pt x="9" y="667"/>
                  </a:cubicBezTo>
                  <a:cubicBezTo>
                    <a:pt x="10" y="669"/>
                    <a:pt x="13" y="670"/>
                    <a:pt x="18" y="670"/>
                  </a:cubicBezTo>
                  <a:cubicBezTo>
                    <a:pt x="78" y="670"/>
                    <a:pt x="422" y="543"/>
                    <a:pt x="824" y="373"/>
                  </a:cubicBezTo>
                  <a:cubicBezTo>
                    <a:pt x="1261" y="197"/>
                    <a:pt x="1613" y="29"/>
                    <a:pt x="1597" y="3"/>
                  </a:cubicBezTo>
                  <a:cubicBezTo>
                    <a:pt x="1596" y="1"/>
                    <a:pt x="1593" y="0"/>
                    <a:pt x="1587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6869752" y="4030387"/>
              <a:ext cx="4644" cy="86583"/>
            </a:xfrm>
            <a:custGeom>
              <a:avLst/>
              <a:gdLst/>
              <a:ahLst/>
              <a:cxnLst/>
              <a:rect l="l" t="t" r="r" b="b"/>
              <a:pathLst>
                <a:path w="110" h="2051" extrusionOk="0">
                  <a:moveTo>
                    <a:pt x="59" y="1"/>
                  </a:moveTo>
                  <a:cubicBezTo>
                    <a:pt x="34" y="1"/>
                    <a:pt x="9" y="454"/>
                    <a:pt x="1" y="1026"/>
                  </a:cubicBezTo>
                  <a:cubicBezTo>
                    <a:pt x="1" y="1588"/>
                    <a:pt x="17" y="2050"/>
                    <a:pt x="43" y="2050"/>
                  </a:cubicBezTo>
                  <a:cubicBezTo>
                    <a:pt x="68" y="2050"/>
                    <a:pt x="93" y="1588"/>
                    <a:pt x="101" y="1026"/>
                  </a:cubicBezTo>
                  <a:cubicBezTo>
                    <a:pt x="110" y="463"/>
                    <a:pt x="93" y="1"/>
                    <a:pt x="5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6748469" y="4019749"/>
              <a:ext cx="24147" cy="86921"/>
            </a:xfrm>
            <a:custGeom>
              <a:avLst/>
              <a:gdLst/>
              <a:ahLst/>
              <a:cxnLst/>
              <a:rect l="l" t="t" r="r" b="b"/>
              <a:pathLst>
                <a:path w="572" h="2059" extrusionOk="0">
                  <a:moveTo>
                    <a:pt x="546" y="1"/>
                  </a:moveTo>
                  <a:cubicBezTo>
                    <a:pt x="518" y="1"/>
                    <a:pt x="335" y="435"/>
                    <a:pt x="194" y="1000"/>
                  </a:cubicBezTo>
                  <a:cubicBezTo>
                    <a:pt x="51" y="1572"/>
                    <a:pt x="1" y="2050"/>
                    <a:pt x="26" y="2059"/>
                  </a:cubicBezTo>
                  <a:cubicBezTo>
                    <a:pt x="59" y="2059"/>
                    <a:pt x="143" y="1597"/>
                    <a:pt x="286" y="1026"/>
                  </a:cubicBezTo>
                  <a:cubicBezTo>
                    <a:pt x="429" y="463"/>
                    <a:pt x="572" y="9"/>
                    <a:pt x="547" y="1"/>
                  </a:cubicBezTo>
                  <a:cubicBezTo>
                    <a:pt x="546" y="1"/>
                    <a:pt x="546" y="1"/>
                    <a:pt x="546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6668345" y="4153063"/>
              <a:ext cx="87258" cy="15113"/>
            </a:xfrm>
            <a:custGeom>
              <a:avLst/>
              <a:gdLst/>
              <a:ahLst/>
              <a:cxnLst/>
              <a:rect l="l" t="t" r="r" b="b"/>
              <a:pathLst>
                <a:path w="2067" h="358" extrusionOk="0">
                  <a:moveTo>
                    <a:pt x="1908" y="0"/>
                  </a:moveTo>
                  <a:cubicBezTo>
                    <a:pt x="1725" y="0"/>
                    <a:pt x="1393" y="24"/>
                    <a:pt x="1017" y="85"/>
                  </a:cubicBezTo>
                  <a:cubicBezTo>
                    <a:pt x="445" y="178"/>
                    <a:pt x="0" y="329"/>
                    <a:pt x="8" y="354"/>
                  </a:cubicBezTo>
                  <a:cubicBezTo>
                    <a:pt x="9" y="357"/>
                    <a:pt x="15" y="358"/>
                    <a:pt x="24" y="358"/>
                  </a:cubicBezTo>
                  <a:cubicBezTo>
                    <a:pt x="108" y="358"/>
                    <a:pt x="526" y="261"/>
                    <a:pt x="1033" y="178"/>
                  </a:cubicBezTo>
                  <a:cubicBezTo>
                    <a:pt x="1596" y="85"/>
                    <a:pt x="2067" y="43"/>
                    <a:pt x="2058" y="18"/>
                  </a:cubicBezTo>
                  <a:cubicBezTo>
                    <a:pt x="2058" y="7"/>
                    <a:pt x="2003" y="0"/>
                    <a:pt x="1908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6619756" y="4072180"/>
              <a:ext cx="51080" cy="51207"/>
            </a:xfrm>
            <a:custGeom>
              <a:avLst/>
              <a:gdLst/>
              <a:ahLst/>
              <a:cxnLst/>
              <a:rect l="l" t="t" r="r" b="b"/>
              <a:pathLst>
                <a:path w="1210" h="1213" extrusionOk="0">
                  <a:moveTo>
                    <a:pt x="1189" y="0"/>
                  </a:moveTo>
                  <a:cubicBezTo>
                    <a:pt x="1151" y="0"/>
                    <a:pt x="876" y="252"/>
                    <a:pt x="571" y="573"/>
                  </a:cubicBezTo>
                  <a:cubicBezTo>
                    <a:pt x="244" y="909"/>
                    <a:pt x="0" y="1195"/>
                    <a:pt x="17" y="1212"/>
                  </a:cubicBezTo>
                  <a:cubicBezTo>
                    <a:pt x="18" y="1212"/>
                    <a:pt x="19" y="1212"/>
                    <a:pt x="20" y="1212"/>
                  </a:cubicBezTo>
                  <a:cubicBezTo>
                    <a:pt x="60" y="1212"/>
                    <a:pt x="329" y="966"/>
                    <a:pt x="639" y="640"/>
                  </a:cubicBezTo>
                  <a:cubicBezTo>
                    <a:pt x="966" y="304"/>
                    <a:pt x="1210" y="19"/>
                    <a:pt x="1193" y="2"/>
                  </a:cubicBezTo>
                  <a:cubicBezTo>
                    <a:pt x="1192" y="1"/>
                    <a:pt x="1191" y="0"/>
                    <a:pt x="1189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6510504" y="4147027"/>
              <a:ext cx="23809" cy="61423"/>
            </a:xfrm>
            <a:custGeom>
              <a:avLst/>
              <a:gdLst/>
              <a:ahLst/>
              <a:cxnLst/>
              <a:rect l="l" t="t" r="r" b="b"/>
              <a:pathLst>
                <a:path w="564" h="1455" extrusionOk="0">
                  <a:moveTo>
                    <a:pt x="28" y="1"/>
                  </a:moveTo>
                  <a:cubicBezTo>
                    <a:pt x="27" y="1"/>
                    <a:pt x="27" y="1"/>
                    <a:pt x="26" y="2"/>
                  </a:cubicBezTo>
                  <a:cubicBezTo>
                    <a:pt x="1" y="10"/>
                    <a:pt x="152" y="329"/>
                    <a:pt x="286" y="724"/>
                  </a:cubicBezTo>
                  <a:cubicBezTo>
                    <a:pt x="429" y="1119"/>
                    <a:pt x="513" y="1455"/>
                    <a:pt x="538" y="1455"/>
                  </a:cubicBezTo>
                  <a:cubicBezTo>
                    <a:pt x="564" y="1446"/>
                    <a:pt x="522" y="1102"/>
                    <a:pt x="379" y="690"/>
                  </a:cubicBezTo>
                  <a:cubicBezTo>
                    <a:pt x="240" y="298"/>
                    <a:pt x="61" y="1"/>
                    <a:pt x="28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6596707" y="4222507"/>
              <a:ext cx="78056" cy="34279"/>
            </a:xfrm>
            <a:custGeom>
              <a:avLst/>
              <a:gdLst/>
              <a:ahLst/>
              <a:cxnLst/>
              <a:rect l="l" t="t" r="r" b="b"/>
              <a:pathLst>
                <a:path w="1849" h="812" extrusionOk="0">
                  <a:moveTo>
                    <a:pt x="16" y="0"/>
                  </a:moveTo>
                  <a:cubicBezTo>
                    <a:pt x="12" y="0"/>
                    <a:pt x="9" y="1"/>
                    <a:pt x="9" y="3"/>
                  </a:cubicBezTo>
                  <a:cubicBezTo>
                    <a:pt x="0" y="28"/>
                    <a:pt x="395" y="230"/>
                    <a:pt x="899" y="448"/>
                  </a:cubicBezTo>
                  <a:cubicBezTo>
                    <a:pt x="1368" y="659"/>
                    <a:pt x="1764" y="812"/>
                    <a:pt x="1824" y="812"/>
                  </a:cubicBezTo>
                  <a:cubicBezTo>
                    <a:pt x="1828" y="812"/>
                    <a:pt x="1831" y="811"/>
                    <a:pt x="1831" y="809"/>
                  </a:cubicBezTo>
                  <a:cubicBezTo>
                    <a:pt x="1848" y="792"/>
                    <a:pt x="1445" y="591"/>
                    <a:pt x="941" y="364"/>
                  </a:cubicBezTo>
                  <a:cubicBezTo>
                    <a:pt x="472" y="153"/>
                    <a:pt x="76" y="0"/>
                    <a:pt x="16" y="0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6427552" y="4186413"/>
              <a:ext cx="20939" cy="56104"/>
            </a:xfrm>
            <a:custGeom>
              <a:avLst/>
              <a:gdLst/>
              <a:ahLst/>
              <a:cxnLst/>
              <a:rect l="l" t="t" r="r" b="b"/>
              <a:pathLst>
                <a:path w="496" h="1329" extrusionOk="0">
                  <a:moveTo>
                    <a:pt x="469" y="1"/>
                  </a:moveTo>
                  <a:cubicBezTo>
                    <a:pt x="442" y="1"/>
                    <a:pt x="318" y="292"/>
                    <a:pt x="202" y="648"/>
                  </a:cubicBezTo>
                  <a:cubicBezTo>
                    <a:pt x="76" y="1017"/>
                    <a:pt x="0" y="1320"/>
                    <a:pt x="25" y="1328"/>
                  </a:cubicBezTo>
                  <a:cubicBezTo>
                    <a:pt x="26" y="1328"/>
                    <a:pt x="26" y="1328"/>
                    <a:pt x="26" y="1328"/>
                  </a:cubicBezTo>
                  <a:cubicBezTo>
                    <a:pt x="54" y="1328"/>
                    <a:pt x="170" y="1046"/>
                    <a:pt x="294" y="681"/>
                  </a:cubicBezTo>
                  <a:cubicBezTo>
                    <a:pt x="412" y="312"/>
                    <a:pt x="496" y="9"/>
                    <a:pt x="471" y="1"/>
                  </a:cubicBezTo>
                  <a:cubicBezTo>
                    <a:pt x="470" y="1"/>
                    <a:pt x="470" y="1"/>
                    <a:pt x="469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6489608" y="4261597"/>
              <a:ext cx="101105" cy="8781"/>
            </a:xfrm>
            <a:custGeom>
              <a:avLst/>
              <a:gdLst/>
              <a:ahLst/>
              <a:cxnLst/>
              <a:rect l="l" t="t" r="r" b="b"/>
              <a:pathLst>
                <a:path w="2395" h="208" extrusionOk="0">
                  <a:moveTo>
                    <a:pt x="861" y="1"/>
                  </a:moveTo>
                  <a:cubicBezTo>
                    <a:pt x="363" y="1"/>
                    <a:pt x="0" y="54"/>
                    <a:pt x="0" y="68"/>
                  </a:cubicBezTo>
                  <a:cubicBezTo>
                    <a:pt x="0" y="102"/>
                    <a:pt x="538" y="68"/>
                    <a:pt x="1193" y="110"/>
                  </a:cubicBezTo>
                  <a:cubicBezTo>
                    <a:pt x="1772" y="139"/>
                    <a:pt x="2249" y="207"/>
                    <a:pt x="2361" y="207"/>
                  </a:cubicBezTo>
                  <a:cubicBezTo>
                    <a:pt x="2377" y="207"/>
                    <a:pt x="2386" y="206"/>
                    <a:pt x="2386" y="202"/>
                  </a:cubicBezTo>
                  <a:cubicBezTo>
                    <a:pt x="2394" y="177"/>
                    <a:pt x="1865" y="43"/>
                    <a:pt x="1201" y="9"/>
                  </a:cubicBezTo>
                  <a:cubicBezTo>
                    <a:pt x="1083" y="3"/>
                    <a:pt x="969" y="1"/>
                    <a:pt x="861" y="1"/>
                  </a:cubicBezTo>
                  <a:close/>
                </a:path>
              </a:pathLst>
            </a:custGeom>
            <a:solidFill>
              <a:srgbClr val="DC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6623640" y="3719772"/>
              <a:ext cx="101823" cy="318808"/>
            </a:xfrm>
            <a:custGeom>
              <a:avLst/>
              <a:gdLst/>
              <a:ahLst/>
              <a:cxnLst/>
              <a:rect l="l" t="t" r="r" b="b"/>
              <a:pathLst>
                <a:path w="2412" h="7552" extrusionOk="0">
                  <a:moveTo>
                    <a:pt x="2403" y="0"/>
                  </a:moveTo>
                  <a:cubicBezTo>
                    <a:pt x="2395" y="0"/>
                    <a:pt x="2370" y="109"/>
                    <a:pt x="2328" y="319"/>
                  </a:cubicBezTo>
                  <a:cubicBezTo>
                    <a:pt x="2286" y="538"/>
                    <a:pt x="2227" y="832"/>
                    <a:pt x="2160" y="1184"/>
                  </a:cubicBezTo>
                  <a:cubicBezTo>
                    <a:pt x="2017" y="1907"/>
                    <a:pt x="1807" y="2915"/>
                    <a:pt x="1504" y="4007"/>
                  </a:cubicBezTo>
                  <a:cubicBezTo>
                    <a:pt x="1180" y="5162"/>
                    <a:pt x="864" y="6202"/>
                    <a:pt x="654" y="6908"/>
                  </a:cubicBezTo>
                  <a:lnTo>
                    <a:pt x="654" y="6908"/>
                  </a:lnTo>
                  <a:cubicBezTo>
                    <a:pt x="620" y="6903"/>
                    <a:pt x="587" y="6901"/>
                    <a:pt x="554" y="6901"/>
                  </a:cubicBezTo>
                  <a:cubicBezTo>
                    <a:pt x="432" y="6901"/>
                    <a:pt x="322" y="6933"/>
                    <a:pt x="236" y="6989"/>
                  </a:cubicBezTo>
                  <a:cubicBezTo>
                    <a:pt x="118" y="7065"/>
                    <a:pt x="59" y="7174"/>
                    <a:pt x="34" y="7266"/>
                  </a:cubicBezTo>
                  <a:cubicBezTo>
                    <a:pt x="9" y="7350"/>
                    <a:pt x="1" y="7426"/>
                    <a:pt x="1" y="7476"/>
                  </a:cubicBezTo>
                  <a:cubicBezTo>
                    <a:pt x="9" y="7527"/>
                    <a:pt x="9" y="7552"/>
                    <a:pt x="9" y="7552"/>
                  </a:cubicBezTo>
                  <a:cubicBezTo>
                    <a:pt x="26" y="7552"/>
                    <a:pt x="9" y="7443"/>
                    <a:pt x="68" y="7275"/>
                  </a:cubicBezTo>
                  <a:cubicBezTo>
                    <a:pt x="93" y="7191"/>
                    <a:pt x="152" y="7090"/>
                    <a:pt x="261" y="7031"/>
                  </a:cubicBezTo>
                  <a:cubicBezTo>
                    <a:pt x="332" y="6984"/>
                    <a:pt x="433" y="6961"/>
                    <a:pt x="540" y="6961"/>
                  </a:cubicBezTo>
                  <a:cubicBezTo>
                    <a:pt x="584" y="6961"/>
                    <a:pt x="629" y="6965"/>
                    <a:pt x="673" y="6972"/>
                  </a:cubicBezTo>
                  <a:lnTo>
                    <a:pt x="706" y="6981"/>
                  </a:lnTo>
                  <a:lnTo>
                    <a:pt x="715" y="6956"/>
                  </a:lnTo>
                  <a:cubicBezTo>
                    <a:pt x="933" y="6242"/>
                    <a:pt x="1269" y="5208"/>
                    <a:pt x="1597" y="4032"/>
                  </a:cubicBezTo>
                  <a:cubicBezTo>
                    <a:pt x="1907" y="2940"/>
                    <a:pt x="2101" y="1924"/>
                    <a:pt x="2227" y="1193"/>
                  </a:cubicBezTo>
                  <a:cubicBezTo>
                    <a:pt x="2286" y="823"/>
                    <a:pt x="2336" y="529"/>
                    <a:pt x="2370" y="319"/>
                  </a:cubicBezTo>
                  <a:cubicBezTo>
                    <a:pt x="2395" y="118"/>
                    <a:pt x="2412" y="0"/>
                    <a:pt x="2403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6649897" y="4011517"/>
              <a:ext cx="150370" cy="136312"/>
            </a:xfrm>
            <a:custGeom>
              <a:avLst/>
              <a:gdLst/>
              <a:ahLst/>
              <a:cxnLst/>
              <a:rect l="l" t="t" r="r" b="b"/>
              <a:pathLst>
                <a:path w="3562" h="3229" extrusionOk="0">
                  <a:moveTo>
                    <a:pt x="14" y="0"/>
                  </a:moveTo>
                  <a:cubicBezTo>
                    <a:pt x="10" y="0"/>
                    <a:pt x="9" y="1"/>
                    <a:pt x="9" y="3"/>
                  </a:cubicBezTo>
                  <a:cubicBezTo>
                    <a:pt x="0" y="19"/>
                    <a:pt x="261" y="103"/>
                    <a:pt x="664" y="305"/>
                  </a:cubicBezTo>
                  <a:cubicBezTo>
                    <a:pt x="1059" y="507"/>
                    <a:pt x="1580" y="826"/>
                    <a:pt x="2084" y="1279"/>
                  </a:cubicBezTo>
                  <a:cubicBezTo>
                    <a:pt x="2579" y="1741"/>
                    <a:pt x="2957" y="2229"/>
                    <a:pt x="3192" y="2607"/>
                  </a:cubicBezTo>
                  <a:cubicBezTo>
                    <a:pt x="3428" y="2976"/>
                    <a:pt x="3545" y="3228"/>
                    <a:pt x="3562" y="3228"/>
                  </a:cubicBezTo>
                  <a:cubicBezTo>
                    <a:pt x="3562" y="3220"/>
                    <a:pt x="3537" y="3161"/>
                    <a:pt x="3495" y="3043"/>
                  </a:cubicBezTo>
                  <a:cubicBezTo>
                    <a:pt x="3444" y="2926"/>
                    <a:pt x="3360" y="2766"/>
                    <a:pt x="3251" y="2573"/>
                  </a:cubicBezTo>
                  <a:cubicBezTo>
                    <a:pt x="3024" y="2178"/>
                    <a:pt x="2655" y="1674"/>
                    <a:pt x="2151" y="1212"/>
                  </a:cubicBezTo>
                  <a:cubicBezTo>
                    <a:pt x="1638" y="750"/>
                    <a:pt x="1101" y="431"/>
                    <a:pt x="689" y="246"/>
                  </a:cubicBezTo>
                  <a:cubicBezTo>
                    <a:pt x="487" y="154"/>
                    <a:pt x="319" y="87"/>
                    <a:pt x="193" y="53"/>
                  </a:cubicBezTo>
                  <a:cubicBezTo>
                    <a:pt x="95" y="18"/>
                    <a:pt x="32" y="0"/>
                    <a:pt x="14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6652388" y="4005565"/>
              <a:ext cx="153578" cy="97897"/>
            </a:xfrm>
            <a:custGeom>
              <a:avLst/>
              <a:gdLst/>
              <a:ahLst/>
              <a:cxnLst/>
              <a:rect l="l" t="t" r="r" b="b"/>
              <a:pathLst>
                <a:path w="3638" h="2319" extrusionOk="0">
                  <a:moveTo>
                    <a:pt x="59" y="1"/>
                  </a:moveTo>
                  <a:lnTo>
                    <a:pt x="0" y="177"/>
                  </a:lnTo>
                  <a:cubicBezTo>
                    <a:pt x="554" y="261"/>
                    <a:pt x="1168" y="639"/>
                    <a:pt x="1596" y="1009"/>
                  </a:cubicBezTo>
                  <a:cubicBezTo>
                    <a:pt x="2016" y="1370"/>
                    <a:pt x="2445" y="1706"/>
                    <a:pt x="2848" y="2084"/>
                  </a:cubicBezTo>
                  <a:cubicBezTo>
                    <a:pt x="2940" y="2168"/>
                    <a:pt x="3041" y="2252"/>
                    <a:pt x="3159" y="2294"/>
                  </a:cubicBezTo>
                  <a:cubicBezTo>
                    <a:pt x="3203" y="2310"/>
                    <a:pt x="3252" y="2319"/>
                    <a:pt x="3300" y="2319"/>
                  </a:cubicBezTo>
                  <a:cubicBezTo>
                    <a:pt x="3378" y="2319"/>
                    <a:pt x="3454" y="2296"/>
                    <a:pt x="3511" y="2244"/>
                  </a:cubicBezTo>
                  <a:cubicBezTo>
                    <a:pt x="3637" y="2118"/>
                    <a:pt x="3604" y="1916"/>
                    <a:pt x="3545" y="1756"/>
                  </a:cubicBezTo>
                  <a:cubicBezTo>
                    <a:pt x="3301" y="1084"/>
                    <a:pt x="2688" y="606"/>
                    <a:pt x="2016" y="362"/>
                  </a:cubicBezTo>
                  <a:cubicBezTo>
                    <a:pt x="1353" y="110"/>
                    <a:pt x="764" y="51"/>
                    <a:pt x="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6386055" y="3900577"/>
              <a:ext cx="212088" cy="74974"/>
            </a:xfrm>
            <a:custGeom>
              <a:avLst/>
              <a:gdLst/>
              <a:ahLst/>
              <a:cxnLst/>
              <a:rect l="l" t="t" r="r" b="b"/>
              <a:pathLst>
                <a:path w="5024" h="1776" extrusionOk="0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34" y="68"/>
                    <a:pt x="118" y="194"/>
                  </a:cubicBezTo>
                  <a:cubicBezTo>
                    <a:pt x="202" y="312"/>
                    <a:pt x="328" y="472"/>
                    <a:pt x="513" y="656"/>
                  </a:cubicBezTo>
                  <a:cubicBezTo>
                    <a:pt x="874" y="1026"/>
                    <a:pt x="1479" y="1454"/>
                    <a:pt x="2252" y="1656"/>
                  </a:cubicBezTo>
                  <a:cubicBezTo>
                    <a:pt x="2580" y="1742"/>
                    <a:pt x="2902" y="1776"/>
                    <a:pt x="3202" y="1776"/>
                  </a:cubicBezTo>
                  <a:cubicBezTo>
                    <a:pt x="3608" y="1776"/>
                    <a:pt x="3974" y="1713"/>
                    <a:pt x="4259" y="1631"/>
                  </a:cubicBezTo>
                  <a:cubicBezTo>
                    <a:pt x="4503" y="1564"/>
                    <a:pt x="4696" y="1480"/>
                    <a:pt x="4831" y="1412"/>
                  </a:cubicBezTo>
                  <a:cubicBezTo>
                    <a:pt x="4957" y="1354"/>
                    <a:pt x="5024" y="1312"/>
                    <a:pt x="5024" y="1303"/>
                  </a:cubicBezTo>
                  <a:cubicBezTo>
                    <a:pt x="5023" y="1302"/>
                    <a:pt x="5022" y="1302"/>
                    <a:pt x="5021" y="1302"/>
                  </a:cubicBezTo>
                  <a:cubicBezTo>
                    <a:pt x="4988" y="1302"/>
                    <a:pt x="4714" y="1452"/>
                    <a:pt x="4243" y="1564"/>
                  </a:cubicBezTo>
                  <a:cubicBezTo>
                    <a:pt x="3969" y="1633"/>
                    <a:pt x="3630" y="1685"/>
                    <a:pt x="3254" y="1685"/>
                  </a:cubicBezTo>
                  <a:cubicBezTo>
                    <a:pt x="2947" y="1685"/>
                    <a:pt x="2616" y="1650"/>
                    <a:pt x="2277" y="1564"/>
                  </a:cubicBezTo>
                  <a:cubicBezTo>
                    <a:pt x="1521" y="1362"/>
                    <a:pt x="924" y="959"/>
                    <a:pt x="563" y="606"/>
                  </a:cubicBezTo>
                  <a:cubicBezTo>
                    <a:pt x="196" y="272"/>
                    <a:pt x="27" y="0"/>
                    <a:pt x="2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6390318" y="3906656"/>
              <a:ext cx="172364" cy="97897"/>
            </a:xfrm>
            <a:custGeom>
              <a:avLst/>
              <a:gdLst/>
              <a:ahLst/>
              <a:cxnLst/>
              <a:rect l="l" t="t" r="r" b="b"/>
              <a:pathLst>
                <a:path w="4083" h="2319" extrusionOk="0">
                  <a:moveTo>
                    <a:pt x="0" y="0"/>
                  </a:moveTo>
                  <a:cubicBezTo>
                    <a:pt x="311" y="680"/>
                    <a:pt x="681" y="1361"/>
                    <a:pt x="1277" y="1823"/>
                  </a:cubicBezTo>
                  <a:cubicBezTo>
                    <a:pt x="1621" y="2083"/>
                    <a:pt x="2016" y="2310"/>
                    <a:pt x="2453" y="2319"/>
                  </a:cubicBezTo>
                  <a:cubicBezTo>
                    <a:pt x="2459" y="2319"/>
                    <a:pt x="2465" y="2319"/>
                    <a:pt x="2471" y="2319"/>
                  </a:cubicBezTo>
                  <a:cubicBezTo>
                    <a:pt x="3085" y="2319"/>
                    <a:pt x="3609" y="1895"/>
                    <a:pt x="4083" y="1504"/>
                  </a:cubicBezTo>
                  <a:lnTo>
                    <a:pt x="4083" y="1504"/>
                  </a:lnTo>
                  <a:cubicBezTo>
                    <a:pt x="3880" y="1535"/>
                    <a:pt x="3675" y="1549"/>
                    <a:pt x="3468" y="1549"/>
                  </a:cubicBezTo>
                  <a:cubicBezTo>
                    <a:pt x="2106" y="1549"/>
                    <a:pt x="708" y="90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6667965" y="3402697"/>
              <a:ext cx="15662" cy="119215"/>
            </a:xfrm>
            <a:custGeom>
              <a:avLst/>
              <a:gdLst/>
              <a:ahLst/>
              <a:cxnLst/>
              <a:rect l="l" t="t" r="r" b="b"/>
              <a:pathLst>
                <a:path w="371" h="2824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9"/>
                    <a:pt x="160" y="623"/>
                    <a:pt x="227" y="1404"/>
                  </a:cubicBezTo>
                  <a:cubicBezTo>
                    <a:pt x="311" y="2185"/>
                    <a:pt x="269" y="2824"/>
                    <a:pt x="303" y="2824"/>
                  </a:cubicBezTo>
                  <a:cubicBezTo>
                    <a:pt x="311" y="2824"/>
                    <a:pt x="337" y="2664"/>
                    <a:pt x="353" y="2404"/>
                  </a:cubicBezTo>
                  <a:cubicBezTo>
                    <a:pt x="370" y="2152"/>
                    <a:pt x="362" y="1790"/>
                    <a:pt x="328" y="1396"/>
                  </a:cubicBezTo>
                  <a:cubicBezTo>
                    <a:pt x="286" y="1001"/>
                    <a:pt x="227" y="648"/>
                    <a:pt x="160" y="396"/>
                  </a:cubicBezTo>
                  <a:cubicBezTo>
                    <a:pt x="103" y="151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5356563" y="4572593"/>
              <a:ext cx="462465" cy="179414"/>
            </a:xfrm>
            <a:custGeom>
              <a:avLst/>
              <a:gdLst/>
              <a:ahLst/>
              <a:cxnLst/>
              <a:rect l="l" t="t" r="r" b="b"/>
              <a:pathLst>
                <a:path w="10955" h="4250" extrusionOk="0">
                  <a:moveTo>
                    <a:pt x="9308" y="1"/>
                  </a:moveTo>
                  <a:cubicBezTo>
                    <a:pt x="9308" y="1"/>
                    <a:pt x="8125" y="256"/>
                    <a:pt x="6760" y="256"/>
                  </a:cubicBezTo>
                  <a:cubicBezTo>
                    <a:pt x="6340" y="256"/>
                    <a:pt x="5903" y="232"/>
                    <a:pt x="5478" y="169"/>
                  </a:cubicBezTo>
                  <a:cubicBezTo>
                    <a:pt x="5149" y="118"/>
                    <a:pt x="4740" y="88"/>
                    <a:pt x="4295" y="88"/>
                  </a:cubicBezTo>
                  <a:cubicBezTo>
                    <a:pt x="2457" y="88"/>
                    <a:pt x="1" y="611"/>
                    <a:pt x="1" y="2404"/>
                  </a:cubicBezTo>
                  <a:cubicBezTo>
                    <a:pt x="1" y="3853"/>
                    <a:pt x="1717" y="4249"/>
                    <a:pt x="3539" y="4249"/>
                  </a:cubicBezTo>
                  <a:cubicBezTo>
                    <a:pt x="4843" y="4249"/>
                    <a:pt x="6200" y="4047"/>
                    <a:pt x="7024" y="3882"/>
                  </a:cubicBezTo>
                  <a:cubicBezTo>
                    <a:pt x="8998" y="3487"/>
                    <a:pt x="10955" y="3134"/>
                    <a:pt x="10955" y="3134"/>
                  </a:cubicBezTo>
                  <a:lnTo>
                    <a:pt x="9308" y="1"/>
                  </a:ln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5539902" y="4633256"/>
              <a:ext cx="19208" cy="73792"/>
            </a:xfrm>
            <a:custGeom>
              <a:avLst/>
              <a:gdLst/>
              <a:ahLst/>
              <a:cxnLst/>
              <a:rect l="l" t="t" r="r" b="b"/>
              <a:pathLst>
                <a:path w="455" h="1748" extrusionOk="0">
                  <a:moveTo>
                    <a:pt x="27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" y="0"/>
                    <a:pt x="68" y="404"/>
                    <a:pt x="177" y="883"/>
                  </a:cubicBezTo>
                  <a:cubicBezTo>
                    <a:pt x="285" y="1365"/>
                    <a:pt x="393" y="1748"/>
                    <a:pt x="420" y="1748"/>
                  </a:cubicBezTo>
                  <a:cubicBezTo>
                    <a:pt x="420" y="1748"/>
                    <a:pt x="421" y="1748"/>
                    <a:pt x="421" y="1748"/>
                  </a:cubicBezTo>
                  <a:cubicBezTo>
                    <a:pt x="454" y="1739"/>
                    <a:pt x="387" y="1345"/>
                    <a:pt x="278" y="866"/>
                  </a:cubicBezTo>
                  <a:cubicBezTo>
                    <a:pt x="170" y="384"/>
                    <a:pt x="54" y="0"/>
                    <a:pt x="27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5575362" y="4632918"/>
              <a:ext cx="12833" cy="75565"/>
            </a:xfrm>
            <a:custGeom>
              <a:avLst/>
              <a:gdLst/>
              <a:ahLst/>
              <a:cxnLst/>
              <a:rect l="l" t="t" r="r" b="b"/>
              <a:pathLst>
                <a:path w="304" h="1790" extrusionOk="0">
                  <a:moveTo>
                    <a:pt x="26" y="0"/>
                  </a:moveTo>
                  <a:cubicBezTo>
                    <a:pt x="1" y="8"/>
                    <a:pt x="34" y="412"/>
                    <a:pt x="102" y="899"/>
                  </a:cubicBezTo>
                  <a:cubicBezTo>
                    <a:pt x="169" y="1395"/>
                    <a:pt x="244" y="1789"/>
                    <a:pt x="278" y="1789"/>
                  </a:cubicBezTo>
                  <a:cubicBezTo>
                    <a:pt x="303" y="1789"/>
                    <a:pt x="270" y="1386"/>
                    <a:pt x="202" y="891"/>
                  </a:cubicBezTo>
                  <a:cubicBezTo>
                    <a:pt x="135" y="395"/>
                    <a:pt x="60" y="0"/>
                    <a:pt x="2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5605883" y="4631483"/>
              <a:ext cx="10300" cy="66024"/>
            </a:xfrm>
            <a:custGeom>
              <a:avLst/>
              <a:gdLst/>
              <a:ahLst/>
              <a:cxnLst/>
              <a:rect l="l" t="t" r="r" b="b"/>
              <a:pathLst>
                <a:path w="244" h="1564" extrusionOk="0">
                  <a:moveTo>
                    <a:pt x="25" y="0"/>
                  </a:moveTo>
                  <a:cubicBezTo>
                    <a:pt x="0" y="0"/>
                    <a:pt x="25" y="362"/>
                    <a:pt x="76" y="790"/>
                  </a:cubicBezTo>
                  <a:cubicBezTo>
                    <a:pt x="126" y="1214"/>
                    <a:pt x="192" y="1563"/>
                    <a:pt x="218" y="1563"/>
                  </a:cubicBezTo>
                  <a:cubicBezTo>
                    <a:pt x="218" y="1563"/>
                    <a:pt x="218" y="1563"/>
                    <a:pt x="219" y="1563"/>
                  </a:cubicBezTo>
                  <a:cubicBezTo>
                    <a:pt x="244" y="1563"/>
                    <a:pt x="219" y="1210"/>
                    <a:pt x="168" y="782"/>
                  </a:cubicBezTo>
                  <a:cubicBezTo>
                    <a:pt x="118" y="345"/>
                    <a:pt x="51" y="0"/>
                    <a:pt x="2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5643834" y="4628274"/>
              <a:ext cx="16337" cy="58214"/>
            </a:xfrm>
            <a:custGeom>
              <a:avLst/>
              <a:gdLst/>
              <a:ahLst/>
              <a:cxnLst/>
              <a:rect l="l" t="t" r="r" b="b"/>
              <a:pathLst>
                <a:path w="387" h="1379" extrusionOk="0">
                  <a:moveTo>
                    <a:pt x="25" y="1"/>
                  </a:moveTo>
                  <a:cubicBezTo>
                    <a:pt x="0" y="1"/>
                    <a:pt x="9" y="328"/>
                    <a:pt x="101" y="715"/>
                  </a:cubicBezTo>
                  <a:cubicBezTo>
                    <a:pt x="192" y="1096"/>
                    <a:pt x="340" y="1379"/>
                    <a:pt x="361" y="1379"/>
                  </a:cubicBezTo>
                  <a:cubicBezTo>
                    <a:pt x="361" y="1379"/>
                    <a:pt x="361" y="1379"/>
                    <a:pt x="361" y="1379"/>
                  </a:cubicBezTo>
                  <a:cubicBezTo>
                    <a:pt x="387" y="1370"/>
                    <a:pt x="286" y="1068"/>
                    <a:pt x="193" y="690"/>
                  </a:cubicBezTo>
                  <a:cubicBezTo>
                    <a:pt x="101" y="312"/>
                    <a:pt x="59" y="1"/>
                    <a:pt x="2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5665786" y="4582134"/>
              <a:ext cx="58932" cy="100852"/>
            </a:xfrm>
            <a:custGeom>
              <a:avLst/>
              <a:gdLst/>
              <a:ahLst/>
              <a:cxnLst/>
              <a:rect l="l" t="t" r="r" b="b"/>
              <a:pathLst>
                <a:path w="1396" h="2389" extrusionOk="0">
                  <a:moveTo>
                    <a:pt x="522" y="90"/>
                  </a:moveTo>
                  <a:cubicBezTo>
                    <a:pt x="548" y="90"/>
                    <a:pt x="574" y="100"/>
                    <a:pt x="597" y="119"/>
                  </a:cubicBezTo>
                  <a:cubicBezTo>
                    <a:pt x="656" y="170"/>
                    <a:pt x="690" y="262"/>
                    <a:pt x="698" y="338"/>
                  </a:cubicBezTo>
                  <a:cubicBezTo>
                    <a:pt x="723" y="506"/>
                    <a:pt x="715" y="674"/>
                    <a:pt x="690" y="817"/>
                  </a:cubicBezTo>
                  <a:cubicBezTo>
                    <a:pt x="623" y="1111"/>
                    <a:pt x="488" y="1321"/>
                    <a:pt x="387" y="1447"/>
                  </a:cubicBezTo>
                  <a:cubicBezTo>
                    <a:pt x="353" y="1486"/>
                    <a:pt x="322" y="1519"/>
                    <a:pt x="296" y="1546"/>
                  </a:cubicBezTo>
                  <a:lnTo>
                    <a:pt x="296" y="1546"/>
                  </a:lnTo>
                  <a:cubicBezTo>
                    <a:pt x="285" y="1546"/>
                    <a:pt x="275" y="1546"/>
                    <a:pt x="265" y="1545"/>
                  </a:cubicBezTo>
                  <a:lnTo>
                    <a:pt x="265" y="1545"/>
                  </a:lnTo>
                  <a:cubicBezTo>
                    <a:pt x="243" y="1486"/>
                    <a:pt x="225" y="1425"/>
                    <a:pt x="211" y="1363"/>
                  </a:cubicBezTo>
                  <a:cubicBezTo>
                    <a:pt x="102" y="926"/>
                    <a:pt x="186" y="464"/>
                    <a:pt x="404" y="153"/>
                  </a:cubicBezTo>
                  <a:cubicBezTo>
                    <a:pt x="440" y="112"/>
                    <a:pt x="482" y="90"/>
                    <a:pt x="522" y="90"/>
                  </a:cubicBezTo>
                  <a:close/>
                  <a:moveTo>
                    <a:pt x="292" y="1578"/>
                  </a:moveTo>
                  <a:cubicBezTo>
                    <a:pt x="304" y="1579"/>
                    <a:pt x="316" y="1580"/>
                    <a:pt x="329" y="1581"/>
                  </a:cubicBezTo>
                  <a:cubicBezTo>
                    <a:pt x="497" y="1598"/>
                    <a:pt x="740" y="1640"/>
                    <a:pt x="1017" y="1749"/>
                  </a:cubicBezTo>
                  <a:cubicBezTo>
                    <a:pt x="1085" y="1774"/>
                    <a:pt x="1152" y="1808"/>
                    <a:pt x="1211" y="1858"/>
                  </a:cubicBezTo>
                  <a:cubicBezTo>
                    <a:pt x="1269" y="1909"/>
                    <a:pt x="1320" y="1976"/>
                    <a:pt x="1320" y="2052"/>
                  </a:cubicBezTo>
                  <a:cubicBezTo>
                    <a:pt x="1320" y="2184"/>
                    <a:pt x="1172" y="2303"/>
                    <a:pt x="1023" y="2303"/>
                  </a:cubicBezTo>
                  <a:cubicBezTo>
                    <a:pt x="1001" y="2303"/>
                    <a:pt x="980" y="2300"/>
                    <a:pt x="959" y="2295"/>
                  </a:cubicBezTo>
                  <a:cubicBezTo>
                    <a:pt x="774" y="2253"/>
                    <a:pt x="614" y="2110"/>
                    <a:pt x="488" y="1942"/>
                  </a:cubicBezTo>
                  <a:cubicBezTo>
                    <a:pt x="401" y="1839"/>
                    <a:pt x="332" y="1718"/>
                    <a:pt x="280" y="1586"/>
                  </a:cubicBezTo>
                  <a:lnTo>
                    <a:pt x="280" y="1586"/>
                  </a:lnTo>
                  <a:cubicBezTo>
                    <a:pt x="284" y="1583"/>
                    <a:pt x="288" y="1581"/>
                    <a:pt x="292" y="1578"/>
                  </a:cubicBezTo>
                  <a:close/>
                  <a:moveTo>
                    <a:pt x="511" y="0"/>
                  </a:moveTo>
                  <a:cubicBezTo>
                    <a:pt x="504" y="0"/>
                    <a:pt x="496" y="1"/>
                    <a:pt x="488" y="2"/>
                  </a:cubicBezTo>
                  <a:cubicBezTo>
                    <a:pt x="421" y="10"/>
                    <a:pt x="371" y="52"/>
                    <a:pt x="337" y="94"/>
                  </a:cubicBezTo>
                  <a:cubicBezTo>
                    <a:pt x="85" y="439"/>
                    <a:pt x="1" y="917"/>
                    <a:pt x="110" y="1379"/>
                  </a:cubicBezTo>
                  <a:cubicBezTo>
                    <a:pt x="125" y="1437"/>
                    <a:pt x="141" y="1493"/>
                    <a:pt x="161" y="1548"/>
                  </a:cubicBezTo>
                  <a:lnTo>
                    <a:pt x="161" y="1548"/>
                  </a:lnTo>
                  <a:cubicBezTo>
                    <a:pt x="100" y="1551"/>
                    <a:pt x="68" y="1559"/>
                    <a:pt x="68" y="1564"/>
                  </a:cubicBezTo>
                  <a:cubicBezTo>
                    <a:pt x="68" y="1569"/>
                    <a:pt x="103" y="1568"/>
                    <a:pt x="169" y="1570"/>
                  </a:cubicBezTo>
                  <a:lnTo>
                    <a:pt x="169" y="1570"/>
                  </a:lnTo>
                  <a:cubicBezTo>
                    <a:pt x="229" y="1729"/>
                    <a:pt x="310" y="1874"/>
                    <a:pt x="413" y="2001"/>
                  </a:cubicBezTo>
                  <a:cubicBezTo>
                    <a:pt x="547" y="2178"/>
                    <a:pt x="715" y="2337"/>
                    <a:pt x="942" y="2379"/>
                  </a:cubicBezTo>
                  <a:cubicBezTo>
                    <a:pt x="969" y="2385"/>
                    <a:pt x="997" y="2388"/>
                    <a:pt x="1024" y="2388"/>
                  </a:cubicBezTo>
                  <a:cubicBezTo>
                    <a:pt x="1215" y="2388"/>
                    <a:pt x="1395" y="2241"/>
                    <a:pt x="1395" y="2043"/>
                  </a:cubicBezTo>
                  <a:cubicBezTo>
                    <a:pt x="1395" y="1942"/>
                    <a:pt x="1328" y="1850"/>
                    <a:pt x="1261" y="1799"/>
                  </a:cubicBezTo>
                  <a:cubicBezTo>
                    <a:pt x="1194" y="1749"/>
                    <a:pt x="1118" y="1707"/>
                    <a:pt x="1043" y="1682"/>
                  </a:cubicBezTo>
                  <a:cubicBezTo>
                    <a:pt x="750" y="1581"/>
                    <a:pt x="507" y="1548"/>
                    <a:pt x="331" y="1547"/>
                  </a:cubicBezTo>
                  <a:lnTo>
                    <a:pt x="331" y="1547"/>
                  </a:lnTo>
                  <a:cubicBezTo>
                    <a:pt x="356" y="1526"/>
                    <a:pt x="383" y="1501"/>
                    <a:pt x="413" y="1472"/>
                  </a:cubicBezTo>
                  <a:cubicBezTo>
                    <a:pt x="530" y="1346"/>
                    <a:pt x="681" y="1136"/>
                    <a:pt x="757" y="833"/>
                  </a:cubicBezTo>
                  <a:cubicBezTo>
                    <a:pt x="791" y="682"/>
                    <a:pt x="807" y="514"/>
                    <a:pt x="782" y="329"/>
                  </a:cubicBezTo>
                  <a:cubicBezTo>
                    <a:pt x="765" y="237"/>
                    <a:pt x="740" y="136"/>
                    <a:pt x="656" y="61"/>
                  </a:cubicBezTo>
                  <a:cubicBezTo>
                    <a:pt x="620" y="24"/>
                    <a:pt x="564" y="0"/>
                    <a:pt x="511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5368256" y="4574366"/>
              <a:ext cx="442287" cy="171520"/>
            </a:xfrm>
            <a:custGeom>
              <a:avLst/>
              <a:gdLst/>
              <a:ahLst/>
              <a:cxnLst/>
              <a:rect l="l" t="t" r="r" b="b"/>
              <a:pathLst>
                <a:path w="10477" h="4063" extrusionOk="0">
                  <a:moveTo>
                    <a:pt x="9082" y="1"/>
                  </a:moveTo>
                  <a:cubicBezTo>
                    <a:pt x="9082" y="1"/>
                    <a:pt x="9065" y="1"/>
                    <a:pt x="9031" y="18"/>
                  </a:cubicBezTo>
                  <a:cubicBezTo>
                    <a:pt x="8989" y="26"/>
                    <a:pt x="8939" y="43"/>
                    <a:pt x="8872" y="60"/>
                  </a:cubicBezTo>
                  <a:cubicBezTo>
                    <a:pt x="8805" y="77"/>
                    <a:pt x="8721" y="102"/>
                    <a:pt x="8620" y="127"/>
                  </a:cubicBezTo>
                  <a:cubicBezTo>
                    <a:pt x="8519" y="152"/>
                    <a:pt x="8401" y="177"/>
                    <a:pt x="8275" y="203"/>
                  </a:cubicBezTo>
                  <a:cubicBezTo>
                    <a:pt x="8007" y="253"/>
                    <a:pt x="7687" y="295"/>
                    <a:pt x="7309" y="329"/>
                  </a:cubicBezTo>
                  <a:cubicBezTo>
                    <a:pt x="6994" y="342"/>
                    <a:pt x="6650" y="356"/>
                    <a:pt x="6274" y="356"/>
                  </a:cubicBezTo>
                  <a:cubicBezTo>
                    <a:pt x="6190" y="356"/>
                    <a:pt x="6104" y="355"/>
                    <a:pt x="6016" y="354"/>
                  </a:cubicBezTo>
                  <a:cubicBezTo>
                    <a:pt x="5527" y="354"/>
                    <a:pt x="4985" y="328"/>
                    <a:pt x="4404" y="328"/>
                  </a:cubicBezTo>
                  <a:cubicBezTo>
                    <a:pt x="3848" y="328"/>
                    <a:pt x="3255" y="352"/>
                    <a:pt x="2639" y="446"/>
                  </a:cubicBezTo>
                  <a:cubicBezTo>
                    <a:pt x="2479" y="471"/>
                    <a:pt x="2319" y="513"/>
                    <a:pt x="2160" y="547"/>
                  </a:cubicBezTo>
                  <a:cubicBezTo>
                    <a:pt x="2000" y="581"/>
                    <a:pt x="1841" y="639"/>
                    <a:pt x="1681" y="681"/>
                  </a:cubicBezTo>
                  <a:cubicBezTo>
                    <a:pt x="1362" y="791"/>
                    <a:pt x="1043" y="933"/>
                    <a:pt x="757" y="1143"/>
                  </a:cubicBezTo>
                  <a:cubicBezTo>
                    <a:pt x="480" y="1345"/>
                    <a:pt x="228" y="1631"/>
                    <a:pt x="110" y="1992"/>
                  </a:cubicBezTo>
                  <a:cubicBezTo>
                    <a:pt x="1" y="2336"/>
                    <a:pt x="9" y="2748"/>
                    <a:pt x="219" y="3076"/>
                  </a:cubicBezTo>
                  <a:cubicBezTo>
                    <a:pt x="261" y="3160"/>
                    <a:pt x="329" y="3227"/>
                    <a:pt x="387" y="3286"/>
                  </a:cubicBezTo>
                  <a:lnTo>
                    <a:pt x="387" y="3277"/>
                  </a:lnTo>
                  <a:cubicBezTo>
                    <a:pt x="505" y="3428"/>
                    <a:pt x="656" y="3529"/>
                    <a:pt x="816" y="3622"/>
                  </a:cubicBezTo>
                  <a:cubicBezTo>
                    <a:pt x="967" y="3714"/>
                    <a:pt x="1135" y="3781"/>
                    <a:pt x="1303" y="3840"/>
                  </a:cubicBezTo>
                  <a:cubicBezTo>
                    <a:pt x="1639" y="3958"/>
                    <a:pt x="1983" y="4016"/>
                    <a:pt x="2328" y="4042"/>
                  </a:cubicBezTo>
                  <a:cubicBezTo>
                    <a:pt x="2496" y="4056"/>
                    <a:pt x="2663" y="4062"/>
                    <a:pt x="2828" y="4062"/>
                  </a:cubicBezTo>
                  <a:cubicBezTo>
                    <a:pt x="3330" y="4062"/>
                    <a:pt x="3815" y="4004"/>
                    <a:pt x="4277" y="3941"/>
                  </a:cubicBezTo>
                  <a:cubicBezTo>
                    <a:pt x="5512" y="3773"/>
                    <a:pt x="6604" y="3571"/>
                    <a:pt x="7528" y="3395"/>
                  </a:cubicBezTo>
                  <a:cubicBezTo>
                    <a:pt x="8443" y="3218"/>
                    <a:pt x="9183" y="3059"/>
                    <a:pt x="9695" y="2950"/>
                  </a:cubicBezTo>
                  <a:cubicBezTo>
                    <a:pt x="9939" y="2891"/>
                    <a:pt x="10140" y="2849"/>
                    <a:pt x="10275" y="2815"/>
                  </a:cubicBezTo>
                  <a:cubicBezTo>
                    <a:pt x="10342" y="2798"/>
                    <a:pt x="10392" y="2790"/>
                    <a:pt x="10426" y="2773"/>
                  </a:cubicBezTo>
                  <a:cubicBezTo>
                    <a:pt x="10460" y="2765"/>
                    <a:pt x="10476" y="2765"/>
                    <a:pt x="10476" y="2765"/>
                  </a:cubicBezTo>
                  <a:cubicBezTo>
                    <a:pt x="10476" y="2762"/>
                    <a:pt x="10474" y="2761"/>
                    <a:pt x="10471" y="2761"/>
                  </a:cubicBezTo>
                  <a:cubicBezTo>
                    <a:pt x="10463" y="2761"/>
                    <a:pt x="10448" y="2765"/>
                    <a:pt x="10426" y="2765"/>
                  </a:cubicBezTo>
                  <a:cubicBezTo>
                    <a:pt x="10384" y="2773"/>
                    <a:pt x="10334" y="2782"/>
                    <a:pt x="10275" y="2798"/>
                  </a:cubicBezTo>
                  <a:cubicBezTo>
                    <a:pt x="10132" y="2824"/>
                    <a:pt x="9939" y="2857"/>
                    <a:pt x="9687" y="2908"/>
                  </a:cubicBezTo>
                  <a:cubicBezTo>
                    <a:pt x="9174" y="3008"/>
                    <a:pt x="8435" y="3160"/>
                    <a:pt x="7511" y="3328"/>
                  </a:cubicBezTo>
                  <a:cubicBezTo>
                    <a:pt x="6595" y="3496"/>
                    <a:pt x="5495" y="3689"/>
                    <a:pt x="4268" y="3848"/>
                  </a:cubicBezTo>
                  <a:cubicBezTo>
                    <a:pt x="3817" y="3910"/>
                    <a:pt x="3342" y="3963"/>
                    <a:pt x="2858" y="3963"/>
                  </a:cubicBezTo>
                  <a:cubicBezTo>
                    <a:pt x="2685" y="3963"/>
                    <a:pt x="2511" y="3956"/>
                    <a:pt x="2336" y="3941"/>
                  </a:cubicBezTo>
                  <a:cubicBezTo>
                    <a:pt x="2000" y="3916"/>
                    <a:pt x="1664" y="3857"/>
                    <a:pt x="1337" y="3748"/>
                  </a:cubicBezTo>
                  <a:cubicBezTo>
                    <a:pt x="1169" y="3689"/>
                    <a:pt x="1009" y="3630"/>
                    <a:pt x="858" y="3538"/>
                  </a:cubicBezTo>
                  <a:cubicBezTo>
                    <a:pt x="715" y="3454"/>
                    <a:pt x="564" y="3344"/>
                    <a:pt x="463" y="3218"/>
                  </a:cubicBezTo>
                  <a:lnTo>
                    <a:pt x="455" y="3218"/>
                  </a:lnTo>
                  <a:lnTo>
                    <a:pt x="455" y="3210"/>
                  </a:lnTo>
                  <a:cubicBezTo>
                    <a:pt x="396" y="3160"/>
                    <a:pt x="337" y="3092"/>
                    <a:pt x="295" y="3025"/>
                  </a:cubicBezTo>
                  <a:cubicBezTo>
                    <a:pt x="110" y="2723"/>
                    <a:pt x="102" y="2345"/>
                    <a:pt x="203" y="2017"/>
                  </a:cubicBezTo>
                  <a:cubicBezTo>
                    <a:pt x="312" y="1689"/>
                    <a:pt x="547" y="1412"/>
                    <a:pt x="816" y="1219"/>
                  </a:cubicBezTo>
                  <a:cubicBezTo>
                    <a:pt x="1093" y="1017"/>
                    <a:pt x="1395" y="875"/>
                    <a:pt x="1715" y="774"/>
                  </a:cubicBezTo>
                  <a:cubicBezTo>
                    <a:pt x="1866" y="723"/>
                    <a:pt x="2025" y="673"/>
                    <a:pt x="2185" y="631"/>
                  </a:cubicBezTo>
                  <a:cubicBezTo>
                    <a:pt x="2336" y="606"/>
                    <a:pt x="2496" y="555"/>
                    <a:pt x="2647" y="539"/>
                  </a:cubicBezTo>
                  <a:cubicBezTo>
                    <a:pt x="3317" y="431"/>
                    <a:pt x="3958" y="407"/>
                    <a:pt x="4557" y="407"/>
                  </a:cubicBezTo>
                  <a:cubicBezTo>
                    <a:pt x="5026" y="407"/>
                    <a:pt x="5470" y="422"/>
                    <a:pt x="5882" y="422"/>
                  </a:cubicBezTo>
                  <a:cubicBezTo>
                    <a:pt x="5927" y="422"/>
                    <a:pt x="5971" y="421"/>
                    <a:pt x="6016" y="421"/>
                  </a:cubicBezTo>
                  <a:cubicBezTo>
                    <a:pt x="6495" y="421"/>
                    <a:pt x="6931" y="404"/>
                    <a:pt x="7309" y="379"/>
                  </a:cubicBezTo>
                  <a:cubicBezTo>
                    <a:pt x="7687" y="345"/>
                    <a:pt x="8015" y="295"/>
                    <a:pt x="8284" y="236"/>
                  </a:cubicBezTo>
                  <a:cubicBezTo>
                    <a:pt x="8410" y="211"/>
                    <a:pt x="8527" y="177"/>
                    <a:pt x="8628" y="152"/>
                  </a:cubicBezTo>
                  <a:cubicBezTo>
                    <a:pt x="8729" y="127"/>
                    <a:pt x="8813" y="93"/>
                    <a:pt x="8880" y="77"/>
                  </a:cubicBezTo>
                  <a:cubicBezTo>
                    <a:pt x="8939" y="51"/>
                    <a:pt x="8989" y="35"/>
                    <a:pt x="9031" y="26"/>
                  </a:cubicBezTo>
                  <a:cubicBezTo>
                    <a:pt x="9065" y="9"/>
                    <a:pt x="9082" y="1"/>
                    <a:pt x="9082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5478226" y="4593869"/>
              <a:ext cx="21656" cy="147584"/>
            </a:xfrm>
            <a:custGeom>
              <a:avLst/>
              <a:gdLst/>
              <a:ahLst/>
              <a:cxnLst/>
              <a:rect l="l" t="t" r="r" b="b"/>
              <a:pathLst>
                <a:path w="513" h="3496" extrusionOk="0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0" y="1"/>
                    <a:pt x="42" y="194"/>
                    <a:pt x="101" y="505"/>
                  </a:cubicBezTo>
                  <a:cubicBezTo>
                    <a:pt x="168" y="824"/>
                    <a:pt x="244" y="1253"/>
                    <a:pt x="311" y="1740"/>
                  </a:cubicBezTo>
                  <a:cubicBezTo>
                    <a:pt x="370" y="2219"/>
                    <a:pt x="412" y="2664"/>
                    <a:pt x="437" y="2983"/>
                  </a:cubicBezTo>
                  <a:cubicBezTo>
                    <a:pt x="454" y="3302"/>
                    <a:pt x="471" y="3496"/>
                    <a:pt x="487" y="3496"/>
                  </a:cubicBezTo>
                  <a:cubicBezTo>
                    <a:pt x="496" y="3496"/>
                    <a:pt x="513" y="3294"/>
                    <a:pt x="504" y="2975"/>
                  </a:cubicBezTo>
                  <a:cubicBezTo>
                    <a:pt x="496" y="2656"/>
                    <a:pt x="471" y="2210"/>
                    <a:pt x="403" y="1723"/>
                  </a:cubicBezTo>
                  <a:cubicBezTo>
                    <a:pt x="336" y="1244"/>
                    <a:pt x="252" y="807"/>
                    <a:pt x="168" y="497"/>
                  </a:cubicBezTo>
                  <a:cubicBezTo>
                    <a:pt x="94" y="192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5722903" y="4572593"/>
              <a:ext cx="96124" cy="140154"/>
            </a:xfrm>
            <a:custGeom>
              <a:avLst/>
              <a:gdLst/>
              <a:ahLst/>
              <a:cxnLst/>
              <a:rect l="l" t="t" r="r" b="b"/>
              <a:pathLst>
                <a:path w="2277" h="3320" extrusionOk="0">
                  <a:moveTo>
                    <a:pt x="378" y="1"/>
                  </a:moveTo>
                  <a:lnTo>
                    <a:pt x="0" y="110"/>
                  </a:lnTo>
                  <a:lnTo>
                    <a:pt x="1286" y="3319"/>
                  </a:lnTo>
                  <a:lnTo>
                    <a:pt x="2277" y="313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5343814" y="3980532"/>
              <a:ext cx="1084123" cy="679408"/>
            </a:xfrm>
            <a:custGeom>
              <a:avLst/>
              <a:gdLst/>
              <a:ahLst/>
              <a:cxnLst/>
              <a:rect l="l" t="t" r="r" b="b"/>
              <a:pathLst>
                <a:path w="25681" h="16094" extrusionOk="0">
                  <a:moveTo>
                    <a:pt x="5505" y="1"/>
                  </a:moveTo>
                  <a:cubicBezTo>
                    <a:pt x="4534" y="1"/>
                    <a:pt x="3571" y="279"/>
                    <a:pt x="2739" y="821"/>
                  </a:cubicBezTo>
                  <a:lnTo>
                    <a:pt x="2680" y="863"/>
                  </a:lnTo>
                  <a:cubicBezTo>
                    <a:pt x="874" y="2022"/>
                    <a:pt x="0" y="4198"/>
                    <a:pt x="488" y="6281"/>
                  </a:cubicBezTo>
                  <a:cubicBezTo>
                    <a:pt x="798" y="7608"/>
                    <a:pt x="1622" y="8751"/>
                    <a:pt x="2781" y="9465"/>
                  </a:cubicBezTo>
                  <a:cubicBezTo>
                    <a:pt x="6277" y="11612"/>
                    <a:pt x="13649" y="16094"/>
                    <a:pt x="14004" y="16094"/>
                  </a:cubicBezTo>
                  <a:cubicBezTo>
                    <a:pt x="14008" y="16094"/>
                    <a:pt x="14010" y="16093"/>
                    <a:pt x="14012" y="16092"/>
                  </a:cubicBezTo>
                  <a:cubicBezTo>
                    <a:pt x="14315" y="15975"/>
                    <a:pt x="23639" y="15731"/>
                    <a:pt x="23639" y="15731"/>
                  </a:cubicBezTo>
                  <a:lnTo>
                    <a:pt x="12416" y="7658"/>
                  </a:lnTo>
                  <a:lnTo>
                    <a:pt x="17759" y="11111"/>
                  </a:lnTo>
                  <a:lnTo>
                    <a:pt x="25681" y="5340"/>
                  </a:lnTo>
                  <a:lnTo>
                    <a:pt x="25681" y="5340"/>
                  </a:lnTo>
                  <a:cubicBezTo>
                    <a:pt x="25679" y="5341"/>
                    <a:pt x="25676" y="5341"/>
                    <a:pt x="25672" y="5341"/>
                  </a:cubicBezTo>
                  <a:cubicBezTo>
                    <a:pt x="25234" y="5341"/>
                    <a:pt x="12183" y="1681"/>
                    <a:pt x="6880" y="191"/>
                  </a:cubicBezTo>
                  <a:cubicBezTo>
                    <a:pt x="6429" y="63"/>
                    <a:pt x="5966" y="1"/>
                    <a:pt x="550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5932499" y="3974369"/>
              <a:ext cx="763543" cy="299684"/>
            </a:xfrm>
            <a:custGeom>
              <a:avLst/>
              <a:gdLst/>
              <a:ahLst/>
              <a:cxnLst/>
              <a:rect l="l" t="t" r="r" b="b"/>
              <a:pathLst>
                <a:path w="18087" h="7099" extrusionOk="0">
                  <a:moveTo>
                    <a:pt x="3495" y="1"/>
                  </a:moveTo>
                  <a:lnTo>
                    <a:pt x="681" y="1454"/>
                  </a:lnTo>
                  <a:cubicBezTo>
                    <a:pt x="681" y="1454"/>
                    <a:pt x="0" y="2647"/>
                    <a:pt x="202" y="3260"/>
                  </a:cubicBezTo>
                  <a:cubicBezTo>
                    <a:pt x="314" y="3602"/>
                    <a:pt x="1209" y="3677"/>
                    <a:pt x="1979" y="3677"/>
                  </a:cubicBezTo>
                  <a:cubicBezTo>
                    <a:pt x="2592" y="3677"/>
                    <a:pt x="3125" y="3629"/>
                    <a:pt x="3125" y="3629"/>
                  </a:cubicBezTo>
                  <a:lnTo>
                    <a:pt x="18086" y="7099"/>
                  </a:lnTo>
                  <a:lnTo>
                    <a:pt x="18086" y="7099"/>
                  </a:lnTo>
                  <a:lnTo>
                    <a:pt x="16591" y="2067"/>
                  </a:lnTo>
                  <a:lnTo>
                    <a:pt x="6258" y="1731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FF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6259790" y="4217272"/>
              <a:ext cx="521355" cy="499657"/>
            </a:xfrm>
            <a:custGeom>
              <a:avLst/>
              <a:gdLst/>
              <a:ahLst/>
              <a:cxnLst/>
              <a:rect l="l" t="t" r="r" b="b"/>
              <a:pathLst>
                <a:path w="12350" h="11836" extrusionOk="0">
                  <a:moveTo>
                    <a:pt x="12316" y="1"/>
                  </a:moveTo>
                  <a:lnTo>
                    <a:pt x="1395" y="3764"/>
                  </a:lnTo>
                  <a:lnTo>
                    <a:pt x="1" y="8334"/>
                  </a:lnTo>
                  <a:lnTo>
                    <a:pt x="177" y="9720"/>
                  </a:lnTo>
                  <a:cubicBezTo>
                    <a:pt x="1563" y="11120"/>
                    <a:pt x="3403" y="11836"/>
                    <a:pt x="5254" y="11836"/>
                  </a:cubicBezTo>
                  <a:cubicBezTo>
                    <a:pt x="6779" y="11836"/>
                    <a:pt x="8312" y="11349"/>
                    <a:pt x="9602" y="10358"/>
                  </a:cubicBezTo>
                  <a:cubicBezTo>
                    <a:pt x="11333" y="9023"/>
                    <a:pt x="12349" y="6956"/>
                    <a:pt x="12341" y="4772"/>
                  </a:cubicBezTo>
                  <a:lnTo>
                    <a:pt x="12316" y="1"/>
                  </a:ln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5666166" y="4152008"/>
              <a:ext cx="303610" cy="225259"/>
            </a:xfrm>
            <a:custGeom>
              <a:avLst/>
              <a:gdLst/>
              <a:ahLst/>
              <a:cxnLst/>
              <a:rect l="l" t="t" r="r" b="b"/>
              <a:pathLst>
                <a:path w="7192" h="5336" extrusionOk="0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0" y="26"/>
                    <a:pt x="1588" y="1236"/>
                    <a:pt x="3562" y="2706"/>
                  </a:cubicBezTo>
                  <a:cubicBezTo>
                    <a:pt x="5524" y="4169"/>
                    <a:pt x="7124" y="5336"/>
                    <a:pt x="7173" y="5336"/>
                  </a:cubicBezTo>
                  <a:cubicBezTo>
                    <a:pt x="7174" y="5336"/>
                    <a:pt x="7174" y="5336"/>
                    <a:pt x="7174" y="5335"/>
                  </a:cubicBezTo>
                  <a:cubicBezTo>
                    <a:pt x="7191" y="5319"/>
                    <a:pt x="5603" y="4109"/>
                    <a:pt x="3621" y="2630"/>
                  </a:cubicBezTo>
                  <a:cubicBezTo>
                    <a:pt x="1661" y="1171"/>
                    <a:pt x="57" y="1"/>
                    <a:pt x="18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5954113" y="4012911"/>
              <a:ext cx="118498" cy="37825"/>
            </a:xfrm>
            <a:custGeom>
              <a:avLst/>
              <a:gdLst/>
              <a:ahLst/>
              <a:cxnLst/>
              <a:rect l="l" t="t" r="r" b="b"/>
              <a:pathLst>
                <a:path w="2807" h="896" extrusionOk="0">
                  <a:moveTo>
                    <a:pt x="2789" y="1"/>
                  </a:moveTo>
                  <a:cubicBezTo>
                    <a:pt x="2708" y="1"/>
                    <a:pt x="2110" y="170"/>
                    <a:pt x="1387" y="398"/>
                  </a:cubicBezTo>
                  <a:cubicBezTo>
                    <a:pt x="622" y="642"/>
                    <a:pt x="1" y="868"/>
                    <a:pt x="9" y="894"/>
                  </a:cubicBezTo>
                  <a:cubicBezTo>
                    <a:pt x="9" y="895"/>
                    <a:pt x="12" y="896"/>
                    <a:pt x="17" y="896"/>
                  </a:cubicBezTo>
                  <a:cubicBezTo>
                    <a:pt x="95" y="896"/>
                    <a:pt x="695" y="719"/>
                    <a:pt x="1420" y="490"/>
                  </a:cubicBezTo>
                  <a:cubicBezTo>
                    <a:pt x="2185" y="247"/>
                    <a:pt x="2806" y="28"/>
                    <a:pt x="2798" y="3"/>
                  </a:cubicBezTo>
                  <a:cubicBezTo>
                    <a:pt x="2797" y="2"/>
                    <a:pt x="2794" y="1"/>
                    <a:pt x="2789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5944193" y="4048835"/>
              <a:ext cx="136903" cy="31746"/>
            </a:xfrm>
            <a:custGeom>
              <a:avLst/>
              <a:gdLst/>
              <a:ahLst/>
              <a:cxnLst/>
              <a:rect l="l" t="t" r="r" b="b"/>
              <a:pathLst>
                <a:path w="3243" h="752" extrusionOk="0">
                  <a:moveTo>
                    <a:pt x="3171" y="0"/>
                  </a:moveTo>
                  <a:cubicBezTo>
                    <a:pt x="3090" y="0"/>
                    <a:pt x="2946" y="10"/>
                    <a:pt x="2756" y="26"/>
                  </a:cubicBezTo>
                  <a:cubicBezTo>
                    <a:pt x="2453" y="59"/>
                    <a:pt x="2042" y="127"/>
                    <a:pt x="1588" y="227"/>
                  </a:cubicBezTo>
                  <a:cubicBezTo>
                    <a:pt x="1143" y="328"/>
                    <a:pt x="740" y="454"/>
                    <a:pt x="454" y="555"/>
                  </a:cubicBezTo>
                  <a:cubicBezTo>
                    <a:pt x="177" y="656"/>
                    <a:pt x="0" y="740"/>
                    <a:pt x="9" y="748"/>
                  </a:cubicBezTo>
                  <a:cubicBezTo>
                    <a:pt x="10" y="750"/>
                    <a:pt x="13" y="751"/>
                    <a:pt x="18" y="751"/>
                  </a:cubicBezTo>
                  <a:cubicBezTo>
                    <a:pt x="59" y="751"/>
                    <a:pt x="227" y="697"/>
                    <a:pt x="479" y="622"/>
                  </a:cubicBezTo>
                  <a:cubicBezTo>
                    <a:pt x="765" y="538"/>
                    <a:pt x="1168" y="421"/>
                    <a:pt x="1613" y="320"/>
                  </a:cubicBezTo>
                  <a:cubicBezTo>
                    <a:pt x="2058" y="219"/>
                    <a:pt x="2462" y="143"/>
                    <a:pt x="2764" y="93"/>
                  </a:cubicBezTo>
                  <a:cubicBezTo>
                    <a:pt x="3058" y="51"/>
                    <a:pt x="3243" y="17"/>
                    <a:pt x="3243" y="9"/>
                  </a:cubicBezTo>
                  <a:cubicBezTo>
                    <a:pt x="3240" y="3"/>
                    <a:pt x="3215" y="0"/>
                    <a:pt x="3171" y="0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5939211" y="4082016"/>
              <a:ext cx="131964" cy="26595"/>
            </a:xfrm>
            <a:custGeom>
              <a:avLst/>
              <a:gdLst/>
              <a:ahLst/>
              <a:cxnLst/>
              <a:rect l="l" t="t" r="r" b="b"/>
              <a:pathLst>
                <a:path w="3126" h="630" extrusionOk="0">
                  <a:moveTo>
                    <a:pt x="3107" y="1"/>
                  </a:moveTo>
                  <a:cubicBezTo>
                    <a:pt x="2988" y="1"/>
                    <a:pt x="2334" y="112"/>
                    <a:pt x="1555" y="265"/>
                  </a:cubicBezTo>
                  <a:cubicBezTo>
                    <a:pt x="690" y="441"/>
                    <a:pt x="1" y="601"/>
                    <a:pt x="1" y="626"/>
                  </a:cubicBezTo>
                  <a:cubicBezTo>
                    <a:pt x="1" y="628"/>
                    <a:pt x="8" y="629"/>
                    <a:pt x="20" y="629"/>
                  </a:cubicBezTo>
                  <a:cubicBezTo>
                    <a:pt x="137" y="629"/>
                    <a:pt x="785" y="518"/>
                    <a:pt x="1572" y="365"/>
                  </a:cubicBezTo>
                  <a:cubicBezTo>
                    <a:pt x="2437" y="189"/>
                    <a:pt x="3126" y="29"/>
                    <a:pt x="3126" y="4"/>
                  </a:cubicBezTo>
                  <a:cubicBezTo>
                    <a:pt x="3125" y="2"/>
                    <a:pt x="3118" y="1"/>
                    <a:pt x="3107" y="1"/>
                  </a:cubicBezTo>
                  <a:close/>
                </a:path>
              </a:pathLst>
            </a:custGeom>
            <a:solidFill>
              <a:srgbClr val="E77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5361544" y="3743496"/>
              <a:ext cx="982343" cy="437305"/>
            </a:xfrm>
            <a:custGeom>
              <a:avLst/>
              <a:gdLst/>
              <a:ahLst/>
              <a:cxnLst/>
              <a:rect l="l" t="t" r="r" b="b"/>
              <a:pathLst>
                <a:path w="23270" h="10359" extrusionOk="0">
                  <a:moveTo>
                    <a:pt x="12903" y="1"/>
                  </a:moveTo>
                  <a:lnTo>
                    <a:pt x="278" y="597"/>
                  </a:lnTo>
                  <a:cubicBezTo>
                    <a:pt x="110" y="606"/>
                    <a:pt x="0" y="774"/>
                    <a:pt x="59" y="925"/>
                  </a:cubicBezTo>
                  <a:lnTo>
                    <a:pt x="3453" y="9838"/>
                  </a:lnTo>
                  <a:cubicBezTo>
                    <a:pt x="3495" y="9930"/>
                    <a:pt x="3579" y="9997"/>
                    <a:pt x="3680" y="9997"/>
                  </a:cubicBezTo>
                  <a:lnTo>
                    <a:pt x="23018" y="10359"/>
                  </a:lnTo>
                  <a:cubicBezTo>
                    <a:pt x="23022" y="10359"/>
                    <a:pt x="23027" y="10359"/>
                    <a:pt x="23032" y="10359"/>
                  </a:cubicBezTo>
                  <a:cubicBezTo>
                    <a:pt x="23168" y="10359"/>
                    <a:pt x="23270" y="10245"/>
                    <a:pt x="23270" y="10115"/>
                  </a:cubicBezTo>
                  <a:lnTo>
                    <a:pt x="23270" y="9670"/>
                  </a:lnTo>
                  <a:cubicBezTo>
                    <a:pt x="23270" y="9544"/>
                    <a:pt x="23169" y="9435"/>
                    <a:pt x="23043" y="9426"/>
                  </a:cubicBezTo>
                  <a:lnTo>
                    <a:pt x="15970" y="8897"/>
                  </a:lnTo>
                  <a:cubicBezTo>
                    <a:pt x="15869" y="8888"/>
                    <a:pt x="15776" y="8813"/>
                    <a:pt x="15751" y="8720"/>
                  </a:cubicBezTo>
                  <a:lnTo>
                    <a:pt x="13155" y="177"/>
                  </a:lnTo>
                  <a:cubicBezTo>
                    <a:pt x="13122" y="68"/>
                    <a:pt x="13021" y="1"/>
                    <a:pt x="12903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5669332" y="3904630"/>
              <a:ext cx="54331" cy="47703"/>
            </a:xfrm>
            <a:custGeom>
              <a:avLst/>
              <a:gdLst/>
              <a:ahLst/>
              <a:cxnLst/>
              <a:rect l="l" t="t" r="r" b="b"/>
              <a:pathLst>
                <a:path w="1287" h="1130" extrusionOk="0">
                  <a:moveTo>
                    <a:pt x="611" y="0"/>
                  </a:moveTo>
                  <a:cubicBezTo>
                    <a:pt x="539" y="0"/>
                    <a:pt x="471" y="12"/>
                    <a:pt x="413" y="40"/>
                  </a:cubicBezTo>
                  <a:cubicBezTo>
                    <a:pt x="278" y="73"/>
                    <a:pt x="60" y="275"/>
                    <a:pt x="35" y="476"/>
                  </a:cubicBezTo>
                  <a:cubicBezTo>
                    <a:pt x="1" y="678"/>
                    <a:pt x="119" y="888"/>
                    <a:pt x="278" y="1006"/>
                  </a:cubicBezTo>
                  <a:cubicBezTo>
                    <a:pt x="391" y="1087"/>
                    <a:pt x="527" y="1129"/>
                    <a:pt x="662" y="1129"/>
                  </a:cubicBezTo>
                  <a:cubicBezTo>
                    <a:pt x="779" y="1129"/>
                    <a:pt x="895" y="1097"/>
                    <a:pt x="992" y="1031"/>
                  </a:cubicBezTo>
                  <a:cubicBezTo>
                    <a:pt x="1194" y="896"/>
                    <a:pt x="1286" y="619"/>
                    <a:pt x="1185" y="317"/>
                  </a:cubicBezTo>
                  <a:cubicBezTo>
                    <a:pt x="1121" y="136"/>
                    <a:pt x="848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5732823" y="4007718"/>
              <a:ext cx="1062889" cy="697223"/>
            </a:xfrm>
            <a:custGeom>
              <a:avLst/>
              <a:gdLst/>
              <a:ahLst/>
              <a:cxnLst/>
              <a:rect l="l" t="t" r="r" b="b"/>
              <a:pathLst>
                <a:path w="25178" h="16516" extrusionOk="0">
                  <a:moveTo>
                    <a:pt x="18866" y="0"/>
                  </a:moveTo>
                  <a:cubicBezTo>
                    <a:pt x="18684" y="0"/>
                    <a:pt x="18499" y="9"/>
                    <a:pt x="18314" y="25"/>
                  </a:cubicBezTo>
                  <a:cubicBezTo>
                    <a:pt x="17104" y="135"/>
                    <a:pt x="15962" y="605"/>
                    <a:pt x="15029" y="1369"/>
                  </a:cubicBezTo>
                  <a:lnTo>
                    <a:pt x="1" y="13147"/>
                  </a:lnTo>
                  <a:lnTo>
                    <a:pt x="2042" y="16515"/>
                  </a:lnTo>
                  <a:lnTo>
                    <a:pt x="14659" y="12626"/>
                  </a:lnTo>
                  <a:lnTo>
                    <a:pt x="24639" y="9417"/>
                  </a:lnTo>
                  <a:lnTo>
                    <a:pt x="24874" y="6544"/>
                  </a:lnTo>
                  <a:cubicBezTo>
                    <a:pt x="25178" y="2992"/>
                    <a:pt x="22355" y="0"/>
                    <a:pt x="18866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5818983" y="4367641"/>
              <a:ext cx="813905" cy="337298"/>
            </a:xfrm>
            <a:custGeom>
              <a:avLst/>
              <a:gdLst/>
              <a:ahLst/>
              <a:cxnLst/>
              <a:rect l="l" t="t" r="r" b="b"/>
              <a:pathLst>
                <a:path w="19280" h="7990" extrusionOk="0">
                  <a:moveTo>
                    <a:pt x="19272" y="1"/>
                  </a:moveTo>
                  <a:cubicBezTo>
                    <a:pt x="19272" y="1"/>
                    <a:pt x="19263" y="9"/>
                    <a:pt x="19230" y="34"/>
                  </a:cubicBezTo>
                  <a:cubicBezTo>
                    <a:pt x="19196" y="59"/>
                    <a:pt x="19154" y="85"/>
                    <a:pt x="19104" y="127"/>
                  </a:cubicBezTo>
                  <a:cubicBezTo>
                    <a:pt x="18986" y="211"/>
                    <a:pt x="18818" y="337"/>
                    <a:pt x="18608" y="496"/>
                  </a:cubicBezTo>
                  <a:cubicBezTo>
                    <a:pt x="18507" y="572"/>
                    <a:pt x="18390" y="664"/>
                    <a:pt x="18255" y="765"/>
                  </a:cubicBezTo>
                  <a:cubicBezTo>
                    <a:pt x="18129" y="857"/>
                    <a:pt x="17978" y="950"/>
                    <a:pt x="17827" y="1059"/>
                  </a:cubicBezTo>
                  <a:cubicBezTo>
                    <a:pt x="17667" y="1160"/>
                    <a:pt x="17499" y="1269"/>
                    <a:pt x="17323" y="1395"/>
                  </a:cubicBezTo>
                  <a:cubicBezTo>
                    <a:pt x="17230" y="1454"/>
                    <a:pt x="17138" y="1513"/>
                    <a:pt x="17045" y="1571"/>
                  </a:cubicBezTo>
                  <a:cubicBezTo>
                    <a:pt x="16945" y="1630"/>
                    <a:pt x="16852" y="1689"/>
                    <a:pt x="16743" y="1748"/>
                  </a:cubicBezTo>
                  <a:cubicBezTo>
                    <a:pt x="16340" y="1991"/>
                    <a:pt x="15895" y="2269"/>
                    <a:pt x="15399" y="2512"/>
                  </a:cubicBezTo>
                  <a:cubicBezTo>
                    <a:pt x="15147" y="2638"/>
                    <a:pt x="14895" y="2781"/>
                    <a:pt x="14626" y="2916"/>
                  </a:cubicBezTo>
                  <a:cubicBezTo>
                    <a:pt x="14357" y="3042"/>
                    <a:pt x="14080" y="3168"/>
                    <a:pt x="13803" y="3302"/>
                  </a:cubicBezTo>
                  <a:cubicBezTo>
                    <a:pt x="12652" y="3814"/>
                    <a:pt x="11375" y="4335"/>
                    <a:pt x="10006" y="4806"/>
                  </a:cubicBezTo>
                  <a:cubicBezTo>
                    <a:pt x="7267" y="5746"/>
                    <a:pt x="4730" y="6435"/>
                    <a:pt x="2916" y="7007"/>
                  </a:cubicBezTo>
                  <a:cubicBezTo>
                    <a:pt x="2462" y="7149"/>
                    <a:pt x="2051" y="7275"/>
                    <a:pt x="1698" y="7393"/>
                  </a:cubicBezTo>
                  <a:cubicBezTo>
                    <a:pt x="1337" y="7511"/>
                    <a:pt x="1026" y="7611"/>
                    <a:pt x="774" y="7704"/>
                  </a:cubicBezTo>
                  <a:cubicBezTo>
                    <a:pt x="530" y="7788"/>
                    <a:pt x="337" y="7863"/>
                    <a:pt x="203" y="7905"/>
                  </a:cubicBezTo>
                  <a:cubicBezTo>
                    <a:pt x="135" y="7931"/>
                    <a:pt x="93" y="7947"/>
                    <a:pt x="51" y="7964"/>
                  </a:cubicBezTo>
                  <a:cubicBezTo>
                    <a:pt x="18" y="7981"/>
                    <a:pt x="1" y="7989"/>
                    <a:pt x="1" y="7989"/>
                  </a:cubicBezTo>
                  <a:cubicBezTo>
                    <a:pt x="1" y="7989"/>
                    <a:pt x="18" y="7981"/>
                    <a:pt x="51" y="7973"/>
                  </a:cubicBezTo>
                  <a:cubicBezTo>
                    <a:pt x="93" y="7964"/>
                    <a:pt x="144" y="7947"/>
                    <a:pt x="203" y="7931"/>
                  </a:cubicBezTo>
                  <a:cubicBezTo>
                    <a:pt x="345" y="7880"/>
                    <a:pt x="539" y="7821"/>
                    <a:pt x="791" y="7737"/>
                  </a:cubicBezTo>
                  <a:cubicBezTo>
                    <a:pt x="1043" y="7653"/>
                    <a:pt x="1353" y="7553"/>
                    <a:pt x="1706" y="7443"/>
                  </a:cubicBezTo>
                  <a:cubicBezTo>
                    <a:pt x="2067" y="7334"/>
                    <a:pt x="2479" y="7208"/>
                    <a:pt x="2933" y="7074"/>
                  </a:cubicBezTo>
                  <a:cubicBezTo>
                    <a:pt x="4756" y="6519"/>
                    <a:pt x="7293" y="5839"/>
                    <a:pt x="10039" y="4890"/>
                  </a:cubicBezTo>
                  <a:cubicBezTo>
                    <a:pt x="11409" y="4428"/>
                    <a:pt x="12694" y="3898"/>
                    <a:pt x="13837" y="3378"/>
                  </a:cubicBezTo>
                  <a:cubicBezTo>
                    <a:pt x="14122" y="3243"/>
                    <a:pt x="14399" y="3117"/>
                    <a:pt x="14668" y="2983"/>
                  </a:cubicBezTo>
                  <a:cubicBezTo>
                    <a:pt x="14937" y="2857"/>
                    <a:pt x="15189" y="2714"/>
                    <a:pt x="15433" y="2579"/>
                  </a:cubicBezTo>
                  <a:cubicBezTo>
                    <a:pt x="15937" y="2327"/>
                    <a:pt x="16373" y="2050"/>
                    <a:pt x="16785" y="1807"/>
                  </a:cubicBezTo>
                  <a:cubicBezTo>
                    <a:pt x="16886" y="1748"/>
                    <a:pt x="16987" y="1689"/>
                    <a:pt x="17079" y="1630"/>
                  </a:cubicBezTo>
                  <a:cubicBezTo>
                    <a:pt x="17180" y="1563"/>
                    <a:pt x="17264" y="1504"/>
                    <a:pt x="17356" y="1445"/>
                  </a:cubicBezTo>
                  <a:cubicBezTo>
                    <a:pt x="17533" y="1319"/>
                    <a:pt x="17701" y="1210"/>
                    <a:pt x="17852" y="1101"/>
                  </a:cubicBezTo>
                  <a:cubicBezTo>
                    <a:pt x="18012" y="992"/>
                    <a:pt x="18154" y="899"/>
                    <a:pt x="18289" y="799"/>
                  </a:cubicBezTo>
                  <a:cubicBezTo>
                    <a:pt x="18415" y="698"/>
                    <a:pt x="18532" y="605"/>
                    <a:pt x="18633" y="521"/>
                  </a:cubicBezTo>
                  <a:cubicBezTo>
                    <a:pt x="18835" y="362"/>
                    <a:pt x="18994" y="236"/>
                    <a:pt x="19112" y="143"/>
                  </a:cubicBezTo>
                  <a:cubicBezTo>
                    <a:pt x="19162" y="101"/>
                    <a:pt x="19204" y="68"/>
                    <a:pt x="19238" y="43"/>
                  </a:cubicBezTo>
                  <a:cubicBezTo>
                    <a:pt x="19263" y="17"/>
                    <a:pt x="19280" y="9"/>
                    <a:pt x="19272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6470104" y="4434213"/>
              <a:ext cx="178063" cy="38585"/>
            </a:xfrm>
            <a:custGeom>
              <a:avLst/>
              <a:gdLst/>
              <a:ahLst/>
              <a:cxnLst/>
              <a:rect l="l" t="t" r="r" b="b"/>
              <a:pathLst>
                <a:path w="4218" h="914" extrusionOk="0">
                  <a:moveTo>
                    <a:pt x="4210" y="1"/>
                  </a:moveTo>
                  <a:cubicBezTo>
                    <a:pt x="4169" y="1"/>
                    <a:pt x="3950" y="80"/>
                    <a:pt x="3612" y="188"/>
                  </a:cubicBezTo>
                  <a:cubicBezTo>
                    <a:pt x="3243" y="305"/>
                    <a:pt x="2722" y="456"/>
                    <a:pt x="2142" y="582"/>
                  </a:cubicBezTo>
                  <a:cubicBezTo>
                    <a:pt x="1554" y="708"/>
                    <a:pt x="1025" y="784"/>
                    <a:pt x="630" y="826"/>
                  </a:cubicBezTo>
                  <a:cubicBezTo>
                    <a:pt x="244" y="868"/>
                    <a:pt x="0" y="885"/>
                    <a:pt x="9" y="902"/>
                  </a:cubicBezTo>
                  <a:cubicBezTo>
                    <a:pt x="9" y="910"/>
                    <a:pt x="67" y="910"/>
                    <a:pt x="177" y="910"/>
                  </a:cubicBezTo>
                  <a:cubicBezTo>
                    <a:pt x="206" y="912"/>
                    <a:pt x="239" y="913"/>
                    <a:pt x="275" y="913"/>
                  </a:cubicBezTo>
                  <a:cubicBezTo>
                    <a:pt x="374" y="913"/>
                    <a:pt x="497" y="906"/>
                    <a:pt x="639" y="893"/>
                  </a:cubicBezTo>
                  <a:cubicBezTo>
                    <a:pt x="1033" y="868"/>
                    <a:pt x="1571" y="809"/>
                    <a:pt x="2159" y="683"/>
                  </a:cubicBezTo>
                  <a:cubicBezTo>
                    <a:pt x="2747" y="557"/>
                    <a:pt x="3268" y="389"/>
                    <a:pt x="3638" y="255"/>
                  </a:cubicBezTo>
                  <a:cubicBezTo>
                    <a:pt x="3822" y="188"/>
                    <a:pt x="3965" y="129"/>
                    <a:pt x="4066" y="78"/>
                  </a:cubicBezTo>
                  <a:cubicBezTo>
                    <a:pt x="4167" y="36"/>
                    <a:pt x="4217" y="3"/>
                    <a:pt x="4217" y="3"/>
                  </a:cubicBezTo>
                  <a:cubicBezTo>
                    <a:pt x="4217" y="1"/>
                    <a:pt x="4214" y="1"/>
                    <a:pt x="4210" y="1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5732105" y="4089615"/>
              <a:ext cx="610344" cy="473104"/>
            </a:xfrm>
            <a:custGeom>
              <a:avLst/>
              <a:gdLst/>
              <a:ahLst/>
              <a:cxnLst/>
              <a:rect l="l" t="t" r="r" b="b"/>
              <a:pathLst>
                <a:path w="14458" h="11207" extrusionOk="0">
                  <a:moveTo>
                    <a:pt x="14441" y="0"/>
                  </a:moveTo>
                  <a:cubicBezTo>
                    <a:pt x="14392" y="0"/>
                    <a:pt x="11162" y="2486"/>
                    <a:pt x="7200" y="5562"/>
                  </a:cubicBezTo>
                  <a:cubicBezTo>
                    <a:pt x="3218" y="8661"/>
                    <a:pt x="1" y="11190"/>
                    <a:pt x="18" y="11207"/>
                  </a:cubicBezTo>
                  <a:cubicBezTo>
                    <a:pt x="18" y="11207"/>
                    <a:pt x="18" y="11207"/>
                    <a:pt x="18" y="11207"/>
                  </a:cubicBezTo>
                  <a:cubicBezTo>
                    <a:pt x="67" y="11207"/>
                    <a:pt x="3297" y="8722"/>
                    <a:pt x="7259" y="5646"/>
                  </a:cubicBezTo>
                  <a:cubicBezTo>
                    <a:pt x="11241" y="2546"/>
                    <a:pt x="14458" y="17"/>
                    <a:pt x="14441" y="1"/>
                  </a:cubicBezTo>
                  <a:cubicBezTo>
                    <a:pt x="14441" y="1"/>
                    <a:pt x="14441" y="0"/>
                    <a:pt x="14441" y="0"/>
                  </a:cubicBezTo>
                  <a:close/>
                </a:path>
              </a:pathLst>
            </a:custGeom>
            <a:solidFill>
              <a:srgbClr val="BAE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5877535" y="4547011"/>
              <a:ext cx="469178" cy="210400"/>
            </a:xfrm>
            <a:custGeom>
              <a:avLst/>
              <a:gdLst/>
              <a:ahLst/>
              <a:cxnLst/>
              <a:rect l="l" t="t" r="r" b="b"/>
              <a:pathLst>
                <a:path w="11114" h="4984" extrusionOk="0">
                  <a:moveTo>
                    <a:pt x="2104" y="0"/>
                  </a:moveTo>
                  <a:cubicBezTo>
                    <a:pt x="1996" y="0"/>
                    <a:pt x="1888" y="4"/>
                    <a:pt x="1781" y="11"/>
                  </a:cubicBezTo>
                  <a:cubicBezTo>
                    <a:pt x="1378" y="36"/>
                    <a:pt x="983" y="195"/>
                    <a:pt x="714" y="489"/>
                  </a:cubicBezTo>
                  <a:cubicBezTo>
                    <a:pt x="0" y="1254"/>
                    <a:pt x="538" y="2253"/>
                    <a:pt x="1168" y="2900"/>
                  </a:cubicBezTo>
                  <a:cubicBezTo>
                    <a:pt x="2285" y="4034"/>
                    <a:pt x="3805" y="4774"/>
                    <a:pt x="5393" y="4942"/>
                  </a:cubicBezTo>
                  <a:cubicBezTo>
                    <a:pt x="5665" y="4969"/>
                    <a:pt x="5958" y="4983"/>
                    <a:pt x="6263" y="4983"/>
                  </a:cubicBezTo>
                  <a:cubicBezTo>
                    <a:pt x="7439" y="4983"/>
                    <a:pt x="8802" y="4774"/>
                    <a:pt x="9862" y="4320"/>
                  </a:cubicBezTo>
                  <a:cubicBezTo>
                    <a:pt x="10685" y="3967"/>
                    <a:pt x="11114" y="2993"/>
                    <a:pt x="10677" y="2211"/>
                  </a:cubicBezTo>
                  <a:cubicBezTo>
                    <a:pt x="10551" y="1985"/>
                    <a:pt x="10366" y="1791"/>
                    <a:pt x="10131" y="1665"/>
                  </a:cubicBezTo>
                  <a:cubicBezTo>
                    <a:pt x="9849" y="1515"/>
                    <a:pt x="9555" y="1457"/>
                    <a:pt x="9259" y="1457"/>
                  </a:cubicBezTo>
                  <a:cubicBezTo>
                    <a:pt x="8797" y="1457"/>
                    <a:pt x="8333" y="1598"/>
                    <a:pt x="7913" y="1741"/>
                  </a:cubicBezTo>
                  <a:cubicBezTo>
                    <a:pt x="7541" y="1863"/>
                    <a:pt x="7158" y="2045"/>
                    <a:pt x="6781" y="2045"/>
                  </a:cubicBezTo>
                  <a:cubicBezTo>
                    <a:pt x="6690" y="2045"/>
                    <a:pt x="6600" y="2034"/>
                    <a:pt x="6510" y="2010"/>
                  </a:cubicBezTo>
                  <a:cubicBezTo>
                    <a:pt x="6174" y="1909"/>
                    <a:pt x="5922" y="1640"/>
                    <a:pt x="5662" y="1397"/>
                  </a:cubicBezTo>
                  <a:cubicBezTo>
                    <a:pt x="4700" y="512"/>
                    <a:pt x="3408" y="0"/>
                    <a:pt x="2104" y="0"/>
                  </a:cubicBezTo>
                  <a:close/>
                </a:path>
              </a:pathLst>
            </a:custGeom>
            <a:solidFill>
              <a:srgbClr val="4E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5894886" y="4572889"/>
              <a:ext cx="439078" cy="184353"/>
            </a:xfrm>
            <a:custGeom>
              <a:avLst/>
              <a:gdLst/>
              <a:ahLst/>
              <a:cxnLst/>
              <a:rect l="l" t="t" r="r" b="b"/>
              <a:pathLst>
                <a:path w="10401" h="4367" extrusionOk="0">
                  <a:moveTo>
                    <a:pt x="1686" y="0"/>
                  </a:moveTo>
                  <a:cubicBezTo>
                    <a:pt x="1578" y="0"/>
                    <a:pt x="1470" y="4"/>
                    <a:pt x="1362" y="11"/>
                  </a:cubicBezTo>
                  <a:cubicBezTo>
                    <a:pt x="967" y="36"/>
                    <a:pt x="572" y="196"/>
                    <a:pt x="295" y="490"/>
                  </a:cubicBezTo>
                  <a:cubicBezTo>
                    <a:pt x="143" y="658"/>
                    <a:pt x="51" y="842"/>
                    <a:pt x="1" y="1027"/>
                  </a:cubicBezTo>
                  <a:cubicBezTo>
                    <a:pt x="110" y="1489"/>
                    <a:pt x="412" y="1943"/>
                    <a:pt x="757" y="2287"/>
                  </a:cubicBezTo>
                  <a:cubicBezTo>
                    <a:pt x="1874" y="3421"/>
                    <a:pt x="3394" y="4161"/>
                    <a:pt x="4982" y="4320"/>
                  </a:cubicBezTo>
                  <a:cubicBezTo>
                    <a:pt x="5264" y="4351"/>
                    <a:pt x="5569" y="4366"/>
                    <a:pt x="5887" y="4366"/>
                  </a:cubicBezTo>
                  <a:cubicBezTo>
                    <a:pt x="7055" y="4366"/>
                    <a:pt x="8401" y="4156"/>
                    <a:pt x="9451" y="3707"/>
                  </a:cubicBezTo>
                  <a:cubicBezTo>
                    <a:pt x="9947" y="3497"/>
                    <a:pt x="10291" y="3060"/>
                    <a:pt x="10400" y="2573"/>
                  </a:cubicBezTo>
                  <a:cubicBezTo>
                    <a:pt x="10375" y="2447"/>
                    <a:pt x="10333" y="2329"/>
                    <a:pt x="10266" y="2212"/>
                  </a:cubicBezTo>
                  <a:cubicBezTo>
                    <a:pt x="10140" y="1985"/>
                    <a:pt x="9955" y="1792"/>
                    <a:pt x="9720" y="1666"/>
                  </a:cubicBezTo>
                  <a:cubicBezTo>
                    <a:pt x="9438" y="1515"/>
                    <a:pt x="9144" y="1458"/>
                    <a:pt x="8848" y="1458"/>
                  </a:cubicBezTo>
                  <a:cubicBezTo>
                    <a:pt x="8386" y="1458"/>
                    <a:pt x="7922" y="1598"/>
                    <a:pt x="7502" y="1741"/>
                  </a:cubicBezTo>
                  <a:cubicBezTo>
                    <a:pt x="7130" y="1863"/>
                    <a:pt x="6747" y="2045"/>
                    <a:pt x="6370" y="2045"/>
                  </a:cubicBezTo>
                  <a:cubicBezTo>
                    <a:pt x="6279" y="2045"/>
                    <a:pt x="6189" y="2035"/>
                    <a:pt x="6099" y="2010"/>
                  </a:cubicBezTo>
                  <a:cubicBezTo>
                    <a:pt x="5755" y="1909"/>
                    <a:pt x="5511" y="1640"/>
                    <a:pt x="5251" y="1397"/>
                  </a:cubicBezTo>
                  <a:cubicBezTo>
                    <a:pt x="4289" y="512"/>
                    <a:pt x="2997" y="0"/>
                    <a:pt x="1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5893493" y="4571242"/>
              <a:ext cx="440809" cy="110308"/>
            </a:xfrm>
            <a:custGeom>
              <a:avLst/>
              <a:gdLst/>
              <a:ahLst/>
              <a:cxnLst/>
              <a:rect l="l" t="t" r="r" b="b"/>
              <a:pathLst>
                <a:path w="10442" h="2613" extrusionOk="0">
                  <a:moveTo>
                    <a:pt x="1795" y="0"/>
                  </a:moveTo>
                  <a:cubicBezTo>
                    <a:pt x="1635" y="0"/>
                    <a:pt x="1482" y="11"/>
                    <a:pt x="1336" y="33"/>
                  </a:cubicBezTo>
                  <a:cubicBezTo>
                    <a:pt x="1067" y="83"/>
                    <a:pt x="832" y="176"/>
                    <a:pt x="647" y="293"/>
                  </a:cubicBezTo>
                  <a:cubicBezTo>
                    <a:pt x="462" y="411"/>
                    <a:pt x="328" y="545"/>
                    <a:pt x="235" y="663"/>
                  </a:cubicBezTo>
                  <a:cubicBezTo>
                    <a:pt x="50" y="907"/>
                    <a:pt x="0" y="1075"/>
                    <a:pt x="0" y="1075"/>
                  </a:cubicBezTo>
                  <a:cubicBezTo>
                    <a:pt x="0" y="1075"/>
                    <a:pt x="1" y="1075"/>
                    <a:pt x="1" y="1075"/>
                  </a:cubicBezTo>
                  <a:cubicBezTo>
                    <a:pt x="12" y="1075"/>
                    <a:pt x="80" y="918"/>
                    <a:pt x="260" y="688"/>
                  </a:cubicBezTo>
                  <a:cubicBezTo>
                    <a:pt x="361" y="579"/>
                    <a:pt x="496" y="453"/>
                    <a:pt x="680" y="335"/>
                  </a:cubicBezTo>
                  <a:cubicBezTo>
                    <a:pt x="857" y="235"/>
                    <a:pt x="1092" y="142"/>
                    <a:pt x="1353" y="100"/>
                  </a:cubicBezTo>
                  <a:cubicBezTo>
                    <a:pt x="1475" y="84"/>
                    <a:pt x="1606" y="76"/>
                    <a:pt x="1743" y="76"/>
                  </a:cubicBezTo>
                  <a:cubicBezTo>
                    <a:pt x="1896" y="76"/>
                    <a:pt x="2058" y="86"/>
                    <a:pt x="2226" y="109"/>
                  </a:cubicBezTo>
                  <a:cubicBezTo>
                    <a:pt x="2537" y="151"/>
                    <a:pt x="2865" y="226"/>
                    <a:pt x="3209" y="335"/>
                  </a:cubicBezTo>
                  <a:cubicBezTo>
                    <a:pt x="3881" y="562"/>
                    <a:pt x="4587" y="932"/>
                    <a:pt x="5175" y="1511"/>
                  </a:cubicBezTo>
                  <a:cubicBezTo>
                    <a:pt x="5334" y="1646"/>
                    <a:pt x="5494" y="1772"/>
                    <a:pt x="5670" y="1881"/>
                  </a:cubicBezTo>
                  <a:cubicBezTo>
                    <a:pt x="5847" y="1990"/>
                    <a:pt x="6048" y="2057"/>
                    <a:pt x="6250" y="2083"/>
                  </a:cubicBezTo>
                  <a:cubicBezTo>
                    <a:pt x="6308" y="2090"/>
                    <a:pt x="6365" y="2093"/>
                    <a:pt x="6422" y="2093"/>
                  </a:cubicBezTo>
                  <a:cubicBezTo>
                    <a:pt x="6759" y="2093"/>
                    <a:pt x="7072" y="1978"/>
                    <a:pt x="7367" y="1906"/>
                  </a:cubicBezTo>
                  <a:cubicBezTo>
                    <a:pt x="7980" y="1742"/>
                    <a:pt x="8540" y="1544"/>
                    <a:pt x="9029" y="1544"/>
                  </a:cubicBezTo>
                  <a:cubicBezTo>
                    <a:pt x="9090" y="1544"/>
                    <a:pt x="9149" y="1547"/>
                    <a:pt x="9207" y="1553"/>
                  </a:cubicBezTo>
                  <a:cubicBezTo>
                    <a:pt x="9476" y="1587"/>
                    <a:pt x="9703" y="1688"/>
                    <a:pt x="9871" y="1805"/>
                  </a:cubicBezTo>
                  <a:cubicBezTo>
                    <a:pt x="10047" y="1923"/>
                    <a:pt x="10173" y="2066"/>
                    <a:pt x="10257" y="2184"/>
                  </a:cubicBezTo>
                  <a:cubicBezTo>
                    <a:pt x="10421" y="2430"/>
                    <a:pt x="10425" y="2612"/>
                    <a:pt x="10433" y="2612"/>
                  </a:cubicBezTo>
                  <a:cubicBezTo>
                    <a:pt x="10433" y="2612"/>
                    <a:pt x="10433" y="2612"/>
                    <a:pt x="10433" y="2612"/>
                  </a:cubicBezTo>
                  <a:cubicBezTo>
                    <a:pt x="10442" y="2612"/>
                    <a:pt x="10433" y="2570"/>
                    <a:pt x="10425" y="2486"/>
                  </a:cubicBezTo>
                  <a:cubicBezTo>
                    <a:pt x="10408" y="2410"/>
                    <a:pt x="10375" y="2293"/>
                    <a:pt x="10291" y="2158"/>
                  </a:cubicBezTo>
                  <a:cubicBezTo>
                    <a:pt x="10131" y="1906"/>
                    <a:pt x="9778" y="1570"/>
                    <a:pt x="9224" y="1486"/>
                  </a:cubicBezTo>
                  <a:cubicBezTo>
                    <a:pt x="9147" y="1476"/>
                    <a:pt x="9070" y="1471"/>
                    <a:pt x="8991" y="1471"/>
                  </a:cubicBezTo>
                  <a:cubicBezTo>
                    <a:pt x="8489" y="1471"/>
                    <a:pt x="7937" y="1661"/>
                    <a:pt x="7342" y="1814"/>
                  </a:cubicBezTo>
                  <a:cubicBezTo>
                    <a:pt x="7052" y="1892"/>
                    <a:pt x="6750" y="1993"/>
                    <a:pt x="6436" y="1993"/>
                  </a:cubicBezTo>
                  <a:cubicBezTo>
                    <a:pt x="6377" y="1993"/>
                    <a:pt x="6318" y="1990"/>
                    <a:pt x="6258" y="1982"/>
                  </a:cubicBezTo>
                  <a:cubicBezTo>
                    <a:pt x="6074" y="1957"/>
                    <a:pt x="5889" y="1898"/>
                    <a:pt x="5721" y="1797"/>
                  </a:cubicBezTo>
                  <a:cubicBezTo>
                    <a:pt x="5553" y="1696"/>
                    <a:pt x="5393" y="1570"/>
                    <a:pt x="5242" y="1436"/>
                  </a:cubicBezTo>
                  <a:cubicBezTo>
                    <a:pt x="5082" y="1301"/>
                    <a:pt x="4931" y="1159"/>
                    <a:pt x="4772" y="1033"/>
                  </a:cubicBezTo>
                  <a:cubicBezTo>
                    <a:pt x="4612" y="907"/>
                    <a:pt x="4435" y="806"/>
                    <a:pt x="4267" y="705"/>
                  </a:cubicBezTo>
                  <a:cubicBezTo>
                    <a:pt x="3923" y="512"/>
                    <a:pt x="3579" y="361"/>
                    <a:pt x="3234" y="251"/>
                  </a:cubicBezTo>
                  <a:cubicBezTo>
                    <a:pt x="2890" y="142"/>
                    <a:pt x="2554" y="67"/>
                    <a:pt x="2235" y="25"/>
                  </a:cubicBezTo>
                  <a:cubicBezTo>
                    <a:pt x="2084" y="9"/>
                    <a:pt x="1937" y="0"/>
                    <a:pt x="179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5893493" y="4571242"/>
              <a:ext cx="440809" cy="110308"/>
            </a:xfrm>
            <a:custGeom>
              <a:avLst/>
              <a:gdLst/>
              <a:ahLst/>
              <a:cxnLst/>
              <a:rect l="l" t="t" r="r" b="b"/>
              <a:pathLst>
                <a:path w="10442" h="2613" extrusionOk="0">
                  <a:moveTo>
                    <a:pt x="1795" y="0"/>
                  </a:moveTo>
                  <a:cubicBezTo>
                    <a:pt x="1635" y="0"/>
                    <a:pt x="1482" y="11"/>
                    <a:pt x="1336" y="33"/>
                  </a:cubicBezTo>
                  <a:cubicBezTo>
                    <a:pt x="1067" y="83"/>
                    <a:pt x="832" y="176"/>
                    <a:pt x="647" y="293"/>
                  </a:cubicBezTo>
                  <a:cubicBezTo>
                    <a:pt x="462" y="411"/>
                    <a:pt x="328" y="545"/>
                    <a:pt x="235" y="663"/>
                  </a:cubicBezTo>
                  <a:cubicBezTo>
                    <a:pt x="50" y="907"/>
                    <a:pt x="0" y="1075"/>
                    <a:pt x="0" y="1075"/>
                  </a:cubicBezTo>
                  <a:cubicBezTo>
                    <a:pt x="0" y="1075"/>
                    <a:pt x="1" y="1075"/>
                    <a:pt x="1" y="1075"/>
                  </a:cubicBezTo>
                  <a:cubicBezTo>
                    <a:pt x="12" y="1075"/>
                    <a:pt x="80" y="918"/>
                    <a:pt x="260" y="688"/>
                  </a:cubicBezTo>
                  <a:cubicBezTo>
                    <a:pt x="361" y="579"/>
                    <a:pt x="496" y="453"/>
                    <a:pt x="680" y="335"/>
                  </a:cubicBezTo>
                  <a:cubicBezTo>
                    <a:pt x="857" y="235"/>
                    <a:pt x="1092" y="142"/>
                    <a:pt x="1353" y="100"/>
                  </a:cubicBezTo>
                  <a:cubicBezTo>
                    <a:pt x="1475" y="84"/>
                    <a:pt x="1606" y="76"/>
                    <a:pt x="1743" y="76"/>
                  </a:cubicBezTo>
                  <a:cubicBezTo>
                    <a:pt x="1896" y="76"/>
                    <a:pt x="2058" y="86"/>
                    <a:pt x="2226" y="109"/>
                  </a:cubicBezTo>
                  <a:cubicBezTo>
                    <a:pt x="2537" y="151"/>
                    <a:pt x="2865" y="226"/>
                    <a:pt x="3209" y="335"/>
                  </a:cubicBezTo>
                  <a:cubicBezTo>
                    <a:pt x="3881" y="562"/>
                    <a:pt x="4587" y="932"/>
                    <a:pt x="5175" y="1511"/>
                  </a:cubicBezTo>
                  <a:cubicBezTo>
                    <a:pt x="5334" y="1646"/>
                    <a:pt x="5494" y="1772"/>
                    <a:pt x="5670" y="1881"/>
                  </a:cubicBezTo>
                  <a:cubicBezTo>
                    <a:pt x="5847" y="1990"/>
                    <a:pt x="6048" y="2057"/>
                    <a:pt x="6250" y="2083"/>
                  </a:cubicBezTo>
                  <a:cubicBezTo>
                    <a:pt x="6308" y="2090"/>
                    <a:pt x="6365" y="2093"/>
                    <a:pt x="6422" y="2093"/>
                  </a:cubicBezTo>
                  <a:cubicBezTo>
                    <a:pt x="6759" y="2093"/>
                    <a:pt x="7072" y="1978"/>
                    <a:pt x="7367" y="1906"/>
                  </a:cubicBezTo>
                  <a:cubicBezTo>
                    <a:pt x="7980" y="1742"/>
                    <a:pt x="8540" y="1544"/>
                    <a:pt x="9029" y="1544"/>
                  </a:cubicBezTo>
                  <a:cubicBezTo>
                    <a:pt x="9090" y="1544"/>
                    <a:pt x="9149" y="1547"/>
                    <a:pt x="9207" y="1553"/>
                  </a:cubicBezTo>
                  <a:cubicBezTo>
                    <a:pt x="9476" y="1587"/>
                    <a:pt x="9703" y="1688"/>
                    <a:pt x="9871" y="1805"/>
                  </a:cubicBezTo>
                  <a:cubicBezTo>
                    <a:pt x="10047" y="1923"/>
                    <a:pt x="10173" y="2066"/>
                    <a:pt x="10257" y="2184"/>
                  </a:cubicBezTo>
                  <a:cubicBezTo>
                    <a:pt x="10421" y="2430"/>
                    <a:pt x="10425" y="2612"/>
                    <a:pt x="10433" y="2612"/>
                  </a:cubicBezTo>
                  <a:cubicBezTo>
                    <a:pt x="10433" y="2612"/>
                    <a:pt x="10433" y="2612"/>
                    <a:pt x="10433" y="2612"/>
                  </a:cubicBezTo>
                  <a:cubicBezTo>
                    <a:pt x="10442" y="2612"/>
                    <a:pt x="10433" y="2570"/>
                    <a:pt x="10425" y="2486"/>
                  </a:cubicBezTo>
                  <a:cubicBezTo>
                    <a:pt x="10408" y="2410"/>
                    <a:pt x="10375" y="2293"/>
                    <a:pt x="10291" y="2158"/>
                  </a:cubicBezTo>
                  <a:cubicBezTo>
                    <a:pt x="10131" y="1906"/>
                    <a:pt x="9778" y="1570"/>
                    <a:pt x="9224" y="1486"/>
                  </a:cubicBezTo>
                  <a:cubicBezTo>
                    <a:pt x="9147" y="1476"/>
                    <a:pt x="9070" y="1471"/>
                    <a:pt x="8991" y="1471"/>
                  </a:cubicBezTo>
                  <a:cubicBezTo>
                    <a:pt x="8489" y="1471"/>
                    <a:pt x="7937" y="1661"/>
                    <a:pt x="7342" y="1814"/>
                  </a:cubicBezTo>
                  <a:cubicBezTo>
                    <a:pt x="7052" y="1892"/>
                    <a:pt x="6750" y="1993"/>
                    <a:pt x="6436" y="1993"/>
                  </a:cubicBezTo>
                  <a:cubicBezTo>
                    <a:pt x="6377" y="1993"/>
                    <a:pt x="6318" y="1990"/>
                    <a:pt x="6258" y="1982"/>
                  </a:cubicBezTo>
                  <a:cubicBezTo>
                    <a:pt x="6074" y="1957"/>
                    <a:pt x="5889" y="1898"/>
                    <a:pt x="5721" y="1797"/>
                  </a:cubicBezTo>
                  <a:cubicBezTo>
                    <a:pt x="5553" y="1696"/>
                    <a:pt x="5393" y="1570"/>
                    <a:pt x="5242" y="1436"/>
                  </a:cubicBezTo>
                  <a:cubicBezTo>
                    <a:pt x="5082" y="1301"/>
                    <a:pt x="4931" y="1159"/>
                    <a:pt x="4772" y="1033"/>
                  </a:cubicBezTo>
                  <a:cubicBezTo>
                    <a:pt x="4612" y="907"/>
                    <a:pt x="4435" y="806"/>
                    <a:pt x="4267" y="705"/>
                  </a:cubicBezTo>
                  <a:cubicBezTo>
                    <a:pt x="3923" y="512"/>
                    <a:pt x="3579" y="361"/>
                    <a:pt x="3234" y="251"/>
                  </a:cubicBezTo>
                  <a:cubicBezTo>
                    <a:pt x="2890" y="142"/>
                    <a:pt x="2554" y="67"/>
                    <a:pt x="2235" y="25"/>
                  </a:cubicBezTo>
                  <a:cubicBezTo>
                    <a:pt x="2084" y="9"/>
                    <a:pt x="1937" y="0"/>
                    <a:pt x="1795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5956224" y="4619282"/>
              <a:ext cx="117104" cy="54879"/>
            </a:xfrm>
            <a:custGeom>
              <a:avLst/>
              <a:gdLst/>
              <a:ahLst/>
              <a:cxnLst/>
              <a:rect l="l" t="t" r="r" b="b"/>
              <a:pathLst>
                <a:path w="2774" h="1300" extrusionOk="0">
                  <a:moveTo>
                    <a:pt x="2756" y="1"/>
                  </a:moveTo>
                  <a:cubicBezTo>
                    <a:pt x="2720" y="1"/>
                    <a:pt x="2563" y="48"/>
                    <a:pt x="2336" y="121"/>
                  </a:cubicBezTo>
                  <a:cubicBezTo>
                    <a:pt x="2076" y="214"/>
                    <a:pt x="1715" y="357"/>
                    <a:pt x="1337" y="533"/>
                  </a:cubicBezTo>
                  <a:cubicBezTo>
                    <a:pt x="950" y="718"/>
                    <a:pt x="614" y="903"/>
                    <a:pt x="379" y="1046"/>
                  </a:cubicBezTo>
                  <a:cubicBezTo>
                    <a:pt x="144" y="1188"/>
                    <a:pt x="1" y="1289"/>
                    <a:pt x="9" y="1298"/>
                  </a:cubicBezTo>
                  <a:cubicBezTo>
                    <a:pt x="10" y="1299"/>
                    <a:pt x="12" y="1300"/>
                    <a:pt x="15" y="1300"/>
                  </a:cubicBezTo>
                  <a:cubicBezTo>
                    <a:pt x="44" y="1300"/>
                    <a:pt x="190" y="1220"/>
                    <a:pt x="413" y="1104"/>
                  </a:cubicBezTo>
                  <a:cubicBezTo>
                    <a:pt x="656" y="978"/>
                    <a:pt x="992" y="802"/>
                    <a:pt x="1370" y="625"/>
                  </a:cubicBezTo>
                  <a:cubicBezTo>
                    <a:pt x="1757" y="441"/>
                    <a:pt x="2101" y="289"/>
                    <a:pt x="2361" y="189"/>
                  </a:cubicBezTo>
                  <a:cubicBezTo>
                    <a:pt x="2613" y="79"/>
                    <a:pt x="2773" y="21"/>
                    <a:pt x="2765" y="4"/>
                  </a:cubicBezTo>
                  <a:cubicBezTo>
                    <a:pt x="2765" y="2"/>
                    <a:pt x="2762" y="1"/>
                    <a:pt x="2756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5966524" y="4646300"/>
              <a:ext cx="121664" cy="58341"/>
            </a:xfrm>
            <a:custGeom>
              <a:avLst/>
              <a:gdLst/>
              <a:ahLst/>
              <a:cxnLst/>
              <a:rect l="l" t="t" r="r" b="b"/>
              <a:pathLst>
                <a:path w="2882" h="1382" extrusionOk="0">
                  <a:moveTo>
                    <a:pt x="2868" y="1"/>
                  </a:moveTo>
                  <a:cubicBezTo>
                    <a:pt x="2805" y="1"/>
                    <a:pt x="2178" y="286"/>
                    <a:pt x="1420" y="649"/>
                  </a:cubicBezTo>
                  <a:cubicBezTo>
                    <a:pt x="631" y="1027"/>
                    <a:pt x="1" y="1355"/>
                    <a:pt x="9" y="1380"/>
                  </a:cubicBezTo>
                  <a:cubicBezTo>
                    <a:pt x="10" y="1381"/>
                    <a:pt x="11" y="1381"/>
                    <a:pt x="14" y="1381"/>
                  </a:cubicBezTo>
                  <a:cubicBezTo>
                    <a:pt x="79" y="1381"/>
                    <a:pt x="705" y="1104"/>
                    <a:pt x="1462" y="733"/>
                  </a:cubicBezTo>
                  <a:cubicBezTo>
                    <a:pt x="2252" y="355"/>
                    <a:pt x="2882" y="27"/>
                    <a:pt x="2873" y="2"/>
                  </a:cubicBezTo>
                  <a:cubicBezTo>
                    <a:pt x="2873" y="1"/>
                    <a:pt x="2871" y="1"/>
                    <a:pt x="2868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5949849" y="4627894"/>
              <a:ext cx="144038" cy="90171"/>
            </a:xfrm>
            <a:custGeom>
              <a:avLst/>
              <a:gdLst/>
              <a:ahLst/>
              <a:cxnLst/>
              <a:rect l="l" t="t" r="r" b="b"/>
              <a:pathLst>
                <a:path w="3412" h="2136" extrusionOk="0">
                  <a:moveTo>
                    <a:pt x="20" y="0"/>
                  </a:moveTo>
                  <a:cubicBezTo>
                    <a:pt x="18" y="0"/>
                    <a:pt x="18" y="1"/>
                    <a:pt x="18" y="1"/>
                  </a:cubicBezTo>
                  <a:cubicBezTo>
                    <a:pt x="1" y="27"/>
                    <a:pt x="748" y="522"/>
                    <a:pt x="1681" y="1110"/>
                  </a:cubicBezTo>
                  <a:cubicBezTo>
                    <a:pt x="2597" y="1688"/>
                    <a:pt x="3350" y="2136"/>
                    <a:pt x="3393" y="2136"/>
                  </a:cubicBezTo>
                  <a:cubicBezTo>
                    <a:pt x="3394" y="2136"/>
                    <a:pt x="3394" y="2135"/>
                    <a:pt x="3395" y="2135"/>
                  </a:cubicBezTo>
                  <a:cubicBezTo>
                    <a:pt x="3411" y="2110"/>
                    <a:pt x="2664" y="1614"/>
                    <a:pt x="1731" y="1026"/>
                  </a:cubicBezTo>
                  <a:cubicBezTo>
                    <a:pt x="823" y="454"/>
                    <a:pt x="66" y="0"/>
                    <a:pt x="20" y="0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6004095" y="4612233"/>
              <a:ext cx="107522" cy="73961"/>
            </a:xfrm>
            <a:custGeom>
              <a:avLst/>
              <a:gdLst/>
              <a:ahLst/>
              <a:cxnLst/>
              <a:rect l="l" t="t" r="r" b="b"/>
              <a:pathLst>
                <a:path w="2547" h="1752" extrusionOk="0">
                  <a:moveTo>
                    <a:pt x="15" y="1"/>
                  </a:moveTo>
                  <a:cubicBezTo>
                    <a:pt x="12" y="1"/>
                    <a:pt x="10" y="1"/>
                    <a:pt x="9" y="3"/>
                  </a:cubicBezTo>
                  <a:cubicBezTo>
                    <a:pt x="1" y="11"/>
                    <a:pt x="144" y="112"/>
                    <a:pt x="379" y="263"/>
                  </a:cubicBezTo>
                  <a:cubicBezTo>
                    <a:pt x="606" y="414"/>
                    <a:pt x="925" y="633"/>
                    <a:pt x="1278" y="876"/>
                  </a:cubicBezTo>
                  <a:cubicBezTo>
                    <a:pt x="1631" y="1112"/>
                    <a:pt x="1941" y="1339"/>
                    <a:pt x="2168" y="1507"/>
                  </a:cubicBezTo>
                  <a:cubicBezTo>
                    <a:pt x="2371" y="1655"/>
                    <a:pt x="2508" y="1752"/>
                    <a:pt x="2534" y="1752"/>
                  </a:cubicBezTo>
                  <a:cubicBezTo>
                    <a:pt x="2536" y="1752"/>
                    <a:pt x="2537" y="1751"/>
                    <a:pt x="2538" y="1750"/>
                  </a:cubicBezTo>
                  <a:cubicBezTo>
                    <a:pt x="2546" y="1742"/>
                    <a:pt x="2420" y="1624"/>
                    <a:pt x="2210" y="1448"/>
                  </a:cubicBezTo>
                  <a:cubicBezTo>
                    <a:pt x="1992" y="1271"/>
                    <a:pt x="1681" y="1036"/>
                    <a:pt x="1337" y="792"/>
                  </a:cubicBezTo>
                  <a:cubicBezTo>
                    <a:pt x="984" y="549"/>
                    <a:pt x="656" y="347"/>
                    <a:pt x="413" y="204"/>
                  </a:cubicBezTo>
                  <a:cubicBezTo>
                    <a:pt x="190" y="81"/>
                    <a:pt x="44" y="1"/>
                    <a:pt x="15" y="1"/>
                  </a:cubicBezTo>
                  <a:close/>
                </a:path>
              </a:pathLst>
            </a:custGeom>
            <a:solidFill>
              <a:srgbClr val="436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1397216-AC6D-4590-AACC-DC33AD75F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6" y="1451472"/>
            <a:ext cx="4664836" cy="28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2" name="Google Shape;2132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Comic Sans MS" panose="030F0702030302020204" pitchFamily="66" charset="0"/>
              </a:rPr>
              <a:t>Ціноутворення послуги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2134" name="Google Shape;2134;p51"/>
          <p:cNvSpPr txBox="1"/>
          <p:nvPr/>
        </p:nvSpPr>
        <p:spPr>
          <a:xfrm>
            <a:off x="5239325" y="1509750"/>
            <a:ext cx="32610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Оплата </a:t>
            </a:r>
            <a:r>
              <a:rPr lang="ru-RU" dirty="0" err="1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заробітної</a:t>
            </a:r>
            <a:r>
              <a:rPr lang="ru-RU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 плати нашим </a:t>
            </a:r>
            <a:r>
              <a:rPr lang="ru-RU" dirty="0" err="1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викладачам</a:t>
            </a:r>
            <a:endParaRPr lang="en-US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5" name="Google Shape;2135;p51"/>
          <p:cNvSpPr txBox="1"/>
          <p:nvPr/>
        </p:nvSpPr>
        <p:spPr>
          <a:xfrm>
            <a:off x="5239325" y="2224125"/>
            <a:ext cx="32610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Комунальні</a:t>
            </a:r>
            <a:r>
              <a:rPr lang="ru-RU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-RU" dirty="0" err="1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послуги</a:t>
            </a:r>
            <a:endParaRPr lang="en-US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6" name="Google Shape;2136;p51"/>
          <p:cNvSpPr txBox="1"/>
          <p:nvPr/>
        </p:nvSpPr>
        <p:spPr>
          <a:xfrm>
            <a:off x="5239325" y="3662400"/>
            <a:ext cx="32610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Додаткові витрати</a:t>
            </a:r>
            <a:endParaRPr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7" name="Google Shape;2137;p51"/>
          <p:cNvSpPr txBox="1"/>
          <p:nvPr/>
        </p:nvSpPr>
        <p:spPr>
          <a:xfrm>
            <a:off x="5239325" y="2943263"/>
            <a:ext cx="32610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Податки</a:t>
            </a:r>
            <a:endParaRPr lang="en-US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8" name="Google Shape;2138;p51"/>
          <p:cNvSpPr/>
          <p:nvPr/>
        </p:nvSpPr>
        <p:spPr>
          <a:xfrm>
            <a:off x="5049125" y="1615325"/>
            <a:ext cx="190200" cy="19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51"/>
          <p:cNvSpPr/>
          <p:nvPr/>
        </p:nvSpPr>
        <p:spPr>
          <a:xfrm>
            <a:off x="5049125" y="2334463"/>
            <a:ext cx="190200" cy="1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51"/>
          <p:cNvSpPr/>
          <p:nvPr/>
        </p:nvSpPr>
        <p:spPr>
          <a:xfrm>
            <a:off x="5049125" y="3053613"/>
            <a:ext cx="190200" cy="190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51"/>
          <p:cNvSpPr/>
          <p:nvPr/>
        </p:nvSpPr>
        <p:spPr>
          <a:xfrm>
            <a:off x="5049125" y="3772763"/>
            <a:ext cx="190200" cy="19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51"/>
          <p:cNvGrpSpPr/>
          <p:nvPr/>
        </p:nvGrpSpPr>
        <p:grpSpPr>
          <a:xfrm>
            <a:off x="2035094" y="1394825"/>
            <a:ext cx="485700" cy="631200"/>
            <a:chOff x="2400375" y="2247725"/>
            <a:chExt cx="485700" cy="631200"/>
          </a:xfrm>
        </p:grpSpPr>
        <p:cxnSp>
          <p:nvCxnSpPr>
            <p:cNvPr id="2144" name="Google Shape;2144;p51"/>
            <p:cNvCxnSpPr/>
            <p:nvPr/>
          </p:nvCxnSpPr>
          <p:spPr>
            <a:xfrm rot="10800000">
              <a:off x="2886075" y="2247725"/>
              <a:ext cx="0" cy="631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5" name="Google Shape;2145;p51"/>
            <p:cNvCxnSpPr/>
            <p:nvPr/>
          </p:nvCxnSpPr>
          <p:spPr>
            <a:xfrm rot="10800000">
              <a:off x="2400375" y="224790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46" name="Google Shape;2146;p51"/>
          <p:cNvGrpSpPr/>
          <p:nvPr/>
        </p:nvGrpSpPr>
        <p:grpSpPr>
          <a:xfrm>
            <a:off x="1333650" y="2460050"/>
            <a:ext cx="371400" cy="318000"/>
            <a:chOff x="2514675" y="2247850"/>
            <a:chExt cx="371400" cy="318000"/>
          </a:xfrm>
        </p:grpSpPr>
        <p:cxnSp>
          <p:nvCxnSpPr>
            <p:cNvPr id="2147" name="Google Shape;2147;p51"/>
            <p:cNvCxnSpPr/>
            <p:nvPr/>
          </p:nvCxnSpPr>
          <p:spPr>
            <a:xfrm rot="10800000">
              <a:off x="2886075" y="2247850"/>
              <a:ext cx="0" cy="31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51"/>
            <p:cNvCxnSpPr/>
            <p:nvPr/>
          </p:nvCxnSpPr>
          <p:spPr>
            <a:xfrm rot="10800000">
              <a:off x="2514675" y="2247900"/>
              <a:ext cx="371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49" name="Google Shape;2149;p51"/>
          <p:cNvGrpSpPr/>
          <p:nvPr/>
        </p:nvGrpSpPr>
        <p:grpSpPr>
          <a:xfrm flipH="1">
            <a:off x="3552975" y="2336225"/>
            <a:ext cx="485700" cy="318000"/>
            <a:chOff x="2400375" y="2247850"/>
            <a:chExt cx="485700" cy="318000"/>
          </a:xfrm>
        </p:grpSpPr>
        <p:cxnSp>
          <p:nvCxnSpPr>
            <p:cNvPr id="2150" name="Google Shape;2150;p51"/>
            <p:cNvCxnSpPr/>
            <p:nvPr/>
          </p:nvCxnSpPr>
          <p:spPr>
            <a:xfrm rot="10800000">
              <a:off x="2886075" y="2247850"/>
              <a:ext cx="0" cy="31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51"/>
            <p:cNvCxnSpPr/>
            <p:nvPr/>
          </p:nvCxnSpPr>
          <p:spPr>
            <a:xfrm rot="10800000">
              <a:off x="2400375" y="224790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52" name="Google Shape;2152;p51"/>
          <p:cNvGrpSpPr/>
          <p:nvPr/>
        </p:nvGrpSpPr>
        <p:grpSpPr>
          <a:xfrm>
            <a:off x="1117115" y="3425797"/>
            <a:ext cx="1303862" cy="155566"/>
            <a:chOff x="2400375" y="2247850"/>
            <a:chExt cx="485700" cy="318000"/>
          </a:xfrm>
        </p:grpSpPr>
        <p:cxnSp>
          <p:nvCxnSpPr>
            <p:cNvPr id="2153" name="Google Shape;2153;p51"/>
            <p:cNvCxnSpPr/>
            <p:nvPr/>
          </p:nvCxnSpPr>
          <p:spPr>
            <a:xfrm rot="10800000">
              <a:off x="2886075" y="2247850"/>
              <a:ext cx="0" cy="31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4" name="Google Shape;2154;p51"/>
            <p:cNvCxnSpPr/>
            <p:nvPr/>
          </p:nvCxnSpPr>
          <p:spPr>
            <a:xfrm rot="10800000">
              <a:off x="2400375" y="224790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155" name="Google Shape;2155;p51"/>
          <p:cNvSpPr txBox="1"/>
          <p:nvPr/>
        </p:nvSpPr>
        <p:spPr>
          <a:xfrm>
            <a:off x="1131976" y="1290415"/>
            <a:ext cx="9297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7.5</a:t>
            </a:r>
            <a:r>
              <a:rPr lang="en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 %</a:t>
            </a:r>
            <a:endParaRPr sz="1300" dirty="0">
              <a:solidFill>
                <a:schemeClr val="accent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56" name="Google Shape;2156;p51"/>
          <p:cNvSpPr txBox="1"/>
          <p:nvPr/>
        </p:nvSpPr>
        <p:spPr>
          <a:xfrm>
            <a:off x="533400" y="2297000"/>
            <a:ext cx="9297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3</a:t>
            </a:r>
            <a:r>
              <a:rPr lang="uk-UA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5</a:t>
            </a:r>
            <a:r>
              <a:rPr lang="en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.</a:t>
            </a:r>
            <a:r>
              <a:rPr lang="uk-UA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3</a:t>
            </a:r>
            <a:r>
              <a:rPr lang="en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 %</a:t>
            </a:r>
            <a:endParaRPr sz="1300" dirty="0">
              <a:solidFill>
                <a:schemeClr val="accent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57" name="Google Shape;2157;p51"/>
          <p:cNvSpPr txBox="1"/>
          <p:nvPr/>
        </p:nvSpPr>
        <p:spPr>
          <a:xfrm>
            <a:off x="284603" y="3303585"/>
            <a:ext cx="9297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3.</a:t>
            </a:r>
            <a:r>
              <a:rPr lang="uk-UA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5</a:t>
            </a:r>
            <a:r>
              <a:rPr lang="en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 %</a:t>
            </a:r>
            <a:endParaRPr sz="1300" dirty="0">
              <a:solidFill>
                <a:schemeClr val="accent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58" name="Google Shape;2158;p51"/>
          <p:cNvSpPr txBox="1"/>
          <p:nvPr/>
        </p:nvSpPr>
        <p:spPr>
          <a:xfrm>
            <a:off x="3943425" y="2224125"/>
            <a:ext cx="9297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53</a:t>
            </a:r>
            <a:r>
              <a:rPr lang="en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.</a:t>
            </a:r>
            <a:r>
              <a:rPr lang="uk-UA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7</a:t>
            </a:r>
            <a:r>
              <a:rPr lang="en" dirty="0">
                <a:solidFill>
                  <a:schemeClr val="accent2"/>
                </a:solidFill>
                <a:latin typeface="Alfa Slab One"/>
                <a:ea typeface="Alfa Slab One"/>
                <a:cs typeface="Alfa Slab One"/>
                <a:sym typeface="Alfa Slab One"/>
              </a:rPr>
              <a:t> %</a:t>
            </a:r>
            <a:endParaRPr sz="1300" dirty="0">
              <a:solidFill>
                <a:schemeClr val="accent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1619754351"/>
      </p:ext>
    </p:extLst>
  </p:cSld>
  <p:clrMapOvr>
    <a:masterClrMapping/>
  </p:clrMapOvr>
</p:sld>
</file>

<file path=ppt/theme/theme1.xml><?xml version="1.0" encoding="utf-8"?>
<a:theme xmlns:a="http://schemas.openxmlformats.org/drawingml/2006/main" name="Blue Telecommuting by Slidesgo">
  <a:themeElements>
    <a:clrScheme name="Simple Light">
      <a:dk1>
        <a:srgbClr val="436B8B"/>
      </a:dk1>
      <a:lt1>
        <a:srgbClr val="FFFFFF"/>
      </a:lt1>
      <a:dk2>
        <a:srgbClr val="95CDF0"/>
      </a:dk2>
      <a:lt2>
        <a:srgbClr val="E2E7ED"/>
      </a:lt2>
      <a:accent1>
        <a:srgbClr val="4E89AE"/>
      </a:accent1>
      <a:accent2>
        <a:srgbClr val="43658B"/>
      </a:accent2>
      <a:accent3>
        <a:srgbClr val="BBE2FA"/>
      </a:accent3>
      <a:accent4>
        <a:srgbClr val="37526D"/>
      </a:accent4>
      <a:accent5>
        <a:srgbClr val="D7ECF7"/>
      </a:accent5>
      <a:accent6>
        <a:srgbClr val="073763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1666</Words>
  <Application>Microsoft Office PowerPoint</Application>
  <PresentationFormat>Экран (16:9)</PresentationFormat>
  <Paragraphs>296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Calibri</vt:lpstr>
      <vt:lpstr>Comfortaa Regular</vt:lpstr>
      <vt:lpstr>Alfa Slab One</vt:lpstr>
      <vt:lpstr>Comfortaa</vt:lpstr>
      <vt:lpstr>Arial</vt:lpstr>
      <vt:lpstr>Times New Roman</vt:lpstr>
      <vt:lpstr>Comic Sans MS</vt:lpstr>
      <vt:lpstr>Blue Telecommuting by Slidesgo</vt:lpstr>
      <vt:lpstr>IT SUNRISE</vt:lpstr>
      <vt:lpstr>Презентация PowerPoint</vt:lpstr>
      <vt:lpstr>Цільова аудиторія</vt:lpstr>
      <vt:lpstr>Наші конкуренти</vt:lpstr>
      <vt:lpstr>- лекції будуть проводити професійні програмісти  - наші слухачі будуть проходити практику   у передових IT компаніях  - можливість подальшого працевлаштування  - Програма навчання, складена на основі попиту    на ринку</vt:lpstr>
      <vt:lpstr>Тип постачальника</vt:lpstr>
      <vt:lpstr>Чотири П</vt:lpstr>
      <vt:lpstr>Портфель послуг </vt:lpstr>
      <vt:lpstr>Ціноутворення послуги</vt:lpstr>
      <vt:lpstr>Капітальні витрати: </vt:lpstr>
      <vt:lpstr>Тип повернення інвестицій </vt:lpstr>
      <vt:lpstr>Типи цілей</vt:lpstr>
      <vt:lpstr>Презентация PowerPoint</vt:lpstr>
      <vt:lpstr>Портфель послуги </vt:lpstr>
      <vt:lpstr>Проектування технологій</vt:lpstr>
      <vt:lpstr>Проектування процесів</vt:lpstr>
      <vt:lpstr>Схема каталогу послуг</vt:lpstr>
      <vt:lpstr>Процес діяльності в рамках SLM</vt:lpstr>
      <vt:lpstr>Управління Доступністю</vt:lpstr>
      <vt:lpstr>IT SERVICE CONTINUITY MANAGEMENT</vt:lpstr>
      <vt:lpstr>IT SERVICE CONTINUITY MANAGEMENT</vt:lpstr>
      <vt:lpstr>IT SERVICE CONTINUITY MANAGEMENT</vt:lpstr>
      <vt:lpstr>Політика інформаційної безпеки</vt:lpstr>
      <vt:lpstr>Процес реалізації стандартної зміни</vt:lpstr>
      <vt:lpstr>ПРОЦЕДУРА РОЗГОРТАННЯ ПОСЛУГИ</vt:lpstr>
      <vt:lpstr>.. </vt:lpstr>
      <vt:lpstr>МОДЕЛІ ТЕСТУВАННЯ </vt:lpstr>
      <vt:lpstr>ПРОЦЕС ТЕСТУВАННЯ</vt:lpstr>
      <vt:lpstr>ЗМІНИ ТА ОЦІНКА ЇХ РИЗИКІВ </vt:lpstr>
      <vt:lpstr>Баланс реактивного і проактивного підходів</vt:lpstr>
      <vt:lpstr>Баланс між витратами і якістю</vt:lpstr>
      <vt:lpstr>ІНСТУМЕНТАРІЙ ПОДІЙ</vt:lpstr>
      <vt:lpstr>Механізми виявлення подій і формування алертів</vt:lpstr>
      <vt:lpstr>Лекція</vt:lpstr>
      <vt:lpstr>РОЛІ В НАШІЙ IT КОМПАНІЇ</vt:lpstr>
      <vt:lpstr>РОЛІ В НАШІЙ IT КОМПАНІЇ</vt:lpstr>
      <vt:lpstr>РОЛІ В НАШІЙ IT КОМПАНІЇ</vt:lpstr>
      <vt:lpstr>РОЛІ В НАШІЙ IT КОМПАНІЇ</vt:lpstr>
      <vt:lpstr> Зміна політики безпеки</vt:lpstr>
      <vt:lpstr>План покращення послуги Онлайн курс «DevOps Engineer»</vt:lpstr>
      <vt:lpstr>Покращення якості викладання курсу «DevOps Engineer»</vt:lpstr>
      <vt:lpstr>Презентация PowerPoint</vt:lpstr>
      <vt:lpstr>Система вимірювання послуг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SUNRISE</dc:title>
  <cp:lastModifiedBy>User Super</cp:lastModifiedBy>
  <cp:revision>76</cp:revision>
  <dcterms:modified xsi:type="dcterms:W3CDTF">2021-01-12T11:36:10Z</dcterms:modified>
</cp:coreProperties>
</file>