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9BDC3-E3A9-40E5-881D-C25E7FE69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175C1-AEF6-468E-80BB-75C796AC3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82002-ABA0-44FE-BE95-A101177B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6AA9-2431-4AC4-99E7-8DDF4861A4C1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C0687-1C90-4AA0-9FB6-4DA3FFDE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29C0E-1857-4C7F-9173-688AFF37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F826-2E30-4D48-B373-8F99041FC8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657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711EB-3AC7-4038-A526-EA840626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F2A41-9DF8-4747-A0BA-2E15E8726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0F097-841E-40B7-852A-FA6FA45E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6AA9-2431-4AC4-99E7-8DDF4861A4C1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C1BF1-E2D4-44FF-9188-C3DCBCF1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3E461-9C21-4317-92E6-20054487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F826-2E30-4D48-B373-8F99041FC8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461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3D724-AF61-4538-B868-E28CEEEFA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29324-1A3E-45A8-A116-D19F44F0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0D87A-9280-47BA-9F03-8744BF86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6AA9-2431-4AC4-99E7-8DDF4861A4C1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A64E8-4984-4FD9-862C-7C7EC61C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80926-F7BF-4858-9BA5-067CDD1B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F826-2E30-4D48-B373-8F99041FC8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837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6686-8018-4D8F-AA21-59544DEA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58B6D-3123-489B-B484-06AA70F06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2F20D-62B6-4F3F-BFC5-12A8ABBC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6AA9-2431-4AC4-99E7-8DDF4861A4C1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9FF8F-6763-4CC5-98D0-9CC57D9D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8DD08-4098-4B8F-9AE1-C7D622B3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F826-2E30-4D48-B373-8F99041FC8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876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57395-15BB-4DD2-B7AA-25EF2174B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F08FF-0E61-46B5-A443-D8219A9E9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0A73A-B25B-493A-BBE0-AB559F9A0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6AA9-2431-4AC4-99E7-8DDF4861A4C1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9565C-CF82-41FF-8B1A-7102D3BB7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37630-53C3-4BE5-B60F-63120941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F826-2E30-4D48-B373-8F99041FC8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937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6CB4-45B5-463C-A99C-5683F2E1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AA831-37B2-49A8-8BBA-CEB6B06BF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78A25-1222-42B9-B3B6-E79FFE9CB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5A079-3BCE-478D-95BE-DBD8D90D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6AA9-2431-4AC4-99E7-8DDF4861A4C1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ECA62-094F-431A-8CE7-34B5F9B3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9EA0D-8C2B-4F56-9793-EC03A84C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F826-2E30-4D48-B373-8F99041FC8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212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A8F4-0041-4737-B8B7-88C0C3829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E2B4F-71F5-420B-8AF0-EB249E92E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22E9E-B6AA-4DF9-B042-7115BF597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C9F2F-85F4-4945-8E84-89FC62122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A00911-9B30-40D8-9D0C-84085EEF1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36BB54-CD36-48F0-80F5-48055740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6AA9-2431-4AC4-99E7-8DDF4861A4C1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17F3A3-95A4-4CF4-AC57-21DEBF43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590F4-6022-4D0C-AEAB-FAF576D3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F826-2E30-4D48-B373-8F99041FC8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723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729E-BBA1-44AA-8C79-608C440D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DA0EDF-517E-4A59-9FB7-AA743E82E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6AA9-2431-4AC4-99E7-8DDF4861A4C1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5B4F0-90EF-4E28-A876-8B3570AB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7D0B0-E68D-4784-8A50-36554D14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F826-2E30-4D48-B373-8F99041FC8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088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55DCF-6C75-4B09-8B9B-F0B493951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6AA9-2431-4AC4-99E7-8DDF4861A4C1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D43B18-E377-434D-818E-007935450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A7A87-8D58-4CAF-A9C1-B4FC9D21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F826-2E30-4D48-B373-8F99041FC8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024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E00B-AAA4-405E-808E-9C4C144A3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ECD91-54D5-4EF0-BA27-39696B165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2E614-AB96-4554-B752-9EB6A663F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6956D-9718-4C83-BE2C-96A38C78E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6AA9-2431-4AC4-99E7-8DDF4861A4C1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E0626-31DF-48BA-AB98-BA468655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FF4FD-EB03-4584-AE9B-89BBDFDE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F826-2E30-4D48-B373-8F99041FC8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446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B3625-BA1B-4881-93BE-A84DB83D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DFEEC6-FC4B-440E-A4DE-17E668A15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579A7-BEA0-43EC-B60B-1ABDF9FF9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52603-A580-4348-98CC-20B3E319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6AA9-2431-4AC4-99E7-8DDF4861A4C1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9529F-90E9-489C-AFB6-7404D861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76483-3BAD-4808-BDC3-0241AA31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F826-2E30-4D48-B373-8F99041FC8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682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CF22C5-D630-47CA-8752-4B43EE5D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E36BA-4F94-443C-915A-261733ACC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F46C1-DD45-407D-A5BF-1AB0A3219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66AA9-2431-4AC4-99E7-8DDF4861A4C1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D25BF-4436-4CB0-B088-879922ACD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9D9F7-A31E-4D11-935F-E0F7F0E0D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0F826-2E30-4D48-B373-8F99041FC8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63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02CC-72C4-4218-B468-831BDCFFB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EB72D-5F69-457E-86E1-EE25C6188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086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8B7ED5-C933-4EE3-9C8D-E4A422DA5B16}"/>
              </a:ext>
            </a:extLst>
          </p:cNvPr>
          <p:cNvSpPr txBox="1"/>
          <p:nvPr/>
        </p:nvSpPr>
        <p:spPr>
          <a:xfrm>
            <a:off x="1361661" y="934278"/>
            <a:ext cx="7593496" cy="3526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2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Improve the icons: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Improve Icons </a:t>
            </a:r>
            <a:r>
              <a:rPr lang="en-CA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descriped</a:t>
            </a:r>
            <a:r>
              <a:rPr lang="en-CA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in the next pages.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Requirements: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Design Icon,  Size: </a:t>
            </a:r>
            <a:r>
              <a:rPr lang="en-CA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MxN</a:t>
            </a: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pixel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Copy the ICON’s into </a:t>
            </a:r>
            <a:r>
              <a:rPr lang="en-CA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 empty grid in the </a:t>
            </a: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album file:  album.png,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Provide the (x y) coordinate of its lower-left corner in the album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Note: (0, 0) is the top-left corner of </a:t>
            </a:r>
            <a:r>
              <a:rPr lang="en-CA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image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639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0C616E-0D3C-4CA5-BF4D-EB5D68495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74" y="79513"/>
            <a:ext cx="12192000" cy="6858000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CF2A2108-5A70-4706-A57F-4E25B209D79C}"/>
              </a:ext>
            </a:extLst>
          </p:cNvPr>
          <p:cNvSpPr/>
          <p:nvPr/>
        </p:nvSpPr>
        <p:spPr>
          <a:xfrm>
            <a:off x="3409121" y="5367130"/>
            <a:ext cx="387626" cy="1063487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highlight>
                <a:srgbClr val="00FFFF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1FBD9E-AFD8-4972-A455-82257D27EF22}"/>
              </a:ext>
            </a:extLst>
          </p:cNvPr>
          <p:cNvSpPr txBox="1"/>
          <p:nvPr/>
        </p:nvSpPr>
        <p:spPr>
          <a:xfrm>
            <a:off x="397566" y="3369365"/>
            <a:ext cx="34786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00FFFF"/>
                </a:highlight>
              </a:rPr>
              <a:t>Limit Moving Scope of the Joint, 1) Move Joint to lower angles,</a:t>
            </a:r>
          </a:p>
          <a:p>
            <a:r>
              <a:rPr lang="en-US" dirty="0">
                <a:highlight>
                  <a:srgbClr val="00FFFF"/>
                </a:highlight>
              </a:rPr>
              <a:t>2) Click this icon,</a:t>
            </a:r>
          </a:p>
          <a:p>
            <a:r>
              <a:rPr lang="en-US" dirty="0">
                <a:highlight>
                  <a:srgbClr val="00FFFF"/>
                </a:highlight>
              </a:rPr>
              <a:t>3) Move bone to the upper angle,</a:t>
            </a:r>
          </a:p>
          <a:p>
            <a:r>
              <a:rPr lang="en-US" dirty="0">
                <a:highlight>
                  <a:srgbClr val="00FFFF"/>
                </a:highlight>
              </a:rPr>
              <a:t>4) Click this icon again to accept the new lower/upper angle</a:t>
            </a:r>
            <a:endParaRPr lang="en-CA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14295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andrew</cp:lastModifiedBy>
  <cp:revision>2</cp:revision>
  <dcterms:created xsi:type="dcterms:W3CDTF">2023-02-12T15:44:14Z</dcterms:created>
  <dcterms:modified xsi:type="dcterms:W3CDTF">2023-02-13T00:47:29Z</dcterms:modified>
</cp:coreProperties>
</file>