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6" r:id="rId5"/>
    <p:sldId id="267" r:id="rId6"/>
    <p:sldId id="265" r:id="rId7"/>
    <p:sldId id="264" r:id="rId8"/>
    <p:sldId id="260" r:id="rId9"/>
    <p:sldId id="261" r:id="rId10"/>
    <p:sldId id="262" r:id="rId11"/>
    <p:sldId id="269" r:id="rId12"/>
    <p:sldId id="271" r:id="rId13"/>
    <p:sldId id="275" r:id="rId14"/>
    <p:sldId id="270" r:id="rId15"/>
    <p:sldId id="272" r:id="rId16"/>
    <p:sldId id="273" r:id="rId17"/>
    <p:sldId id="279" r:id="rId18"/>
    <p:sldId id="278" r:id="rId19"/>
    <p:sldId id="274" r:id="rId20"/>
    <p:sldId id="277" r:id="rId21"/>
    <p:sldId id="268" r:id="rId22"/>
    <p:sldId id="276" r:id="rId23"/>
    <p:sldId id="258" r:id="rId2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9CA"/>
    <a:srgbClr val="CE635D"/>
    <a:srgbClr val="F4AAB2"/>
    <a:srgbClr val="7F7F7F"/>
    <a:srgbClr val="02AF47"/>
    <a:srgbClr val="26262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691BD2-A71C-C74F-92BA-7A9E918E628F}" v="3" dt="2024-02-14T15:40:41.859"/>
    <p1510:client id="{FDEB9E7F-B223-46A8-A206-00FE8A158AEA}" v="652" dt="2024-02-15T12:23:07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Elgaard Petersen" userId="88332286b8052d1b" providerId="LiveId" clId="{30691BD2-A71C-C74F-92BA-7A9E918E628F}"/>
    <pc:docChg chg="undo custSel modSld">
      <pc:chgData name="Magnus Elgaard Petersen" userId="88332286b8052d1b" providerId="LiveId" clId="{30691BD2-A71C-C74F-92BA-7A9E918E628F}" dt="2024-02-14T15:40:41.859" v="2" actId="931"/>
      <pc:docMkLst>
        <pc:docMk/>
      </pc:docMkLst>
      <pc:sldChg chg="addSp delSp">
        <pc:chgData name="Magnus Elgaard Petersen" userId="88332286b8052d1b" providerId="LiveId" clId="{30691BD2-A71C-C74F-92BA-7A9E918E628F}" dt="2024-02-14T15:40:41.859" v="2" actId="931"/>
        <pc:sldMkLst>
          <pc:docMk/>
          <pc:sldMk cId="212305254" sldId="270"/>
        </pc:sldMkLst>
        <pc:picChg chg="add del">
          <ac:chgData name="Magnus Elgaard Petersen" userId="88332286b8052d1b" providerId="LiveId" clId="{30691BD2-A71C-C74F-92BA-7A9E918E628F}" dt="2024-02-14T15:40:36.519" v="1" actId="931"/>
          <ac:picMkLst>
            <pc:docMk/>
            <pc:sldMk cId="212305254" sldId="270"/>
            <ac:picMk id="2" creationId="{0EA630EB-4908-4EDA-33B0-4CBA0096246F}"/>
          </ac:picMkLst>
        </pc:picChg>
        <pc:picChg chg="add">
          <ac:chgData name="Magnus Elgaard Petersen" userId="88332286b8052d1b" providerId="LiveId" clId="{30691BD2-A71C-C74F-92BA-7A9E918E628F}" dt="2024-02-14T15:40:41.859" v="2" actId="931"/>
          <ac:picMkLst>
            <pc:docMk/>
            <pc:sldMk cId="212305254" sldId="270"/>
            <ac:picMk id="3" creationId="{A85067D6-542A-44E9-FFE3-28F87AE24F07}"/>
          </ac:picMkLst>
        </pc:picChg>
      </pc:sldChg>
    </pc:docChg>
  </pc:docChgLst>
  <pc:docChgLst>
    <pc:chgData name="Magnus Elgaard Petersen" userId="88332286b8052d1b" providerId="LiveId" clId="{FDEB9E7F-B223-46A8-A206-00FE8A158AEA}"/>
    <pc:docChg chg="undo redo custSel addSld delSld modSld sldOrd">
      <pc:chgData name="Magnus Elgaard Petersen" userId="88332286b8052d1b" providerId="LiveId" clId="{FDEB9E7F-B223-46A8-A206-00FE8A158AEA}" dt="2024-02-15T12:25:47.075" v="1177" actId="1076"/>
      <pc:docMkLst>
        <pc:docMk/>
      </pc:docMkLst>
      <pc:sldChg chg="delSp add mod setBg delAnim modAnim">
        <pc:chgData name="Magnus Elgaard Petersen" userId="88332286b8052d1b" providerId="LiveId" clId="{FDEB9E7F-B223-46A8-A206-00FE8A158AEA}" dt="2024-02-14T14:43:47.928" v="14" actId="478"/>
        <pc:sldMkLst>
          <pc:docMk/>
          <pc:sldMk cId="2749321139" sldId="268"/>
        </pc:sldMkLst>
        <pc:spChg chg="del">
          <ac:chgData name="Magnus Elgaard Petersen" userId="88332286b8052d1b" providerId="LiveId" clId="{FDEB9E7F-B223-46A8-A206-00FE8A158AEA}" dt="2024-02-14T14:43:41.820" v="6" actId="478"/>
          <ac:spMkLst>
            <pc:docMk/>
            <pc:sldMk cId="2749321139" sldId="268"/>
            <ac:spMk id="44" creationId="{55B8E08B-FFC4-FDAD-826B-CF0BAB70AA6E}"/>
          </ac:spMkLst>
        </pc:spChg>
        <pc:spChg chg="del">
          <ac:chgData name="Magnus Elgaard Petersen" userId="88332286b8052d1b" providerId="LiveId" clId="{FDEB9E7F-B223-46A8-A206-00FE8A158AEA}" dt="2024-02-14T14:43:40.753" v="5" actId="478"/>
          <ac:spMkLst>
            <pc:docMk/>
            <pc:sldMk cId="2749321139" sldId="268"/>
            <ac:spMk id="55" creationId="{307228EB-74D6-BD36-4163-10E8882B32ED}"/>
          </ac:spMkLst>
        </pc:spChg>
        <pc:spChg chg="del">
          <ac:chgData name="Magnus Elgaard Petersen" userId="88332286b8052d1b" providerId="LiveId" clId="{FDEB9E7F-B223-46A8-A206-00FE8A158AEA}" dt="2024-02-14T14:43:39.496" v="3" actId="478"/>
          <ac:spMkLst>
            <pc:docMk/>
            <pc:sldMk cId="2749321139" sldId="268"/>
            <ac:spMk id="56" creationId="{672E91C2-E5D4-E027-6246-062058E5E6E5}"/>
          </ac:spMkLst>
        </pc:spChg>
        <pc:grpChg chg="del">
          <ac:chgData name="Magnus Elgaard Petersen" userId="88332286b8052d1b" providerId="LiveId" clId="{FDEB9E7F-B223-46A8-A206-00FE8A158AEA}" dt="2024-02-14T14:43:47.473" v="13" actId="478"/>
          <ac:grpSpMkLst>
            <pc:docMk/>
            <pc:sldMk cId="2749321139" sldId="268"/>
            <ac:grpSpMk id="23" creationId="{E6BDDE90-B574-9524-AF68-A6D24BEC3B85}"/>
          </ac:grpSpMkLst>
        </pc:grpChg>
        <pc:grpChg chg="del">
          <ac:chgData name="Magnus Elgaard Petersen" userId="88332286b8052d1b" providerId="LiveId" clId="{FDEB9E7F-B223-46A8-A206-00FE8A158AEA}" dt="2024-02-14T14:43:47.928" v="14" actId="478"/>
          <ac:grpSpMkLst>
            <pc:docMk/>
            <pc:sldMk cId="2749321139" sldId="268"/>
            <ac:grpSpMk id="24" creationId="{FFD67BC0-7352-11B8-FCA9-F8D6B78A2AF2}"/>
          </ac:grpSpMkLst>
        </pc:grpChg>
        <pc:grpChg chg="del">
          <ac:chgData name="Magnus Elgaard Petersen" userId="88332286b8052d1b" providerId="LiveId" clId="{FDEB9E7F-B223-46A8-A206-00FE8A158AEA}" dt="2024-02-14T14:43:46.416" v="11" actId="478"/>
          <ac:grpSpMkLst>
            <pc:docMk/>
            <pc:sldMk cId="2749321139" sldId="268"/>
            <ac:grpSpMk id="25" creationId="{C57C32E0-50BA-6140-F4EA-22B63D382BEA}"/>
          </ac:grpSpMkLst>
        </pc:grpChg>
        <pc:grpChg chg="del">
          <ac:chgData name="Magnus Elgaard Petersen" userId="88332286b8052d1b" providerId="LiveId" clId="{FDEB9E7F-B223-46A8-A206-00FE8A158AEA}" dt="2024-02-14T14:43:45.773" v="10" actId="478"/>
          <ac:grpSpMkLst>
            <pc:docMk/>
            <pc:sldMk cId="2749321139" sldId="268"/>
            <ac:grpSpMk id="26" creationId="{FCED845C-90A5-0A7A-A90E-2DBA2D0C425B}"/>
          </ac:grpSpMkLst>
        </pc:grpChg>
        <pc:grpChg chg="del">
          <ac:chgData name="Magnus Elgaard Petersen" userId="88332286b8052d1b" providerId="LiveId" clId="{FDEB9E7F-B223-46A8-A206-00FE8A158AEA}" dt="2024-02-14T14:43:46.966" v="12" actId="478"/>
          <ac:grpSpMkLst>
            <pc:docMk/>
            <pc:sldMk cId="2749321139" sldId="268"/>
            <ac:grpSpMk id="31" creationId="{6AB76A11-7995-0D03-543E-917081AA767E}"/>
          </ac:grpSpMkLst>
        </pc:grpChg>
        <pc:grpChg chg="del">
          <ac:chgData name="Magnus Elgaard Petersen" userId="88332286b8052d1b" providerId="LiveId" clId="{FDEB9E7F-B223-46A8-A206-00FE8A158AEA}" dt="2024-02-14T14:43:40.143" v="4" actId="478"/>
          <ac:grpSpMkLst>
            <pc:docMk/>
            <pc:sldMk cId="2749321139" sldId="268"/>
            <ac:grpSpMk id="34" creationId="{7724F802-AECE-028E-3529-361E214944A3}"/>
          </ac:grpSpMkLst>
        </pc:grpChg>
        <pc:grpChg chg="del">
          <ac:chgData name="Magnus Elgaard Petersen" userId="88332286b8052d1b" providerId="LiveId" clId="{FDEB9E7F-B223-46A8-A206-00FE8A158AEA}" dt="2024-02-14T14:43:43.015" v="7" actId="478"/>
          <ac:grpSpMkLst>
            <pc:docMk/>
            <pc:sldMk cId="2749321139" sldId="268"/>
            <ac:grpSpMk id="47" creationId="{8E9A9EB5-6363-A140-ED1A-C47AB8595258}"/>
          </ac:grpSpMkLst>
        </pc:grpChg>
        <pc:grpChg chg="del">
          <ac:chgData name="Magnus Elgaard Petersen" userId="88332286b8052d1b" providerId="LiveId" clId="{FDEB9E7F-B223-46A8-A206-00FE8A158AEA}" dt="2024-02-14T14:43:44.018" v="8" actId="478"/>
          <ac:grpSpMkLst>
            <pc:docMk/>
            <pc:sldMk cId="2749321139" sldId="268"/>
            <ac:grpSpMk id="57" creationId="{9C2974E0-FAA5-01C3-9EC5-24E1CBC6E34E}"/>
          </ac:grpSpMkLst>
        </pc:grpChg>
        <pc:grpChg chg="del">
          <ac:chgData name="Magnus Elgaard Petersen" userId="88332286b8052d1b" providerId="LiveId" clId="{FDEB9E7F-B223-46A8-A206-00FE8A158AEA}" dt="2024-02-14T14:43:44.873" v="9" actId="478"/>
          <ac:grpSpMkLst>
            <pc:docMk/>
            <pc:sldMk cId="2749321139" sldId="268"/>
            <ac:grpSpMk id="60" creationId="{6544FE88-FC6A-C2BE-8851-9DA7D99D7574}"/>
          </ac:grpSpMkLst>
        </pc:grpChg>
      </pc:sldChg>
      <pc:sldChg chg="addSp delSp modSp add mod setBg addAnim delAnim modAnim">
        <pc:chgData name="Magnus Elgaard Petersen" userId="88332286b8052d1b" providerId="LiveId" clId="{FDEB9E7F-B223-46A8-A206-00FE8A158AEA}" dt="2024-02-14T15:30:48.215" v="232" actId="120"/>
        <pc:sldMkLst>
          <pc:docMk/>
          <pc:sldMk cId="2823788038" sldId="269"/>
        </pc:sldMkLst>
        <pc:spChg chg="add mod">
          <ac:chgData name="Magnus Elgaard Petersen" userId="88332286b8052d1b" providerId="LiveId" clId="{FDEB9E7F-B223-46A8-A206-00FE8A158AEA}" dt="2024-02-14T15:30:48.215" v="232" actId="120"/>
          <ac:spMkLst>
            <pc:docMk/>
            <pc:sldMk cId="2823788038" sldId="269"/>
            <ac:spMk id="2" creationId="{880D1DFA-327A-FC1C-015E-A3D7ECDC2682}"/>
          </ac:spMkLst>
        </pc:spChg>
        <pc:spChg chg="add del mod">
          <ac:chgData name="Magnus Elgaard Petersen" userId="88332286b8052d1b" providerId="LiveId" clId="{FDEB9E7F-B223-46A8-A206-00FE8A158AEA}" dt="2024-02-14T15:14:19.059" v="102" actId="478"/>
          <ac:spMkLst>
            <pc:docMk/>
            <pc:sldMk cId="2823788038" sldId="269"/>
            <ac:spMk id="28" creationId="{E50F0156-7F50-6C7F-BCDD-67015C6F1A73}"/>
          </ac:spMkLst>
        </pc:spChg>
        <pc:spChg chg="add mod ord">
          <ac:chgData name="Magnus Elgaard Petersen" userId="88332286b8052d1b" providerId="LiveId" clId="{FDEB9E7F-B223-46A8-A206-00FE8A158AEA}" dt="2024-02-14T15:27:40.146" v="229" actId="14100"/>
          <ac:spMkLst>
            <pc:docMk/>
            <pc:sldMk cId="2823788038" sldId="269"/>
            <ac:spMk id="29" creationId="{B5F291BE-4136-3C5B-41F6-6C8177B8D7E7}"/>
          </ac:spMkLst>
        </pc:spChg>
        <pc:spChg chg="add del mod ord">
          <ac:chgData name="Magnus Elgaard Petersen" userId="88332286b8052d1b" providerId="LiveId" clId="{FDEB9E7F-B223-46A8-A206-00FE8A158AEA}" dt="2024-02-14T15:22:00.631" v="160" actId="478"/>
          <ac:spMkLst>
            <pc:docMk/>
            <pc:sldMk cId="2823788038" sldId="269"/>
            <ac:spMk id="30" creationId="{D18CD189-F01C-ECE8-58A7-CAA5FCB14391}"/>
          </ac:spMkLst>
        </pc:spChg>
        <pc:spChg chg="del mod">
          <ac:chgData name="Magnus Elgaard Petersen" userId="88332286b8052d1b" providerId="LiveId" clId="{FDEB9E7F-B223-46A8-A206-00FE8A158AEA}" dt="2024-02-14T15:22:03.748" v="162" actId="478"/>
          <ac:spMkLst>
            <pc:docMk/>
            <pc:sldMk cId="2823788038" sldId="269"/>
            <ac:spMk id="44" creationId="{1B54A3DF-D1B0-5A5A-8212-214E78533EF3}"/>
          </ac:spMkLst>
        </pc:spChg>
        <pc:spChg chg="mod">
          <ac:chgData name="Magnus Elgaard Petersen" userId="88332286b8052d1b" providerId="LiveId" clId="{FDEB9E7F-B223-46A8-A206-00FE8A158AEA}" dt="2024-02-14T15:17:07.488" v="124" actId="1076"/>
          <ac:spMkLst>
            <pc:docMk/>
            <pc:sldMk cId="2823788038" sldId="269"/>
            <ac:spMk id="45" creationId="{C50824BA-5824-4E9C-F39C-9CEF3DDE6284}"/>
          </ac:spMkLst>
        </pc:spChg>
        <pc:spChg chg="del mod">
          <ac:chgData name="Magnus Elgaard Petersen" userId="88332286b8052d1b" providerId="LiveId" clId="{FDEB9E7F-B223-46A8-A206-00FE8A158AEA}" dt="2024-02-14T15:22:03.128" v="161" actId="478"/>
          <ac:spMkLst>
            <pc:docMk/>
            <pc:sldMk cId="2823788038" sldId="269"/>
            <ac:spMk id="55" creationId="{1931F029-3BBF-9932-595D-9474E26DC4CB}"/>
          </ac:spMkLst>
        </pc:spChg>
        <pc:spChg chg="add del mod">
          <ac:chgData name="Magnus Elgaard Petersen" userId="88332286b8052d1b" providerId="LiveId" clId="{FDEB9E7F-B223-46A8-A206-00FE8A158AEA}" dt="2024-02-14T15:14:23.569" v="104" actId="478"/>
          <ac:spMkLst>
            <pc:docMk/>
            <pc:sldMk cId="2823788038" sldId="269"/>
            <ac:spMk id="56" creationId="{CBCB1530-A369-2475-5898-E5C14D749308}"/>
          </ac:spMkLst>
        </pc:spChg>
        <pc:spChg chg="mod">
          <ac:chgData name="Magnus Elgaard Petersen" userId="88332286b8052d1b" providerId="LiveId" clId="{FDEB9E7F-B223-46A8-A206-00FE8A158AEA}" dt="2024-02-14T15:24:17.368" v="174" actId="20577"/>
          <ac:spMkLst>
            <pc:docMk/>
            <pc:sldMk cId="2823788038" sldId="269"/>
            <ac:spMk id="62" creationId="{19C988F3-35EF-9FE9-8C1A-10FEEB82E3F0}"/>
          </ac:spMkLst>
        </pc:spChg>
        <pc:grpChg chg="del">
          <ac:chgData name="Magnus Elgaard Petersen" userId="88332286b8052d1b" providerId="LiveId" clId="{FDEB9E7F-B223-46A8-A206-00FE8A158AEA}" dt="2024-02-14T14:46:08.703" v="45" actId="478"/>
          <ac:grpSpMkLst>
            <pc:docMk/>
            <pc:sldMk cId="2823788038" sldId="269"/>
            <ac:grpSpMk id="19" creationId="{0B498403-0FAA-577B-F2AC-40AA7E223B67}"/>
          </ac:grpSpMkLst>
        </pc:grpChg>
        <pc:grpChg chg="del">
          <ac:chgData name="Magnus Elgaard Petersen" userId="88332286b8052d1b" providerId="LiveId" clId="{FDEB9E7F-B223-46A8-A206-00FE8A158AEA}" dt="2024-02-14T15:15:01.148" v="115" actId="478"/>
          <ac:grpSpMkLst>
            <pc:docMk/>
            <pc:sldMk cId="2823788038" sldId="269"/>
            <ac:grpSpMk id="34" creationId="{FD4313FA-3236-B8BA-01AA-F4BD5D71DB9B}"/>
          </ac:grpSpMkLst>
        </pc:grpChg>
        <pc:grpChg chg="del mod">
          <ac:chgData name="Magnus Elgaard Petersen" userId="88332286b8052d1b" providerId="LiveId" clId="{FDEB9E7F-B223-46A8-A206-00FE8A158AEA}" dt="2024-02-14T15:22:35.017" v="168" actId="478"/>
          <ac:grpSpMkLst>
            <pc:docMk/>
            <pc:sldMk cId="2823788038" sldId="269"/>
            <ac:grpSpMk id="47" creationId="{F95DFD0D-664E-2C90-EB86-DAB07859583A}"/>
          </ac:grpSpMkLst>
        </pc:grpChg>
        <pc:picChg chg="add del mod">
          <ac:chgData name="Magnus Elgaard Petersen" userId="88332286b8052d1b" providerId="LiveId" clId="{FDEB9E7F-B223-46A8-A206-00FE8A158AEA}" dt="2024-02-14T15:26:54.848" v="206" actId="478"/>
          <ac:picMkLst>
            <pc:docMk/>
            <pc:sldMk cId="2823788038" sldId="269"/>
            <ac:picMk id="9" creationId="{B1BC18BF-F771-8124-B271-2BFE31D518D7}"/>
          </ac:picMkLst>
        </pc:picChg>
        <pc:picChg chg="add mod">
          <ac:chgData name="Magnus Elgaard Petersen" userId="88332286b8052d1b" providerId="LiveId" clId="{FDEB9E7F-B223-46A8-A206-00FE8A158AEA}" dt="2024-02-14T15:27:39.386" v="227" actId="1076"/>
          <ac:picMkLst>
            <pc:docMk/>
            <pc:sldMk cId="2823788038" sldId="269"/>
            <ac:picMk id="19" creationId="{35AFCD28-45EE-6A05-2164-1479792B5B02}"/>
          </ac:picMkLst>
        </pc:picChg>
        <pc:picChg chg="add mod">
          <ac:chgData name="Magnus Elgaard Petersen" userId="88332286b8052d1b" providerId="LiveId" clId="{FDEB9E7F-B223-46A8-A206-00FE8A158AEA}" dt="2024-02-14T15:27:42.517" v="231" actId="1076"/>
          <ac:picMkLst>
            <pc:docMk/>
            <pc:sldMk cId="2823788038" sldId="269"/>
            <ac:picMk id="20" creationId="{F590063D-C82F-FC49-D529-48A959A9C3D7}"/>
          </ac:picMkLst>
        </pc:picChg>
        <pc:picChg chg="add del mod">
          <ac:chgData name="Magnus Elgaard Petersen" userId="88332286b8052d1b" providerId="LiveId" clId="{FDEB9E7F-B223-46A8-A206-00FE8A158AEA}" dt="2024-02-14T15:27:01.753" v="210" actId="478"/>
          <ac:picMkLst>
            <pc:docMk/>
            <pc:sldMk cId="2823788038" sldId="269"/>
            <ac:picMk id="22" creationId="{295BE8DA-F57D-464E-FAAA-9810B34576CD}"/>
          </ac:picMkLst>
        </pc:picChg>
        <pc:picChg chg="add mod">
          <ac:chgData name="Magnus Elgaard Petersen" userId="88332286b8052d1b" providerId="LiveId" clId="{FDEB9E7F-B223-46A8-A206-00FE8A158AEA}" dt="2024-02-14T15:13:30.679" v="90"/>
          <ac:picMkLst>
            <pc:docMk/>
            <pc:sldMk cId="2823788038" sldId="269"/>
            <ac:picMk id="27" creationId="{3D09E178-E3EE-3B9E-DCA9-18A28D17C58A}"/>
          </ac:picMkLst>
        </pc:picChg>
        <pc:picChg chg="del">
          <ac:chgData name="Magnus Elgaard Petersen" userId="88332286b8052d1b" providerId="LiveId" clId="{FDEB9E7F-B223-46A8-A206-00FE8A158AEA}" dt="2024-02-14T14:44:23.733" v="17" actId="478"/>
          <ac:picMkLst>
            <pc:docMk/>
            <pc:sldMk cId="2823788038" sldId="269"/>
            <ac:picMk id="2052" creationId="{9D546F3D-433C-63FE-FDBC-8A6D5CB801F5}"/>
          </ac:picMkLst>
        </pc:picChg>
      </pc:sldChg>
      <pc:sldChg chg="addSp delSp modSp new mod ord setBg">
        <pc:chgData name="Magnus Elgaard Petersen" userId="88332286b8052d1b" providerId="LiveId" clId="{FDEB9E7F-B223-46A8-A206-00FE8A158AEA}" dt="2024-02-14T15:44:01.097" v="399" actId="1076"/>
        <pc:sldMkLst>
          <pc:docMk/>
          <pc:sldMk cId="212305254" sldId="270"/>
        </pc:sldMkLst>
        <pc:spChg chg="del">
          <ac:chgData name="Magnus Elgaard Petersen" userId="88332286b8052d1b" providerId="LiveId" clId="{FDEB9E7F-B223-46A8-A206-00FE8A158AEA}" dt="2024-02-14T15:33:28.789" v="237" actId="478"/>
          <ac:spMkLst>
            <pc:docMk/>
            <pc:sldMk cId="212305254" sldId="270"/>
            <ac:spMk id="2" creationId="{3F90A5DB-DD6C-103A-76D0-C5C9617981F5}"/>
          </ac:spMkLst>
        </pc:spChg>
        <pc:spChg chg="del">
          <ac:chgData name="Magnus Elgaard Petersen" userId="88332286b8052d1b" providerId="LiveId" clId="{FDEB9E7F-B223-46A8-A206-00FE8A158AEA}" dt="2024-02-14T15:33:29.425" v="238" actId="478"/>
          <ac:spMkLst>
            <pc:docMk/>
            <pc:sldMk cId="212305254" sldId="270"/>
            <ac:spMk id="3" creationId="{80A0C7DE-C2E9-1229-26EC-E9DDD9263FB2}"/>
          </ac:spMkLst>
        </pc:spChg>
        <pc:spChg chg="mod">
          <ac:chgData name="Magnus Elgaard Petersen" userId="88332286b8052d1b" providerId="LiveId" clId="{FDEB9E7F-B223-46A8-A206-00FE8A158AEA}" dt="2024-02-14T15:33:15.946" v="234"/>
          <ac:spMkLst>
            <pc:docMk/>
            <pc:sldMk cId="212305254" sldId="270"/>
            <ac:spMk id="5" creationId="{7C658D90-EC26-42C0-641B-07B22DEE206D}"/>
          </ac:spMkLst>
        </pc:spChg>
        <pc:spChg chg="mod">
          <ac:chgData name="Magnus Elgaard Petersen" userId="88332286b8052d1b" providerId="LiveId" clId="{FDEB9E7F-B223-46A8-A206-00FE8A158AEA}" dt="2024-02-14T15:33:15.946" v="234"/>
          <ac:spMkLst>
            <pc:docMk/>
            <pc:sldMk cId="212305254" sldId="270"/>
            <ac:spMk id="6" creationId="{B20F05CA-7001-CA6E-DD2D-0F57B9A89D70}"/>
          </ac:spMkLst>
        </pc:spChg>
        <pc:spChg chg="mod">
          <ac:chgData name="Magnus Elgaard Petersen" userId="88332286b8052d1b" providerId="LiveId" clId="{FDEB9E7F-B223-46A8-A206-00FE8A158AEA}" dt="2024-02-14T15:33:15.946" v="234"/>
          <ac:spMkLst>
            <pc:docMk/>
            <pc:sldMk cId="212305254" sldId="270"/>
            <ac:spMk id="7" creationId="{914EA789-7B41-E45F-B6A0-934AD2273589}"/>
          </ac:spMkLst>
        </pc:spChg>
        <pc:spChg chg="mod">
          <ac:chgData name="Magnus Elgaard Petersen" userId="88332286b8052d1b" providerId="LiveId" clId="{FDEB9E7F-B223-46A8-A206-00FE8A158AEA}" dt="2024-02-14T15:33:15.946" v="234"/>
          <ac:spMkLst>
            <pc:docMk/>
            <pc:sldMk cId="212305254" sldId="270"/>
            <ac:spMk id="8" creationId="{DE0159A1-DBF5-630A-08F6-F4D9BD2D42CF}"/>
          </ac:spMkLst>
        </pc:spChg>
        <pc:spChg chg="mod">
          <ac:chgData name="Magnus Elgaard Petersen" userId="88332286b8052d1b" providerId="LiveId" clId="{FDEB9E7F-B223-46A8-A206-00FE8A158AEA}" dt="2024-02-14T15:36:36.575" v="311" actId="403"/>
          <ac:spMkLst>
            <pc:docMk/>
            <pc:sldMk cId="212305254" sldId="270"/>
            <ac:spMk id="10" creationId="{AAEA1519-C5B7-B547-5742-2AE32B6CFC66}"/>
          </ac:spMkLst>
        </pc:spChg>
        <pc:spChg chg="mod">
          <ac:chgData name="Magnus Elgaard Petersen" userId="88332286b8052d1b" providerId="LiveId" clId="{FDEB9E7F-B223-46A8-A206-00FE8A158AEA}" dt="2024-02-14T15:36:36.575" v="311" actId="403"/>
          <ac:spMkLst>
            <pc:docMk/>
            <pc:sldMk cId="212305254" sldId="270"/>
            <ac:spMk id="11" creationId="{3889ED68-532D-2889-6A7C-9D391893547D}"/>
          </ac:spMkLst>
        </pc:spChg>
        <pc:spChg chg="mod">
          <ac:chgData name="Magnus Elgaard Petersen" userId="88332286b8052d1b" providerId="LiveId" clId="{FDEB9E7F-B223-46A8-A206-00FE8A158AEA}" dt="2024-02-14T15:36:36.575" v="311" actId="403"/>
          <ac:spMkLst>
            <pc:docMk/>
            <pc:sldMk cId="212305254" sldId="270"/>
            <ac:spMk id="13" creationId="{2F3B169C-2028-C162-A57A-A2E00C86BA1F}"/>
          </ac:spMkLst>
        </pc:spChg>
        <pc:spChg chg="mod">
          <ac:chgData name="Magnus Elgaard Petersen" userId="88332286b8052d1b" providerId="LiveId" clId="{FDEB9E7F-B223-46A8-A206-00FE8A158AEA}" dt="2024-02-14T15:36:36.575" v="311" actId="403"/>
          <ac:spMkLst>
            <pc:docMk/>
            <pc:sldMk cId="212305254" sldId="270"/>
            <ac:spMk id="14" creationId="{4FFDEAAC-A1B2-FFD1-8887-9CE3B340BEE2}"/>
          </ac:spMkLst>
        </pc:spChg>
        <pc:spChg chg="add del mod topLvl">
          <ac:chgData name="Magnus Elgaard Petersen" userId="88332286b8052d1b" providerId="LiveId" clId="{FDEB9E7F-B223-46A8-A206-00FE8A158AEA}" dt="2024-02-14T15:38:58.344" v="348" actId="478"/>
          <ac:spMkLst>
            <pc:docMk/>
            <pc:sldMk cId="212305254" sldId="270"/>
            <ac:spMk id="16" creationId="{16B99803-A892-A092-2F96-42AD36D33CF6}"/>
          </ac:spMkLst>
        </pc:spChg>
        <pc:spChg chg="add del mod topLvl">
          <ac:chgData name="Magnus Elgaard Petersen" userId="88332286b8052d1b" providerId="LiveId" clId="{FDEB9E7F-B223-46A8-A206-00FE8A158AEA}" dt="2024-02-14T15:38:58.344" v="348" actId="478"/>
          <ac:spMkLst>
            <pc:docMk/>
            <pc:sldMk cId="212305254" sldId="270"/>
            <ac:spMk id="17" creationId="{864DE59C-94E1-EEE8-983F-916B9880D3FA}"/>
          </ac:spMkLst>
        </pc:spChg>
        <pc:spChg chg="mod">
          <ac:chgData name="Magnus Elgaard Petersen" userId="88332286b8052d1b" providerId="LiveId" clId="{FDEB9E7F-B223-46A8-A206-00FE8A158AEA}" dt="2024-02-14T15:36:36.575" v="311" actId="403"/>
          <ac:spMkLst>
            <pc:docMk/>
            <pc:sldMk cId="212305254" sldId="270"/>
            <ac:spMk id="19" creationId="{7AE4FB19-A931-9C2C-A275-39B5D5E1E7C3}"/>
          </ac:spMkLst>
        </pc:spChg>
        <pc:spChg chg="mod">
          <ac:chgData name="Magnus Elgaard Petersen" userId="88332286b8052d1b" providerId="LiveId" clId="{FDEB9E7F-B223-46A8-A206-00FE8A158AEA}" dt="2024-02-14T15:36:36.575" v="311" actId="403"/>
          <ac:spMkLst>
            <pc:docMk/>
            <pc:sldMk cId="212305254" sldId="270"/>
            <ac:spMk id="20" creationId="{13272245-ED17-87CA-87FE-62BD147185DA}"/>
          </ac:spMkLst>
        </pc:spChg>
        <pc:spChg chg="mod">
          <ac:chgData name="Magnus Elgaard Petersen" userId="88332286b8052d1b" providerId="LiveId" clId="{FDEB9E7F-B223-46A8-A206-00FE8A158AEA}" dt="2024-02-14T15:34:52.618" v="277" actId="20577"/>
          <ac:spMkLst>
            <pc:docMk/>
            <pc:sldMk cId="212305254" sldId="270"/>
            <ac:spMk id="22" creationId="{A02AF6B8-E3B7-8F26-17C6-5048335D1E00}"/>
          </ac:spMkLst>
        </pc:spChg>
        <pc:spChg chg="mod">
          <ac:chgData name="Magnus Elgaard Petersen" userId="88332286b8052d1b" providerId="LiveId" clId="{FDEB9E7F-B223-46A8-A206-00FE8A158AEA}" dt="2024-02-14T15:34:41.025" v="273" actId="404"/>
          <ac:spMkLst>
            <pc:docMk/>
            <pc:sldMk cId="212305254" sldId="270"/>
            <ac:spMk id="23" creationId="{A0F9E5BA-BDBE-BEF6-8EFE-45A866F11B04}"/>
          </ac:spMkLst>
        </pc:spChg>
        <pc:spChg chg="add mod">
          <ac:chgData name="Magnus Elgaard Petersen" userId="88332286b8052d1b" providerId="LiveId" clId="{FDEB9E7F-B223-46A8-A206-00FE8A158AEA}" dt="2024-02-14T15:38:22.954" v="330" actId="1076"/>
          <ac:spMkLst>
            <pc:docMk/>
            <pc:sldMk cId="212305254" sldId="270"/>
            <ac:spMk id="24" creationId="{4B0A2902-1AB6-3A3E-8A52-32B58DCA39D8}"/>
          </ac:spMkLst>
        </pc:spChg>
        <pc:spChg chg="add mod">
          <ac:chgData name="Magnus Elgaard Petersen" userId="88332286b8052d1b" providerId="LiveId" clId="{FDEB9E7F-B223-46A8-A206-00FE8A158AEA}" dt="2024-02-14T15:37:55.205" v="323" actId="1076"/>
          <ac:spMkLst>
            <pc:docMk/>
            <pc:sldMk cId="212305254" sldId="270"/>
            <ac:spMk id="26" creationId="{E2125738-779F-6C4F-B0F3-9A85A8C0DD8B}"/>
          </ac:spMkLst>
        </pc:spChg>
        <pc:spChg chg="mod">
          <ac:chgData name="Magnus Elgaard Petersen" userId="88332286b8052d1b" providerId="LiveId" clId="{FDEB9E7F-B223-46A8-A206-00FE8A158AEA}" dt="2024-02-14T15:37:59.195" v="324"/>
          <ac:spMkLst>
            <pc:docMk/>
            <pc:sldMk cId="212305254" sldId="270"/>
            <ac:spMk id="29" creationId="{43D7EFDE-77E2-CEFE-F87A-29290CE6C2DC}"/>
          </ac:spMkLst>
        </pc:spChg>
        <pc:spChg chg="mod">
          <ac:chgData name="Magnus Elgaard Petersen" userId="88332286b8052d1b" providerId="LiveId" clId="{FDEB9E7F-B223-46A8-A206-00FE8A158AEA}" dt="2024-02-14T15:37:59.195" v="324"/>
          <ac:spMkLst>
            <pc:docMk/>
            <pc:sldMk cId="212305254" sldId="270"/>
            <ac:spMk id="30" creationId="{A3C13295-366B-C6FC-8BF2-DF72D1143150}"/>
          </ac:spMkLst>
        </pc:spChg>
        <pc:spChg chg="mod">
          <ac:chgData name="Magnus Elgaard Petersen" userId="88332286b8052d1b" providerId="LiveId" clId="{FDEB9E7F-B223-46A8-A206-00FE8A158AEA}" dt="2024-02-14T15:37:59.195" v="324"/>
          <ac:spMkLst>
            <pc:docMk/>
            <pc:sldMk cId="212305254" sldId="270"/>
            <ac:spMk id="32" creationId="{41739F86-D04A-FA5F-0974-1218EB60D131}"/>
          </ac:spMkLst>
        </pc:spChg>
        <pc:spChg chg="mod">
          <ac:chgData name="Magnus Elgaard Petersen" userId="88332286b8052d1b" providerId="LiveId" clId="{FDEB9E7F-B223-46A8-A206-00FE8A158AEA}" dt="2024-02-14T15:37:59.195" v="324"/>
          <ac:spMkLst>
            <pc:docMk/>
            <pc:sldMk cId="212305254" sldId="270"/>
            <ac:spMk id="33" creationId="{CE9AB41C-07A6-5922-ECCF-6E7D7F377254}"/>
          </ac:spMkLst>
        </pc:spChg>
        <pc:spChg chg="mod">
          <ac:chgData name="Magnus Elgaard Petersen" userId="88332286b8052d1b" providerId="LiveId" clId="{FDEB9E7F-B223-46A8-A206-00FE8A158AEA}" dt="2024-02-14T15:37:59.195" v="324"/>
          <ac:spMkLst>
            <pc:docMk/>
            <pc:sldMk cId="212305254" sldId="270"/>
            <ac:spMk id="35" creationId="{68F3A1BF-B08B-3C6C-FDCE-57697F1EC5EE}"/>
          </ac:spMkLst>
        </pc:spChg>
        <pc:spChg chg="mod">
          <ac:chgData name="Magnus Elgaard Petersen" userId="88332286b8052d1b" providerId="LiveId" clId="{FDEB9E7F-B223-46A8-A206-00FE8A158AEA}" dt="2024-02-14T15:37:59.195" v="324"/>
          <ac:spMkLst>
            <pc:docMk/>
            <pc:sldMk cId="212305254" sldId="270"/>
            <ac:spMk id="36" creationId="{A055AC3F-74B5-421B-D77E-86A7EB270EF9}"/>
          </ac:spMkLst>
        </pc:spChg>
        <pc:spChg chg="mod">
          <ac:chgData name="Magnus Elgaard Petersen" userId="88332286b8052d1b" providerId="LiveId" clId="{FDEB9E7F-B223-46A8-A206-00FE8A158AEA}" dt="2024-02-14T15:37:59.195" v="324"/>
          <ac:spMkLst>
            <pc:docMk/>
            <pc:sldMk cId="212305254" sldId="270"/>
            <ac:spMk id="38" creationId="{A3BFB285-7124-E49D-8608-0F847E45A35C}"/>
          </ac:spMkLst>
        </pc:spChg>
        <pc:spChg chg="mod">
          <ac:chgData name="Magnus Elgaard Petersen" userId="88332286b8052d1b" providerId="LiveId" clId="{FDEB9E7F-B223-46A8-A206-00FE8A158AEA}" dt="2024-02-14T15:37:59.195" v="324"/>
          <ac:spMkLst>
            <pc:docMk/>
            <pc:sldMk cId="212305254" sldId="270"/>
            <ac:spMk id="39" creationId="{E0DB21C3-8B04-FAB7-C3D8-C19FFB761612}"/>
          </ac:spMkLst>
        </pc:spChg>
        <pc:spChg chg="mod">
          <ac:chgData name="Magnus Elgaard Petersen" userId="88332286b8052d1b" providerId="LiveId" clId="{FDEB9E7F-B223-46A8-A206-00FE8A158AEA}" dt="2024-02-14T15:38:38.354" v="336" actId="404"/>
          <ac:spMkLst>
            <pc:docMk/>
            <pc:sldMk cId="212305254" sldId="270"/>
            <ac:spMk id="41" creationId="{4314CB7A-9C71-1195-9C72-9EFFC539B4FF}"/>
          </ac:spMkLst>
        </pc:spChg>
        <pc:spChg chg="mod">
          <ac:chgData name="Magnus Elgaard Petersen" userId="88332286b8052d1b" providerId="LiveId" clId="{FDEB9E7F-B223-46A8-A206-00FE8A158AEA}" dt="2024-02-14T15:38:45.454" v="340" actId="14100"/>
          <ac:spMkLst>
            <pc:docMk/>
            <pc:sldMk cId="212305254" sldId="270"/>
            <ac:spMk id="42" creationId="{747A08BE-66E9-D0FE-0942-4095294CD551}"/>
          </ac:spMkLst>
        </pc:spChg>
        <pc:spChg chg="add del mod">
          <ac:chgData name="Magnus Elgaard Petersen" userId="88332286b8052d1b" providerId="LiveId" clId="{FDEB9E7F-B223-46A8-A206-00FE8A158AEA}" dt="2024-02-14T15:42:15.224" v="368" actId="478"/>
          <ac:spMkLst>
            <pc:docMk/>
            <pc:sldMk cId="212305254" sldId="270"/>
            <ac:spMk id="44" creationId="{207F18E4-4262-C8A3-ACFA-832DAB30A19E}"/>
          </ac:spMkLst>
        </pc:spChg>
        <pc:spChg chg="add del mod">
          <ac:chgData name="Magnus Elgaard Petersen" userId="88332286b8052d1b" providerId="LiveId" clId="{FDEB9E7F-B223-46A8-A206-00FE8A158AEA}" dt="2024-02-14T15:43:38.963" v="391" actId="478"/>
          <ac:spMkLst>
            <pc:docMk/>
            <pc:sldMk cId="212305254" sldId="270"/>
            <ac:spMk id="45" creationId="{916769EC-0653-AD03-3F21-DE6061FF3DCA}"/>
          </ac:spMkLst>
        </pc:spChg>
        <pc:grpChg chg="add mod">
          <ac:chgData name="Magnus Elgaard Petersen" userId="88332286b8052d1b" providerId="LiveId" clId="{FDEB9E7F-B223-46A8-A206-00FE8A158AEA}" dt="2024-02-14T15:43:59.494" v="398" actId="1076"/>
          <ac:grpSpMkLst>
            <pc:docMk/>
            <pc:sldMk cId="212305254" sldId="270"/>
            <ac:grpSpMk id="4" creationId="{324FAEAF-CC4D-D39C-757F-C7E25AA43D5D}"/>
          </ac:grpSpMkLst>
        </pc:grpChg>
        <pc:grpChg chg="add del mod">
          <ac:chgData name="Magnus Elgaard Petersen" userId="88332286b8052d1b" providerId="LiveId" clId="{FDEB9E7F-B223-46A8-A206-00FE8A158AEA}" dt="2024-02-14T15:38:57.326" v="345" actId="478"/>
          <ac:grpSpMkLst>
            <pc:docMk/>
            <pc:sldMk cId="212305254" sldId="270"/>
            <ac:grpSpMk id="9" creationId="{93770F31-BBCF-AFAB-0591-F698C00EBF0A}"/>
          </ac:grpSpMkLst>
        </pc:grpChg>
        <pc:grpChg chg="add mod">
          <ac:chgData name="Magnus Elgaard Petersen" userId="88332286b8052d1b" providerId="LiveId" clId="{FDEB9E7F-B223-46A8-A206-00FE8A158AEA}" dt="2024-02-14T15:37:33.914" v="319" actId="1076"/>
          <ac:grpSpMkLst>
            <pc:docMk/>
            <pc:sldMk cId="212305254" sldId="270"/>
            <ac:grpSpMk id="12" creationId="{A18FC43A-0BAB-1E4E-CC37-57E45398B3CE}"/>
          </ac:grpSpMkLst>
        </pc:grpChg>
        <pc:grpChg chg="add del mod">
          <ac:chgData name="Magnus Elgaard Petersen" userId="88332286b8052d1b" providerId="LiveId" clId="{FDEB9E7F-B223-46A8-A206-00FE8A158AEA}" dt="2024-02-14T15:38:58.344" v="348" actId="478"/>
          <ac:grpSpMkLst>
            <pc:docMk/>
            <pc:sldMk cId="212305254" sldId="270"/>
            <ac:grpSpMk id="15" creationId="{77312DFA-B869-0972-655A-B5D7553EE931}"/>
          </ac:grpSpMkLst>
        </pc:grpChg>
        <pc:grpChg chg="add del mod">
          <ac:chgData name="Magnus Elgaard Petersen" userId="88332286b8052d1b" providerId="LiveId" clId="{FDEB9E7F-B223-46A8-A206-00FE8A158AEA}" dt="2024-02-14T15:38:57.549" v="346" actId="478"/>
          <ac:grpSpMkLst>
            <pc:docMk/>
            <pc:sldMk cId="212305254" sldId="270"/>
            <ac:grpSpMk id="18" creationId="{C2452182-2ACB-E5FE-F80E-9DC111E2455E}"/>
          </ac:grpSpMkLst>
        </pc:grpChg>
        <pc:grpChg chg="add del mod">
          <ac:chgData name="Magnus Elgaard Petersen" userId="88332286b8052d1b" providerId="LiveId" clId="{FDEB9E7F-B223-46A8-A206-00FE8A158AEA}" dt="2024-02-14T15:34:53.655" v="278" actId="478"/>
          <ac:grpSpMkLst>
            <pc:docMk/>
            <pc:sldMk cId="212305254" sldId="270"/>
            <ac:grpSpMk id="21" creationId="{74F9EBA8-E4B6-D92E-3859-4C8A85851DA6}"/>
          </ac:grpSpMkLst>
        </pc:grpChg>
        <pc:grpChg chg="add mod ord">
          <ac:chgData name="Magnus Elgaard Petersen" userId="88332286b8052d1b" providerId="LiveId" clId="{FDEB9E7F-B223-46A8-A206-00FE8A158AEA}" dt="2024-02-14T15:38:12.454" v="329" actId="167"/>
          <ac:grpSpMkLst>
            <pc:docMk/>
            <pc:sldMk cId="212305254" sldId="270"/>
            <ac:grpSpMk id="28" creationId="{B42493BA-E0FE-0441-E81E-E962BCE3BE0A}"/>
          </ac:grpSpMkLst>
        </pc:grpChg>
        <pc:grpChg chg="add mod ord">
          <ac:chgData name="Magnus Elgaard Petersen" userId="88332286b8052d1b" providerId="LiveId" clId="{FDEB9E7F-B223-46A8-A206-00FE8A158AEA}" dt="2024-02-14T15:43:53.132" v="396" actId="167"/>
          <ac:grpSpMkLst>
            <pc:docMk/>
            <pc:sldMk cId="212305254" sldId="270"/>
            <ac:grpSpMk id="31" creationId="{59FF780A-78D4-1DD6-EA47-E96D1D086E25}"/>
          </ac:grpSpMkLst>
        </pc:grpChg>
        <pc:grpChg chg="add mod ord">
          <ac:chgData name="Magnus Elgaard Petersen" userId="88332286b8052d1b" providerId="LiveId" clId="{FDEB9E7F-B223-46A8-A206-00FE8A158AEA}" dt="2024-02-14T15:43:53.132" v="396" actId="167"/>
          <ac:grpSpMkLst>
            <pc:docMk/>
            <pc:sldMk cId="212305254" sldId="270"/>
            <ac:grpSpMk id="34" creationId="{BF7E0112-7B48-88E2-1B58-D0FA675E961D}"/>
          </ac:grpSpMkLst>
        </pc:grpChg>
        <pc:grpChg chg="add mod ord">
          <ac:chgData name="Magnus Elgaard Petersen" userId="88332286b8052d1b" providerId="LiveId" clId="{FDEB9E7F-B223-46A8-A206-00FE8A158AEA}" dt="2024-02-14T15:43:53.132" v="396" actId="167"/>
          <ac:grpSpMkLst>
            <pc:docMk/>
            <pc:sldMk cId="212305254" sldId="270"/>
            <ac:grpSpMk id="37" creationId="{F92A8983-DF8B-DDA3-80EC-2171FE15DC9B}"/>
          </ac:grpSpMkLst>
        </pc:grpChg>
        <pc:grpChg chg="add mod">
          <ac:chgData name="Magnus Elgaard Petersen" userId="88332286b8052d1b" providerId="LiveId" clId="{FDEB9E7F-B223-46A8-A206-00FE8A158AEA}" dt="2024-02-14T15:38:36.344" v="333" actId="14100"/>
          <ac:grpSpMkLst>
            <pc:docMk/>
            <pc:sldMk cId="212305254" sldId="270"/>
            <ac:grpSpMk id="40" creationId="{AEB7462C-D5E4-F091-10CD-CD8E125B5B5A}"/>
          </ac:grpSpMkLst>
        </pc:grpChg>
        <pc:picChg chg="mod ord modCrop">
          <ac:chgData name="Magnus Elgaard Petersen" userId="88332286b8052d1b" providerId="LiveId" clId="{FDEB9E7F-B223-46A8-A206-00FE8A158AEA}" dt="2024-02-14T15:43:49.829" v="395" actId="1076"/>
          <ac:picMkLst>
            <pc:docMk/>
            <pc:sldMk cId="212305254" sldId="270"/>
            <ac:picMk id="3" creationId="{A85067D6-542A-44E9-FFE3-28F87AE24F07}"/>
          </ac:picMkLst>
        </pc:picChg>
        <pc:picChg chg="add mod">
          <ac:chgData name="Magnus Elgaard Petersen" userId="88332286b8052d1b" providerId="LiveId" clId="{FDEB9E7F-B223-46A8-A206-00FE8A158AEA}" dt="2024-02-14T15:38:22.954" v="330" actId="1076"/>
          <ac:picMkLst>
            <pc:docMk/>
            <pc:sldMk cId="212305254" sldId="270"/>
            <ac:picMk id="25" creationId="{808A02BD-A965-23F8-C391-907BA11247D5}"/>
          </ac:picMkLst>
        </pc:picChg>
        <pc:picChg chg="add mod">
          <ac:chgData name="Magnus Elgaard Petersen" userId="88332286b8052d1b" providerId="LiveId" clId="{FDEB9E7F-B223-46A8-A206-00FE8A158AEA}" dt="2024-02-14T15:37:55.205" v="323" actId="1076"/>
          <ac:picMkLst>
            <pc:docMk/>
            <pc:sldMk cId="212305254" sldId="270"/>
            <ac:picMk id="27" creationId="{E29187B9-1E25-E402-BC0B-2E654023D9CA}"/>
          </ac:picMkLst>
        </pc:picChg>
        <pc:picChg chg="add mod modCrop">
          <ac:chgData name="Magnus Elgaard Petersen" userId="88332286b8052d1b" providerId="LiveId" clId="{FDEB9E7F-B223-46A8-A206-00FE8A158AEA}" dt="2024-02-14T15:44:01.097" v="399" actId="1076"/>
          <ac:picMkLst>
            <pc:docMk/>
            <pc:sldMk cId="212305254" sldId="270"/>
            <ac:picMk id="43" creationId="{4A478DC2-A10D-284F-FE9D-B7638D464E2C}"/>
          </ac:picMkLst>
        </pc:picChg>
      </pc:sldChg>
      <pc:sldChg chg="add del setBg">
        <pc:chgData name="Magnus Elgaard Petersen" userId="88332286b8052d1b" providerId="LiveId" clId="{FDEB9E7F-B223-46A8-A206-00FE8A158AEA}" dt="2024-02-14T15:25:12.080" v="176"/>
        <pc:sldMkLst>
          <pc:docMk/>
          <pc:sldMk cId="2013022889" sldId="270"/>
        </pc:sldMkLst>
      </pc:sldChg>
      <pc:sldChg chg="addSp delSp modSp add mod setBg">
        <pc:chgData name="Magnus Elgaard Petersen" userId="88332286b8052d1b" providerId="LiveId" clId="{FDEB9E7F-B223-46A8-A206-00FE8A158AEA}" dt="2024-02-14T15:46:33.126" v="435" actId="14861"/>
        <pc:sldMkLst>
          <pc:docMk/>
          <pc:sldMk cId="2589773992" sldId="271"/>
        </pc:sldMkLst>
        <pc:spChg chg="del mod ord">
          <ac:chgData name="Magnus Elgaard Petersen" userId="88332286b8052d1b" providerId="LiveId" clId="{FDEB9E7F-B223-46A8-A206-00FE8A158AEA}" dt="2024-02-14T15:45:54.053" v="422" actId="478"/>
          <ac:spMkLst>
            <pc:docMk/>
            <pc:sldMk cId="2589773992" sldId="271"/>
            <ac:spMk id="2" creationId="{4C016341-EA8E-E19F-F019-B4418D7EC075}"/>
          </ac:spMkLst>
        </pc:spChg>
        <pc:spChg chg="del">
          <ac:chgData name="Magnus Elgaard Petersen" userId="88332286b8052d1b" providerId="LiveId" clId="{FDEB9E7F-B223-46A8-A206-00FE8A158AEA}" dt="2024-02-14T15:44:59.443" v="402" actId="478"/>
          <ac:spMkLst>
            <pc:docMk/>
            <pc:sldMk cId="2589773992" sldId="271"/>
            <ac:spMk id="29" creationId="{63821813-7C46-25E8-36BA-BAEB6B8FA024}"/>
          </ac:spMkLst>
        </pc:spChg>
        <pc:spChg chg="del">
          <ac:chgData name="Magnus Elgaard Petersen" userId="88332286b8052d1b" providerId="LiveId" clId="{FDEB9E7F-B223-46A8-A206-00FE8A158AEA}" dt="2024-02-14T15:45:15.883" v="410" actId="478"/>
          <ac:spMkLst>
            <pc:docMk/>
            <pc:sldMk cId="2589773992" sldId="271"/>
            <ac:spMk id="45" creationId="{E2928128-4108-E1FA-C380-CDC401996B67}"/>
          </ac:spMkLst>
        </pc:spChg>
        <pc:spChg chg="del topLvl">
          <ac:chgData name="Magnus Elgaard Petersen" userId="88332286b8052d1b" providerId="LiveId" clId="{FDEB9E7F-B223-46A8-A206-00FE8A158AEA}" dt="2024-02-14T15:45:02.115" v="404" actId="478"/>
          <ac:spMkLst>
            <pc:docMk/>
            <pc:sldMk cId="2589773992" sldId="271"/>
            <ac:spMk id="58" creationId="{405394F3-D07D-393C-4FB4-B3FFB84B5027}"/>
          </ac:spMkLst>
        </pc:spChg>
        <pc:spChg chg="del topLvl">
          <ac:chgData name="Magnus Elgaard Petersen" userId="88332286b8052d1b" providerId="LiveId" clId="{FDEB9E7F-B223-46A8-A206-00FE8A158AEA}" dt="2024-02-14T15:45:02.721" v="405" actId="478"/>
          <ac:spMkLst>
            <pc:docMk/>
            <pc:sldMk cId="2589773992" sldId="271"/>
            <ac:spMk id="59" creationId="{46D5381B-CC4D-938F-0963-D1FB073911E2}"/>
          </ac:spMkLst>
        </pc:spChg>
        <pc:grpChg chg="mod ord">
          <ac:chgData name="Magnus Elgaard Petersen" userId="88332286b8052d1b" providerId="LiveId" clId="{FDEB9E7F-B223-46A8-A206-00FE8A158AEA}" dt="2024-02-14T15:45:49.587" v="420" actId="167"/>
          <ac:grpSpMkLst>
            <pc:docMk/>
            <pc:sldMk cId="2589773992" sldId="271"/>
            <ac:grpSpMk id="23" creationId="{2BCD537F-85BD-55AA-0A7C-15D8FD1172FE}"/>
          </ac:grpSpMkLst>
        </pc:grpChg>
        <pc:grpChg chg="mod ord">
          <ac:chgData name="Magnus Elgaard Petersen" userId="88332286b8052d1b" providerId="LiveId" clId="{FDEB9E7F-B223-46A8-A206-00FE8A158AEA}" dt="2024-02-14T15:45:49.587" v="420" actId="167"/>
          <ac:grpSpMkLst>
            <pc:docMk/>
            <pc:sldMk cId="2589773992" sldId="271"/>
            <ac:grpSpMk id="24" creationId="{19ABEDBC-EAA5-53BF-E9B9-53AD4291A8AA}"/>
          </ac:grpSpMkLst>
        </pc:grpChg>
        <pc:grpChg chg="mod ord">
          <ac:chgData name="Magnus Elgaard Petersen" userId="88332286b8052d1b" providerId="LiveId" clId="{FDEB9E7F-B223-46A8-A206-00FE8A158AEA}" dt="2024-02-14T15:45:49.587" v="420" actId="167"/>
          <ac:grpSpMkLst>
            <pc:docMk/>
            <pc:sldMk cId="2589773992" sldId="271"/>
            <ac:grpSpMk id="25" creationId="{DB563798-3CB8-DB84-CF95-B9E1B8BC1179}"/>
          </ac:grpSpMkLst>
        </pc:grpChg>
        <pc:grpChg chg="mod ord">
          <ac:chgData name="Magnus Elgaard Petersen" userId="88332286b8052d1b" providerId="LiveId" clId="{FDEB9E7F-B223-46A8-A206-00FE8A158AEA}" dt="2024-02-14T15:45:49.587" v="420" actId="167"/>
          <ac:grpSpMkLst>
            <pc:docMk/>
            <pc:sldMk cId="2589773992" sldId="271"/>
            <ac:grpSpMk id="26" creationId="{14362E2B-5E0B-7941-AB60-248D078E5728}"/>
          </ac:grpSpMkLst>
        </pc:grpChg>
        <pc:grpChg chg="mod ord">
          <ac:chgData name="Magnus Elgaard Petersen" userId="88332286b8052d1b" providerId="LiveId" clId="{FDEB9E7F-B223-46A8-A206-00FE8A158AEA}" dt="2024-02-14T15:45:49.587" v="420" actId="167"/>
          <ac:grpSpMkLst>
            <pc:docMk/>
            <pc:sldMk cId="2589773992" sldId="271"/>
            <ac:grpSpMk id="31" creationId="{B8EB6DE6-AA98-A90A-616F-B56CFB51A3DC}"/>
          </ac:grpSpMkLst>
        </pc:grpChg>
        <pc:grpChg chg="del">
          <ac:chgData name="Magnus Elgaard Petersen" userId="88332286b8052d1b" providerId="LiveId" clId="{FDEB9E7F-B223-46A8-A206-00FE8A158AEA}" dt="2024-02-14T15:45:02.115" v="404" actId="478"/>
          <ac:grpSpMkLst>
            <pc:docMk/>
            <pc:sldMk cId="2589773992" sldId="271"/>
            <ac:grpSpMk id="57" creationId="{6E883F06-CB09-953A-1373-057DD581F1D0}"/>
          </ac:grpSpMkLst>
        </pc:grpChg>
        <pc:grpChg chg="del">
          <ac:chgData name="Magnus Elgaard Petersen" userId="88332286b8052d1b" providerId="LiveId" clId="{FDEB9E7F-B223-46A8-A206-00FE8A158AEA}" dt="2024-02-14T15:45:03.203" v="406" actId="478"/>
          <ac:grpSpMkLst>
            <pc:docMk/>
            <pc:sldMk cId="2589773992" sldId="271"/>
            <ac:grpSpMk id="60" creationId="{9662241A-C840-CE96-1BDF-0E244BA2EB73}"/>
          </ac:grpSpMkLst>
        </pc:grpChg>
        <pc:picChg chg="add mod">
          <ac:chgData name="Magnus Elgaard Petersen" userId="88332286b8052d1b" providerId="LiveId" clId="{FDEB9E7F-B223-46A8-A206-00FE8A158AEA}" dt="2024-02-14T15:46:33.126" v="435" actId="14861"/>
          <ac:picMkLst>
            <pc:docMk/>
            <pc:sldMk cId="2589773992" sldId="271"/>
            <ac:picMk id="9" creationId="{FBC34D3C-B3C9-1540-3EF1-13DFC2CAD4C1}"/>
          </ac:picMkLst>
        </pc:picChg>
        <pc:picChg chg="del mod ord">
          <ac:chgData name="Magnus Elgaard Petersen" userId="88332286b8052d1b" providerId="LiveId" clId="{FDEB9E7F-B223-46A8-A206-00FE8A158AEA}" dt="2024-02-14T15:45:54.521" v="423" actId="478"/>
          <ac:picMkLst>
            <pc:docMk/>
            <pc:sldMk cId="2589773992" sldId="271"/>
            <ac:picMk id="19" creationId="{535D1CEA-E320-2BA2-7E4D-081CBD0F3E62}"/>
          </ac:picMkLst>
        </pc:picChg>
        <pc:picChg chg="del">
          <ac:chgData name="Magnus Elgaard Petersen" userId="88332286b8052d1b" providerId="LiveId" clId="{FDEB9E7F-B223-46A8-A206-00FE8A158AEA}" dt="2024-02-14T15:45:00.375" v="403" actId="478"/>
          <ac:picMkLst>
            <pc:docMk/>
            <pc:sldMk cId="2589773992" sldId="271"/>
            <ac:picMk id="20" creationId="{BBD8D16B-4E89-3CF8-2B26-E95BA13B0519}"/>
          </ac:picMkLst>
        </pc:picChg>
      </pc:sldChg>
      <pc:sldChg chg="addSp delSp modSp add mod setBg">
        <pc:chgData name="Magnus Elgaard Petersen" userId="88332286b8052d1b" providerId="LiveId" clId="{FDEB9E7F-B223-46A8-A206-00FE8A158AEA}" dt="2024-02-14T16:23:38.490" v="913" actId="478"/>
        <pc:sldMkLst>
          <pc:docMk/>
          <pc:sldMk cId="3682170101" sldId="272"/>
        </pc:sldMkLst>
        <pc:spChg chg="mod">
          <ac:chgData name="Magnus Elgaard Petersen" userId="88332286b8052d1b" providerId="LiveId" clId="{FDEB9E7F-B223-46A8-A206-00FE8A158AEA}" dt="2024-02-14T15:46:56.813" v="438" actId="1076"/>
          <ac:spMkLst>
            <pc:docMk/>
            <pc:sldMk cId="3682170101" sldId="272"/>
            <ac:spMk id="24" creationId="{393004F5-5041-8BD1-BE0C-C4F59A13B8BD}"/>
          </ac:spMkLst>
        </pc:spChg>
        <pc:spChg chg="del">
          <ac:chgData name="Magnus Elgaard Petersen" userId="88332286b8052d1b" providerId="LiveId" clId="{FDEB9E7F-B223-46A8-A206-00FE8A158AEA}" dt="2024-02-14T15:47:05.866" v="440" actId="478"/>
          <ac:spMkLst>
            <pc:docMk/>
            <pc:sldMk cId="3682170101" sldId="272"/>
            <ac:spMk id="26" creationId="{66815280-669B-C6C1-7BFA-8514F53AA065}"/>
          </ac:spMkLst>
        </pc:spChg>
        <pc:grpChg chg="mod">
          <ac:chgData name="Magnus Elgaard Petersen" userId="88332286b8052d1b" providerId="LiveId" clId="{FDEB9E7F-B223-46A8-A206-00FE8A158AEA}" dt="2024-02-14T15:47:02.779" v="439" actId="1076"/>
          <ac:grpSpMkLst>
            <pc:docMk/>
            <pc:sldMk cId="3682170101" sldId="272"/>
            <ac:grpSpMk id="9" creationId="{AC944E71-6475-1EE0-D6E0-6E1A6D10E3DB}"/>
          </ac:grpSpMkLst>
        </pc:grpChg>
        <pc:grpChg chg="mod">
          <ac:chgData name="Magnus Elgaard Petersen" userId="88332286b8052d1b" providerId="LiveId" clId="{FDEB9E7F-B223-46A8-A206-00FE8A158AEA}" dt="2024-02-14T15:47:02.779" v="439" actId="1076"/>
          <ac:grpSpMkLst>
            <pc:docMk/>
            <pc:sldMk cId="3682170101" sldId="272"/>
            <ac:grpSpMk id="12" creationId="{BE5635BB-D68D-4B47-9C99-564A55D9C87C}"/>
          </ac:grpSpMkLst>
        </pc:grpChg>
        <pc:grpChg chg="mod">
          <ac:chgData name="Magnus Elgaard Petersen" userId="88332286b8052d1b" providerId="LiveId" clId="{FDEB9E7F-B223-46A8-A206-00FE8A158AEA}" dt="2024-02-14T15:47:02.779" v="439" actId="1076"/>
          <ac:grpSpMkLst>
            <pc:docMk/>
            <pc:sldMk cId="3682170101" sldId="272"/>
            <ac:grpSpMk id="15" creationId="{452A0DA5-F97A-A18F-149D-6207C41F01FD}"/>
          </ac:grpSpMkLst>
        </pc:grpChg>
        <pc:grpChg chg="mod">
          <ac:chgData name="Magnus Elgaard Petersen" userId="88332286b8052d1b" providerId="LiveId" clId="{FDEB9E7F-B223-46A8-A206-00FE8A158AEA}" dt="2024-02-14T15:47:02.779" v="439" actId="1076"/>
          <ac:grpSpMkLst>
            <pc:docMk/>
            <pc:sldMk cId="3682170101" sldId="272"/>
            <ac:grpSpMk id="18" creationId="{6580713D-FCA6-6EF8-CACA-54D87281B485}"/>
          </ac:grpSpMkLst>
        </pc:grpChg>
        <pc:grpChg chg="del">
          <ac:chgData name="Magnus Elgaard Petersen" userId="88332286b8052d1b" providerId="LiveId" clId="{FDEB9E7F-B223-46A8-A206-00FE8A158AEA}" dt="2024-02-14T15:47:05.866" v="440" actId="478"/>
          <ac:grpSpMkLst>
            <pc:docMk/>
            <pc:sldMk cId="3682170101" sldId="272"/>
            <ac:grpSpMk id="28" creationId="{BF1A24CA-B41A-2B89-1A8D-EB22EE09B915}"/>
          </ac:grpSpMkLst>
        </pc:grpChg>
        <pc:grpChg chg="del">
          <ac:chgData name="Magnus Elgaard Petersen" userId="88332286b8052d1b" providerId="LiveId" clId="{FDEB9E7F-B223-46A8-A206-00FE8A158AEA}" dt="2024-02-14T15:47:06.583" v="441" actId="478"/>
          <ac:grpSpMkLst>
            <pc:docMk/>
            <pc:sldMk cId="3682170101" sldId="272"/>
            <ac:grpSpMk id="31" creationId="{5169F48B-AAEC-91A6-42A4-92387423B20C}"/>
          </ac:grpSpMkLst>
        </pc:grpChg>
        <pc:grpChg chg="add del mod">
          <ac:chgData name="Magnus Elgaard Petersen" userId="88332286b8052d1b" providerId="LiveId" clId="{FDEB9E7F-B223-46A8-A206-00FE8A158AEA}" dt="2024-02-14T16:23:38.490" v="913" actId="478"/>
          <ac:grpSpMkLst>
            <pc:docMk/>
            <pc:sldMk cId="3682170101" sldId="272"/>
            <ac:grpSpMk id="40" creationId="{E44CD461-442A-DFE8-075D-B9D995DBFD9A}"/>
          </ac:grpSpMkLst>
        </pc:grpChg>
        <pc:picChg chg="add del mod">
          <ac:chgData name="Magnus Elgaard Petersen" userId="88332286b8052d1b" providerId="LiveId" clId="{FDEB9E7F-B223-46A8-A206-00FE8A158AEA}" dt="2024-02-14T15:57:04.510" v="843" actId="1076"/>
          <ac:picMkLst>
            <pc:docMk/>
            <pc:sldMk cId="3682170101" sldId="272"/>
            <ac:picMk id="2" creationId="{314F5A3B-9C3E-E603-222A-306756874B44}"/>
          </ac:picMkLst>
        </pc:picChg>
        <pc:picChg chg="add mod">
          <ac:chgData name="Magnus Elgaard Petersen" userId="88332286b8052d1b" providerId="LiveId" clId="{FDEB9E7F-B223-46A8-A206-00FE8A158AEA}" dt="2024-02-14T15:47:17.973" v="447"/>
          <ac:picMkLst>
            <pc:docMk/>
            <pc:sldMk cId="3682170101" sldId="272"/>
            <ac:picMk id="21" creationId="{5474744B-9116-9C86-3D03-474620ECEF17}"/>
          </ac:picMkLst>
        </pc:picChg>
        <pc:picChg chg="add del mod">
          <ac:chgData name="Magnus Elgaard Petersen" userId="88332286b8052d1b" providerId="LiveId" clId="{FDEB9E7F-B223-46A8-A206-00FE8A158AEA}" dt="2024-02-14T15:57:02.272" v="841" actId="1076"/>
          <ac:picMkLst>
            <pc:docMk/>
            <pc:sldMk cId="3682170101" sldId="272"/>
            <ac:picMk id="22" creationId="{406B493E-2460-4924-FF9E-FE66ABA2E8E1}"/>
          </ac:picMkLst>
        </pc:picChg>
        <pc:picChg chg="add mod">
          <ac:chgData name="Magnus Elgaard Petersen" userId="88332286b8052d1b" providerId="LiveId" clId="{FDEB9E7F-B223-46A8-A206-00FE8A158AEA}" dt="2024-02-14T15:56:59.217" v="836" actId="1076"/>
          <ac:picMkLst>
            <pc:docMk/>
            <pc:sldMk cId="3682170101" sldId="272"/>
            <ac:picMk id="23" creationId="{B1EEAC79-852C-B4B7-9DF7-4601028AE3F9}"/>
          </ac:picMkLst>
        </pc:picChg>
        <pc:picChg chg="mod">
          <ac:chgData name="Magnus Elgaard Petersen" userId="88332286b8052d1b" providerId="LiveId" clId="{FDEB9E7F-B223-46A8-A206-00FE8A158AEA}" dt="2024-02-14T15:46:56.813" v="438" actId="1076"/>
          <ac:picMkLst>
            <pc:docMk/>
            <pc:sldMk cId="3682170101" sldId="272"/>
            <ac:picMk id="25" creationId="{DC971816-592D-0067-F0EF-5EBCDC6D1300}"/>
          </ac:picMkLst>
        </pc:picChg>
        <pc:picChg chg="del">
          <ac:chgData name="Magnus Elgaard Petersen" userId="88332286b8052d1b" providerId="LiveId" clId="{FDEB9E7F-B223-46A8-A206-00FE8A158AEA}" dt="2024-02-14T15:47:05.866" v="440" actId="478"/>
          <ac:picMkLst>
            <pc:docMk/>
            <pc:sldMk cId="3682170101" sldId="272"/>
            <ac:picMk id="27" creationId="{D469B931-FB46-1896-642B-AFE0D46FD35F}"/>
          </ac:picMkLst>
        </pc:picChg>
      </pc:sldChg>
      <pc:sldChg chg="addSp delSp modSp add mod setBg">
        <pc:chgData name="Magnus Elgaard Petersen" userId="88332286b8052d1b" providerId="LiveId" clId="{FDEB9E7F-B223-46A8-A206-00FE8A158AEA}" dt="2024-02-15T12:19:20.843" v="1044" actId="478"/>
        <pc:sldMkLst>
          <pc:docMk/>
          <pc:sldMk cId="2973060854" sldId="273"/>
        </pc:sldMkLst>
        <pc:spChg chg="del topLvl">
          <ac:chgData name="Magnus Elgaard Petersen" userId="88332286b8052d1b" providerId="LiveId" clId="{FDEB9E7F-B223-46A8-A206-00FE8A158AEA}" dt="2024-02-14T15:47:28.053" v="452" actId="478"/>
          <ac:spMkLst>
            <pc:docMk/>
            <pc:sldMk cId="2973060854" sldId="273"/>
            <ac:spMk id="16" creationId="{10F384D6-EB74-C9D2-AF0E-8EDA4D4A1FF1}"/>
          </ac:spMkLst>
        </pc:spChg>
        <pc:spChg chg="del topLvl">
          <ac:chgData name="Magnus Elgaard Petersen" userId="88332286b8052d1b" providerId="LiveId" clId="{FDEB9E7F-B223-46A8-A206-00FE8A158AEA}" dt="2024-02-14T15:47:29.369" v="454" actId="478"/>
          <ac:spMkLst>
            <pc:docMk/>
            <pc:sldMk cId="2973060854" sldId="273"/>
            <ac:spMk id="17" creationId="{D128DACA-661D-D7D6-503D-3604E2EBED9F}"/>
          </ac:spMkLst>
        </pc:spChg>
        <pc:spChg chg="mod">
          <ac:chgData name="Magnus Elgaard Petersen" userId="88332286b8052d1b" providerId="LiveId" clId="{FDEB9E7F-B223-46A8-A206-00FE8A158AEA}" dt="2024-02-14T15:47:26.583" v="451" actId="20577"/>
          <ac:spMkLst>
            <pc:docMk/>
            <pc:sldMk cId="2973060854" sldId="273"/>
            <ac:spMk id="19" creationId="{774EA752-9207-16CA-C3AB-588C48BE6321}"/>
          </ac:spMkLst>
        </pc:spChg>
        <pc:spChg chg="add mod">
          <ac:chgData name="Magnus Elgaard Petersen" userId="88332286b8052d1b" providerId="LiveId" clId="{FDEB9E7F-B223-46A8-A206-00FE8A158AEA}" dt="2024-02-15T11:00:55.628" v="937" actId="20577"/>
          <ac:spMkLst>
            <pc:docMk/>
            <pc:sldMk cId="2973060854" sldId="273"/>
            <ac:spMk id="22" creationId="{D994ADBD-74DB-A0BE-7757-B6BEEA8B54FB}"/>
          </ac:spMkLst>
        </pc:spChg>
        <pc:spChg chg="add mod ord">
          <ac:chgData name="Magnus Elgaard Petersen" userId="88332286b8052d1b" providerId="LiveId" clId="{FDEB9E7F-B223-46A8-A206-00FE8A158AEA}" dt="2024-02-14T15:49:05.683" v="517" actId="167"/>
          <ac:spMkLst>
            <pc:docMk/>
            <pc:sldMk cId="2973060854" sldId="273"/>
            <ac:spMk id="23" creationId="{EEF8BD85-56E3-F267-FC2C-6362ECB282A7}"/>
          </ac:spMkLst>
        </pc:spChg>
        <pc:spChg chg="del">
          <ac:chgData name="Magnus Elgaard Petersen" userId="88332286b8052d1b" providerId="LiveId" clId="{FDEB9E7F-B223-46A8-A206-00FE8A158AEA}" dt="2024-02-14T15:47:33.084" v="458" actId="478"/>
          <ac:spMkLst>
            <pc:docMk/>
            <pc:sldMk cId="2973060854" sldId="273"/>
            <ac:spMk id="24" creationId="{19520503-4252-A0C7-62C1-18E9329F7A79}"/>
          </ac:spMkLst>
        </pc:spChg>
        <pc:spChg chg="add mod">
          <ac:chgData name="Magnus Elgaard Petersen" userId="88332286b8052d1b" providerId="LiveId" clId="{FDEB9E7F-B223-46A8-A206-00FE8A158AEA}" dt="2024-02-14T15:54:08.639" v="812" actId="20577"/>
          <ac:spMkLst>
            <pc:docMk/>
            <pc:sldMk cId="2973060854" sldId="273"/>
            <ac:spMk id="26" creationId="{B26084F2-2115-114B-CC59-B7CB41DEE2C4}"/>
          </ac:spMkLst>
        </pc:spChg>
        <pc:spChg chg="add mod">
          <ac:chgData name="Magnus Elgaard Petersen" userId="88332286b8052d1b" providerId="LiveId" clId="{FDEB9E7F-B223-46A8-A206-00FE8A158AEA}" dt="2024-02-14T15:50:22.572" v="530" actId="571"/>
          <ac:spMkLst>
            <pc:docMk/>
            <pc:sldMk cId="2973060854" sldId="273"/>
            <ac:spMk id="27" creationId="{6FA6D1DC-1D0C-A58B-5BE1-D832C134BCE9}"/>
          </ac:spMkLst>
        </pc:spChg>
        <pc:grpChg chg="del">
          <ac:chgData name="Magnus Elgaard Petersen" userId="88332286b8052d1b" providerId="LiveId" clId="{FDEB9E7F-B223-46A8-A206-00FE8A158AEA}" dt="2024-02-14T15:47:30.958" v="457" actId="478"/>
          <ac:grpSpMkLst>
            <pc:docMk/>
            <pc:sldMk cId="2973060854" sldId="273"/>
            <ac:grpSpMk id="9" creationId="{DBB2CD0C-1B66-319A-51B0-60482B1A2A20}"/>
          </ac:grpSpMkLst>
        </pc:grpChg>
        <pc:grpChg chg="del">
          <ac:chgData name="Magnus Elgaard Petersen" userId="88332286b8052d1b" providerId="LiveId" clId="{FDEB9E7F-B223-46A8-A206-00FE8A158AEA}" dt="2024-02-14T15:47:30.573" v="456" actId="478"/>
          <ac:grpSpMkLst>
            <pc:docMk/>
            <pc:sldMk cId="2973060854" sldId="273"/>
            <ac:grpSpMk id="12" creationId="{010CEFEA-1F83-7B47-CA9A-FF20FFC6731E}"/>
          </ac:grpSpMkLst>
        </pc:grpChg>
        <pc:grpChg chg="del">
          <ac:chgData name="Magnus Elgaard Petersen" userId="88332286b8052d1b" providerId="LiveId" clId="{FDEB9E7F-B223-46A8-A206-00FE8A158AEA}" dt="2024-02-14T15:47:28.053" v="452" actId="478"/>
          <ac:grpSpMkLst>
            <pc:docMk/>
            <pc:sldMk cId="2973060854" sldId="273"/>
            <ac:grpSpMk id="15" creationId="{2C591E58-69F2-D400-E3D7-50CAE650DA8A}"/>
          </ac:grpSpMkLst>
        </pc:grpChg>
        <pc:grpChg chg="del">
          <ac:chgData name="Magnus Elgaard Petersen" userId="88332286b8052d1b" providerId="LiveId" clId="{FDEB9E7F-B223-46A8-A206-00FE8A158AEA}" dt="2024-02-14T15:47:28.798" v="453" actId="478"/>
          <ac:grpSpMkLst>
            <pc:docMk/>
            <pc:sldMk cId="2973060854" sldId="273"/>
            <ac:grpSpMk id="18" creationId="{1670A20A-38F9-4D46-E7E2-325C2B3BDF72}"/>
          </ac:grpSpMkLst>
        </pc:grpChg>
        <pc:grpChg chg="del">
          <ac:chgData name="Magnus Elgaard Petersen" userId="88332286b8052d1b" providerId="LiveId" clId="{FDEB9E7F-B223-46A8-A206-00FE8A158AEA}" dt="2024-02-14T15:47:29.863" v="455" actId="478"/>
          <ac:grpSpMkLst>
            <pc:docMk/>
            <pc:sldMk cId="2973060854" sldId="273"/>
            <ac:grpSpMk id="40" creationId="{2AEA8D97-7717-B8E9-83AA-783BD3918D53}"/>
          </ac:grpSpMkLst>
        </pc:grpChg>
        <pc:picChg chg="del">
          <ac:chgData name="Magnus Elgaard Petersen" userId="88332286b8052d1b" providerId="LiveId" clId="{FDEB9E7F-B223-46A8-A206-00FE8A158AEA}" dt="2024-02-14T15:47:21.485" v="449" actId="478"/>
          <ac:picMkLst>
            <pc:docMk/>
            <pc:sldMk cId="2973060854" sldId="273"/>
            <ac:picMk id="2" creationId="{6903C7DE-88DE-5AC0-AEDF-9ECC8487EF53}"/>
          </ac:picMkLst>
        </pc:picChg>
        <pc:picChg chg="add del mod">
          <ac:chgData name="Magnus Elgaard Petersen" userId="88332286b8052d1b" providerId="LiveId" clId="{FDEB9E7F-B223-46A8-A206-00FE8A158AEA}" dt="2024-02-15T12:11:48.061" v="974" actId="478"/>
          <ac:picMkLst>
            <pc:docMk/>
            <pc:sldMk cId="2973060854" sldId="273"/>
            <ac:picMk id="21" creationId="{74042F9D-108A-5896-6992-DB00C363FDB1}"/>
          </ac:picMkLst>
        </pc:picChg>
        <pc:picChg chg="del">
          <ac:chgData name="Magnus Elgaard Petersen" userId="88332286b8052d1b" providerId="LiveId" clId="{FDEB9E7F-B223-46A8-A206-00FE8A158AEA}" dt="2024-02-14T15:47:33.084" v="458" actId="478"/>
          <ac:picMkLst>
            <pc:docMk/>
            <pc:sldMk cId="2973060854" sldId="273"/>
            <ac:picMk id="25" creationId="{C0A551D8-E643-63E5-2854-D2F1F2EF5B05}"/>
          </ac:picMkLst>
        </pc:picChg>
        <pc:picChg chg="add del mod">
          <ac:chgData name="Magnus Elgaard Petersen" userId="88332286b8052d1b" providerId="LiveId" clId="{FDEB9E7F-B223-46A8-A206-00FE8A158AEA}" dt="2024-02-14T15:57:08.225" v="850" actId="22"/>
          <ac:picMkLst>
            <pc:docMk/>
            <pc:sldMk cId="2973060854" sldId="273"/>
            <ac:picMk id="29" creationId="{4FB3B3FC-F050-D7F5-DEA2-9A893D16FC21}"/>
          </ac:picMkLst>
        </pc:picChg>
        <pc:picChg chg="add del mod">
          <ac:chgData name="Magnus Elgaard Petersen" userId="88332286b8052d1b" providerId="LiveId" clId="{FDEB9E7F-B223-46A8-A206-00FE8A158AEA}" dt="2024-02-14T15:57:39.558" v="861" actId="478"/>
          <ac:picMkLst>
            <pc:docMk/>
            <pc:sldMk cId="2973060854" sldId="273"/>
            <ac:picMk id="30" creationId="{C7C64EC2-076C-240D-0159-8C183D10C746}"/>
          </ac:picMkLst>
        </pc:picChg>
        <pc:picChg chg="add del">
          <ac:chgData name="Magnus Elgaard Petersen" userId="88332286b8052d1b" providerId="LiveId" clId="{FDEB9E7F-B223-46A8-A206-00FE8A158AEA}" dt="2024-02-15T12:11:47.451" v="973" actId="22"/>
          <ac:picMkLst>
            <pc:docMk/>
            <pc:sldMk cId="2973060854" sldId="273"/>
            <ac:picMk id="32" creationId="{7B287AB5-BC9F-1F94-19A6-A8AE7D4A7031}"/>
          </ac:picMkLst>
        </pc:picChg>
        <pc:picChg chg="add del mod">
          <ac:chgData name="Magnus Elgaard Petersen" userId="88332286b8052d1b" providerId="LiveId" clId="{FDEB9E7F-B223-46A8-A206-00FE8A158AEA}" dt="2024-02-15T12:19:20.843" v="1044" actId="478"/>
          <ac:picMkLst>
            <pc:docMk/>
            <pc:sldMk cId="2973060854" sldId="273"/>
            <ac:picMk id="44" creationId="{FE686263-B258-4B28-26A5-0348407B1DA4}"/>
          </ac:picMkLst>
        </pc:picChg>
        <pc:picChg chg="add del mod">
          <ac:chgData name="Magnus Elgaard Petersen" userId="88332286b8052d1b" providerId="LiveId" clId="{FDEB9E7F-B223-46A8-A206-00FE8A158AEA}" dt="2024-02-15T12:19:20.436" v="1043" actId="478"/>
          <ac:picMkLst>
            <pc:docMk/>
            <pc:sldMk cId="2973060854" sldId="273"/>
            <ac:picMk id="46" creationId="{ED0163C0-8C67-F463-CE0F-0B423D0D5D35}"/>
          </ac:picMkLst>
        </pc:picChg>
        <pc:picChg chg="add mod">
          <ac:chgData name="Magnus Elgaard Petersen" userId="88332286b8052d1b" providerId="LiveId" clId="{FDEB9E7F-B223-46A8-A206-00FE8A158AEA}" dt="2024-02-15T12:18:47.489" v="1011"/>
          <ac:picMkLst>
            <pc:docMk/>
            <pc:sldMk cId="2973060854" sldId="273"/>
            <ac:picMk id="47" creationId="{C270388D-8583-E29D-EDFD-F23E50A35450}"/>
          </ac:picMkLst>
        </pc:picChg>
        <pc:picChg chg="add mod">
          <ac:chgData name="Magnus Elgaard Petersen" userId="88332286b8052d1b" providerId="LiveId" clId="{FDEB9E7F-B223-46A8-A206-00FE8A158AEA}" dt="2024-02-15T12:18:51.019" v="1012"/>
          <ac:picMkLst>
            <pc:docMk/>
            <pc:sldMk cId="2973060854" sldId="273"/>
            <ac:picMk id="48" creationId="{3D6182DE-3247-86C9-368C-86083DB498E9}"/>
          </ac:picMkLst>
        </pc:picChg>
        <pc:picChg chg="add mod">
          <ac:chgData name="Magnus Elgaard Petersen" userId="88332286b8052d1b" providerId="LiveId" clId="{FDEB9E7F-B223-46A8-A206-00FE8A158AEA}" dt="2024-02-15T12:18:55.986" v="1014"/>
          <ac:picMkLst>
            <pc:docMk/>
            <pc:sldMk cId="2973060854" sldId="273"/>
            <ac:picMk id="49" creationId="{29F13109-3AC4-A2FB-B84C-B14468D5F5FB}"/>
          </ac:picMkLst>
        </pc:picChg>
      </pc:sldChg>
      <pc:sldChg chg="addSp delSp modSp add mod ord setBg">
        <pc:chgData name="Magnus Elgaard Petersen" userId="88332286b8052d1b" providerId="LiveId" clId="{FDEB9E7F-B223-46A8-A206-00FE8A158AEA}" dt="2024-02-15T12:25:47.075" v="1177" actId="1076"/>
        <pc:sldMkLst>
          <pc:docMk/>
          <pc:sldMk cId="4069952786" sldId="274"/>
        </pc:sldMkLst>
        <pc:picChg chg="add mod">
          <ac:chgData name="Magnus Elgaard Petersen" userId="88332286b8052d1b" providerId="LiveId" clId="{FDEB9E7F-B223-46A8-A206-00FE8A158AEA}" dt="2024-02-15T12:25:47.075" v="1177" actId="1076"/>
          <ac:picMkLst>
            <pc:docMk/>
            <pc:sldMk cId="4069952786" sldId="274"/>
            <ac:picMk id="9" creationId="{D8250BCD-53B8-D337-1ED7-F83085583C3E}"/>
          </ac:picMkLst>
        </pc:picChg>
        <pc:picChg chg="del">
          <ac:chgData name="Magnus Elgaard Petersen" userId="88332286b8052d1b" providerId="LiveId" clId="{FDEB9E7F-B223-46A8-A206-00FE8A158AEA}" dt="2024-02-14T15:57:23.999" v="857" actId="478"/>
          <ac:picMkLst>
            <pc:docMk/>
            <pc:sldMk cId="4069952786" sldId="274"/>
            <ac:picMk id="21" creationId="{C7B81AA4-45E4-9838-07FD-7BA9E6EF9A42}"/>
          </ac:picMkLst>
        </pc:picChg>
        <pc:picChg chg="del mod">
          <ac:chgData name="Magnus Elgaard Petersen" userId="88332286b8052d1b" providerId="LiveId" clId="{FDEB9E7F-B223-46A8-A206-00FE8A158AEA}" dt="2024-02-15T12:25:38.527" v="1169" actId="478"/>
          <ac:picMkLst>
            <pc:docMk/>
            <pc:sldMk cId="4069952786" sldId="274"/>
            <ac:picMk id="30" creationId="{9534F0FB-114A-3648-2787-B131202902AA}"/>
          </ac:picMkLst>
        </pc:picChg>
        <pc:picChg chg="add del mod">
          <ac:chgData name="Magnus Elgaard Petersen" userId="88332286b8052d1b" providerId="LiveId" clId="{FDEB9E7F-B223-46A8-A206-00FE8A158AEA}" dt="2024-02-15T10:59:20.820" v="924" actId="478"/>
          <ac:picMkLst>
            <pc:docMk/>
            <pc:sldMk cId="4069952786" sldId="274"/>
            <ac:picMk id="1026" creationId="{CF6E2AEE-763F-A969-3126-B970DF43336C}"/>
          </ac:picMkLst>
        </pc:picChg>
      </pc:sldChg>
      <pc:sldChg chg="addSp delSp modSp add mod setBg">
        <pc:chgData name="Magnus Elgaard Petersen" userId="88332286b8052d1b" providerId="LiveId" clId="{FDEB9E7F-B223-46A8-A206-00FE8A158AEA}" dt="2024-02-14T16:24:20.015" v="916" actId="167"/>
        <pc:sldMkLst>
          <pc:docMk/>
          <pc:sldMk cId="169358955" sldId="275"/>
        </pc:sldMkLst>
        <pc:spChg chg="add mod">
          <ac:chgData name="Magnus Elgaard Petersen" userId="88332286b8052d1b" providerId="LiveId" clId="{FDEB9E7F-B223-46A8-A206-00FE8A158AEA}" dt="2024-02-14T15:59:24.535" v="891" actId="1076"/>
          <ac:spMkLst>
            <pc:docMk/>
            <pc:sldMk cId="169358955" sldId="275"/>
            <ac:spMk id="2" creationId="{B193F0C1-468B-C23C-8272-F7F513BA39AE}"/>
          </ac:spMkLst>
        </pc:spChg>
        <pc:spChg chg="add mod ord">
          <ac:chgData name="Magnus Elgaard Petersen" userId="88332286b8052d1b" providerId="LiveId" clId="{FDEB9E7F-B223-46A8-A206-00FE8A158AEA}" dt="2024-02-14T16:24:20.015" v="916" actId="167"/>
          <ac:spMkLst>
            <pc:docMk/>
            <pc:sldMk cId="169358955" sldId="275"/>
            <ac:spMk id="3" creationId="{F39055E6-D924-4DA3-10EC-3CDBCC91287A}"/>
          </ac:spMkLst>
        </pc:spChg>
        <pc:grpChg chg="del mod">
          <ac:chgData name="Magnus Elgaard Petersen" userId="88332286b8052d1b" providerId="LiveId" clId="{FDEB9E7F-B223-46A8-A206-00FE8A158AEA}" dt="2024-02-14T15:58:21.105" v="870" actId="478"/>
          <ac:grpSpMkLst>
            <pc:docMk/>
            <pc:sldMk cId="169358955" sldId="275"/>
            <ac:grpSpMk id="23" creationId="{E82800AC-4179-2ABF-4FBA-FEE087B0DAE0}"/>
          </ac:grpSpMkLst>
        </pc:grpChg>
        <pc:grpChg chg="del">
          <ac:chgData name="Magnus Elgaard Petersen" userId="88332286b8052d1b" providerId="LiveId" clId="{FDEB9E7F-B223-46A8-A206-00FE8A158AEA}" dt="2024-02-14T15:58:21.511" v="871" actId="478"/>
          <ac:grpSpMkLst>
            <pc:docMk/>
            <pc:sldMk cId="169358955" sldId="275"/>
            <ac:grpSpMk id="24" creationId="{53801393-E148-A788-76D6-845B421FC9F2}"/>
          </ac:grpSpMkLst>
        </pc:grpChg>
        <pc:grpChg chg="del mod">
          <ac:chgData name="Magnus Elgaard Petersen" userId="88332286b8052d1b" providerId="LiveId" clId="{FDEB9E7F-B223-46A8-A206-00FE8A158AEA}" dt="2024-02-14T15:58:31.102" v="873" actId="478"/>
          <ac:grpSpMkLst>
            <pc:docMk/>
            <pc:sldMk cId="169358955" sldId="275"/>
            <ac:grpSpMk id="25" creationId="{4D0420B6-1BB9-6339-3422-6FB1970F2CD9}"/>
          </ac:grpSpMkLst>
        </pc:grpChg>
        <pc:grpChg chg="add del mod">
          <ac:chgData name="Magnus Elgaard Petersen" userId="88332286b8052d1b" providerId="LiveId" clId="{FDEB9E7F-B223-46A8-A206-00FE8A158AEA}" dt="2024-02-14T15:58:28.455" v="872" actId="1076"/>
          <ac:grpSpMkLst>
            <pc:docMk/>
            <pc:sldMk cId="169358955" sldId="275"/>
            <ac:grpSpMk id="26" creationId="{991032FF-907F-0CEC-5007-0FDEA94C51E9}"/>
          </ac:grpSpMkLst>
        </pc:grpChg>
        <pc:grpChg chg="del mod">
          <ac:chgData name="Magnus Elgaard Petersen" userId="88332286b8052d1b" providerId="LiveId" clId="{FDEB9E7F-B223-46A8-A206-00FE8A158AEA}" dt="2024-02-14T15:58:20.366" v="869" actId="478"/>
          <ac:grpSpMkLst>
            <pc:docMk/>
            <pc:sldMk cId="169358955" sldId="275"/>
            <ac:grpSpMk id="31" creationId="{4F74C233-2823-56E6-6772-F823C37E932A}"/>
          </ac:grpSpMkLst>
        </pc:grpChg>
        <pc:picChg chg="mod">
          <ac:chgData name="Magnus Elgaard Petersen" userId="88332286b8052d1b" providerId="LiveId" clId="{FDEB9E7F-B223-46A8-A206-00FE8A158AEA}" dt="2024-02-14T15:58:37.403" v="876" actId="1076"/>
          <ac:picMkLst>
            <pc:docMk/>
            <pc:sldMk cId="169358955" sldId="275"/>
            <ac:picMk id="9" creationId="{17FA816A-CBA4-19EE-2C0B-DFD52F09CD4F}"/>
          </ac:picMkLst>
        </pc:picChg>
      </pc:sldChg>
      <pc:sldChg chg="add del setBg">
        <pc:chgData name="Magnus Elgaard Petersen" userId="88332286b8052d1b" providerId="LiveId" clId="{FDEB9E7F-B223-46A8-A206-00FE8A158AEA}" dt="2024-02-15T11:15:51.884" v="939"/>
        <pc:sldMkLst>
          <pc:docMk/>
          <pc:sldMk cId="1597177985" sldId="276"/>
        </pc:sldMkLst>
      </pc:sldChg>
      <pc:sldChg chg="addSp delSp modSp add mod setBg">
        <pc:chgData name="Magnus Elgaard Petersen" userId="88332286b8052d1b" providerId="LiveId" clId="{FDEB9E7F-B223-46A8-A206-00FE8A158AEA}" dt="2024-02-15T11:17:29.905" v="970" actId="1076"/>
        <pc:sldMkLst>
          <pc:docMk/>
          <pc:sldMk cId="3001452329" sldId="276"/>
        </pc:sldMkLst>
        <pc:spChg chg="add del mod">
          <ac:chgData name="Magnus Elgaard Petersen" userId="88332286b8052d1b" providerId="LiveId" clId="{FDEB9E7F-B223-46A8-A206-00FE8A158AEA}" dt="2024-02-15T11:16:21.316" v="945" actId="478"/>
          <ac:spMkLst>
            <pc:docMk/>
            <pc:sldMk cId="3001452329" sldId="276"/>
            <ac:spMk id="2" creationId="{66A03BC7-FE08-99DF-B7EE-72A66F536F8A}"/>
          </ac:spMkLst>
        </pc:spChg>
        <pc:spChg chg="mod">
          <ac:chgData name="Magnus Elgaard Petersen" userId="88332286b8052d1b" providerId="LiveId" clId="{FDEB9E7F-B223-46A8-A206-00FE8A158AEA}" dt="2024-02-15T11:16:11.831" v="944"/>
          <ac:spMkLst>
            <pc:docMk/>
            <pc:sldMk cId="3001452329" sldId="276"/>
            <ac:spMk id="9" creationId="{EAB19FAB-AD3D-41A5-A6A2-960869A19052}"/>
          </ac:spMkLst>
        </pc:spChg>
        <pc:spChg chg="mod">
          <ac:chgData name="Magnus Elgaard Petersen" userId="88332286b8052d1b" providerId="LiveId" clId="{FDEB9E7F-B223-46A8-A206-00FE8A158AEA}" dt="2024-02-15T11:16:11.831" v="944"/>
          <ac:spMkLst>
            <pc:docMk/>
            <pc:sldMk cId="3001452329" sldId="276"/>
            <ac:spMk id="11" creationId="{110FB21D-A256-E8DB-AB42-B794EC840383}"/>
          </ac:spMkLst>
        </pc:spChg>
        <pc:spChg chg="mod">
          <ac:chgData name="Magnus Elgaard Petersen" userId="88332286b8052d1b" providerId="LiveId" clId="{FDEB9E7F-B223-46A8-A206-00FE8A158AEA}" dt="2024-02-15T11:16:11.831" v="944"/>
          <ac:spMkLst>
            <pc:docMk/>
            <pc:sldMk cId="3001452329" sldId="276"/>
            <ac:spMk id="13" creationId="{414814D7-FA5E-8E07-3F4E-EB3C896B1004}"/>
          </ac:spMkLst>
        </pc:spChg>
        <pc:spChg chg="mod">
          <ac:chgData name="Magnus Elgaard Petersen" userId="88332286b8052d1b" providerId="LiveId" clId="{FDEB9E7F-B223-46A8-A206-00FE8A158AEA}" dt="2024-02-15T11:16:11.831" v="944"/>
          <ac:spMkLst>
            <pc:docMk/>
            <pc:sldMk cId="3001452329" sldId="276"/>
            <ac:spMk id="14" creationId="{5C9512DA-5C13-3A84-9C10-784C5B1322FC}"/>
          </ac:spMkLst>
        </pc:spChg>
        <pc:spChg chg="mod">
          <ac:chgData name="Magnus Elgaard Petersen" userId="88332286b8052d1b" providerId="LiveId" clId="{FDEB9E7F-B223-46A8-A206-00FE8A158AEA}" dt="2024-02-15T11:16:11.831" v="944"/>
          <ac:spMkLst>
            <pc:docMk/>
            <pc:sldMk cId="3001452329" sldId="276"/>
            <ac:spMk id="17" creationId="{52147270-034E-14EC-E188-BAF43FFD5567}"/>
          </ac:spMkLst>
        </pc:spChg>
        <pc:spChg chg="mod">
          <ac:chgData name="Magnus Elgaard Petersen" userId="88332286b8052d1b" providerId="LiveId" clId="{FDEB9E7F-B223-46A8-A206-00FE8A158AEA}" dt="2024-02-15T11:16:11.831" v="944"/>
          <ac:spMkLst>
            <pc:docMk/>
            <pc:sldMk cId="3001452329" sldId="276"/>
            <ac:spMk id="18" creationId="{39167641-8342-846A-BC3F-AD351F751385}"/>
          </ac:spMkLst>
        </pc:spChg>
        <pc:spChg chg="mod">
          <ac:chgData name="Magnus Elgaard Petersen" userId="88332286b8052d1b" providerId="LiveId" clId="{FDEB9E7F-B223-46A8-A206-00FE8A158AEA}" dt="2024-02-15T11:16:11.831" v="944"/>
          <ac:spMkLst>
            <pc:docMk/>
            <pc:sldMk cId="3001452329" sldId="276"/>
            <ac:spMk id="22" creationId="{784DAB64-E5DF-B369-863D-9530585D70EC}"/>
          </ac:spMkLst>
        </pc:spChg>
        <pc:spChg chg="mod">
          <ac:chgData name="Magnus Elgaard Petersen" userId="88332286b8052d1b" providerId="LiveId" clId="{FDEB9E7F-B223-46A8-A206-00FE8A158AEA}" dt="2024-02-15T11:16:11.831" v="944"/>
          <ac:spMkLst>
            <pc:docMk/>
            <pc:sldMk cId="3001452329" sldId="276"/>
            <ac:spMk id="23" creationId="{7EFBBD7F-CB79-8DE6-A94E-7544D5153027}"/>
          </ac:spMkLst>
        </pc:spChg>
        <pc:spChg chg="add del mod">
          <ac:chgData name="Magnus Elgaard Petersen" userId="88332286b8052d1b" providerId="LiveId" clId="{FDEB9E7F-B223-46A8-A206-00FE8A158AEA}" dt="2024-02-15T11:16:21.316" v="945" actId="478"/>
          <ac:spMkLst>
            <pc:docMk/>
            <pc:sldMk cId="3001452329" sldId="276"/>
            <ac:spMk id="25" creationId="{C4D5B40E-EAA4-E177-1427-736B77FE7D48}"/>
          </ac:spMkLst>
        </pc:spChg>
        <pc:spChg chg="add del mod">
          <ac:chgData name="Magnus Elgaard Petersen" userId="88332286b8052d1b" providerId="LiveId" clId="{FDEB9E7F-B223-46A8-A206-00FE8A158AEA}" dt="2024-02-15T11:16:21.316" v="945" actId="478"/>
          <ac:spMkLst>
            <pc:docMk/>
            <pc:sldMk cId="3001452329" sldId="276"/>
            <ac:spMk id="26" creationId="{6B4C276A-068B-6A8C-279B-F5E3397D9248}"/>
          </ac:spMkLst>
        </pc:spChg>
        <pc:spChg chg="mod">
          <ac:chgData name="Magnus Elgaard Petersen" userId="88332286b8052d1b" providerId="LiveId" clId="{FDEB9E7F-B223-46A8-A206-00FE8A158AEA}" dt="2024-02-15T11:16:21.540" v="946"/>
          <ac:spMkLst>
            <pc:docMk/>
            <pc:sldMk cId="3001452329" sldId="276"/>
            <ac:spMk id="29" creationId="{BB46443B-3901-D070-5F09-5F3B567CC9BB}"/>
          </ac:spMkLst>
        </pc:spChg>
        <pc:spChg chg="mod">
          <ac:chgData name="Magnus Elgaard Petersen" userId="88332286b8052d1b" providerId="LiveId" clId="{FDEB9E7F-B223-46A8-A206-00FE8A158AEA}" dt="2024-02-15T11:16:21.540" v="946"/>
          <ac:spMkLst>
            <pc:docMk/>
            <pc:sldMk cId="3001452329" sldId="276"/>
            <ac:spMk id="30" creationId="{724DB1AF-B737-CE4C-C9EE-5E4582BE0D42}"/>
          </ac:spMkLst>
        </pc:spChg>
        <pc:spChg chg="mod">
          <ac:chgData name="Magnus Elgaard Petersen" userId="88332286b8052d1b" providerId="LiveId" clId="{FDEB9E7F-B223-46A8-A206-00FE8A158AEA}" dt="2024-02-15T11:16:21.540" v="946"/>
          <ac:spMkLst>
            <pc:docMk/>
            <pc:sldMk cId="3001452329" sldId="276"/>
            <ac:spMk id="32" creationId="{961A7F02-4901-78BC-6FCC-C2D14F7BA8B6}"/>
          </ac:spMkLst>
        </pc:spChg>
        <pc:spChg chg="mod">
          <ac:chgData name="Magnus Elgaard Petersen" userId="88332286b8052d1b" providerId="LiveId" clId="{FDEB9E7F-B223-46A8-A206-00FE8A158AEA}" dt="2024-02-15T11:16:21.540" v="946"/>
          <ac:spMkLst>
            <pc:docMk/>
            <pc:sldMk cId="3001452329" sldId="276"/>
            <ac:spMk id="33" creationId="{FD3B66CE-8FC8-3AF7-7A19-659C72B8A842}"/>
          </ac:spMkLst>
        </pc:spChg>
        <pc:spChg chg="mod">
          <ac:chgData name="Magnus Elgaard Petersen" userId="88332286b8052d1b" providerId="LiveId" clId="{FDEB9E7F-B223-46A8-A206-00FE8A158AEA}" dt="2024-02-15T11:16:21.540" v="946"/>
          <ac:spMkLst>
            <pc:docMk/>
            <pc:sldMk cId="3001452329" sldId="276"/>
            <ac:spMk id="36" creationId="{82DEDA8B-51D0-2061-B95E-83F217D130A1}"/>
          </ac:spMkLst>
        </pc:spChg>
        <pc:spChg chg="mod">
          <ac:chgData name="Magnus Elgaard Petersen" userId="88332286b8052d1b" providerId="LiveId" clId="{FDEB9E7F-B223-46A8-A206-00FE8A158AEA}" dt="2024-02-15T11:16:21.540" v="946"/>
          <ac:spMkLst>
            <pc:docMk/>
            <pc:sldMk cId="3001452329" sldId="276"/>
            <ac:spMk id="37" creationId="{C75BF6D2-D2C9-9D18-9B41-1E71688B4ECD}"/>
          </ac:spMkLst>
        </pc:spChg>
        <pc:spChg chg="mod">
          <ac:chgData name="Magnus Elgaard Petersen" userId="88332286b8052d1b" providerId="LiveId" clId="{FDEB9E7F-B223-46A8-A206-00FE8A158AEA}" dt="2024-02-15T11:16:21.540" v="946"/>
          <ac:spMkLst>
            <pc:docMk/>
            <pc:sldMk cId="3001452329" sldId="276"/>
            <ac:spMk id="38" creationId="{24CC44F0-030D-B31A-0210-598E9D0456A3}"/>
          </ac:spMkLst>
        </pc:spChg>
        <pc:spChg chg="mod">
          <ac:chgData name="Magnus Elgaard Petersen" userId="88332286b8052d1b" providerId="LiveId" clId="{FDEB9E7F-B223-46A8-A206-00FE8A158AEA}" dt="2024-02-15T11:16:21.540" v="946"/>
          <ac:spMkLst>
            <pc:docMk/>
            <pc:sldMk cId="3001452329" sldId="276"/>
            <ac:spMk id="39" creationId="{309FDD19-6595-70D1-564E-EF0F8338AFFA}"/>
          </ac:spMkLst>
        </pc:spChg>
        <pc:spChg chg="mod">
          <ac:chgData name="Magnus Elgaard Petersen" userId="88332286b8052d1b" providerId="LiveId" clId="{FDEB9E7F-B223-46A8-A206-00FE8A158AEA}" dt="2024-02-15T11:16:29.717" v="948" actId="403"/>
          <ac:spMkLst>
            <pc:docMk/>
            <pc:sldMk cId="3001452329" sldId="276"/>
            <ac:spMk id="41" creationId="{F9945635-A1E0-8DEA-B835-9FFC0E1AE6E2}"/>
          </ac:spMkLst>
        </pc:spChg>
        <pc:spChg chg="mod">
          <ac:chgData name="Magnus Elgaard Petersen" userId="88332286b8052d1b" providerId="LiveId" clId="{FDEB9E7F-B223-46A8-A206-00FE8A158AEA}" dt="2024-02-15T11:16:29.717" v="948" actId="403"/>
          <ac:spMkLst>
            <pc:docMk/>
            <pc:sldMk cId="3001452329" sldId="276"/>
            <ac:spMk id="42" creationId="{CCB3A264-F5D1-15F1-AF66-3019AF25A668}"/>
          </ac:spMkLst>
        </pc:spChg>
        <pc:spChg chg="mod">
          <ac:chgData name="Magnus Elgaard Petersen" userId="88332286b8052d1b" providerId="LiveId" clId="{FDEB9E7F-B223-46A8-A206-00FE8A158AEA}" dt="2024-02-15T11:16:29.717" v="948" actId="403"/>
          <ac:spMkLst>
            <pc:docMk/>
            <pc:sldMk cId="3001452329" sldId="276"/>
            <ac:spMk id="44" creationId="{E339309D-B46A-703C-1C66-816246B0BE6A}"/>
          </ac:spMkLst>
        </pc:spChg>
        <pc:spChg chg="del">
          <ac:chgData name="Magnus Elgaard Petersen" userId="88332286b8052d1b" providerId="LiveId" clId="{FDEB9E7F-B223-46A8-A206-00FE8A158AEA}" dt="2024-02-15T11:16:09.852" v="942" actId="478"/>
          <ac:spMkLst>
            <pc:docMk/>
            <pc:sldMk cId="3001452329" sldId="276"/>
            <ac:spMk id="45" creationId="{7972BA11-0564-09A3-5A8C-31D378E8BB5F}"/>
          </ac:spMkLst>
        </pc:spChg>
        <pc:spChg chg="mod">
          <ac:chgData name="Magnus Elgaard Petersen" userId="88332286b8052d1b" providerId="LiveId" clId="{FDEB9E7F-B223-46A8-A206-00FE8A158AEA}" dt="2024-02-15T11:16:29.717" v="948" actId="403"/>
          <ac:spMkLst>
            <pc:docMk/>
            <pc:sldMk cId="3001452329" sldId="276"/>
            <ac:spMk id="47" creationId="{C38739A6-2593-3333-5689-BB8D43A357C3}"/>
          </ac:spMkLst>
        </pc:spChg>
        <pc:spChg chg="mod">
          <ac:chgData name="Magnus Elgaard Petersen" userId="88332286b8052d1b" providerId="LiveId" clId="{FDEB9E7F-B223-46A8-A206-00FE8A158AEA}" dt="2024-02-15T11:16:29.717" v="948" actId="403"/>
          <ac:spMkLst>
            <pc:docMk/>
            <pc:sldMk cId="3001452329" sldId="276"/>
            <ac:spMk id="49" creationId="{39F92F76-8896-5632-16C8-B252BEFD06D9}"/>
          </ac:spMkLst>
        </pc:spChg>
        <pc:spChg chg="mod">
          <ac:chgData name="Magnus Elgaard Petersen" userId="88332286b8052d1b" providerId="LiveId" clId="{FDEB9E7F-B223-46A8-A206-00FE8A158AEA}" dt="2024-02-15T11:16:29.717" v="948" actId="403"/>
          <ac:spMkLst>
            <pc:docMk/>
            <pc:sldMk cId="3001452329" sldId="276"/>
            <ac:spMk id="50" creationId="{58CC18C8-800E-58EB-C11F-7D94D5654203}"/>
          </ac:spMkLst>
        </pc:spChg>
        <pc:spChg chg="mod">
          <ac:chgData name="Magnus Elgaard Petersen" userId="88332286b8052d1b" providerId="LiveId" clId="{FDEB9E7F-B223-46A8-A206-00FE8A158AEA}" dt="2024-02-15T11:16:29.717" v="948" actId="403"/>
          <ac:spMkLst>
            <pc:docMk/>
            <pc:sldMk cId="3001452329" sldId="276"/>
            <ac:spMk id="52" creationId="{330283BF-F940-C45D-2038-A8A51BC94364}"/>
          </ac:spMkLst>
        </pc:spChg>
        <pc:spChg chg="mod">
          <ac:chgData name="Magnus Elgaard Petersen" userId="88332286b8052d1b" providerId="LiveId" clId="{FDEB9E7F-B223-46A8-A206-00FE8A158AEA}" dt="2024-02-15T11:16:29.717" v="948" actId="403"/>
          <ac:spMkLst>
            <pc:docMk/>
            <pc:sldMk cId="3001452329" sldId="276"/>
            <ac:spMk id="53" creationId="{FBD655CA-5817-7045-870F-FB160F53C628}"/>
          </ac:spMkLst>
        </pc:spChg>
        <pc:spChg chg="add mod">
          <ac:chgData name="Magnus Elgaard Petersen" userId="88332286b8052d1b" providerId="LiveId" clId="{FDEB9E7F-B223-46A8-A206-00FE8A158AEA}" dt="2024-02-15T11:17:18.862" v="963" actId="1076"/>
          <ac:spMkLst>
            <pc:docMk/>
            <pc:sldMk cId="3001452329" sldId="276"/>
            <ac:spMk id="54" creationId="{476ECBB4-53D7-E137-7480-C96530A9850B}"/>
          </ac:spMkLst>
        </pc:spChg>
        <pc:grpChg chg="add del mod">
          <ac:chgData name="Magnus Elgaard Petersen" userId="88332286b8052d1b" providerId="LiveId" clId="{FDEB9E7F-B223-46A8-A206-00FE8A158AEA}" dt="2024-02-15T11:16:21.316" v="945" actId="478"/>
          <ac:grpSpMkLst>
            <pc:docMk/>
            <pc:sldMk cId="3001452329" sldId="276"/>
            <ac:grpSpMk id="3" creationId="{56A5C9DA-1857-408C-01A0-51DDE277C4E5}"/>
          </ac:grpSpMkLst>
        </pc:grpChg>
        <pc:grpChg chg="del">
          <ac:chgData name="Magnus Elgaard Petersen" userId="88332286b8052d1b" providerId="LiveId" clId="{FDEB9E7F-B223-46A8-A206-00FE8A158AEA}" dt="2024-02-15T11:16:11.496" v="943" actId="478"/>
          <ac:grpSpMkLst>
            <pc:docMk/>
            <pc:sldMk cId="3001452329" sldId="276"/>
            <ac:grpSpMk id="4" creationId="{762A1240-D041-025B-4D9F-3B9BF081655A}"/>
          </ac:grpSpMkLst>
        </pc:grpChg>
        <pc:grpChg chg="add del mod">
          <ac:chgData name="Magnus Elgaard Petersen" userId="88332286b8052d1b" providerId="LiveId" clId="{FDEB9E7F-B223-46A8-A206-00FE8A158AEA}" dt="2024-02-15T11:16:21.316" v="945" actId="478"/>
          <ac:grpSpMkLst>
            <pc:docMk/>
            <pc:sldMk cId="3001452329" sldId="276"/>
            <ac:grpSpMk id="12" creationId="{3C7BFD5D-51A5-4501-8663-2152DEC70759}"/>
          </ac:grpSpMkLst>
        </pc:grpChg>
        <pc:grpChg chg="add mod">
          <ac:chgData name="Magnus Elgaard Petersen" userId="88332286b8052d1b" providerId="LiveId" clId="{FDEB9E7F-B223-46A8-A206-00FE8A158AEA}" dt="2024-02-15T11:16:11.831" v="944"/>
          <ac:grpSpMkLst>
            <pc:docMk/>
            <pc:sldMk cId="3001452329" sldId="276"/>
            <ac:grpSpMk id="16" creationId="{888C1289-D59B-06CB-0832-080E9DC3E18C}"/>
          </ac:grpSpMkLst>
        </pc:grpChg>
        <pc:grpChg chg="del">
          <ac:chgData name="Magnus Elgaard Petersen" userId="88332286b8052d1b" providerId="LiveId" clId="{FDEB9E7F-B223-46A8-A206-00FE8A158AEA}" dt="2024-02-15T11:16:09.852" v="942" actId="478"/>
          <ac:grpSpMkLst>
            <pc:docMk/>
            <pc:sldMk cId="3001452329" sldId="276"/>
            <ac:grpSpMk id="19" creationId="{A4F8B869-9BF6-24D8-381F-974803BAD8E4}"/>
          </ac:grpSpMkLst>
        </pc:grpChg>
        <pc:grpChg chg="add mod">
          <ac:chgData name="Magnus Elgaard Petersen" userId="88332286b8052d1b" providerId="LiveId" clId="{FDEB9E7F-B223-46A8-A206-00FE8A158AEA}" dt="2024-02-15T11:16:21.540" v="946"/>
          <ac:grpSpMkLst>
            <pc:docMk/>
            <pc:sldMk cId="3001452329" sldId="276"/>
            <ac:grpSpMk id="28" creationId="{E434F7F4-B284-C0EA-24B7-8A6755560CDF}"/>
          </ac:grpSpMkLst>
        </pc:grpChg>
        <pc:grpChg chg="add mod">
          <ac:chgData name="Magnus Elgaard Petersen" userId="88332286b8052d1b" providerId="LiveId" clId="{FDEB9E7F-B223-46A8-A206-00FE8A158AEA}" dt="2024-02-15T11:16:21.540" v="946"/>
          <ac:grpSpMkLst>
            <pc:docMk/>
            <pc:sldMk cId="3001452329" sldId="276"/>
            <ac:grpSpMk id="31" creationId="{10F37C73-39B9-00C3-39FC-9886A09C0010}"/>
          </ac:grpSpMkLst>
        </pc:grpChg>
        <pc:grpChg chg="add mod">
          <ac:chgData name="Magnus Elgaard Petersen" userId="88332286b8052d1b" providerId="LiveId" clId="{FDEB9E7F-B223-46A8-A206-00FE8A158AEA}" dt="2024-02-15T11:16:21.540" v="946"/>
          <ac:grpSpMkLst>
            <pc:docMk/>
            <pc:sldMk cId="3001452329" sldId="276"/>
            <ac:grpSpMk id="35" creationId="{17FF7BA4-2C7E-62A5-62B4-F0213970B99C}"/>
          </ac:grpSpMkLst>
        </pc:grpChg>
        <pc:grpChg chg="add mod">
          <ac:chgData name="Magnus Elgaard Petersen" userId="88332286b8052d1b" providerId="LiveId" clId="{FDEB9E7F-B223-46A8-A206-00FE8A158AEA}" dt="2024-02-15T11:17:28.342" v="969" actId="1076"/>
          <ac:grpSpMkLst>
            <pc:docMk/>
            <pc:sldMk cId="3001452329" sldId="276"/>
            <ac:grpSpMk id="40" creationId="{59834CE7-3920-72C8-718E-B72D7EF677E6}"/>
          </ac:grpSpMkLst>
        </pc:grpChg>
        <pc:grpChg chg="add mod">
          <ac:chgData name="Magnus Elgaard Petersen" userId="88332286b8052d1b" providerId="LiveId" clId="{FDEB9E7F-B223-46A8-A206-00FE8A158AEA}" dt="2024-02-15T11:17:28.342" v="969" actId="1076"/>
          <ac:grpSpMkLst>
            <pc:docMk/>
            <pc:sldMk cId="3001452329" sldId="276"/>
            <ac:grpSpMk id="43" creationId="{E74AC458-EDC9-4091-0BEB-2A8ABA9E5F06}"/>
          </ac:grpSpMkLst>
        </pc:grpChg>
        <pc:grpChg chg="add mod">
          <ac:chgData name="Magnus Elgaard Petersen" userId="88332286b8052d1b" providerId="LiveId" clId="{FDEB9E7F-B223-46A8-A206-00FE8A158AEA}" dt="2024-02-15T11:17:28.342" v="969" actId="1076"/>
          <ac:grpSpMkLst>
            <pc:docMk/>
            <pc:sldMk cId="3001452329" sldId="276"/>
            <ac:grpSpMk id="48" creationId="{79845FF6-A2F1-998C-4235-FA2D64AA8B43}"/>
          </ac:grpSpMkLst>
        </pc:grpChg>
        <pc:grpChg chg="add mod">
          <ac:chgData name="Magnus Elgaard Petersen" userId="88332286b8052d1b" providerId="LiveId" clId="{FDEB9E7F-B223-46A8-A206-00FE8A158AEA}" dt="2024-02-15T11:17:28.342" v="969" actId="1076"/>
          <ac:grpSpMkLst>
            <pc:docMk/>
            <pc:sldMk cId="3001452329" sldId="276"/>
            <ac:grpSpMk id="51" creationId="{EE16CA6D-CFB1-950B-0381-D2377F0CAD00}"/>
          </ac:grpSpMkLst>
        </pc:grpChg>
        <pc:picChg chg="del">
          <ac:chgData name="Magnus Elgaard Petersen" userId="88332286b8052d1b" providerId="LiveId" clId="{FDEB9E7F-B223-46A8-A206-00FE8A158AEA}" dt="2024-02-15T11:16:09.852" v="942" actId="478"/>
          <ac:picMkLst>
            <pc:docMk/>
            <pc:sldMk cId="3001452329" sldId="276"/>
            <ac:picMk id="10" creationId="{771CD944-DE8A-9AA4-FC56-E0642E34EBC2}"/>
          </ac:picMkLst>
        </pc:picChg>
        <pc:picChg chg="add del mod">
          <ac:chgData name="Magnus Elgaard Petersen" userId="88332286b8052d1b" providerId="LiveId" clId="{FDEB9E7F-B223-46A8-A206-00FE8A158AEA}" dt="2024-02-15T11:16:21.316" v="945" actId="478"/>
          <ac:picMkLst>
            <pc:docMk/>
            <pc:sldMk cId="3001452329" sldId="276"/>
            <ac:picMk id="15" creationId="{2232E7E2-FF6F-4BCC-CAB7-0CC6D29E6101}"/>
          </ac:picMkLst>
        </pc:picChg>
        <pc:picChg chg="add del mod">
          <ac:chgData name="Magnus Elgaard Petersen" userId="88332286b8052d1b" providerId="LiveId" clId="{FDEB9E7F-B223-46A8-A206-00FE8A158AEA}" dt="2024-02-15T11:16:21.316" v="945" actId="478"/>
          <ac:picMkLst>
            <pc:docMk/>
            <pc:sldMk cId="3001452329" sldId="276"/>
            <ac:picMk id="24" creationId="{75C39EA6-60CF-AA87-6AE5-CCADB7594566}"/>
          </ac:picMkLst>
        </pc:picChg>
        <pc:picChg chg="add del mod">
          <ac:chgData name="Magnus Elgaard Petersen" userId="88332286b8052d1b" providerId="LiveId" clId="{FDEB9E7F-B223-46A8-A206-00FE8A158AEA}" dt="2024-02-15T11:16:21.316" v="945" actId="478"/>
          <ac:picMkLst>
            <pc:docMk/>
            <pc:sldMk cId="3001452329" sldId="276"/>
            <ac:picMk id="27" creationId="{2E523EA0-EA45-58AE-8CD1-985A0B6DA176}"/>
          </ac:picMkLst>
        </pc:picChg>
        <pc:picChg chg="add mod">
          <ac:chgData name="Magnus Elgaard Petersen" userId="88332286b8052d1b" providerId="LiveId" clId="{FDEB9E7F-B223-46A8-A206-00FE8A158AEA}" dt="2024-02-15T11:16:21.540" v="946"/>
          <ac:picMkLst>
            <pc:docMk/>
            <pc:sldMk cId="3001452329" sldId="276"/>
            <ac:picMk id="34" creationId="{E97117BF-B369-FE9C-4790-6193493BE54A}"/>
          </ac:picMkLst>
        </pc:picChg>
        <pc:picChg chg="add mod">
          <ac:chgData name="Magnus Elgaard Petersen" userId="88332286b8052d1b" providerId="LiveId" clId="{FDEB9E7F-B223-46A8-A206-00FE8A158AEA}" dt="2024-02-15T11:17:23.383" v="968" actId="1076"/>
          <ac:picMkLst>
            <pc:docMk/>
            <pc:sldMk cId="3001452329" sldId="276"/>
            <ac:picMk id="55" creationId="{EFB71F2F-C8A8-044D-AE37-476E93F24B4B}"/>
          </ac:picMkLst>
        </pc:picChg>
        <pc:picChg chg="add mod">
          <ac:chgData name="Magnus Elgaard Petersen" userId="88332286b8052d1b" providerId="LiveId" clId="{FDEB9E7F-B223-46A8-A206-00FE8A158AEA}" dt="2024-02-15T11:16:21.540" v="946"/>
          <ac:picMkLst>
            <pc:docMk/>
            <pc:sldMk cId="3001452329" sldId="276"/>
            <ac:picMk id="56" creationId="{57A8E304-B087-BEDF-480C-415C95E03419}"/>
          </ac:picMkLst>
        </pc:picChg>
        <pc:picChg chg="add mod ord">
          <ac:chgData name="Magnus Elgaard Petersen" userId="88332286b8052d1b" providerId="LiveId" clId="{FDEB9E7F-B223-46A8-A206-00FE8A158AEA}" dt="2024-02-15T11:17:29.905" v="970" actId="1076"/>
          <ac:picMkLst>
            <pc:docMk/>
            <pc:sldMk cId="3001452329" sldId="276"/>
            <ac:picMk id="57" creationId="{8DC5B351-FF63-C4B3-A106-B50FDD5B5372}"/>
          </ac:picMkLst>
        </pc:picChg>
        <pc:picChg chg="del">
          <ac:chgData name="Magnus Elgaard Petersen" userId="88332286b8052d1b" providerId="LiveId" clId="{FDEB9E7F-B223-46A8-A206-00FE8A158AEA}" dt="2024-02-15T11:16:09.852" v="942" actId="478"/>
          <ac:picMkLst>
            <pc:docMk/>
            <pc:sldMk cId="3001452329" sldId="276"/>
            <ac:picMk id="2052" creationId="{EB7A036B-5477-0A54-789F-FEE75404415B}"/>
          </ac:picMkLst>
        </pc:picChg>
      </pc:sldChg>
      <pc:sldChg chg="addSp delSp modSp add mod setBg">
        <pc:chgData name="Magnus Elgaard Petersen" userId="88332286b8052d1b" providerId="LiveId" clId="{FDEB9E7F-B223-46A8-A206-00FE8A158AEA}" dt="2024-02-15T12:24:42.904" v="1153" actId="14100"/>
        <pc:sldMkLst>
          <pc:docMk/>
          <pc:sldMk cId="3107030373" sldId="277"/>
        </pc:sldMkLst>
        <pc:picChg chg="add del mod">
          <ac:chgData name="Magnus Elgaard Petersen" userId="88332286b8052d1b" providerId="LiveId" clId="{FDEB9E7F-B223-46A8-A206-00FE8A158AEA}" dt="2024-02-15T12:20:49.955" v="1077" actId="478"/>
          <ac:picMkLst>
            <pc:docMk/>
            <pc:sldMk cId="3107030373" sldId="277"/>
            <ac:picMk id="2" creationId="{3D533E79-DA8D-B2E9-DA73-43A36FACA3D9}"/>
          </ac:picMkLst>
        </pc:picChg>
        <pc:picChg chg="add del">
          <ac:chgData name="Magnus Elgaard Petersen" userId="88332286b8052d1b" providerId="LiveId" clId="{FDEB9E7F-B223-46A8-A206-00FE8A158AEA}" dt="2024-02-15T12:23:04.602" v="1118" actId="478"/>
          <ac:picMkLst>
            <pc:docMk/>
            <pc:sldMk cId="3107030373" sldId="277"/>
            <ac:picMk id="10" creationId="{EA90F05F-B020-14D3-C214-99D6079DCC1F}"/>
          </ac:picMkLst>
        </pc:picChg>
        <pc:picChg chg="add del">
          <ac:chgData name="Magnus Elgaard Petersen" userId="88332286b8052d1b" providerId="LiveId" clId="{FDEB9E7F-B223-46A8-A206-00FE8A158AEA}" dt="2024-02-15T12:20:24.234" v="1063" actId="478"/>
          <ac:picMkLst>
            <pc:docMk/>
            <pc:sldMk cId="3107030373" sldId="277"/>
            <ac:picMk id="21" creationId="{14CD56B7-04D4-3DF8-B95D-CD122D7E34B8}"/>
          </ac:picMkLst>
        </pc:picChg>
        <pc:picChg chg="add del">
          <ac:chgData name="Magnus Elgaard Petersen" userId="88332286b8052d1b" providerId="LiveId" clId="{FDEB9E7F-B223-46A8-A206-00FE8A158AEA}" dt="2024-02-15T12:20:24.073" v="1062" actId="478"/>
          <ac:picMkLst>
            <pc:docMk/>
            <pc:sldMk cId="3107030373" sldId="277"/>
            <ac:picMk id="44" creationId="{DF176C33-38A9-C67F-8531-305D855AC523}"/>
          </ac:picMkLst>
        </pc:picChg>
        <pc:picChg chg="mod">
          <ac:chgData name="Magnus Elgaard Petersen" userId="88332286b8052d1b" providerId="LiveId" clId="{FDEB9E7F-B223-46A8-A206-00FE8A158AEA}" dt="2024-02-15T12:24:42.904" v="1153" actId="14100"/>
          <ac:picMkLst>
            <pc:docMk/>
            <pc:sldMk cId="3107030373" sldId="277"/>
            <ac:picMk id="46" creationId="{6338ACF4-01F0-A12D-B20F-5C43F04D6256}"/>
          </ac:picMkLst>
        </pc:picChg>
      </pc:sldChg>
      <pc:sldChg chg="addSp delSp modSp add del mod ord setBg">
        <pc:chgData name="Magnus Elgaard Petersen" userId="88332286b8052d1b" providerId="LiveId" clId="{FDEB9E7F-B223-46A8-A206-00FE8A158AEA}" dt="2024-02-15T12:25:11.352" v="1157"/>
        <pc:sldMkLst>
          <pc:docMk/>
          <pc:sldMk cId="479481705" sldId="278"/>
        </pc:sldMkLst>
        <pc:picChg chg="del mod">
          <ac:chgData name="Magnus Elgaard Petersen" userId="88332286b8052d1b" providerId="LiveId" clId="{FDEB9E7F-B223-46A8-A206-00FE8A158AEA}" dt="2024-02-15T12:21:58.754" v="1078" actId="478"/>
          <ac:picMkLst>
            <pc:docMk/>
            <pc:sldMk cId="479481705" sldId="278"/>
            <ac:picMk id="2" creationId="{45ABEB51-D20A-45F6-C284-570A6CE23132}"/>
          </ac:picMkLst>
        </pc:picChg>
        <pc:picChg chg="add mod">
          <ac:chgData name="Magnus Elgaard Petersen" userId="88332286b8052d1b" providerId="LiveId" clId="{FDEB9E7F-B223-46A8-A206-00FE8A158AEA}" dt="2024-02-15T12:22:15.856" v="1115" actId="1076"/>
          <ac:picMkLst>
            <pc:docMk/>
            <pc:sldMk cId="479481705" sldId="278"/>
            <ac:picMk id="10" creationId="{FAA3BEC9-02D5-B154-2038-EEC9BC4A568C}"/>
          </ac:picMkLst>
        </pc:picChg>
        <pc:picChg chg="del">
          <ac:chgData name="Magnus Elgaard Petersen" userId="88332286b8052d1b" providerId="LiveId" clId="{FDEB9E7F-B223-46A8-A206-00FE8A158AEA}" dt="2024-02-15T12:20:36.444" v="1075" actId="478"/>
          <ac:picMkLst>
            <pc:docMk/>
            <pc:sldMk cId="479481705" sldId="278"/>
            <ac:picMk id="46" creationId="{0C75AA48-FA0D-383E-E889-251A52F3703E}"/>
          </ac:picMkLst>
        </pc:picChg>
      </pc:sldChg>
      <pc:sldChg chg="delSp modSp add mod ord setBg">
        <pc:chgData name="Magnus Elgaard Petersen" userId="88332286b8052d1b" providerId="LiveId" clId="{FDEB9E7F-B223-46A8-A206-00FE8A158AEA}" dt="2024-02-15T12:24:04.685" v="1148"/>
        <pc:sldMkLst>
          <pc:docMk/>
          <pc:sldMk cId="1811737238" sldId="279"/>
        </pc:sldMkLst>
        <pc:spChg chg="mod">
          <ac:chgData name="Magnus Elgaard Petersen" userId="88332286b8052d1b" providerId="LiveId" clId="{FDEB9E7F-B223-46A8-A206-00FE8A158AEA}" dt="2024-02-15T12:23:25.353" v="1140" actId="1076"/>
          <ac:spMkLst>
            <pc:docMk/>
            <pc:sldMk cId="1811737238" sldId="279"/>
            <ac:spMk id="22" creationId="{065F5176-B941-F4E9-CBD1-86D01EC0D3DC}"/>
          </ac:spMkLst>
        </pc:spChg>
        <pc:picChg chg="mod">
          <ac:chgData name="Magnus Elgaard Petersen" userId="88332286b8052d1b" providerId="LiveId" clId="{FDEB9E7F-B223-46A8-A206-00FE8A158AEA}" dt="2024-02-15T12:23:56.869" v="1146" actId="14100"/>
          <ac:picMkLst>
            <pc:docMk/>
            <pc:sldMk cId="1811737238" sldId="279"/>
            <ac:picMk id="10" creationId="{7AAE69E5-E06A-73F1-E8EF-2CF9773483EC}"/>
          </ac:picMkLst>
        </pc:picChg>
        <pc:picChg chg="del">
          <ac:chgData name="Magnus Elgaard Petersen" userId="88332286b8052d1b" providerId="LiveId" clId="{FDEB9E7F-B223-46A8-A206-00FE8A158AEA}" dt="2024-02-15T12:23:22.256" v="1137" actId="478"/>
          <ac:picMkLst>
            <pc:docMk/>
            <pc:sldMk cId="1811737238" sldId="279"/>
            <ac:picMk id="46" creationId="{D635D343-F5A2-1A2B-FA32-8FF59E5F7C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7F81-213B-3D0A-83D1-1808A3FD3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19ED9-0E11-0A88-1AF5-F27EE8AB9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48F96-C4C0-A410-12E0-776FD243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DDC7-5639-45EB-A7A0-47FF67D19948}" type="datetimeFigureOut">
              <a:rPr lang="da-DK" smtClean="0"/>
              <a:t>14-02-2024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BD14D-EB39-4D03-2A4B-06448FD0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F31BE-FE3C-0725-25CD-C600D44B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EE1E-0BB1-4358-B842-863C376375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235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E8D9-7A34-8229-DA50-47852922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7D524-2457-CBF5-C11F-C1A17CBC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9F966-E67D-02E5-5D18-B95D3B5B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DDC7-5639-45EB-A7A0-47FF67D19948}" type="datetimeFigureOut">
              <a:rPr lang="da-DK" smtClean="0"/>
              <a:t>14-02-2024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7F96F-EBB0-BB6A-87B4-8EC516B7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7B525-4E43-4D43-864F-2FD71D8C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EE1E-0BB1-4358-B842-863C376375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034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88408-DF32-3E31-3388-EC54D10F6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A34B7-B74B-20E7-D47B-1CFB25F0D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55F95-3B65-7198-B7CF-45960E6A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DDC7-5639-45EB-A7A0-47FF67D19948}" type="datetimeFigureOut">
              <a:rPr lang="da-DK" smtClean="0"/>
              <a:t>14-02-2024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33C9-7FA1-6B61-D7AF-BEAFFB93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9308C-47C4-1A46-C579-65B80AF2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EE1E-0BB1-4358-B842-863C376375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804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4525-F045-D90F-508E-ECF6E306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3E88-68D3-37F7-A9DA-540F8313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D9B66-C701-F92A-DDDA-5AC923C0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DDC7-5639-45EB-A7A0-47FF67D19948}" type="datetimeFigureOut">
              <a:rPr lang="da-DK" smtClean="0"/>
              <a:t>14-02-2024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E8802-7C30-563B-7909-4C765A13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5E148-61F3-BEDC-FAE0-03ABA571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EE1E-0BB1-4358-B842-863C376375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873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6AC3-4039-3ED9-1476-F25BC458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55E9B-5E0D-73C9-0F58-E78B218C9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235B6-E41C-A847-5635-BF3CBE15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DDC7-5639-45EB-A7A0-47FF67D19948}" type="datetimeFigureOut">
              <a:rPr lang="da-DK" smtClean="0"/>
              <a:t>14-02-2024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79015-10EC-04C2-010D-2F2CEDE8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6C8D2-B7E8-E901-56A9-B67AAAC9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EE1E-0BB1-4358-B842-863C376375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559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B50C-C1A1-F29B-1436-9352A6E6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C4AE-CC4D-8B5A-22EB-EDECAC163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02714-939D-3C75-4B6F-02A7684A7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FBADB-38B9-3C38-2119-64458B5B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DDC7-5639-45EB-A7A0-47FF67D19948}" type="datetimeFigureOut">
              <a:rPr lang="da-DK" smtClean="0"/>
              <a:t>14-02-2024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A8376-D804-0EBA-2C1D-064CB3D2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3DBE8-36BD-AC4E-6677-4E463D39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EE1E-0BB1-4358-B842-863C376375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384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2C56-BE3C-79C1-EC5F-1AA7DA05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E9056-639D-276A-3253-597E6B00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4F9D7-9E8B-8738-23DE-01E2E5E58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B7183-FC08-A6D2-17DD-57CC0B0A5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5990D-3CEE-127E-6D45-7BEEC46E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9458B-A45D-FE67-4EBA-9CBB383A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DDC7-5639-45EB-A7A0-47FF67D19948}" type="datetimeFigureOut">
              <a:rPr lang="da-DK" smtClean="0"/>
              <a:t>14-02-2024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25E9F-5433-FA15-0D79-B6A5011F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F5AFD-A252-ED5E-20C5-2D3D8306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EE1E-0BB1-4358-B842-863C376375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630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99A4-1DCE-328B-6939-B35621C6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F82F1-797A-6C61-862A-F7041D7E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DDC7-5639-45EB-A7A0-47FF67D19948}" type="datetimeFigureOut">
              <a:rPr lang="da-DK" smtClean="0"/>
              <a:t>14-02-2024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425AD-0222-1427-B6C7-3DE781B8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DC73B-FC28-540E-50CD-679DA7B2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EE1E-0BB1-4358-B842-863C376375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16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93866-8361-86CC-BBD3-48B49FB3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DDC7-5639-45EB-A7A0-47FF67D19948}" type="datetimeFigureOut">
              <a:rPr lang="da-DK" smtClean="0"/>
              <a:t>14-02-2024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E587E-BFF4-E9AD-1C95-8048A4DC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35175-67D0-9C22-D634-490E7F12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EE1E-0BB1-4358-B842-863C376375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556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C30C-B4DA-1EDD-B901-D4F1891F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45A6A-A313-FFB9-86CE-FA1427B2A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D6D9A-F69E-C487-5506-B980C3E29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4B7C-83A9-ECA3-F135-D06BB820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DDC7-5639-45EB-A7A0-47FF67D19948}" type="datetimeFigureOut">
              <a:rPr lang="da-DK" smtClean="0"/>
              <a:t>14-02-2024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5E6FC-9BFB-D371-D27D-2C712DB8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7F90C-15C7-A1B2-F0DE-3B467280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EE1E-0BB1-4358-B842-863C376375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009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0CAF-C11C-EBDB-F4F6-A6F7A0F4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007F0-283C-1E0E-C65C-040A2BC24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A6555-7414-292B-181C-09BCA6C7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ED430-810F-8B54-CDD7-9DDFC7DA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DDC7-5639-45EB-A7A0-47FF67D19948}" type="datetimeFigureOut">
              <a:rPr lang="da-DK" smtClean="0"/>
              <a:t>14-02-2024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ED38-1586-30C4-3710-99576D55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81F61-67AF-ACA8-3320-2220B711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EE1E-0BB1-4358-B842-863C376375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548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F42C-A34A-D210-88E2-C9273E03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D469F-CE0C-B6B8-E544-741A33426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D9663-98C4-F05B-BCC6-42045FDCE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9DDC7-5639-45EB-A7A0-47FF67D19948}" type="datetimeFigureOut">
              <a:rPr lang="da-DK" smtClean="0"/>
              <a:t>14-02-2024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2007-CA54-FAF7-B235-AFBBDABD4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9D9F8-B9B2-C2E6-E16D-B44E3BF2F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AEE1E-0BB1-4358-B842-863C376375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317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410C101-46ED-1705-7BA4-46C75B16A964}"/>
              </a:ext>
            </a:extLst>
          </p:cNvPr>
          <p:cNvGrpSpPr/>
          <p:nvPr/>
        </p:nvGrpSpPr>
        <p:grpSpPr>
          <a:xfrm>
            <a:off x="717754" y="680065"/>
            <a:ext cx="5778481" cy="1080319"/>
            <a:chOff x="717754" y="680065"/>
            <a:chExt cx="5778482" cy="1307690"/>
          </a:xfrm>
        </p:grpSpPr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F4EE4625-72E6-B526-4597-D43A4832B383}"/>
                </a:ext>
              </a:extLst>
            </p:cNvPr>
            <p:cNvSpPr/>
            <p:nvPr/>
          </p:nvSpPr>
          <p:spPr>
            <a:xfrm>
              <a:off x="1808102" y="680065"/>
              <a:ext cx="4688134" cy="1307690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600" dirty="0">
                  <a:latin typeface="Aptos Light" panose="020B0004020202020204" pitchFamily="34" charset="0"/>
                </a:rPr>
                <a:t>Du er til en stor familiefest, og din onkel foreslår at spille et brætspil, hvor han altid vinder. Hvordan reagerer du?</a:t>
              </a: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B5A8A374-31EF-7821-BFDC-A67DBB9D288C}"/>
                </a:ext>
              </a:extLst>
            </p:cNvPr>
            <p:cNvSpPr/>
            <p:nvPr/>
          </p:nvSpPr>
          <p:spPr>
            <a:xfrm>
              <a:off x="717754" y="680065"/>
              <a:ext cx="1090348" cy="1307690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pic>
        <p:nvPicPr>
          <p:cNvPr id="1026" name="Picture 2" descr="Bot - Free communications icons">
            <a:extLst>
              <a:ext uri="{FF2B5EF4-FFF2-40B4-BE49-F238E27FC236}">
                <a16:creationId xmlns:a16="http://schemas.microsoft.com/office/drawing/2014/main" id="{EA8BA0E6-6382-4B92-BFBE-DC665C5E2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82" y="866775"/>
            <a:ext cx="706898" cy="70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1A41ACE-DE7E-D175-7871-D4F105ED8144}"/>
              </a:ext>
            </a:extLst>
          </p:cNvPr>
          <p:cNvSpPr/>
          <p:nvPr/>
        </p:nvSpPr>
        <p:spPr>
          <a:xfrm>
            <a:off x="7366000" y="1958725"/>
            <a:ext cx="4276099" cy="651536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>
                <a:latin typeface="Aptos Light" panose="020B0004020202020204" pitchFamily="34" charset="0"/>
              </a:rPr>
              <a:t>Du foreslår straks et andet spil, hvor strategi og dygtighed er vigtigt, så du kan udfordre ham og vinde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44D8F9D-2F37-8E72-D08C-B54712CA3CB1}"/>
              </a:ext>
            </a:extLst>
          </p:cNvPr>
          <p:cNvSpPr/>
          <p:nvPr/>
        </p:nvSpPr>
        <p:spPr>
          <a:xfrm>
            <a:off x="6496235" y="1958723"/>
            <a:ext cx="869765" cy="651537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da-DK" sz="3200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518DFBB-D4E3-4416-10BA-A87F0E848C50}"/>
              </a:ext>
            </a:extLst>
          </p:cNvPr>
          <p:cNvSpPr/>
          <p:nvPr/>
        </p:nvSpPr>
        <p:spPr>
          <a:xfrm>
            <a:off x="7366000" y="2711346"/>
            <a:ext cx="4276099" cy="651536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>
                <a:latin typeface="Aptos Light" panose="020B0004020202020204" pitchFamily="34" charset="0"/>
              </a:rPr>
              <a:t>Du deltager med et smil og ser det som en hyggelig tradition, uanset udfaldet af spillet.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F7E7073-5420-E360-792C-6EDD2932CC95}"/>
              </a:ext>
            </a:extLst>
          </p:cNvPr>
          <p:cNvSpPr/>
          <p:nvPr/>
        </p:nvSpPr>
        <p:spPr>
          <a:xfrm>
            <a:off x="6496235" y="2711344"/>
            <a:ext cx="869765" cy="651537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da-DK" sz="3200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651F4846-5504-44B1-4AA2-17D7BC163B71}"/>
              </a:ext>
            </a:extLst>
          </p:cNvPr>
          <p:cNvSpPr/>
          <p:nvPr/>
        </p:nvSpPr>
        <p:spPr>
          <a:xfrm>
            <a:off x="7366000" y="3463964"/>
            <a:ext cx="4276099" cy="651536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>
                <a:latin typeface="Aptos Light" panose="020B0004020202020204" pitchFamily="34" charset="0"/>
              </a:rPr>
              <a:t>Du bemærker højlydt, at det er tid for en ny mester og forklarer reglerne detaljeret for alle for at sikre lige vilkår.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FE5022E-6D77-D75B-E33B-646AAC32DDBE}"/>
              </a:ext>
            </a:extLst>
          </p:cNvPr>
          <p:cNvSpPr/>
          <p:nvPr/>
        </p:nvSpPr>
        <p:spPr>
          <a:xfrm>
            <a:off x="6496235" y="3463962"/>
            <a:ext cx="869765" cy="651537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da-DK" sz="3200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C4264370-D06C-7292-8F92-FD70FDFF4745}"/>
              </a:ext>
            </a:extLst>
          </p:cNvPr>
          <p:cNvSpPr/>
          <p:nvPr/>
        </p:nvSpPr>
        <p:spPr>
          <a:xfrm>
            <a:off x="7366000" y="4216579"/>
            <a:ext cx="4276099" cy="651536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>
                <a:latin typeface="Aptos Light" panose="020B0004020202020204" pitchFamily="34" charset="0"/>
              </a:rPr>
              <a:t>Du foreslår straks et andet spil, hvor strategi og dygtighed er vigtigt, så du kan udfordre ham og vinde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60D4A5F-454F-3401-C022-2173F49EA09A}"/>
              </a:ext>
            </a:extLst>
          </p:cNvPr>
          <p:cNvSpPr/>
          <p:nvPr/>
        </p:nvSpPr>
        <p:spPr>
          <a:xfrm>
            <a:off x="6496235" y="4216577"/>
            <a:ext cx="869765" cy="651537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  <a:endParaRPr lang="da-DK" sz="32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D93B57-70D2-A98F-19A7-8A0C432F9AF4}"/>
              </a:ext>
            </a:extLst>
          </p:cNvPr>
          <p:cNvGrpSpPr/>
          <p:nvPr/>
        </p:nvGrpSpPr>
        <p:grpSpPr>
          <a:xfrm>
            <a:off x="717754" y="5097617"/>
            <a:ext cx="5778481" cy="1080319"/>
            <a:chOff x="717754" y="680065"/>
            <a:chExt cx="5778482" cy="1307690"/>
          </a:xfrm>
        </p:grpSpPr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2E77555F-CC4C-80D8-4721-39E73D86276D}"/>
                </a:ext>
              </a:extLst>
            </p:cNvPr>
            <p:cNvSpPr/>
            <p:nvPr/>
          </p:nvSpPr>
          <p:spPr>
            <a:xfrm>
              <a:off x="1808102" y="680065"/>
              <a:ext cx="4688134" cy="1307690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600" dirty="0">
                  <a:latin typeface="Aptos Light" panose="020B0004020202020204" pitchFamily="34" charset="0"/>
                </a:rPr>
                <a:t>Du er til en stor familiefest, og din onkel foreslår at spille et brætspil, hvor han altid vinder. Hvordan reagerer du?</a:t>
              </a:r>
            </a:p>
          </p:txBody>
        </p: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ED2CF166-2357-D267-B295-41C5F2F61848}"/>
                </a:ext>
              </a:extLst>
            </p:cNvPr>
            <p:cNvSpPr/>
            <p:nvPr/>
          </p:nvSpPr>
          <p:spPr>
            <a:xfrm>
              <a:off x="717754" y="680065"/>
              <a:ext cx="1090348" cy="1307690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60322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7BB5FFA-63E3-D9F4-E930-312C8BDCD560}"/>
              </a:ext>
            </a:extLst>
          </p:cNvPr>
          <p:cNvGrpSpPr/>
          <p:nvPr/>
        </p:nvGrpSpPr>
        <p:grpSpPr>
          <a:xfrm>
            <a:off x="5638177" y="5675295"/>
            <a:ext cx="4039224" cy="434148"/>
            <a:chOff x="5638177" y="3332239"/>
            <a:chExt cx="4039224" cy="434148"/>
          </a:xfrm>
        </p:grpSpPr>
        <p:sp>
          <p:nvSpPr>
            <p:cNvPr id="61" name="Flowchart: Process 60">
              <a:extLst>
                <a:ext uri="{FF2B5EF4-FFF2-40B4-BE49-F238E27FC236}">
                  <a16:creationId xmlns:a16="http://schemas.microsoft.com/office/drawing/2014/main" id="{43F73909-4A10-8D12-CC23-D845FF903CA1}"/>
                </a:ext>
              </a:extLst>
            </p:cNvPr>
            <p:cNvSpPr/>
            <p:nvPr/>
          </p:nvSpPr>
          <p:spPr>
            <a:xfrm>
              <a:off x="6096001" y="3332240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bemærker højlydt, at det er tid for en ny mester og forklarer reglerne detaljeret for alle for at sikre lige vilkår.</a:t>
              </a:r>
            </a:p>
          </p:txBody>
        </p:sp>
        <p:sp>
          <p:nvSpPr>
            <p:cNvPr id="62" name="Flowchart: Process 61">
              <a:extLst>
                <a:ext uri="{FF2B5EF4-FFF2-40B4-BE49-F238E27FC236}">
                  <a16:creationId xmlns:a16="http://schemas.microsoft.com/office/drawing/2014/main" id="{7BC285A2-E5D7-461A-0F06-819BD0BFFC8D}"/>
                </a:ext>
              </a:extLst>
            </p:cNvPr>
            <p:cNvSpPr/>
            <p:nvPr/>
          </p:nvSpPr>
          <p:spPr>
            <a:xfrm>
              <a:off x="5638177" y="3332239"/>
              <a:ext cx="457823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da-DK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A7323DB-2EBB-A4DF-51A8-0D72BA664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795"/>
          <a:stretch/>
        </p:blipFill>
        <p:spPr>
          <a:xfrm>
            <a:off x="1811794" y="566232"/>
            <a:ext cx="8600567" cy="47483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4D8EFB0-9AB0-9701-5746-014D6152329B}"/>
              </a:ext>
            </a:extLst>
          </p:cNvPr>
          <p:cNvGrpSpPr/>
          <p:nvPr/>
        </p:nvGrpSpPr>
        <p:grpSpPr>
          <a:xfrm>
            <a:off x="5638178" y="2404910"/>
            <a:ext cx="4039223" cy="434148"/>
            <a:chOff x="5638178" y="2404910"/>
            <a:chExt cx="4039223" cy="434148"/>
          </a:xfrm>
        </p:grpSpPr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6FC89696-63CF-5F3B-DBE4-BE2E1E894D73}"/>
                </a:ext>
              </a:extLst>
            </p:cNvPr>
            <p:cNvSpPr/>
            <p:nvPr/>
          </p:nvSpPr>
          <p:spPr>
            <a:xfrm>
              <a:off x="6096001" y="2404911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78072ACE-B2DD-4F43-F0A5-BDB8DE1D1416}"/>
                </a:ext>
              </a:extLst>
            </p:cNvPr>
            <p:cNvSpPr/>
            <p:nvPr/>
          </p:nvSpPr>
          <p:spPr>
            <a:xfrm>
              <a:off x="5638178" y="2404910"/>
              <a:ext cx="457823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da-DK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2C63AA-213E-AE29-237B-168705A60AEE}"/>
              </a:ext>
            </a:extLst>
          </p:cNvPr>
          <p:cNvGrpSpPr/>
          <p:nvPr/>
        </p:nvGrpSpPr>
        <p:grpSpPr>
          <a:xfrm>
            <a:off x="5638181" y="2868575"/>
            <a:ext cx="4039220" cy="434148"/>
            <a:chOff x="5638181" y="2868575"/>
            <a:chExt cx="4039220" cy="434148"/>
          </a:xfrm>
        </p:grpSpPr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37CB92DE-F6A5-6275-A906-4D70422F2BD5}"/>
                </a:ext>
              </a:extLst>
            </p:cNvPr>
            <p:cNvSpPr/>
            <p:nvPr/>
          </p:nvSpPr>
          <p:spPr>
            <a:xfrm>
              <a:off x="6096001" y="2868576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deltager med et smil og ser det som en hyggelig tradition, uanset udfaldet af spillet.</a:t>
              </a:r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FFCDDF77-AB69-C444-69E3-B60E9FC21D38}"/>
                </a:ext>
              </a:extLst>
            </p:cNvPr>
            <p:cNvSpPr/>
            <p:nvPr/>
          </p:nvSpPr>
          <p:spPr>
            <a:xfrm>
              <a:off x="5638181" y="2868575"/>
              <a:ext cx="457823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da-DK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2B4B2F-27F3-F34C-D519-C4652A1C2D14}"/>
              </a:ext>
            </a:extLst>
          </p:cNvPr>
          <p:cNvGrpSpPr/>
          <p:nvPr/>
        </p:nvGrpSpPr>
        <p:grpSpPr>
          <a:xfrm>
            <a:off x="5638177" y="3332239"/>
            <a:ext cx="4039224" cy="434148"/>
            <a:chOff x="5638177" y="3332239"/>
            <a:chExt cx="4039224" cy="434148"/>
          </a:xfrm>
        </p:grpSpPr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5D6C91AC-92DA-8100-6DB2-730CC1E5477F}"/>
                </a:ext>
              </a:extLst>
            </p:cNvPr>
            <p:cNvSpPr/>
            <p:nvPr/>
          </p:nvSpPr>
          <p:spPr>
            <a:xfrm>
              <a:off x="6096001" y="3332240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bemærker højlydt, at det er tid for en ny mester og forklarer reglerne detaljeret for alle for at sikre lige vilkår.</a:t>
              </a:r>
            </a:p>
          </p:txBody>
        </p:sp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AADC9920-EF62-E326-1DB0-B0B2D2505062}"/>
                </a:ext>
              </a:extLst>
            </p:cNvPr>
            <p:cNvSpPr/>
            <p:nvPr/>
          </p:nvSpPr>
          <p:spPr>
            <a:xfrm>
              <a:off x="5638177" y="3332239"/>
              <a:ext cx="457823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da-DK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B49B40-EE5D-07CB-E973-5CCB99B1F88A}"/>
              </a:ext>
            </a:extLst>
          </p:cNvPr>
          <p:cNvGrpSpPr/>
          <p:nvPr/>
        </p:nvGrpSpPr>
        <p:grpSpPr>
          <a:xfrm>
            <a:off x="5638178" y="3796833"/>
            <a:ext cx="4039223" cy="434149"/>
            <a:chOff x="5638178" y="3796833"/>
            <a:chExt cx="4039223" cy="434149"/>
          </a:xfrm>
        </p:grpSpPr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DADA5717-685A-2FA6-07B8-97CD692F989D}"/>
                </a:ext>
              </a:extLst>
            </p:cNvPr>
            <p:cNvSpPr/>
            <p:nvPr/>
          </p:nvSpPr>
          <p:spPr>
            <a:xfrm>
              <a:off x="6096001" y="3796835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663B8E6F-E64D-747C-D0BC-A78D98788390}"/>
                </a:ext>
              </a:extLst>
            </p:cNvPr>
            <p:cNvSpPr/>
            <p:nvPr/>
          </p:nvSpPr>
          <p:spPr>
            <a:xfrm>
              <a:off x="5638178" y="3796833"/>
              <a:ext cx="457823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da-DK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43208C-D88F-AFEE-F3ED-7871D4476F02}"/>
              </a:ext>
            </a:extLst>
          </p:cNvPr>
          <p:cNvGrpSpPr/>
          <p:nvPr/>
        </p:nvGrpSpPr>
        <p:grpSpPr>
          <a:xfrm>
            <a:off x="2607513" y="1573443"/>
            <a:ext cx="4434605" cy="634790"/>
            <a:chOff x="717754" y="680065"/>
            <a:chExt cx="5778482" cy="1307690"/>
          </a:xfrm>
          <a:solidFill>
            <a:schemeClr val="bg1">
              <a:lumMod val="50000"/>
            </a:schemeClr>
          </a:solidFill>
        </p:grpSpPr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2975D400-3E6E-CAED-F696-16422560FA56}"/>
                </a:ext>
              </a:extLst>
            </p:cNvPr>
            <p:cNvSpPr/>
            <p:nvPr/>
          </p:nvSpPr>
          <p:spPr>
            <a:xfrm>
              <a:off x="1645140" y="680065"/>
              <a:ext cx="4851096" cy="130769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er til en stor familiefest, og din onkel foreslår at spille et brætspil, hvor han altid vinder. Hvordan reagerer du?</a:t>
              </a:r>
            </a:p>
          </p:txBody>
        </p:sp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AB629F09-4371-1D58-C3A0-6D5AF8C8CB27}"/>
                </a:ext>
              </a:extLst>
            </p:cNvPr>
            <p:cNvSpPr/>
            <p:nvPr/>
          </p:nvSpPr>
          <p:spPr>
            <a:xfrm>
              <a:off x="717754" y="680065"/>
              <a:ext cx="927386" cy="130769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050" dirty="0"/>
            </a:p>
          </p:txBody>
        </p:sp>
      </p:grpSp>
      <p:pic>
        <p:nvPicPr>
          <p:cNvPr id="2052" name="Picture 4" descr="Bot - Free communications icons">
            <a:extLst>
              <a:ext uri="{FF2B5EF4-FFF2-40B4-BE49-F238E27FC236}">
                <a16:creationId xmlns:a16="http://schemas.microsoft.com/office/drawing/2014/main" id="{BFC9B918-E4E7-EA16-E2B9-AC42EDB06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12" y="1705399"/>
            <a:ext cx="424910" cy="4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AFC4040-063D-EEF5-1991-6B4BEE04A49E}"/>
              </a:ext>
            </a:extLst>
          </p:cNvPr>
          <p:cNvGrpSpPr/>
          <p:nvPr/>
        </p:nvGrpSpPr>
        <p:grpSpPr>
          <a:xfrm>
            <a:off x="5638181" y="2864793"/>
            <a:ext cx="4039220" cy="434148"/>
            <a:chOff x="5638181" y="2868575"/>
            <a:chExt cx="4039220" cy="4341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CC47F99E-BB91-4721-D51E-D35304373D40}"/>
                </a:ext>
              </a:extLst>
            </p:cNvPr>
            <p:cNvSpPr/>
            <p:nvPr/>
          </p:nvSpPr>
          <p:spPr>
            <a:xfrm>
              <a:off x="6096001" y="2868576"/>
              <a:ext cx="3581400" cy="43414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deltager med et smil og ser det som en hyggelig tradition, uanset udfaldet af spillet.</a:t>
              </a: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CCC20DCC-8802-4F0D-7FCC-D0B8830F318F}"/>
                </a:ext>
              </a:extLst>
            </p:cNvPr>
            <p:cNvSpPr/>
            <p:nvPr/>
          </p:nvSpPr>
          <p:spPr>
            <a:xfrm>
              <a:off x="5638181" y="2868575"/>
              <a:ext cx="457823" cy="4341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da-DK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27E25FC-CFFE-3A9C-9619-9E6F8CE51B9B}"/>
              </a:ext>
            </a:extLst>
          </p:cNvPr>
          <p:cNvGrpSpPr/>
          <p:nvPr/>
        </p:nvGrpSpPr>
        <p:grpSpPr>
          <a:xfrm>
            <a:off x="2607512" y="4426289"/>
            <a:ext cx="4434605" cy="634790"/>
            <a:chOff x="2607513" y="4426729"/>
            <a:chExt cx="4434605" cy="63479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1FB526D-F754-213E-2C19-45301E77C56B}"/>
                </a:ext>
              </a:extLst>
            </p:cNvPr>
            <p:cNvGrpSpPr/>
            <p:nvPr/>
          </p:nvGrpSpPr>
          <p:grpSpPr>
            <a:xfrm>
              <a:off x="2607513" y="4426729"/>
              <a:ext cx="4434605" cy="634790"/>
              <a:chOff x="717754" y="680065"/>
              <a:chExt cx="5778482" cy="1307690"/>
            </a:xfrm>
            <a:solidFill>
              <a:schemeClr val="bg1">
                <a:lumMod val="50000"/>
              </a:schemeClr>
            </a:solidFill>
          </p:grpSpPr>
          <p:sp>
            <p:nvSpPr>
              <p:cNvPr id="37" name="Flowchart: Process 36">
                <a:extLst>
                  <a:ext uri="{FF2B5EF4-FFF2-40B4-BE49-F238E27FC236}">
                    <a16:creationId xmlns:a16="http://schemas.microsoft.com/office/drawing/2014/main" id="{96D757D9-17DC-FADB-48D4-E455ECEC08E6}"/>
                  </a:ext>
                </a:extLst>
              </p:cNvPr>
              <p:cNvSpPr/>
              <p:nvPr/>
            </p:nvSpPr>
            <p:spPr>
              <a:xfrm>
                <a:off x="1645140" y="680065"/>
                <a:ext cx="4851096" cy="1307690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a-DK" sz="1000" dirty="0">
                  <a:latin typeface="Aptos Light" panose="020B0004020202020204" pitchFamily="34" charset="0"/>
                </a:endParaRPr>
              </a:p>
            </p:txBody>
          </p:sp>
          <p:sp>
            <p:nvSpPr>
              <p:cNvPr id="38" name="Flowchart: Process 37">
                <a:extLst>
                  <a:ext uri="{FF2B5EF4-FFF2-40B4-BE49-F238E27FC236}">
                    <a16:creationId xmlns:a16="http://schemas.microsoft.com/office/drawing/2014/main" id="{5C94FF64-7D69-7C36-E5BC-D5DAE9CA2C17}"/>
                  </a:ext>
                </a:extLst>
              </p:cNvPr>
              <p:cNvSpPr/>
              <p:nvPr/>
            </p:nvSpPr>
            <p:spPr>
              <a:xfrm>
                <a:off x="717754" y="680065"/>
                <a:ext cx="927386" cy="1307690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sz="1050" dirty="0"/>
              </a:p>
            </p:txBody>
          </p:sp>
        </p:grpSp>
        <p:pic>
          <p:nvPicPr>
            <p:cNvPr id="36" name="Picture 4" descr="Bot - Free communications icons">
              <a:extLst>
                <a:ext uri="{FF2B5EF4-FFF2-40B4-BE49-F238E27FC236}">
                  <a16:creationId xmlns:a16="http://schemas.microsoft.com/office/drawing/2014/main" id="{AC339097-F7BD-0FA7-0871-364841284C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0912" y="4540363"/>
              <a:ext cx="424910" cy="424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BED3707-B515-E197-0654-A19176BBEE7C}"/>
              </a:ext>
            </a:extLst>
          </p:cNvPr>
          <p:cNvGrpSpPr/>
          <p:nvPr/>
        </p:nvGrpSpPr>
        <p:grpSpPr>
          <a:xfrm>
            <a:off x="3375660" y="4648200"/>
            <a:ext cx="3385874" cy="217470"/>
            <a:chOff x="3375660" y="4648200"/>
            <a:chExt cx="3385874" cy="217470"/>
          </a:xfrm>
        </p:grpSpPr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7A623795-221F-9BDB-F014-1183FFD4B12D}"/>
                </a:ext>
              </a:extLst>
            </p:cNvPr>
            <p:cNvSpPr/>
            <p:nvPr/>
          </p:nvSpPr>
          <p:spPr>
            <a:xfrm>
              <a:off x="3375660" y="4648200"/>
              <a:ext cx="851653" cy="21747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4678311B-8E93-10D5-E5A0-8D132B99574B}"/>
                </a:ext>
              </a:extLst>
            </p:cNvPr>
            <p:cNvSpPr/>
            <p:nvPr/>
          </p:nvSpPr>
          <p:spPr>
            <a:xfrm>
              <a:off x="4272965" y="4648200"/>
              <a:ext cx="486367" cy="21747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41" name="Flowchart: Process 40">
              <a:extLst>
                <a:ext uri="{FF2B5EF4-FFF2-40B4-BE49-F238E27FC236}">
                  <a16:creationId xmlns:a16="http://schemas.microsoft.com/office/drawing/2014/main" id="{C907076C-D3CB-4867-70C5-6531BAE92A20}"/>
                </a:ext>
              </a:extLst>
            </p:cNvPr>
            <p:cNvSpPr/>
            <p:nvPr/>
          </p:nvSpPr>
          <p:spPr>
            <a:xfrm>
              <a:off x="4804984" y="4648200"/>
              <a:ext cx="914779" cy="21747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42" name="Flowchart: Process 41">
              <a:extLst>
                <a:ext uri="{FF2B5EF4-FFF2-40B4-BE49-F238E27FC236}">
                  <a16:creationId xmlns:a16="http://schemas.microsoft.com/office/drawing/2014/main" id="{760EA07A-30AC-938C-54C8-D7D8F089C002}"/>
                </a:ext>
              </a:extLst>
            </p:cNvPr>
            <p:cNvSpPr/>
            <p:nvPr/>
          </p:nvSpPr>
          <p:spPr>
            <a:xfrm>
              <a:off x="5765416" y="4648200"/>
              <a:ext cx="284410" cy="21747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43" name="Flowchart: Process 42">
              <a:extLst>
                <a:ext uri="{FF2B5EF4-FFF2-40B4-BE49-F238E27FC236}">
                  <a16:creationId xmlns:a16="http://schemas.microsoft.com/office/drawing/2014/main" id="{D67BC547-1366-833D-E6E4-EEC734B40107}"/>
                </a:ext>
              </a:extLst>
            </p:cNvPr>
            <p:cNvSpPr/>
            <p:nvPr/>
          </p:nvSpPr>
          <p:spPr>
            <a:xfrm>
              <a:off x="6096694" y="4648200"/>
              <a:ext cx="664840" cy="21747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F0245C82-BCAF-C579-9620-95088040D29D}"/>
              </a:ext>
            </a:extLst>
          </p:cNvPr>
          <p:cNvSpPr/>
          <p:nvPr/>
        </p:nvSpPr>
        <p:spPr>
          <a:xfrm>
            <a:off x="3319220" y="4572148"/>
            <a:ext cx="3523540" cy="314024"/>
          </a:xfrm>
          <a:prstGeom prst="flowChartProcess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5DA5F0E9-BF20-27D6-BD4D-010997C78F22}"/>
              </a:ext>
            </a:extLst>
          </p:cNvPr>
          <p:cNvSpPr/>
          <p:nvPr/>
        </p:nvSpPr>
        <p:spPr>
          <a:xfrm>
            <a:off x="3319220" y="4539923"/>
            <a:ext cx="3579498" cy="388565"/>
          </a:xfrm>
          <a:prstGeom prst="flowChartProcess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903B6B06-58A5-9AA9-46D1-A36389F2024B}"/>
              </a:ext>
            </a:extLst>
          </p:cNvPr>
          <p:cNvSpPr/>
          <p:nvPr/>
        </p:nvSpPr>
        <p:spPr>
          <a:xfrm>
            <a:off x="7042117" y="4383942"/>
            <a:ext cx="3370244" cy="900615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458F23C8-09A5-B47B-32EB-8EFF9678735E}"/>
              </a:ext>
            </a:extLst>
          </p:cNvPr>
          <p:cNvSpPr/>
          <p:nvPr/>
        </p:nvSpPr>
        <p:spPr>
          <a:xfrm>
            <a:off x="10736713" y="4311085"/>
            <a:ext cx="1455287" cy="900615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grpSp>
        <p:nvGrpSpPr>
          <p:cNvPr id="4" name="Google Shape;317;p33">
            <a:extLst>
              <a:ext uri="{FF2B5EF4-FFF2-40B4-BE49-F238E27FC236}">
                <a16:creationId xmlns:a16="http://schemas.microsoft.com/office/drawing/2014/main" id="{9982A97E-3A41-D73F-DFD6-BD7DF164B398}"/>
              </a:ext>
            </a:extLst>
          </p:cNvPr>
          <p:cNvGrpSpPr/>
          <p:nvPr/>
        </p:nvGrpSpPr>
        <p:grpSpPr>
          <a:xfrm>
            <a:off x="543783" y="176022"/>
            <a:ext cx="11104433" cy="6505956"/>
            <a:chOff x="1177450" y="241631"/>
            <a:chExt cx="6173152" cy="3616776"/>
          </a:xfrm>
        </p:grpSpPr>
        <p:sp>
          <p:nvSpPr>
            <p:cNvPr id="5" name="Google Shape;318;p33">
              <a:extLst>
                <a:ext uri="{FF2B5EF4-FFF2-40B4-BE49-F238E27FC236}">
                  <a16:creationId xmlns:a16="http://schemas.microsoft.com/office/drawing/2014/main" id="{B97B5210-1DA9-979F-7497-E775BD3BFFDE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19;p33">
              <a:extLst>
                <a:ext uri="{FF2B5EF4-FFF2-40B4-BE49-F238E27FC236}">
                  <a16:creationId xmlns:a16="http://schemas.microsoft.com/office/drawing/2014/main" id="{3090B7F3-5C82-20B0-66BC-75B51273E820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20;p33">
              <a:extLst>
                <a:ext uri="{FF2B5EF4-FFF2-40B4-BE49-F238E27FC236}">
                  <a16:creationId xmlns:a16="http://schemas.microsoft.com/office/drawing/2014/main" id="{4B37CA23-A941-FF7E-A459-A98DA3686C2D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21;p33">
              <a:extLst>
                <a:ext uri="{FF2B5EF4-FFF2-40B4-BE49-F238E27FC236}">
                  <a16:creationId xmlns:a16="http://schemas.microsoft.com/office/drawing/2014/main" id="{890F3F1A-82FA-80BC-411C-30DFD7877563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2AF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96163260-E1A3-2759-4F75-37CFA239BF9E}"/>
              </a:ext>
            </a:extLst>
          </p:cNvPr>
          <p:cNvSpPr/>
          <p:nvPr/>
        </p:nvSpPr>
        <p:spPr>
          <a:xfrm>
            <a:off x="3319220" y="4430664"/>
            <a:ext cx="3722897" cy="626449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000" dirty="0">
                <a:latin typeface="Aptos Light" panose="020B0004020202020204" pitchFamily="34" charset="0"/>
              </a:rPr>
              <a:t>Du er i et møde på arbejdet, og en kollega foreslår en idé, du ikke mener vil fungere. Hvordan reagerer du?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446AE25-0EDE-855C-948F-0E9DB87F3BE2}"/>
              </a:ext>
            </a:extLst>
          </p:cNvPr>
          <p:cNvGrpSpPr/>
          <p:nvPr/>
        </p:nvGrpSpPr>
        <p:grpSpPr>
          <a:xfrm>
            <a:off x="5638178" y="5208827"/>
            <a:ext cx="4039223" cy="434148"/>
            <a:chOff x="5638178" y="2404910"/>
            <a:chExt cx="4039223" cy="434148"/>
          </a:xfrm>
        </p:grpSpPr>
        <p:sp>
          <p:nvSpPr>
            <p:cNvPr id="58" name="Flowchart: Process 57">
              <a:extLst>
                <a:ext uri="{FF2B5EF4-FFF2-40B4-BE49-F238E27FC236}">
                  <a16:creationId xmlns:a16="http://schemas.microsoft.com/office/drawing/2014/main" id="{1F45DB06-1069-32BA-C493-A4F88D93C2BC}"/>
                </a:ext>
              </a:extLst>
            </p:cNvPr>
            <p:cNvSpPr/>
            <p:nvPr/>
          </p:nvSpPr>
          <p:spPr>
            <a:xfrm>
              <a:off x="6096001" y="2404911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59" name="Flowchart: Process 58">
              <a:extLst>
                <a:ext uri="{FF2B5EF4-FFF2-40B4-BE49-F238E27FC236}">
                  <a16:creationId xmlns:a16="http://schemas.microsoft.com/office/drawing/2014/main" id="{42371203-D0C5-7124-4E2C-8F1AAF1521EE}"/>
                </a:ext>
              </a:extLst>
            </p:cNvPr>
            <p:cNvSpPr/>
            <p:nvPr/>
          </p:nvSpPr>
          <p:spPr>
            <a:xfrm>
              <a:off x="5638178" y="2404910"/>
              <a:ext cx="457823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77212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10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2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10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0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8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9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55" grpId="0" animBg="1"/>
      <p:bldP spid="55" grpId="1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4CD672-78A9-BA30-156C-163B6A9E2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B5F291BE-4136-3C5B-41F6-6C8177B8D7E7}"/>
              </a:ext>
            </a:extLst>
          </p:cNvPr>
          <p:cNvSpPr/>
          <p:nvPr/>
        </p:nvSpPr>
        <p:spPr>
          <a:xfrm rot="16200000" flipV="1">
            <a:off x="4920970" y="2720991"/>
            <a:ext cx="634790" cy="4045385"/>
          </a:xfrm>
          <a:prstGeom prst="wedgeRoundRectCallout">
            <a:avLst>
              <a:gd name="adj1" fmla="val 26301"/>
              <a:gd name="adj2" fmla="val 58307"/>
              <a:gd name="adj3" fmla="val 16667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a-DK" sz="1000" dirty="0">
                <a:latin typeface="Aptos Light" panose="020B0004020202020204" pitchFamily="34" charset="0"/>
              </a:rPr>
              <a:t>Du er i et møde på arbejdet, og en kollega foreslår en idé, du ikke mener vil fungere. Hvordan reagerer du?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C14C852-C71C-9350-96E3-AED4450CAEE2}"/>
              </a:ext>
            </a:extLst>
          </p:cNvPr>
          <p:cNvGrpSpPr/>
          <p:nvPr/>
        </p:nvGrpSpPr>
        <p:grpSpPr>
          <a:xfrm>
            <a:off x="5638177" y="5675295"/>
            <a:ext cx="4039224" cy="434148"/>
            <a:chOff x="5638177" y="3332239"/>
            <a:chExt cx="4039224" cy="434148"/>
          </a:xfrm>
        </p:grpSpPr>
        <p:sp>
          <p:nvSpPr>
            <p:cNvPr id="61" name="Flowchart: Process 60">
              <a:extLst>
                <a:ext uri="{FF2B5EF4-FFF2-40B4-BE49-F238E27FC236}">
                  <a16:creationId xmlns:a16="http://schemas.microsoft.com/office/drawing/2014/main" id="{DDC4ACC3-E044-63AD-630E-3C91E92E33A4}"/>
                </a:ext>
              </a:extLst>
            </p:cNvPr>
            <p:cNvSpPr/>
            <p:nvPr/>
          </p:nvSpPr>
          <p:spPr>
            <a:xfrm>
              <a:off x="6096001" y="3332240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bemærker højlydt, at det er tid for en ny mester og forklarer reglerne detaljeret for alle for at sikre lige vilkår.</a:t>
              </a:r>
            </a:p>
          </p:txBody>
        </p:sp>
        <p:sp>
          <p:nvSpPr>
            <p:cNvPr id="62" name="Flowchart: Process 61">
              <a:extLst>
                <a:ext uri="{FF2B5EF4-FFF2-40B4-BE49-F238E27FC236}">
                  <a16:creationId xmlns:a16="http://schemas.microsoft.com/office/drawing/2014/main" id="{19C988F3-35EF-9FE9-8C1A-10FEEB82E3F0}"/>
                </a:ext>
              </a:extLst>
            </p:cNvPr>
            <p:cNvSpPr/>
            <p:nvPr/>
          </p:nvSpPr>
          <p:spPr>
            <a:xfrm>
              <a:off x="5638177" y="3332239"/>
              <a:ext cx="457823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da-DK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CA1E970-3BE0-063D-7C4D-B68D42A3C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795"/>
          <a:stretch/>
        </p:blipFill>
        <p:spPr>
          <a:xfrm>
            <a:off x="1811794" y="566232"/>
            <a:ext cx="8600567" cy="47483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1EEC903-9BD2-5BB9-8DD0-BC28FCC65553}"/>
              </a:ext>
            </a:extLst>
          </p:cNvPr>
          <p:cNvGrpSpPr/>
          <p:nvPr/>
        </p:nvGrpSpPr>
        <p:grpSpPr>
          <a:xfrm>
            <a:off x="5638178" y="2404910"/>
            <a:ext cx="4039223" cy="434148"/>
            <a:chOff x="5638178" y="2404910"/>
            <a:chExt cx="4039223" cy="434148"/>
          </a:xfrm>
        </p:grpSpPr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2AA9F42A-8B8C-120B-6CAC-01279F57D5BF}"/>
                </a:ext>
              </a:extLst>
            </p:cNvPr>
            <p:cNvSpPr/>
            <p:nvPr/>
          </p:nvSpPr>
          <p:spPr>
            <a:xfrm>
              <a:off x="6096001" y="2404911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596D6F57-4C6F-5EEB-452C-3335F34F544B}"/>
                </a:ext>
              </a:extLst>
            </p:cNvPr>
            <p:cNvSpPr/>
            <p:nvPr/>
          </p:nvSpPr>
          <p:spPr>
            <a:xfrm>
              <a:off x="5638178" y="2404910"/>
              <a:ext cx="457823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da-DK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EECBBA-6CB1-5C83-2EA5-67CEDC1E6155}"/>
              </a:ext>
            </a:extLst>
          </p:cNvPr>
          <p:cNvGrpSpPr/>
          <p:nvPr/>
        </p:nvGrpSpPr>
        <p:grpSpPr>
          <a:xfrm>
            <a:off x="5638181" y="2868575"/>
            <a:ext cx="4039220" cy="434148"/>
            <a:chOff x="5638181" y="2868575"/>
            <a:chExt cx="4039220" cy="434148"/>
          </a:xfrm>
        </p:grpSpPr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0F71A377-7B00-C719-F32D-21ECAD796D38}"/>
                </a:ext>
              </a:extLst>
            </p:cNvPr>
            <p:cNvSpPr/>
            <p:nvPr/>
          </p:nvSpPr>
          <p:spPr>
            <a:xfrm>
              <a:off x="6096001" y="2868576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deltager med et smil og ser det som en hyggelig tradition, uanset udfaldet af spillet.</a:t>
              </a:r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DA949DD3-1269-4244-E8A0-D0F5A63297F6}"/>
                </a:ext>
              </a:extLst>
            </p:cNvPr>
            <p:cNvSpPr/>
            <p:nvPr/>
          </p:nvSpPr>
          <p:spPr>
            <a:xfrm>
              <a:off x="5638181" y="2868575"/>
              <a:ext cx="457823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da-DK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148866B-48DC-71CE-3A31-080BEDF35F6F}"/>
              </a:ext>
            </a:extLst>
          </p:cNvPr>
          <p:cNvGrpSpPr/>
          <p:nvPr/>
        </p:nvGrpSpPr>
        <p:grpSpPr>
          <a:xfrm>
            <a:off x="5638177" y="3332239"/>
            <a:ext cx="4039224" cy="434148"/>
            <a:chOff x="5638177" y="3332239"/>
            <a:chExt cx="4039224" cy="434148"/>
          </a:xfrm>
        </p:grpSpPr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F9F4F387-F179-49D1-9F6D-6C484E68301D}"/>
                </a:ext>
              </a:extLst>
            </p:cNvPr>
            <p:cNvSpPr/>
            <p:nvPr/>
          </p:nvSpPr>
          <p:spPr>
            <a:xfrm>
              <a:off x="6096001" y="3332240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bemærker højlydt, at det er tid for en ny mester og forklarer reglerne detaljeret for alle for at sikre lige vilkår.</a:t>
              </a:r>
            </a:p>
          </p:txBody>
        </p:sp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98FAEBC1-50A3-4340-9CCC-976EAC9541A5}"/>
                </a:ext>
              </a:extLst>
            </p:cNvPr>
            <p:cNvSpPr/>
            <p:nvPr/>
          </p:nvSpPr>
          <p:spPr>
            <a:xfrm>
              <a:off x="5638177" y="3332239"/>
              <a:ext cx="457823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da-DK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CA093DB-2C86-F5C3-1D87-9C04DD44E9B2}"/>
              </a:ext>
            </a:extLst>
          </p:cNvPr>
          <p:cNvGrpSpPr/>
          <p:nvPr/>
        </p:nvGrpSpPr>
        <p:grpSpPr>
          <a:xfrm>
            <a:off x="5638178" y="3796833"/>
            <a:ext cx="4039223" cy="434149"/>
            <a:chOff x="5638178" y="3796833"/>
            <a:chExt cx="4039223" cy="434149"/>
          </a:xfrm>
        </p:grpSpPr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14169CC5-3C4B-224F-4C3D-561D40858C58}"/>
                </a:ext>
              </a:extLst>
            </p:cNvPr>
            <p:cNvSpPr/>
            <p:nvPr/>
          </p:nvSpPr>
          <p:spPr>
            <a:xfrm>
              <a:off x="6096001" y="3796835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ED058C3A-E972-D3CF-34EE-FF854A690841}"/>
                </a:ext>
              </a:extLst>
            </p:cNvPr>
            <p:cNvSpPr/>
            <p:nvPr/>
          </p:nvSpPr>
          <p:spPr>
            <a:xfrm>
              <a:off x="5638178" y="3796833"/>
              <a:ext cx="457823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da-DK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E26AB1-53F3-37C0-BB0D-9A11BD7A8393}"/>
              </a:ext>
            </a:extLst>
          </p:cNvPr>
          <p:cNvGrpSpPr/>
          <p:nvPr/>
        </p:nvGrpSpPr>
        <p:grpSpPr>
          <a:xfrm>
            <a:off x="5638181" y="2864793"/>
            <a:ext cx="4039220" cy="434148"/>
            <a:chOff x="5638181" y="2868575"/>
            <a:chExt cx="4039220" cy="4341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D006C356-AEB0-8938-A077-F433817FB42B}"/>
                </a:ext>
              </a:extLst>
            </p:cNvPr>
            <p:cNvSpPr/>
            <p:nvPr/>
          </p:nvSpPr>
          <p:spPr>
            <a:xfrm>
              <a:off x="6096001" y="2868576"/>
              <a:ext cx="3581400" cy="43414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deltager med et smil og ser det som en hyggelig tradition, uanset udfaldet af spillet.</a:t>
              </a: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FEF2D607-4D86-F42B-C4E4-474299B7AF00}"/>
                </a:ext>
              </a:extLst>
            </p:cNvPr>
            <p:cNvSpPr/>
            <p:nvPr/>
          </p:nvSpPr>
          <p:spPr>
            <a:xfrm>
              <a:off x="5638181" y="2868575"/>
              <a:ext cx="457823" cy="4341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da-DK" dirty="0"/>
            </a:p>
          </p:txBody>
        </p:sp>
      </p:grp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C50824BA-5824-4E9C-F39C-9CEF3DDE6284}"/>
              </a:ext>
            </a:extLst>
          </p:cNvPr>
          <p:cNvSpPr/>
          <p:nvPr/>
        </p:nvSpPr>
        <p:spPr>
          <a:xfrm>
            <a:off x="7260512" y="4373344"/>
            <a:ext cx="3370244" cy="900615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3AE39F4D-1FFA-CA2F-1CA3-5BCDD4BE075B}"/>
              </a:ext>
            </a:extLst>
          </p:cNvPr>
          <p:cNvSpPr/>
          <p:nvPr/>
        </p:nvSpPr>
        <p:spPr>
          <a:xfrm>
            <a:off x="10736713" y="4311085"/>
            <a:ext cx="1455287" cy="900615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grpSp>
        <p:nvGrpSpPr>
          <p:cNvPr id="4" name="Google Shape;317;p33">
            <a:extLst>
              <a:ext uri="{FF2B5EF4-FFF2-40B4-BE49-F238E27FC236}">
                <a16:creationId xmlns:a16="http://schemas.microsoft.com/office/drawing/2014/main" id="{B613823C-0F49-277D-46DB-D8E91AB4CDFF}"/>
              </a:ext>
            </a:extLst>
          </p:cNvPr>
          <p:cNvGrpSpPr/>
          <p:nvPr/>
        </p:nvGrpSpPr>
        <p:grpSpPr>
          <a:xfrm>
            <a:off x="543783" y="176022"/>
            <a:ext cx="11104433" cy="6505956"/>
            <a:chOff x="1177450" y="241631"/>
            <a:chExt cx="6173152" cy="3616776"/>
          </a:xfrm>
        </p:grpSpPr>
        <p:sp>
          <p:nvSpPr>
            <p:cNvPr id="5" name="Google Shape;318;p33">
              <a:extLst>
                <a:ext uri="{FF2B5EF4-FFF2-40B4-BE49-F238E27FC236}">
                  <a16:creationId xmlns:a16="http://schemas.microsoft.com/office/drawing/2014/main" id="{DF38017E-F059-76F3-6D11-0B2FBD8070A5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19;p33">
              <a:extLst>
                <a:ext uri="{FF2B5EF4-FFF2-40B4-BE49-F238E27FC236}">
                  <a16:creationId xmlns:a16="http://schemas.microsoft.com/office/drawing/2014/main" id="{4174D7D9-A323-B5E3-22CF-60911F2583E1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20;p33">
              <a:extLst>
                <a:ext uri="{FF2B5EF4-FFF2-40B4-BE49-F238E27FC236}">
                  <a16:creationId xmlns:a16="http://schemas.microsoft.com/office/drawing/2014/main" id="{37A2CC5B-26D1-5B7D-7C25-5993157C86C3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21;p33">
              <a:extLst>
                <a:ext uri="{FF2B5EF4-FFF2-40B4-BE49-F238E27FC236}">
                  <a16:creationId xmlns:a16="http://schemas.microsoft.com/office/drawing/2014/main" id="{F261102A-0884-B174-80EB-91AFBD10FC45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2AF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9874FB2-3488-E195-8D36-C63DC974AFAE}"/>
              </a:ext>
            </a:extLst>
          </p:cNvPr>
          <p:cNvGrpSpPr/>
          <p:nvPr/>
        </p:nvGrpSpPr>
        <p:grpSpPr>
          <a:xfrm>
            <a:off x="5638178" y="5208827"/>
            <a:ext cx="4039223" cy="434148"/>
            <a:chOff x="5638178" y="2404910"/>
            <a:chExt cx="4039223" cy="434148"/>
          </a:xfrm>
        </p:grpSpPr>
        <p:sp>
          <p:nvSpPr>
            <p:cNvPr id="58" name="Flowchart: Process 57">
              <a:extLst>
                <a:ext uri="{FF2B5EF4-FFF2-40B4-BE49-F238E27FC236}">
                  <a16:creationId xmlns:a16="http://schemas.microsoft.com/office/drawing/2014/main" id="{48855F89-3239-2604-C62A-B39ACA289465}"/>
                </a:ext>
              </a:extLst>
            </p:cNvPr>
            <p:cNvSpPr/>
            <p:nvPr/>
          </p:nvSpPr>
          <p:spPr>
            <a:xfrm>
              <a:off x="6096001" y="2404911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59" name="Flowchart: Process 58">
              <a:extLst>
                <a:ext uri="{FF2B5EF4-FFF2-40B4-BE49-F238E27FC236}">
                  <a16:creationId xmlns:a16="http://schemas.microsoft.com/office/drawing/2014/main" id="{F3E9E327-61E3-FA34-A8BA-ED1936434CB6}"/>
                </a:ext>
              </a:extLst>
            </p:cNvPr>
            <p:cNvSpPr/>
            <p:nvPr/>
          </p:nvSpPr>
          <p:spPr>
            <a:xfrm>
              <a:off x="5638178" y="2404910"/>
              <a:ext cx="457823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da-DK" dirty="0"/>
            </a:p>
          </p:txBody>
        </p:sp>
      </p:grp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80D1DFA-327A-FC1C-015E-A3D7ECDC2682}"/>
              </a:ext>
            </a:extLst>
          </p:cNvPr>
          <p:cNvSpPr/>
          <p:nvPr/>
        </p:nvSpPr>
        <p:spPr>
          <a:xfrm rot="16200000" flipV="1">
            <a:off x="5138609" y="-339921"/>
            <a:ext cx="634790" cy="4445695"/>
          </a:xfrm>
          <a:prstGeom prst="wedgeRoundRectCallout">
            <a:avLst>
              <a:gd name="adj1" fmla="val 26301"/>
              <a:gd name="adj2" fmla="val 58307"/>
              <a:gd name="adj3" fmla="val 16667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a-DK" sz="1000" dirty="0">
                <a:latin typeface="Aptos Light" panose="020B0004020202020204" pitchFamily="34" charset="0"/>
              </a:rPr>
              <a:t>Du er til en stor familiefest, og din onkel foreslår at spille et brætspil, hvor han altid vinder. Hvordan reagerer du?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5AFCD28-45EE-6A05-2164-1479792B5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8954" y="1366692"/>
            <a:ext cx="611290" cy="1172474"/>
          </a:xfrm>
          <a:prstGeom prst="rect">
            <a:avLst/>
          </a:prstGeom>
          <a:effectLst>
            <a:outerShdw blurRad="482600" dist="381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F590063D-C82F-FC49-D529-48A959A9C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5759" y="4230981"/>
            <a:ext cx="611290" cy="1172474"/>
          </a:xfrm>
          <a:prstGeom prst="rect">
            <a:avLst/>
          </a:prstGeom>
          <a:effectLst>
            <a:outerShdw blurRad="482600" dist="381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378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7B5D14-E6A8-FC4E-825E-0FA5A0D3C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D537F-85BD-55AA-0A7C-15D8FD1172FE}"/>
              </a:ext>
            </a:extLst>
          </p:cNvPr>
          <p:cNvGrpSpPr/>
          <p:nvPr/>
        </p:nvGrpSpPr>
        <p:grpSpPr>
          <a:xfrm>
            <a:off x="5697341" y="731136"/>
            <a:ext cx="4039223" cy="434148"/>
            <a:chOff x="5638178" y="2404910"/>
            <a:chExt cx="4039223" cy="434148"/>
          </a:xfrm>
        </p:grpSpPr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AAF202A9-86F8-977E-8451-B85CD39E6089}"/>
                </a:ext>
              </a:extLst>
            </p:cNvPr>
            <p:cNvSpPr/>
            <p:nvPr/>
          </p:nvSpPr>
          <p:spPr>
            <a:xfrm>
              <a:off x="6096001" y="2404911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02AF7F66-F8D1-C989-BD1F-C3206C83E5A5}"/>
                </a:ext>
              </a:extLst>
            </p:cNvPr>
            <p:cNvSpPr/>
            <p:nvPr/>
          </p:nvSpPr>
          <p:spPr>
            <a:xfrm>
              <a:off x="5638178" y="2404910"/>
              <a:ext cx="457823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da-DK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ABEDBC-EAA5-53BF-E9B9-53AD4291A8AA}"/>
              </a:ext>
            </a:extLst>
          </p:cNvPr>
          <p:cNvGrpSpPr/>
          <p:nvPr/>
        </p:nvGrpSpPr>
        <p:grpSpPr>
          <a:xfrm>
            <a:off x="5697344" y="1194801"/>
            <a:ext cx="4039220" cy="434148"/>
            <a:chOff x="5638181" y="2868575"/>
            <a:chExt cx="4039220" cy="434148"/>
          </a:xfrm>
        </p:grpSpPr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1C1012F8-F5DF-0026-D6A1-EC93DD481E03}"/>
                </a:ext>
              </a:extLst>
            </p:cNvPr>
            <p:cNvSpPr/>
            <p:nvPr/>
          </p:nvSpPr>
          <p:spPr>
            <a:xfrm>
              <a:off x="6096001" y="2868576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deltager med et smil og ser det som en hyggelig tradition, uanset udfaldet af spillet.</a:t>
              </a:r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5685052F-19AB-86E9-301D-748F9092A9D2}"/>
                </a:ext>
              </a:extLst>
            </p:cNvPr>
            <p:cNvSpPr/>
            <p:nvPr/>
          </p:nvSpPr>
          <p:spPr>
            <a:xfrm>
              <a:off x="5638181" y="2868575"/>
              <a:ext cx="457823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da-DK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563798-3CB8-DB84-CF95-B9E1B8BC1179}"/>
              </a:ext>
            </a:extLst>
          </p:cNvPr>
          <p:cNvGrpSpPr/>
          <p:nvPr/>
        </p:nvGrpSpPr>
        <p:grpSpPr>
          <a:xfrm>
            <a:off x="5697340" y="1658465"/>
            <a:ext cx="4039224" cy="434148"/>
            <a:chOff x="5638177" y="3332239"/>
            <a:chExt cx="4039224" cy="434148"/>
          </a:xfrm>
        </p:grpSpPr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5C787FE3-0BD0-6FAC-4FAA-11FC25E12FDF}"/>
                </a:ext>
              </a:extLst>
            </p:cNvPr>
            <p:cNvSpPr/>
            <p:nvPr/>
          </p:nvSpPr>
          <p:spPr>
            <a:xfrm>
              <a:off x="6096001" y="3332240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bemærker højlydt, at det er tid for en ny mester og forklarer reglerne detaljeret for alle for at sikre lige vilkår.</a:t>
              </a:r>
            </a:p>
          </p:txBody>
        </p:sp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F059204A-E07C-DEEB-340A-BFCE39BDA259}"/>
                </a:ext>
              </a:extLst>
            </p:cNvPr>
            <p:cNvSpPr/>
            <p:nvPr/>
          </p:nvSpPr>
          <p:spPr>
            <a:xfrm>
              <a:off x="5638177" y="3332239"/>
              <a:ext cx="457823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da-DK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362E2B-5E0B-7941-AB60-248D078E5728}"/>
              </a:ext>
            </a:extLst>
          </p:cNvPr>
          <p:cNvGrpSpPr/>
          <p:nvPr/>
        </p:nvGrpSpPr>
        <p:grpSpPr>
          <a:xfrm>
            <a:off x="5697341" y="2123059"/>
            <a:ext cx="4039223" cy="434149"/>
            <a:chOff x="5638178" y="3796833"/>
            <a:chExt cx="4039223" cy="434149"/>
          </a:xfrm>
        </p:grpSpPr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A378F1DF-D0CC-CD40-BC79-B63CC5364D0D}"/>
                </a:ext>
              </a:extLst>
            </p:cNvPr>
            <p:cNvSpPr/>
            <p:nvPr/>
          </p:nvSpPr>
          <p:spPr>
            <a:xfrm>
              <a:off x="6096001" y="3796835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BA64E5F4-2F71-F880-E2C2-678D92DE4476}"/>
                </a:ext>
              </a:extLst>
            </p:cNvPr>
            <p:cNvSpPr/>
            <p:nvPr/>
          </p:nvSpPr>
          <p:spPr>
            <a:xfrm>
              <a:off x="5638178" y="3796833"/>
              <a:ext cx="457823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da-DK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EB6DE6-AA98-A90A-616F-B56CFB51A3DC}"/>
              </a:ext>
            </a:extLst>
          </p:cNvPr>
          <p:cNvGrpSpPr/>
          <p:nvPr/>
        </p:nvGrpSpPr>
        <p:grpSpPr>
          <a:xfrm>
            <a:off x="5697344" y="1191019"/>
            <a:ext cx="4039220" cy="434148"/>
            <a:chOff x="5638181" y="2868575"/>
            <a:chExt cx="4039220" cy="4341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8BAE719E-C378-370B-C279-964661B65206}"/>
                </a:ext>
              </a:extLst>
            </p:cNvPr>
            <p:cNvSpPr/>
            <p:nvPr/>
          </p:nvSpPr>
          <p:spPr>
            <a:xfrm>
              <a:off x="6096001" y="2868576"/>
              <a:ext cx="3581400" cy="43414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deltager med et smil og ser det som en hyggelig tradition, uanset udfaldet af spillet.</a:t>
              </a: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19D1A00A-A167-AAC1-90E1-4BE5247C43E3}"/>
                </a:ext>
              </a:extLst>
            </p:cNvPr>
            <p:cNvSpPr/>
            <p:nvPr/>
          </p:nvSpPr>
          <p:spPr>
            <a:xfrm>
              <a:off x="5638181" y="2868575"/>
              <a:ext cx="457823" cy="4341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da-DK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269E97B-6E92-39B4-6BE5-D3BE3AAB1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795"/>
          <a:stretch/>
        </p:blipFill>
        <p:spPr>
          <a:xfrm>
            <a:off x="1811794" y="566232"/>
            <a:ext cx="8600567" cy="474833"/>
          </a:xfrm>
          <a:prstGeom prst="rect">
            <a:avLst/>
          </a:prstGeom>
        </p:spPr>
      </p:pic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BF7C5B93-3024-ABAD-2047-5D63DA150781}"/>
              </a:ext>
            </a:extLst>
          </p:cNvPr>
          <p:cNvSpPr/>
          <p:nvPr/>
        </p:nvSpPr>
        <p:spPr>
          <a:xfrm>
            <a:off x="10736713" y="4311085"/>
            <a:ext cx="1455287" cy="900615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grpSp>
        <p:nvGrpSpPr>
          <p:cNvPr id="4" name="Google Shape;317;p33">
            <a:extLst>
              <a:ext uri="{FF2B5EF4-FFF2-40B4-BE49-F238E27FC236}">
                <a16:creationId xmlns:a16="http://schemas.microsoft.com/office/drawing/2014/main" id="{136FCB8F-ED8B-310A-86F4-E22A52A80BFA}"/>
              </a:ext>
            </a:extLst>
          </p:cNvPr>
          <p:cNvGrpSpPr/>
          <p:nvPr/>
        </p:nvGrpSpPr>
        <p:grpSpPr>
          <a:xfrm>
            <a:off x="543783" y="176022"/>
            <a:ext cx="11104433" cy="6505956"/>
            <a:chOff x="1177450" y="241631"/>
            <a:chExt cx="6173152" cy="3616776"/>
          </a:xfrm>
        </p:grpSpPr>
        <p:sp>
          <p:nvSpPr>
            <p:cNvPr id="5" name="Google Shape;318;p33">
              <a:extLst>
                <a:ext uri="{FF2B5EF4-FFF2-40B4-BE49-F238E27FC236}">
                  <a16:creationId xmlns:a16="http://schemas.microsoft.com/office/drawing/2014/main" id="{79817A46-EEA7-0A8A-A5ED-7B512EB54208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19;p33">
              <a:extLst>
                <a:ext uri="{FF2B5EF4-FFF2-40B4-BE49-F238E27FC236}">
                  <a16:creationId xmlns:a16="http://schemas.microsoft.com/office/drawing/2014/main" id="{C87C5077-7EF5-CCDA-EDFD-F2834BF67664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20;p33">
              <a:extLst>
                <a:ext uri="{FF2B5EF4-FFF2-40B4-BE49-F238E27FC236}">
                  <a16:creationId xmlns:a16="http://schemas.microsoft.com/office/drawing/2014/main" id="{94A72FE9-4746-D4DD-A64C-EF53479BFB38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21;p33">
              <a:extLst>
                <a:ext uri="{FF2B5EF4-FFF2-40B4-BE49-F238E27FC236}">
                  <a16:creationId xmlns:a16="http://schemas.microsoft.com/office/drawing/2014/main" id="{5F35EF9F-6B6F-3400-4737-9F14E65CED47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2AF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FBC34D3C-B3C9-1540-3EF1-13DFC2CAD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7015" y="3169406"/>
            <a:ext cx="3038471" cy="2592195"/>
          </a:xfrm>
          <a:prstGeom prst="rect">
            <a:avLst/>
          </a:prstGeom>
          <a:effectLst>
            <a:outerShdw blurRad="609600" dist="381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9773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B1D8D9-BAA4-4FF7-9ED8-01E3891B2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9055E6-D924-4DA3-10EC-3CDBCC91287A}"/>
              </a:ext>
            </a:extLst>
          </p:cNvPr>
          <p:cNvSpPr txBox="1"/>
          <p:nvPr/>
        </p:nvSpPr>
        <p:spPr>
          <a:xfrm>
            <a:off x="3789946" y="4999461"/>
            <a:ext cx="483068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Du er dqd qr2qrsjh fgdfhj fsklboe </a:t>
            </a:r>
            <a:r>
              <a:rPr lang="en-US" sz="1100" dirty="0" err="1">
                <a:solidFill>
                  <a:schemeClr val="bg1"/>
                </a:solidFill>
              </a:rPr>
              <a:t>qmekd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jkrf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dmwqelkd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mqeof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ddkq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qm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qldf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ekgm</a:t>
            </a:r>
            <a:r>
              <a:rPr lang="en-US" sz="1100" dirty="0">
                <a:solidFill>
                  <a:schemeClr val="bg1"/>
                </a:solidFill>
              </a:rPr>
              <a:t>. Din </a:t>
            </a:r>
            <a:r>
              <a:rPr lang="en-US" sz="1100" dirty="0" err="1">
                <a:solidFill>
                  <a:schemeClr val="bg1"/>
                </a:solidFill>
              </a:rPr>
              <a:t>modsætning</a:t>
            </a:r>
            <a:r>
              <a:rPr lang="en-US" sz="1100" dirty="0">
                <a:solidFill>
                  <a:schemeClr val="bg1"/>
                </a:solidFill>
              </a:rPr>
              <a:t> er </a:t>
            </a:r>
            <a:r>
              <a:rPr lang="en-US" sz="1100" dirty="0" err="1">
                <a:solidFill>
                  <a:srgbClr val="5599CA"/>
                </a:solidFill>
              </a:rPr>
              <a:t>Perfektionist</a:t>
            </a:r>
            <a:r>
              <a:rPr lang="en-US" sz="1100" dirty="0">
                <a:solidFill>
                  <a:srgbClr val="5599CA"/>
                </a:solidFill>
              </a:rPr>
              <a:t> </a:t>
            </a:r>
            <a:r>
              <a:rPr lang="en-US" sz="1100" dirty="0" err="1">
                <a:solidFill>
                  <a:srgbClr val="5599CA"/>
                </a:solidFill>
              </a:rPr>
              <a:t>Preben</a:t>
            </a:r>
            <a:r>
              <a:rPr lang="en-US" sz="1100" dirty="0">
                <a:solidFill>
                  <a:schemeClr val="bg1"/>
                </a:solidFill>
              </a:rPr>
              <a:t>. For at </a:t>
            </a:r>
            <a:r>
              <a:rPr lang="en-US" sz="1100" dirty="0" err="1">
                <a:solidFill>
                  <a:schemeClr val="bg1"/>
                </a:solidFill>
              </a:rPr>
              <a:t>undgå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konflikt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qfq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snqikw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vmw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bhlrls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qwasf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nbldk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eiofks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kdtmtewp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dfe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gwelgw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pewfwwd</a:t>
            </a:r>
            <a:r>
              <a:rPr lang="en-US" sz="1100" dirty="0">
                <a:solidFill>
                  <a:schemeClr val="bg1"/>
                </a:solidFill>
              </a:rPr>
              <a:t>. For at </a:t>
            </a:r>
            <a:r>
              <a:rPr lang="en-US" sz="1100" dirty="0" err="1">
                <a:solidFill>
                  <a:schemeClr val="bg1"/>
                </a:solidFill>
              </a:rPr>
              <a:t>undgå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konflikt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qfq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snqikw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vmw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bhlrls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qwasf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nbldk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eiofks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kdtmtewp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dfe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gwelgw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pewfwwd</a:t>
            </a:r>
            <a:r>
              <a:rPr lang="en-US" sz="1100" dirty="0">
                <a:solidFill>
                  <a:schemeClr val="bg1"/>
                </a:solidFill>
              </a:rPr>
              <a:t>. For at </a:t>
            </a:r>
            <a:r>
              <a:rPr lang="en-US" sz="1100" dirty="0" err="1">
                <a:solidFill>
                  <a:schemeClr val="bg1"/>
                </a:solidFill>
              </a:rPr>
              <a:t>undgå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konflikt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qfq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snqikw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vmw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bhlrls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qwasf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nbldk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eiofks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kdtmtewp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dfe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gwelgw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pewfwwd</a:t>
            </a:r>
            <a:r>
              <a:rPr lang="en-US" sz="1100" dirty="0">
                <a:solidFill>
                  <a:schemeClr val="bg1"/>
                </a:solidFill>
              </a:rPr>
              <a:t>. For at </a:t>
            </a:r>
            <a:r>
              <a:rPr lang="en-US" sz="1100" dirty="0" err="1">
                <a:solidFill>
                  <a:schemeClr val="bg1"/>
                </a:solidFill>
              </a:rPr>
              <a:t>undgå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konflikt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qfq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snqikw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vmw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bhlrls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qwasf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nbldk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eiofks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kdtmtewp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dfe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gwelgw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pewfwwd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endParaRPr lang="da-DK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1032FF-907F-0CEC-5007-0FDEA94C51E9}"/>
              </a:ext>
            </a:extLst>
          </p:cNvPr>
          <p:cNvGrpSpPr/>
          <p:nvPr/>
        </p:nvGrpSpPr>
        <p:grpSpPr>
          <a:xfrm>
            <a:off x="5685309" y="921244"/>
            <a:ext cx="4039223" cy="434149"/>
            <a:chOff x="5638178" y="3796833"/>
            <a:chExt cx="4039223" cy="434149"/>
          </a:xfrm>
        </p:grpSpPr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ECE2F220-0327-DB32-87EB-0F38892E9FE6}"/>
                </a:ext>
              </a:extLst>
            </p:cNvPr>
            <p:cNvSpPr/>
            <p:nvPr/>
          </p:nvSpPr>
          <p:spPr>
            <a:xfrm>
              <a:off x="6096001" y="3796835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6DFE86B9-EB6D-54F4-2E16-B4622838C40F}"/>
                </a:ext>
              </a:extLst>
            </p:cNvPr>
            <p:cNvSpPr/>
            <p:nvPr/>
          </p:nvSpPr>
          <p:spPr>
            <a:xfrm>
              <a:off x="5638178" y="3796833"/>
              <a:ext cx="457823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da-DK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DA6ABC8-FE5A-1D96-243D-4876501CA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795"/>
          <a:stretch/>
        </p:blipFill>
        <p:spPr>
          <a:xfrm>
            <a:off x="1811794" y="566232"/>
            <a:ext cx="8600567" cy="474833"/>
          </a:xfrm>
          <a:prstGeom prst="rect">
            <a:avLst/>
          </a:prstGeom>
        </p:spPr>
      </p:pic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C8CB9A22-F841-B9DC-1795-83AB4E656592}"/>
              </a:ext>
            </a:extLst>
          </p:cNvPr>
          <p:cNvSpPr/>
          <p:nvPr/>
        </p:nvSpPr>
        <p:spPr>
          <a:xfrm>
            <a:off x="10736713" y="4311085"/>
            <a:ext cx="1455287" cy="900615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grpSp>
        <p:nvGrpSpPr>
          <p:cNvPr id="4" name="Google Shape;317;p33">
            <a:extLst>
              <a:ext uri="{FF2B5EF4-FFF2-40B4-BE49-F238E27FC236}">
                <a16:creationId xmlns:a16="http://schemas.microsoft.com/office/drawing/2014/main" id="{CA26BEA8-F6CC-6936-C1AF-6D4228519329}"/>
              </a:ext>
            </a:extLst>
          </p:cNvPr>
          <p:cNvGrpSpPr/>
          <p:nvPr/>
        </p:nvGrpSpPr>
        <p:grpSpPr>
          <a:xfrm>
            <a:off x="543783" y="176022"/>
            <a:ext cx="11104433" cy="6505956"/>
            <a:chOff x="1177450" y="241631"/>
            <a:chExt cx="6173152" cy="3616776"/>
          </a:xfrm>
        </p:grpSpPr>
        <p:sp>
          <p:nvSpPr>
            <p:cNvPr id="5" name="Google Shape;318;p33">
              <a:extLst>
                <a:ext uri="{FF2B5EF4-FFF2-40B4-BE49-F238E27FC236}">
                  <a16:creationId xmlns:a16="http://schemas.microsoft.com/office/drawing/2014/main" id="{708C486F-7A7C-699D-D2EB-3DFBD487449A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19;p33">
              <a:extLst>
                <a:ext uri="{FF2B5EF4-FFF2-40B4-BE49-F238E27FC236}">
                  <a16:creationId xmlns:a16="http://schemas.microsoft.com/office/drawing/2014/main" id="{7D7EFE5B-718B-0793-1E73-EC201A2990FF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20;p33">
              <a:extLst>
                <a:ext uri="{FF2B5EF4-FFF2-40B4-BE49-F238E27FC236}">
                  <a16:creationId xmlns:a16="http://schemas.microsoft.com/office/drawing/2014/main" id="{65C30DFD-C4D3-CE63-6254-992E6039589B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21;p33">
              <a:extLst>
                <a:ext uri="{FF2B5EF4-FFF2-40B4-BE49-F238E27FC236}">
                  <a16:creationId xmlns:a16="http://schemas.microsoft.com/office/drawing/2014/main" id="{61E53E74-421D-9F04-F7AA-E24E07AF61E8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2AF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17FA816A-CBA4-19EE-2C0B-DFD52F09C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3979" y="1619821"/>
            <a:ext cx="2425530" cy="2069280"/>
          </a:xfrm>
          <a:prstGeom prst="rect">
            <a:avLst/>
          </a:prstGeom>
          <a:effectLst>
            <a:outerShdw blurRad="609600" dist="381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93F0C1-468B-C23C-8272-F7F513BA39AE}"/>
              </a:ext>
            </a:extLst>
          </p:cNvPr>
          <p:cNvSpPr txBox="1"/>
          <p:nvPr/>
        </p:nvSpPr>
        <p:spPr>
          <a:xfrm>
            <a:off x="1811794" y="3772476"/>
            <a:ext cx="86005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Du er </a:t>
            </a:r>
          </a:p>
          <a:p>
            <a:pPr algn="ctr"/>
            <a:r>
              <a:rPr lang="en-US" sz="3200" dirty="0">
                <a:solidFill>
                  <a:srgbClr val="CE635D"/>
                </a:solidFill>
              </a:rPr>
              <a:t>PræstationsPreben</a:t>
            </a:r>
            <a:endParaRPr lang="da-DK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9FF780A-78D4-1DD6-EA47-E96D1D086E25}"/>
              </a:ext>
            </a:extLst>
          </p:cNvPr>
          <p:cNvGrpSpPr/>
          <p:nvPr/>
        </p:nvGrpSpPr>
        <p:grpSpPr>
          <a:xfrm>
            <a:off x="4794666" y="5053304"/>
            <a:ext cx="2276807" cy="339192"/>
            <a:chOff x="5638181" y="2868575"/>
            <a:chExt cx="4039220" cy="434148"/>
          </a:xfrm>
        </p:grpSpPr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41739F86-D04A-FA5F-0974-1218EB60D131}"/>
                </a:ext>
              </a:extLst>
            </p:cNvPr>
            <p:cNvSpPr/>
            <p:nvPr/>
          </p:nvSpPr>
          <p:spPr>
            <a:xfrm>
              <a:off x="6096001" y="2868576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deltager med et smil og ser det som en hyggelig tradition, uanset udfaldet af spillet.</a:t>
              </a: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CE9AB41C-07A6-5922-ECCF-6E7D7F377254}"/>
                </a:ext>
              </a:extLst>
            </p:cNvPr>
            <p:cNvSpPr/>
            <p:nvPr/>
          </p:nvSpPr>
          <p:spPr>
            <a:xfrm>
              <a:off x="5638181" y="2868575"/>
              <a:ext cx="585982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  <a:endParaRPr lang="da-DK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F7E0112-7B48-88E2-1B58-D0FA675E961D}"/>
              </a:ext>
            </a:extLst>
          </p:cNvPr>
          <p:cNvGrpSpPr/>
          <p:nvPr/>
        </p:nvGrpSpPr>
        <p:grpSpPr>
          <a:xfrm>
            <a:off x="4794664" y="5428271"/>
            <a:ext cx="2276809" cy="339192"/>
            <a:chOff x="5638177" y="3332239"/>
            <a:chExt cx="4039224" cy="434148"/>
          </a:xfrm>
        </p:grpSpPr>
        <p:sp>
          <p:nvSpPr>
            <p:cNvPr id="35" name="Flowchart: Process 34">
              <a:extLst>
                <a:ext uri="{FF2B5EF4-FFF2-40B4-BE49-F238E27FC236}">
                  <a16:creationId xmlns:a16="http://schemas.microsoft.com/office/drawing/2014/main" id="{68F3A1BF-B08B-3C6C-FDCE-57697F1EC5EE}"/>
                </a:ext>
              </a:extLst>
            </p:cNvPr>
            <p:cNvSpPr/>
            <p:nvPr/>
          </p:nvSpPr>
          <p:spPr>
            <a:xfrm>
              <a:off x="6096001" y="3332240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bemærker højlydt, at det er tid for en ny mester og forklarer reglerne detaljeret for alle for at sikre lige vilkår.</a:t>
              </a:r>
            </a:p>
          </p:txBody>
        </p: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A055AC3F-74B5-421B-D77E-86A7EB270EF9}"/>
                </a:ext>
              </a:extLst>
            </p:cNvPr>
            <p:cNvSpPr/>
            <p:nvPr/>
          </p:nvSpPr>
          <p:spPr>
            <a:xfrm>
              <a:off x="5638177" y="3332239"/>
              <a:ext cx="585982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  <a:endParaRPr lang="da-DK" sz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2A8983-DF8B-DDA3-80EC-2171FE15DC9B}"/>
              </a:ext>
            </a:extLst>
          </p:cNvPr>
          <p:cNvGrpSpPr/>
          <p:nvPr/>
        </p:nvGrpSpPr>
        <p:grpSpPr>
          <a:xfrm>
            <a:off x="4794664" y="5803238"/>
            <a:ext cx="2276808" cy="339193"/>
            <a:chOff x="5638178" y="3796833"/>
            <a:chExt cx="4039223" cy="434149"/>
          </a:xfrm>
        </p:grpSpPr>
        <p:sp>
          <p:nvSpPr>
            <p:cNvPr id="38" name="Flowchart: Process 37">
              <a:extLst>
                <a:ext uri="{FF2B5EF4-FFF2-40B4-BE49-F238E27FC236}">
                  <a16:creationId xmlns:a16="http://schemas.microsoft.com/office/drawing/2014/main" id="{A3BFB285-7124-E49D-8608-0F847E45A35C}"/>
                </a:ext>
              </a:extLst>
            </p:cNvPr>
            <p:cNvSpPr/>
            <p:nvPr/>
          </p:nvSpPr>
          <p:spPr>
            <a:xfrm>
              <a:off x="6096001" y="3796835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E0DB21C3-8B04-FAB7-C3D8-C19FFB761612}"/>
                </a:ext>
              </a:extLst>
            </p:cNvPr>
            <p:cNvSpPr/>
            <p:nvPr/>
          </p:nvSpPr>
          <p:spPr>
            <a:xfrm>
              <a:off x="5638178" y="3796833"/>
              <a:ext cx="585980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endParaRPr lang="da-DK" sz="1200" dirty="0"/>
            </a:p>
          </p:txBody>
        </p:sp>
      </p:grpSp>
      <p:pic>
        <p:nvPicPr>
          <p:cNvPr id="3" name="Billede 2">
            <a:extLst>
              <a:ext uri="{FF2B5EF4-FFF2-40B4-BE49-F238E27FC236}">
                <a16:creationId xmlns:a16="http://schemas.microsoft.com/office/drawing/2014/main" id="{A85067D6-542A-44E9-FFE3-28F87AE24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96"/>
          <a:stretch/>
        </p:blipFill>
        <p:spPr>
          <a:xfrm>
            <a:off x="4364179" y="5344157"/>
            <a:ext cx="2879578" cy="101600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42493BA-E0FE-0441-E81E-E962BCE3BE0A}"/>
              </a:ext>
            </a:extLst>
          </p:cNvPr>
          <p:cNvGrpSpPr/>
          <p:nvPr/>
        </p:nvGrpSpPr>
        <p:grpSpPr>
          <a:xfrm>
            <a:off x="4794666" y="4678337"/>
            <a:ext cx="2276809" cy="339192"/>
            <a:chOff x="5638176" y="2404910"/>
            <a:chExt cx="4039225" cy="434148"/>
          </a:xfrm>
        </p:grpSpPr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43D7EFDE-77E2-CEFE-F87A-29290CE6C2DC}"/>
                </a:ext>
              </a:extLst>
            </p:cNvPr>
            <p:cNvSpPr/>
            <p:nvPr/>
          </p:nvSpPr>
          <p:spPr>
            <a:xfrm>
              <a:off x="6096001" y="2404911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A3C13295-366B-C6FC-8BF2-DF72D1143150}"/>
                </a:ext>
              </a:extLst>
            </p:cNvPr>
            <p:cNvSpPr/>
            <p:nvPr/>
          </p:nvSpPr>
          <p:spPr>
            <a:xfrm>
              <a:off x="5638176" y="2404910"/>
              <a:ext cx="585986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</a:t>
              </a:r>
              <a:endParaRPr lang="da-DK" sz="1200" dirty="0"/>
            </a:p>
          </p:txBody>
        </p:sp>
      </p:grpSp>
      <p:grpSp>
        <p:nvGrpSpPr>
          <p:cNvPr id="4" name="Google Shape;294;p31">
            <a:extLst>
              <a:ext uri="{FF2B5EF4-FFF2-40B4-BE49-F238E27FC236}">
                <a16:creationId xmlns:a16="http://schemas.microsoft.com/office/drawing/2014/main" id="{324FAEAF-CC4D-D39C-757F-C7E25AA43D5D}"/>
              </a:ext>
            </a:extLst>
          </p:cNvPr>
          <p:cNvGrpSpPr/>
          <p:nvPr/>
        </p:nvGrpSpPr>
        <p:grpSpPr>
          <a:xfrm>
            <a:off x="4294980" y="296733"/>
            <a:ext cx="3020219" cy="6264534"/>
            <a:chOff x="2547150" y="238125"/>
            <a:chExt cx="2525675" cy="5238750"/>
          </a:xfrm>
        </p:grpSpPr>
        <p:sp>
          <p:nvSpPr>
            <p:cNvPr id="5" name="Google Shape;295;p31">
              <a:extLst>
                <a:ext uri="{FF2B5EF4-FFF2-40B4-BE49-F238E27FC236}">
                  <a16:creationId xmlns:a16="http://schemas.microsoft.com/office/drawing/2014/main" id="{7C658D90-EC26-42C0-641B-07B22DEE206D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96;p31">
              <a:extLst>
                <a:ext uri="{FF2B5EF4-FFF2-40B4-BE49-F238E27FC236}">
                  <a16:creationId xmlns:a16="http://schemas.microsoft.com/office/drawing/2014/main" id="{B20F05CA-7001-CA6E-DD2D-0F57B9A89D70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97;p31">
              <a:extLst>
                <a:ext uri="{FF2B5EF4-FFF2-40B4-BE49-F238E27FC236}">
                  <a16:creationId xmlns:a16="http://schemas.microsoft.com/office/drawing/2014/main" id="{914EA789-7B41-E45F-B6A0-934AD2273589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98;p31">
              <a:extLst>
                <a:ext uri="{FF2B5EF4-FFF2-40B4-BE49-F238E27FC236}">
                  <a16:creationId xmlns:a16="http://schemas.microsoft.com/office/drawing/2014/main" id="{DE0159A1-DBF5-630A-08F6-F4D9BD2D42CF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3770F31-BBCF-AFAB-0591-F698C00EBF0A}"/>
              </a:ext>
            </a:extLst>
          </p:cNvPr>
          <p:cNvGrpSpPr/>
          <p:nvPr/>
        </p:nvGrpSpPr>
        <p:grpSpPr>
          <a:xfrm>
            <a:off x="4795838" y="2077920"/>
            <a:ext cx="2276809" cy="339192"/>
            <a:chOff x="5638176" y="2404910"/>
            <a:chExt cx="4039225" cy="434148"/>
          </a:xfrm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AAEA1519-C5B7-B547-5742-2AE32B6CFC66}"/>
                </a:ext>
              </a:extLst>
            </p:cNvPr>
            <p:cNvSpPr/>
            <p:nvPr/>
          </p:nvSpPr>
          <p:spPr>
            <a:xfrm>
              <a:off x="6096001" y="2404911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3889ED68-532D-2889-6A7C-9D391893547D}"/>
                </a:ext>
              </a:extLst>
            </p:cNvPr>
            <p:cNvSpPr/>
            <p:nvPr/>
          </p:nvSpPr>
          <p:spPr>
            <a:xfrm>
              <a:off x="5638176" y="2404910"/>
              <a:ext cx="585986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</a:t>
              </a:r>
              <a:endParaRPr lang="da-DK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8FC43A-0BAB-1E4E-CC37-57E45398B3CE}"/>
              </a:ext>
            </a:extLst>
          </p:cNvPr>
          <p:cNvGrpSpPr/>
          <p:nvPr/>
        </p:nvGrpSpPr>
        <p:grpSpPr>
          <a:xfrm>
            <a:off x="4795838" y="2452887"/>
            <a:ext cx="2276807" cy="339192"/>
            <a:chOff x="5638181" y="2868575"/>
            <a:chExt cx="4039220" cy="434148"/>
          </a:xfrm>
        </p:grpSpPr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2F3B169C-2028-C162-A57A-A2E00C86BA1F}"/>
                </a:ext>
              </a:extLst>
            </p:cNvPr>
            <p:cNvSpPr/>
            <p:nvPr/>
          </p:nvSpPr>
          <p:spPr>
            <a:xfrm>
              <a:off x="6096001" y="2868576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deltager med et smil og ser det som en hyggelig tradition, uanset udfaldet af spillet.</a:t>
              </a:r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4FFDEAAC-A1B2-FFD1-8887-9CE3B340BEE2}"/>
                </a:ext>
              </a:extLst>
            </p:cNvPr>
            <p:cNvSpPr/>
            <p:nvPr/>
          </p:nvSpPr>
          <p:spPr>
            <a:xfrm>
              <a:off x="5638181" y="2868575"/>
              <a:ext cx="585982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  <a:endParaRPr lang="da-DK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12DFA-B869-0972-655A-B5D7553EE931}"/>
              </a:ext>
            </a:extLst>
          </p:cNvPr>
          <p:cNvGrpSpPr/>
          <p:nvPr/>
        </p:nvGrpSpPr>
        <p:grpSpPr>
          <a:xfrm>
            <a:off x="4795836" y="2827856"/>
            <a:ext cx="2276809" cy="339193"/>
            <a:chOff x="5638177" y="3332240"/>
            <a:chExt cx="4039224" cy="434149"/>
          </a:xfrm>
        </p:grpSpPr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16B99803-A892-A092-2F96-42AD36D33CF6}"/>
                </a:ext>
              </a:extLst>
            </p:cNvPr>
            <p:cNvSpPr/>
            <p:nvPr/>
          </p:nvSpPr>
          <p:spPr>
            <a:xfrm>
              <a:off x="6096001" y="3332240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bemærker højlydt, at det er tid for en ny mester og forklarer reglerne detaljeret for alle for at sikre lige vilkår.</a:t>
              </a:r>
            </a:p>
          </p:txBody>
        </p:sp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864DE59C-94E1-EEE8-983F-916B9880D3FA}"/>
                </a:ext>
              </a:extLst>
            </p:cNvPr>
            <p:cNvSpPr/>
            <p:nvPr/>
          </p:nvSpPr>
          <p:spPr>
            <a:xfrm>
              <a:off x="5638177" y="3332239"/>
              <a:ext cx="585982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  <a:endParaRPr lang="da-DK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452182-2ACB-E5FE-F80E-9DC111E2455E}"/>
              </a:ext>
            </a:extLst>
          </p:cNvPr>
          <p:cNvGrpSpPr/>
          <p:nvPr/>
        </p:nvGrpSpPr>
        <p:grpSpPr>
          <a:xfrm>
            <a:off x="4795836" y="3202821"/>
            <a:ext cx="2276808" cy="339193"/>
            <a:chOff x="5638178" y="3796833"/>
            <a:chExt cx="4039223" cy="434149"/>
          </a:xfrm>
        </p:grpSpPr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7AE4FB19-A931-9C2C-A275-39B5D5E1E7C3}"/>
                </a:ext>
              </a:extLst>
            </p:cNvPr>
            <p:cNvSpPr/>
            <p:nvPr/>
          </p:nvSpPr>
          <p:spPr>
            <a:xfrm>
              <a:off x="6096001" y="3796835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13272245-ED17-87CA-87FE-62BD147185DA}"/>
                </a:ext>
              </a:extLst>
            </p:cNvPr>
            <p:cNvSpPr/>
            <p:nvPr/>
          </p:nvSpPr>
          <p:spPr>
            <a:xfrm>
              <a:off x="5638178" y="3796833"/>
              <a:ext cx="585980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endParaRPr lang="da-DK" sz="1200" dirty="0"/>
            </a:p>
          </p:txBody>
        </p:sp>
      </p:grp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4B0A2902-1AB6-3A3E-8A52-32B58DCA39D8}"/>
              </a:ext>
            </a:extLst>
          </p:cNvPr>
          <p:cNvSpPr/>
          <p:nvPr/>
        </p:nvSpPr>
        <p:spPr>
          <a:xfrm rot="16200000" flipV="1">
            <a:off x="5821103" y="641148"/>
            <a:ext cx="523893" cy="1777281"/>
          </a:xfrm>
          <a:prstGeom prst="wedgeRoundRectCallout">
            <a:avLst>
              <a:gd name="adj1" fmla="val 28598"/>
              <a:gd name="adj2" fmla="val 63046"/>
              <a:gd name="adj3" fmla="val 16667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a-DK" sz="700" dirty="0">
                <a:latin typeface="Aptos Light" panose="020B0004020202020204" pitchFamily="34" charset="0"/>
              </a:rPr>
              <a:t>Du er til en stor familiefest, og din onkel foreslår at spille et brætspil, hvor han altid vinder. Hvordan reagerer du?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08A02BD-A965-23F8-C391-907BA1124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9215" y="1209915"/>
            <a:ext cx="330959" cy="634791"/>
          </a:xfrm>
          <a:prstGeom prst="rect">
            <a:avLst/>
          </a:prstGeom>
          <a:effectLst>
            <a:outerShdw blurRad="482600" dist="381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E2125738-779F-6C4F-B0F3-9A85A8C0DD8B}"/>
              </a:ext>
            </a:extLst>
          </p:cNvPr>
          <p:cNvSpPr/>
          <p:nvPr/>
        </p:nvSpPr>
        <p:spPr>
          <a:xfrm rot="16200000" flipV="1">
            <a:off x="5821103" y="3241565"/>
            <a:ext cx="523893" cy="1777281"/>
          </a:xfrm>
          <a:prstGeom prst="wedgeRoundRectCallout">
            <a:avLst>
              <a:gd name="adj1" fmla="val 28598"/>
              <a:gd name="adj2" fmla="val 63046"/>
              <a:gd name="adj3" fmla="val 16667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a-DK" sz="700" dirty="0">
                <a:latin typeface="Aptos Light" panose="020B0004020202020204" pitchFamily="34" charset="0"/>
              </a:rPr>
              <a:t>Du er til en stor familiefest, og din onkel foreslår at spille et brætspil, hvor han altid vinder. Hvordan reagerer du?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E29187B9-1E25-E402-BC0B-2E654023D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9215" y="3810332"/>
            <a:ext cx="330959" cy="634791"/>
          </a:xfrm>
          <a:prstGeom prst="rect">
            <a:avLst/>
          </a:prstGeom>
          <a:effectLst>
            <a:outerShdw blurRad="482600" dist="381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EB7462C-D5E4-F091-10CD-CD8E125B5B5A}"/>
              </a:ext>
            </a:extLst>
          </p:cNvPr>
          <p:cNvGrpSpPr/>
          <p:nvPr/>
        </p:nvGrpSpPr>
        <p:grpSpPr>
          <a:xfrm>
            <a:off x="4794665" y="2452217"/>
            <a:ext cx="2271196" cy="339191"/>
            <a:chOff x="5638183" y="2868575"/>
            <a:chExt cx="4039218" cy="4341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1" name="Flowchart: Process 40">
              <a:extLst>
                <a:ext uri="{FF2B5EF4-FFF2-40B4-BE49-F238E27FC236}">
                  <a16:creationId xmlns:a16="http://schemas.microsoft.com/office/drawing/2014/main" id="{4314CB7A-9C71-1195-9C72-9EFFC539B4FF}"/>
                </a:ext>
              </a:extLst>
            </p:cNvPr>
            <p:cNvSpPr/>
            <p:nvPr/>
          </p:nvSpPr>
          <p:spPr>
            <a:xfrm>
              <a:off x="6096001" y="2868576"/>
              <a:ext cx="3581400" cy="43414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deltager med et smil og ser det som en hyggelig tradition, uanset udfaldet af spillet.</a:t>
              </a:r>
            </a:p>
          </p:txBody>
        </p:sp>
        <p:sp>
          <p:nvSpPr>
            <p:cNvPr id="42" name="Flowchart: Process 41">
              <a:extLst>
                <a:ext uri="{FF2B5EF4-FFF2-40B4-BE49-F238E27FC236}">
                  <a16:creationId xmlns:a16="http://schemas.microsoft.com/office/drawing/2014/main" id="{747A08BE-66E9-D0FE-0942-4095294CD551}"/>
                </a:ext>
              </a:extLst>
            </p:cNvPr>
            <p:cNvSpPr/>
            <p:nvPr/>
          </p:nvSpPr>
          <p:spPr>
            <a:xfrm>
              <a:off x="5638183" y="2868575"/>
              <a:ext cx="587427" cy="4341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  <a:endParaRPr lang="da-DK" sz="1200" dirty="0"/>
            </a:p>
          </p:txBody>
        </p:sp>
      </p:grpSp>
      <p:pic>
        <p:nvPicPr>
          <p:cNvPr id="43" name="Billede 2">
            <a:extLst>
              <a:ext uri="{FF2B5EF4-FFF2-40B4-BE49-F238E27FC236}">
                <a16:creationId xmlns:a16="http://schemas.microsoft.com/office/drawing/2014/main" id="{4A478DC2-A10D-284F-FE9D-B7638D464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83"/>
          <a:stretch/>
        </p:blipFill>
        <p:spPr>
          <a:xfrm>
            <a:off x="4364179" y="653334"/>
            <a:ext cx="2879578" cy="32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7F1D3D-0D55-A992-A13F-296AE3D19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7B7B025-59AD-A032-A4FC-26F13D4FF272}"/>
              </a:ext>
            </a:extLst>
          </p:cNvPr>
          <p:cNvGrpSpPr/>
          <p:nvPr/>
        </p:nvGrpSpPr>
        <p:grpSpPr>
          <a:xfrm>
            <a:off x="4794664" y="5428271"/>
            <a:ext cx="2276809" cy="339192"/>
            <a:chOff x="5638177" y="3332239"/>
            <a:chExt cx="4039224" cy="434148"/>
          </a:xfrm>
        </p:grpSpPr>
        <p:sp>
          <p:nvSpPr>
            <p:cNvPr id="35" name="Flowchart: Process 34">
              <a:extLst>
                <a:ext uri="{FF2B5EF4-FFF2-40B4-BE49-F238E27FC236}">
                  <a16:creationId xmlns:a16="http://schemas.microsoft.com/office/drawing/2014/main" id="{8C6B4086-C05F-4AF2-F4D1-4E35032EDFC2}"/>
                </a:ext>
              </a:extLst>
            </p:cNvPr>
            <p:cNvSpPr/>
            <p:nvPr/>
          </p:nvSpPr>
          <p:spPr>
            <a:xfrm>
              <a:off x="6096001" y="3332240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bemærker højlydt, at det er tid for en ny mester og forklarer reglerne detaljeret for alle for at sikre lige vilkår.</a:t>
              </a:r>
            </a:p>
          </p:txBody>
        </p: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92DB2ED4-11E9-A334-31CB-07BDB95BB091}"/>
                </a:ext>
              </a:extLst>
            </p:cNvPr>
            <p:cNvSpPr/>
            <p:nvPr/>
          </p:nvSpPr>
          <p:spPr>
            <a:xfrm>
              <a:off x="5638177" y="3332239"/>
              <a:ext cx="585982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  <a:endParaRPr lang="da-DK" sz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5D99C0A-6F4B-F2DF-0464-F7ECC92B0E0D}"/>
              </a:ext>
            </a:extLst>
          </p:cNvPr>
          <p:cNvGrpSpPr/>
          <p:nvPr/>
        </p:nvGrpSpPr>
        <p:grpSpPr>
          <a:xfrm>
            <a:off x="4794664" y="5803238"/>
            <a:ext cx="2276808" cy="339193"/>
            <a:chOff x="5638178" y="3796833"/>
            <a:chExt cx="4039223" cy="434149"/>
          </a:xfrm>
        </p:grpSpPr>
        <p:sp>
          <p:nvSpPr>
            <p:cNvPr id="38" name="Flowchart: Process 37">
              <a:extLst>
                <a:ext uri="{FF2B5EF4-FFF2-40B4-BE49-F238E27FC236}">
                  <a16:creationId xmlns:a16="http://schemas.microsoft.com/office/drawing/2014/main" id="{652BEA26-B37D-E0F7-6C8C-08885C86A6CE}"/>
                </a:ext>
              </a:extLst>
            </p:cNvPr>
            <p:cNvSpPr/>
            <p:nvPr/>
          </p:nvSpPr>
          <p:spPr>
            <a:xfrm>
              <a:off x="6096001" y="3796835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0AC2E84E-C12A-E5FB-B9A7-08BA1E9E5B9D}"/>
                </a:ext>
              </a:extLst>
            </p:cNvPr>
            <p:cNvSpPr/>
            <p:nvPr/>
          </p:nvSpPr>
          <p:spPr>
            <a:xfrm>
              <a:off x="5638178" y="3796833"/>
              <a:ext cx="585980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endParaRPr lang="da-DK" sz="1200" dirty="0"/>
            </a:p>
          </p:txBody>
        </p:sp>
      </p:grpSp>
      <p:pic>
        <p:nvPicPr>
          <p:cNvPr id="3" name="Billede 2">
            <a:extLst>
              <a:ext uri="{FF2B5EF4-FFF2-40B4-BE49-F238E27FC236}">
                <a16:creationId xmlns:a16="http://schemas.microsoft.com/office/drawing/2014/main" id="{B4DB5DDB-1642-C22C-6859-EEB1CEC6C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96"/>
          <a:stretch/>
        </p:blipFill>
        <p:spPr>
          <a:xfrm>
            <a:off x="4364179" y="5344157"/>
            <a:ext cx="2879578" cy="1016006"/>
          </a:xfrm>
          <a:prstGeom prst="rect">
            <a:avLst/>
          </a:prstGeom>
        </p:spPr>
      </p:pic>
      <p:grpSp>
        <p:nvGrpSpPr>
          <p:cNvPr id="4" name="Google Shape;294;p31">
            <a:extLst>
              <a:ext uri="{FF2B5EF4-FFF2-40B4-BE49-F238E27FC236}">
                <a16:creationId xmlns:a16="http://schemas.microsoft.com/office/drawing/2014/main" id="{4924FB54-E8C6-6D22-0A44-1A887A6A1D72}"/>
              </a:ext>
            </a:extLst>
          </p:cNvPr>
          <p:cNvGrpSpPr/>
          <p:nvPr/>
        </p:nvGrpSpPr>
        <p:grpSpPr>
          <a:xfrm>
            <a:off x="4294980" y="296733"/>
            <a:ext cx="3020219" cy="6264534"/>
            <a:chOff x="2547150" y="238125"/>
            <a:chExt cx="2525675" cy="5238750"/>
          </a:xfrm>
        </p:grpSpPr>
        <p:sp>
          <p:nvSpPr>
            <p:cNvPr id="5" name="Google Shape;295;p31">
              <a:extLst>
                <a:ext uri="{FF2B5EF4-FFF2-40B4-BE49-F238E27FC236}">
                  <a16:creationId xmlns:a16="http://schemas.microsoft.com/office/drawing/2014/main" id="{90CB21CB-3713-2437-E512-35B2A182371D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96;p31">
              <a:extLst>
                <a:ext uri="{FF2B5EF4-FFF2-40B4-BE49-F238E27FC236}">
                  <a16:creationId xmlns:a16="http://schemas.microsoft.com/office/drawing/2014/main" id="{451C57C0-97CB-E5C8-5764-578B0DE43DEE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97;p31">
              <a:extLst>
                <a:ext uri="{FF2B5EF4-FFF2-40B4-BE49-F238E27FC236}">
                  <a16:creationId xmlns:a16="http://schemas.microsoft.com/office/drawing/2014/main" id="{AFD65DF5-1957-B31B-9B51-586F264C280C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98;p31">
              <a:extLst>
                <a:ext uri="{FF2B5EF4-FFF2-40B4-BE49-F238E27FC236}">
                  <a16:creationId xmlns:a16="http://schemas.microsoft.com/office/drawing/2014/main" id="{818432F0-A1A9-8A15-7577-C08F51C36204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C944E71-6475-1EE0-D6E0-6E1A6D10E3DB}"/>
              </a:ext>
            </a:extLst>
          </p:cNvPr>
          <p:cNvGrpSpPr/>
          <p:nvPr/>
        </p:nvGrpSpPr>
        <p:grpSpPr>
          <a:xfrm>
            <a:off x="4794664" y="1707860"/>
            <a:ext cx="2276809" cy="339192"/>
            <a:chOff x="5638176" y="2404910"/>
            <a:chExt cx="4039225" cy="434148"/>
          </a:xfrm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03B0982C-E55C-691C-658F-BF8A9417257E}"/>
                </a:ext>
              </a:extLst>
            </p:cNvPr>
            <p:cNvSpPr/>
            <p:nvPr/>
          </p:nvSpPr>
          <p:spPr>
            <a:xfrm>
              <a:off x="6096001" y="2404911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A59A83B7-46F8-7D7F-D971-15A9FB00A842}"/>
                </a:ext>
              </a:extLst>
            </p:cNvPr>
            <p:cNvSpPr/>
            <p:nvPr/>
          </p:nvSpPr>
          <p:spPr>
            <a:xfrm>
              <a:off x="5638176" y="2404910"/>
              <a:ext cx="585986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</a:t>
              </a:r>
              <a:endParaRPr lang="da-DK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5635BB-D68D-4B47-9C99-564A55D9C87C}"/>
              </a:ext>
            </a:extLst>
          </p:cNvPr>
          <p:cNvGrpSpPr/>
          <p:nvPr/>
        </p:nvGrpSpPr>
        <p:grpSpPr>
          <a:xfrm>
            <a:off x="4794664" y="2082827"/>
            <a:ext cx="2276807" cy="339192"/>
            <a:chOff x="5638181" y="2868575"/>
            <a:chExt cx="4039220" cy="434148"/>
          </a:xfrm>
        </p:grpSpPr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0A5D4485-15E8-EC86-9A2A-FF0C65D8EB83}"/>
                </a:ext>
              </a:extLst>
            </p:cNvPr>
            <p:cNvSpPr/>
            <p:nvPr/>
          </p:nvSpPr>
          <p:spPr>
            <a:xfrm>
              <a:off x="6096001" y="2868576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deltager med et smil og ser det som en hyggelig tradition, uanset udfaldet af spillet.</a:t>
              </a:r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15C3E478-41F3-04FF-E4D8-03F8E6F11AD7}"/>
                </a:ext>
              </a:extLst>
            </p:cNvPr>
            <p:cNvSpPr/>
            <p:nvPr/>
          </p:nvSpPr>
          <p:spPr>
            <a:xfrm>
              <a:off x="5638181" y="2868575"/>
              <a:ext cx="585982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  <a:endParaRPr lang="da-DK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2A0DA5-F97A-A18F-149D-6207C41F01FD}"/>
              </a:ext>
            </a:extLst>
          </p:cNvPr>
          <p:cNvGrpSpPr/>
          <p:nvPr/>
        </p:nvGrpSpPr>
        <p:grpSpPr>
          <a:xfrm>
            <a:off x="4794662" y="2457796"/>
            <a:ext cx="2276809" cy="339193"/>
            <a:chOff x="5638177" y="3332240"/>
            <a:chExt cx="4039224" cy="434149"/>
          </a:xfrm>
        </p:grpSpPr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15E568B6-B9D6-AE5C-F310-5F4EBE6A30C6}"/>
                </a:ext>
              </a:extLst>
            </p:cNvPr>
            <p:cNvSpPr/>
            <p:nvPr/>
          </p:nvSpPr>
          <p:spPr>
            <a:xfrm>
              <a:off x="6096001" y="3332240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bemærker højlydt, at det er tid for en ny mester og forklarer reglerne detaljeret for alle for at sikre lige vilkår.</a:t>
              </a:r>
            </a:p>
          </p:txBody>
        </p:sp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D80112B2-34CC-A834-3737-7333EA17AC81}"/>
                </a:ext>
              </a:extLst>
            </p:cNvPr>
            <p:cNvSpPr/>
            <p:nvPr/>
          </p:nvSpPr>
          <p:spPr>
            <a:xfrm>
              <a:off x="5638177" y="3332239"/>
              <a:ext cx="585982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  <a:endParaRPr lang="da-DK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0713D-FCA6-6EF8-CACA-54D87281B485}"/>
              </a:ext>
            </a:extLst>
          </p:cNvPr>
          <p:cNvGrpSpPr/>
          <p:nvPr/>
        </p:nvGrpSpPr>
        <p:grpSpPr>
          <a:xfrm>
            <a:off x="4794662" y="2832761"/>
            <a:ext cx="2276808" cy="339193"/>
            <a:chOff x="5638178" y="3796833"/>
            <a:chExt cx="4039223" cy="434149"/>
          </a:xfrm>
        </p:grpSpPr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8A56E7A7-34AC-6391-F446-366F5DEC773C}"/>
                </a:ext>
              </a:extLst>
            </p:cNvPr>
            <p:cNvSpPr/>
            <p:nvPr/>
          </p:nvSpPr>
          <p:spPr>
            <a:xfrm>
              <a:off x="6096001" y="3796835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1B0143C2-553B-4C73-5E16-1B6DC4C0329A}"/>
                </a:ext>
              </a:extLst>
            </p:cNvPr>
            <p:cNvSpPr/>
            <p:nvPr/>
          </p:nvSpPr>
          <p:spPr>
            <a:xfrm>
              <a:off x="5638178" y="3796833"/>
              <a:ext cx="585980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endParaRPr lang="da-DK" sz="1200" dirty="0"/>
            </a:p>
          </p:txBody>
        </p:sp>
      </p:grp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393004F5-5041-8BD1-BE0C-C4F59A13B8BD}"/>
              </a:ext>
            </a:extLst>
          </p:cNvPr>
          <p:cNvSpPr/>
          <p:nvPr/>
        </p:nvSpPr>
        <p:spPr>
          <a:xfrm rot="16200000" flipV="1">
            <a:off x="5821294" y="297632"/>
            <a:ext cx="523893" cy="1777281"/>
          </a:xfrm>
          <a:prstGeom prst="wedgeRoundRectCallout">
            <a:avLst>
              <a:gd name="adj1" fmla="val 28598"/>
              <a:gd name="adj2" fmla="val 63046"/>
              <a:gd name="adj3" fmla="val 16667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a-DK" sz="700" dirty="0">
                <a:latin typeface="Aptos Light" panose="020B0004020202020204" pitchFamily="34" charset="0"/>
              </a:rPr>
              <a:t>Du er til en stor familiefest, og din onkel foreslår at spille et brætspil, hvor han altid vinder. Hvordan reagerer du?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C971816-592D-0067-F0EF-5EBCDC6D1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9406" y="866399"/>
            <a:ext cx="330959" cy="634791"/>
          </a:xfrm>
          <a:prstGeom prst="rect">
            <a:avLst/>
          </a:prstGeom>
          <a:effectLst>
            <a:outerShdw blurRad="482600" dist="381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43" name="Billede 2">
            <a:extLst>
              <a:ext uri="{FF2B5EF4-FFF2-40B4-BE49-F238E27FC236}">
                <a16:creationId xmlns:a16="http://schemas.microsoft.com/office/drawing/2014/main" id="{8B71DF9E-0FBE-A5BB-ADE8-286636A8D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83"/>
          <a:stretch/>
        </p:blipFill>
        <p:spPr>
          <a:xfrm>
            <a:off x="4364179" y="653334"/>
            <a:ext cx="2879578" cy="325088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314F5A3B-9C3E-E603-222A-30675687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6127" y="3673393"/>
            <a:ext cx="1873510" cy="1598337"/>
          </a:xfrm>
          <a:prstGeom prst="rect">
            <a:avLst/>
          </a:prstGeom>
          <a:effectLst>
            <a:outerShdw blurRad="609600" dist="381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2170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B90CE7-F1BB-EE70-3A01-F78C2DD5E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EEF8BD85-56E3-F267-FC2C-6362ECB282A7}"/>
              </a:ext>
            </a:extLst>
          </p:cNvPr>
          <p:cNvSpPr/>
          <p:nvPr/>
        </p:nvSpPr>
        <p:spPr>
          <a:xfrm>
            <a:off x="5052726" y="948020"/>
            <a:ext cx="2018745" cy="339191"/>
          </a:xfrm>
          <a:prstGeom prst="flowChartProcess">
            <a:avLst/>
          </a:prstGeom>
          <a:solidFill>
            <a:srgbClr val="02AF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700" dirty="0">
                <a:latin typeface="Aptos Light" panose="020B0004020202020204" pitchFamily="34" charset="0"/>
              </a:rPr>
              <a:t>Du foreslår straks et andet spil, hvor strategi og dygtighed er vigtigt, så du kan udfordre ham og vinde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062AE2-CB57-70B2-8E3A-F495EF317ABB}"/>
              </a:ext>
            </a:extLst>
          </p:cNvPr>
          <p:cNvGrpSpPr/>
          <p:nvPr/>
        </p:nvGrpSpPr>
        <p:grpSpPr>
          <a:xfrm>
            <a:off x="4794664" y="5428271"/>
            <a:ext cx="2276809" cy="339192"/>
            <a:chOff x="5638177" y="3332239"/>
            <a:chExt cx="4039224" cy="434148"/>
          </a:xfrm>
        </p:grpSpPr>
        <p:sp>
          <p:nvSpPr>
            <p:cNvPr id="35" name="Flowchart: Process 34">
              <a:extLst>
                <a:ext uri="{FF2B5EF4-FFF2-40B4-BE49-F238E27FC236}">
                  <a16:creationId xmlns:a16="http://schemas.microsoft.com/office/drawing/2014/main" id="{82ED6D33-F94B-B4B6-22AD-250EC941FB3A}"/>
                </a:ext>
              </a:extLst>
            </p:cNvPr>
            <p:cNvSpPr/>
            <p:nvPr/>
          </p:nvSpPr>
          <p:spPr>
            <a:xfrm>
              <a:off x="6096001" y="3332240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bemærker højlydt, at det er tid for en ny mester og forklarer reglerne detaljeret for alle for at sikre lige vilkår.</a:t>
              </a:r>
            </a:p>
          </p:txBody>
        </p: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367C53A4-E875-6C7D-8A4C-57B17D75FDD9}"/>
                </a:ext>
              </a:extLst>
            </p:cNvPr>
            <p:cNvSpPr/>
            <p:nvPr/>
          </p:nvSpPr>
          <p:spPr>
            <a:xfrm>
              <a:off x="5638177" y="3332239"/>
              <a:ext cx="585982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  <a:endParaRPr lang="da-DK" sz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0657899-4115-C322-1377-C9C5627DBDBD}"/>
              </a:ext>
            </a:extLst>
          </p:cNvPr>
          <p:cNvGrpSpPr/>
          <p:nvPr/>
        </p:nvGrpSpPr>
        <p:grpSpPr>
          <a:xfrm>
            <a:off x="4794664" y="5803238"/>
            <a:ext cx="2276808" cy="339193"/>
            <a:chOff x="5638178" y="3796833"/>
            <a:chExt cx="4039223" cy="434149"/>
          </a:xfrm>
        </p:grpSpPr>
        <p:sp>
          <p:nvSpPr>
            <p:cNvPr id="38" name="Flowchart: Process 37">
              <a:extLst>
                <a:ext uri="{FF2B5EF4-FFF2-40B4-BE49-F238E27FC236}">
                  <a16:creationId xmlns:a16="http://schemas.microsoft.com/office/drawing/2014/main" id="{9DFE2B9A-0822-EDBA-2028-681D214F0976}"/>
                </a:ext>
              </a:extLst>
            </p:cNvPr>
            <p:cNvSpPr/>
            <p:nvPr/>
          </p:nvSpPr>
          <p:spPr>
            <a:xfrm>
              <a:off x="6096001" y="3796835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2E779CEB-3B40-BEE4-CC9E-5AD54B675440}"/>
                </a:ext>
              </a:extLst>
            </p:cNvPr>
            <p:cNvSpPr/>
            <p:nvPr/>
          </p:nvSpPr>
          <p:spPr>
            <a:xfrm>
              <a:off x="5638178" y="3796833"/>
              <a:ext cx="585980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endParaRPr lang="da-DK" sz="1200" dirty="0"/>
            </a:p>
          </p:txBody>
        </p:sp>
      </p:grpSp>
      <p:pic>
        <p:nvPicPr>
          <p:cNvPr id="3" name="Billede 2">
            <a:extLst>
              <a:ext uri="{FF2B5EF4-FFF2-40B4-BE49-F238E27FC236}">
                <a16:creationId xmlns:a16="http://schemas.microsoft.com/office/drawing/2014/main" id="{DDD94E90-38B7-6160-4875-1161795170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96"/>
          <a:stretch/>
        </p:blipFill>
        <p:spPr>
          <a:xfrm>
            <a:off x="4364179" y="5344157"/>
            <a:ext cx="2879578" cy="1016006"/>
          </a:xfrm>
          <a:prstGeom prst="rect">
            <a:avLst/>
          </a:prstGeom>
        </p:spPr>
      </p:pic>
      <p:grpSp>
        <p:nvGrpSpPr>
          <p:cNvPr id="4" name="Google Shape;294;p31">
            <a:extLst>
              <a:ext uri="{FF2B5EF4-FFF2-40B4-BE49-F238E27FC236}">
                <a16:creationId xmlns:a16="http://schemas.microsoft.com/office/drawing/2014/main" id="{369D2A0B-1396-411C-A0DD-EB4091F47AD8}"/>
              </a:ext>
            </a:extLst>
          </p:cNvPr>
          <p:cNvGrpSpPr/>
          <p:nvPr/>
        </p:nvGrpSpPr>
        <p:grpSpPr>
          <a:xfrm>
            <a:off x="4294980" y="296733"/>
            <a:ext cx="3020219" cy="6264534"/>
            <a:chOff x="2547150" y="238125"/>
            <a:chExt cx="2525675" cy="5238750"/>
          </a:xfrm>
        </p:grpSpPr>
        <p:sp>
          <p:nvSpPr>
            <p:cNvPr id="5" name="Google Shape;295;p31">
              <a:extLst>
                <a:ext uri="{FF2B5EF4-FFF2-40B4-BE49-F238E27FC236}">
                  <a16:creationId xmlns:a16="http://schemas.microsoft.com/office/drawing/2014/main" id="{056A5844-536B-D9B8-0710-A360E8FCF231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96;p31">
              <a:extLst>
                <a:ext uri="{FF2B5EF4-FFF2-40B4-BE49-F238E27FC236}">
                  <a16:creationId xmlns:a16="http://schemas.microsoft.com/office/drawing/2014/main" id="{C97179D7-4E83-298C-DF40-B1018E64D28B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97;p31">
              <a:extLst>
                <a:ext uri="{FF2B5EF4-FFF2-40B4-BE49-F238E27FC236}">
                  <a16:creationId xmlns:a16="http://schemas.microsoft.com/office/drawing/2014/main" id="{895646AC-1707-9F53-D6E6-04333255A671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98;p31">
              <a:extLst>
                <a:ext uri="{FF2B5EF4-FFF2-40B4-BE49-F238E27FC236}">
                  <a16:creationId xmlns:a16="http://schemas.microsoft.com/office/drawing/2014/main" id="{55698A55-06D6-6A8C-DA15-42DE77ACEAF3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3" name="Billede 2">
            <a:extLst>
              <a:ext uri="{FF2B5EF4-FFF2-40B4-BE49-F238E27FC236}">
                <a16:creationId xmlns:a16="http://schemas.microsoft.com/office/drawing/2014/main" id="{B9FE35CB-5170-2683-5565-8833FE795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83"/>
          <a:stretch/>
        </p:blipFill>
        <p:spPr>
          <a:xfrm>
            <a:off x="4364179" y="653334"/>
            <a:ext cx="2879578" cy="32508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74042F9D-108A-5896-6992-DB00C363F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4664" y="1961552"/>
            <a:ext cx="1873510" cy="1598337"/>
          </a:xfrm>
          <a:prstGeom prst="rect">
            <a:avLst/>
          </a:prstGeom>
          <a:effectLst>
            <a:outerShdw blurRad="609600" dist="381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994ADBD-74DB-A0BE-7757-B6BEEA8B54FB}"/>
              </a:ext>
            </a:extLst>
          </p:cNvPr>
          <p:cNvSpPr txBox="1"/>
          <p:nvPr/>
        </p:nvSpPr>
        <p:spPr>
          <a:xfrm>
            <a:off x="4364179" y="3673514"/>
            <a:ext cx="287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Du er</a:t>
            </a:r>
          </a:p>
          <a:p>
            <a:pPr algn="ctr"/>
            <a:r>
              <a:rPr lang="en-US" dirty="0">
                <a:solidFill>
                  <a:srgbClr val="CE635D"/>
                </a:solidFill>
              </a:rPr>
              <a:t>PræstationsPreben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6084F2-2115-114B-CC59-B7CB41DEE2C4}"/>
              </a:ext>
            </a:extLst>
          </p:cNvPr>
          <p:cNvSpPr txBox="1"/>
          <p:nvPr/>
        </p:nvSpPr>
        <p:spPr>
          <a:xfrm>
            <a:off x="4547938" y="4403959"/>
            <a:ext cx="2523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Du er dqd qr2qrsjh fgdfhj fsklboe </a:t>
            </a:r>
            <a:r>
              <a:rPr lang="en-US" sz="1000" dirty="0" err="1">
                <a:solidFill>
                  <a:schemeClr val="bg1"/>
                </a:solidFill>
              </a:rPr>
              <a:t>qmekd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jkrf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dmwqelkd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mqeof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ddkq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qm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qldf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ekgm</a:t>
            </a:r>
            <a:r>
              <a:rPr lang="en-US" sz="1000" dirty="0">
                <a:solidFill>
                  <a:schemeClr val="bg1"/>
                </a:solidFill>
              </a:rPr>
              <a:t>. Din </a:t>
            </a:r>
            <a:r>
              <a:rPr lang="en-US" sz="1000" dirty="0" err="1">
                <a:solidFill>
                  <a:schemeClr val="bg1"/>
                </a:solidFill>
              </a:rPr>
              <a:t>modsætning</a:t>
            </a:r>
            <a:r>
              <a:rPr lang="en-US" sz="1000" dirty="0">
                <a:solidFill>
                  <a:schemeClr val="bg1"/>
                </a:solidFill>
              </a:rPr>
              <a:t> er </a:t>
            </a:r>
            <a:r>
              <a:rPr lang="en-US" sz="1000" dirty="0" err="1">
                <a:solidFill>
                  <a:srgbClr val="5599CA"/>
                </a:solidFill>
              </a:rPr>
              <a:t>Perfektionist</a:t>
            </a:r>
            <a:r>
              <a:rPr lang="en-US" sz="1000" dirty="0">
                <a:solidFill>
                  <a:srgbClr val="5599CA"/>
                </a:solidFill>
              </a:rPr>
              <a:t> </a:t>
            </a:r>
            <a:r>
              <a:rPr lang="en-US" sz="1000" dirty="0" err="1">
                <a:solidFill>
                  <a:srgbClr val="5599CA"/>
                </a:solidFill>
              </a:rPr>
              <a:t>Preben</a:t>
            </a:r>
            <a:r>
              <a:rPr lang="en-US" sz="1000" dirty="0">
                <a:solidFill>
                  <a:schemeClr val="bg1"/>
                </a:solidFill>
              </a:rPr>
              <a:t>. For at </a:t>
            </a:r>
            <a:r>
              <a:rPr lang="en-US" sz="1000" dirty="0" err="1">
                <a:solidFill>
                  <a:schemeClr val="bg1"/>
                </a:solidFill>
              </a:rPr>
              <a:t>undgå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konflikt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qfq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snqikw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vmw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bhlrls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qwasf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nbldk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eiofks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kdtmtewp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dfe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gwelgw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pewfwwd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endParaRPr lang="da-DK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060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F71BD1-BBD6-9467-62BF-6C93F53D4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8545F5FE-1F25-2F8E-7A65-3704590B6015}"/>
              </a:ext>
            </a:extLst>
          </p:cNvPr>
          <p:cNvSpPr/>
          <p:nvPr/>
        </p:nvSpPr>
        <p:spPr>
          <a:xfrm>
            <a:off x="5052726" y="948020"/>
            <a:ext cx="2018745" cy="339191"/>
          </a:xfrm>
          <a:prstGeom prst="flowChartProcess">
            <a:avLst/>
          </a:prstGeom>
          <a:solidFill>
            <a:srgbClr val="02AF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700" dirty="0">
                <a:latin typeface="Aptos Light" panose="020B0004020202020204" pitchFamily="34" charset="0"/>
              </a:rPr>
              <a:t>Du foreslår straks et andet spil, hvor strategi og dygtighed er vigtigt, så du kan udfordre ham og vinde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6628263-A176-7D12-93D4-3F3A39BA68F2}"/>
              </a:ext>
            </a:extLst>
          </p:cNvPr>
          <p:cNvGrpSpPr/>
          <p:nvPr/>
        </p:nvGrpSpPr>
        <p:grpSpPr>
          <a:xfrm>
            <a:off x="4794664" y="5428271"/>
            <a:ext cx="2276809" cy="339192"/>
            <a:chOff x="5638177" y="3332239"/>
            <a:chExt cx="4039224" cy="434148"/>
          </a:xfrm>
        </p:grpSpPr>
        <p:sp>
          <p:nvSpPr>
            <p:cNvPr id="35" name="Flowchart: Process 34">
              <a:extLst>
                <a:ext uri="{FF2B5EF4-FFF2-40B4-BE49-F238E27FC236}">
                  <a16:creationId xmlns:a16="http://schemas.microsoft.com/office/drawing/2014/main" id="{EA7A78A2-2256-CB46-A67B-947D3436E5C7}"/>
                </a:ext>
              </a:extLst>
            </p:cNvPr>
            <p:cNvSpPr/>
            <p:nvPr/>
          </p:nvSpPr>
          <p:spPr>
            <a:xfrm>
              <a:off x="6096001" y="3332240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bemærker højlydt, at det er tid for en ny mester og forklarer reglerne detaljeret for alle for at sikre lige vilkår.</a:t>
              </a:r>
            </a:p>
          </p:txBody>
        </p: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13C2C687-2775-B3E0-6CFE-BCD73D9EAA7A}"/>
                </a:ext>
              </a:extLst>
            </p:cNvPr>
            <p:cNvSpPr/>
            <p:nvPr/>
          </p:nvSpPr>
          <p:spPr>
            <a:xfrm>
              <a:off x="5638177" y="3332239"/>
              <a:ext cx="585982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  <a:endParaRPr lang="da-DK" sz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E8FCB1-3340-0A6F-E846-940379DFB12F}"/>
              </a:ext>
            </a:extLst>
          </p:cNvPr>
          <p:cNvGrpSpPr/>
          <p:nvPr/>
        </p:nvGrpSpPr>
        <p:grpSpPr>
          <a:xfrm>
            <a:off x="4794664" y="5803238"/>
            <a:ext cx="2276808" cy="339193"/>
            <a:chOff x="5638178" y="3796833"/>
            <a:chExt cx="4039223" cy="434149"/>
          </a:xfrm>
        </p:grpSpPr>
        <p:sp>
          <p:nvSpPr>
            <p:cNvPr id="38" name="Flowchart: Process 37">
              <a:extLst>
                <a:ext uri="{FF2B5EF4-FFF2-40B4-BE49-F238E27FC236}">
                  <a16:creationId xmlns:a16="http://schemas.microsoft.com/office/drawing/2014/main" id="{F4241306-64BE-4DD3-C31B-AA07E4C01BA0}"/>
                </a:ext>
              </a:extLst>
            </p:cNvPr>
            <p:cNvSpPr/>
            <p:nvPr/>
          </p:nvSpPr>
          <p:spPr>
            <a:xfrm>
              <a:off x="6096001" y="3796835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28A2663B-6723-318B-DF8F-A4704D9E4F31}"/>
                </a:ext>
              </a:extLst>
            </p:cNvPr>
            <p:cNvSpPr/>
            <p:nvPr/>
          </p:nvSpPr>
          <p:spPr>
            <a:xfrm>
              <a:off x="5638178" y="3796833"/>
              <a:ext cx="585980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endParaRPr lang="da-DK" sz="1200" dirty="0"/>
            </a:p>
          </p:txBody>
        </p:sp>
      </p:grpSp>
      <p:pic>
        <p:nvPicPr>
          <p:cNvPr id="3" name="Billede 2">
            <a:extLst>
              <a:ext uri="{FF2B5EF4-FFF2-40B4-BE49-F238E27FC236}">
                <a16:creationId xmlns:a16="http://schemas.microsoft.com/office/drawing/2014/main" id="{44BC2105-5FB5-D28B-5A02-31B8A89FA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96"/>
          <a:stretch/>
        </p:blipFill>
        <p:spPr>
          <a:xfrm>
            <a:off x="4364179" y="5344157"/>
            <a:ext cx="2879578" cy="1016006"/>
          </a:xfrm>
          <a:prstGeom prst="rect">
            <a:avLst/>
          </a:prstGeom>
        </p:spPr>
      </p:pic>
      <p:grpSp>
        <p:nvGrpSpPr>
          <p:cNvPr id="4" name="Google Shape;294;p31">
            <a:extLst>
              <a:ext uri="{FF2B5EF4-FFF2-40B4-BE49-F238E27FC236}">
                <a16:creationId xmlns:a16="http://schemas.microsoft.com/office/drawing/2014/main" id="{E381DD51-7D8A-689C-4CE4-B333F22A718A}"/>
              </a:ext>
            </a:extLst>
          </p:cNvPr>
          <p:cNvGrpSpPr/>
          <p:nvPr/>
        </p:nvGrpSpPr>
        <p:grpSpPr>
          <a:xfrm>
            <a:off x="4294980" y="296733"/>
            <a:ext cx="3020219" cy="6264534"/>
            <a:chOff x="2547150" y="238125"/>
            <a:chExt cx="2525675" cy="5238750"/>
          </a:xfrm>
        </p:grpSpPr>
        <p:sp>
          <p:nvSpPr>
            <p:cNvPr id="5" name="Google Shape;295;p31">
              <a:extLst>
                <a:ext uri="{FF2B5EF4-FFF2-40B4-BE49-F238E27FC236}">
                  <a16:creationId xmlns:a16="http://schemas.microsoft.com/office/drawing/2014/main" id="{D417B11F-8528-DBEE-B793-C92016A960D5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96;p31">
              <a:extLst>
                <a:ext uri="{FF2B5EF4-FFF2-40B4-BE49-F238E27FC236}">
                  <a16:creationId xmlns:a16="http://schemas.microsoft.com/office/drawing/2014/main" id="{7B9820F0-4F31-EECB-EBD3-6F9E4A679AAF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97;p31">
              <a:extLst>
                <a:ext uri="{FF2B5EF4-FFF2-40B4-BE49-F238E27FC236}">
                  <a16:creationId xmlns:a16="http://schemas.microsoft.com/office/drawing/2014/main" id="{FEA9FE9E-27FC-6373-B004-EC4A0DF8CF3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98;p31">
              <a:extLst>
                <a:ext uri="{FF2B5EF4-FFF2-40B4-BE49-F238E27FC236}">
                  <a16:creationId xmlns:a16="http://schemas.microsoft.com/office/drawing/2014/main" id="{C4475A8D-7090-CDEC-BA2A-A6672F7E7327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3" name="Billede 2">
            <a:extLst>
              <a:ext uri="{FF2B5EF4-FFF2-40B4-BE49-F238E27FC236}">
                <a16:creationId xmlns:a16="http://schemas.microsoft.com/office/drawing/2014/main" id="{DD19F2E4-9A63-9F46-45BF-683E02E5F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83"/>
          <a:stretch/>
        </p:blipFill>
        <p:spPr>
          <a:xfrm>
            <a:off x="4364179" y="653334"/>
            <a:ext cx="2879578" cy="3250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5F5176-B941-F4E9-CBD1-86D01EC0D3DC}"/>
              </a:ext>
            </a:extLst>
          </p:cNvPr>
          <p:cNvSpPr txBox="1"/>
          <p:nvPr/>
        </p:nvSpPr>
        <p:spPr>
          <a:xfrm>
            <a:off x="4364179" y="3673514"/>
            <a:ext cx="287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Du er</a:t>
            </a:r>
          </a:p>
          <a:p>
            <a:pPr algn="ctr"/>
            <a:r>
              <a:rPr lang="en-US" dirty="0">
                <a:solidFill>
                  <a:srgbClr val="CE635D"/>
                </a:solidFill>
              </a:rPr>
              <a:t>PræstationsPreben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C9A619-A993-115F-515D-BF7BA4551B59}"/>
              </a:ext>
            </a:extLst>
          </p:cNvPr>
          <p:cNvSpPr txBox="1"/>
          <p:nvPr/>
        </p:nvSpPr>
        <p:spPr>
          <a:xfrm>
            <a:off x="4547938" y="4403959"/>
            <a:ext cx="2523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Du er dqd qr2qrsjh fgdfhj fsklboe </a:t>
            </a:r>
            <a:r>
              <a:rPr lang="en-US" sz="1000" dirty="0" err="1">
                <a:solidFill>
                  <a:schemeClr val="bg1"/>
                </a:solidFill>
              </a:rPr>
              <a:t>qmekd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jkrf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dmwqelkd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mqeof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ddkq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qm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qldf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ekgm</a:t>
            </a:r>
            <a:r>
              <a:rPr lang="en-US" sz="1000" dirty="0">
                <a:solidFill>
                  <a:schemeClr val="bg1"/>
                </a:solidFill>
              </a:rPr>
              <a:t>. Din </a:t>
            </a:r>
            <a:r>
              <a:rPr lang="en-US" sz="1000" dirty="0" err="1">
                <a:solidFill>
                  <a:schemeClr val="bg1"/>
                </a:solidFill>
              </a:rPr>
              <a:t>modsætning</a:t>
            </a:r>
            <a:r>
              <a:rPr lang="en-US" sz="1000" dirty="0">
                <a:solidFill>
                  <a:schemeClr val="bg1"/>
                </a:solidFill>
              </a:rPr>
              <a:t> er </a:t>
            </a:r>
            <a:r>
              <a:rPr lang="en-US" sz="1000" dirty="0" err="1">
                <a:solidFill>
                  <a:srgbClr val="5599CA"/>
                </a:solidFill>
              </a:rPr>
              <a:t>Perfektionist</a:t>
            </a:r>
            <a:r>
              <a:rPr lang="en-US" sz="1000" dirty="0">
                <a:solidFill>
                  <a:srgbClr val="5599CA"/>
                </a:solidFill>
              </a:rPr>
              <a:t> </a:t>
            </a:r>
            <a:r>
              <a:rPr lang="en-US" sz="1000" dirty="0" err="1">
                <a:solidFill>
                  <a:srgbClr val="5599CA"/>
                </a:solidFill>
              </a:rPr>
              <a:t>Preben</a:t>
            </a:r>
            <a:r>
              <a:rPr lang="en-US" sz="1000" dirty="0">
                <a:solidFill>
                  <a:schemeClr val="bg1"/>
                </a:solidFill>
              </a:rPr>
              <a:t>. For at </a:t>
            </a:r>
            <a:r>
              <a:rPr lang="en-US" sz="1000" dirty="0" err="1">
                <a:solidFill>
                  <a:schemeClr val="bg1"/>
                </a:solidFill>
              </a:rPr>
              <a:t>undgå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konflikt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qfq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snqikw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vmw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bhlrls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qwasf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nbldk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eiofks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kdtmtewp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dfe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gwelgw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pewfwwd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endParaRPr lang="da-DK" sz="1000" dirty="0">
              <a:solidFill>
                <a:schemeClr val="bg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AAE69E5-E06A-73F1-E8EF-2CF977348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2092" y="1928351"/>
            <a:ext cx="1953856" cy="1596902"/>
          </a:xfrm>
          <a:prstGeom prst="rect">
            <a:avLst/>
          </a:prstGeom>
          <a:effectLst>
            <a:outerShdw blurRad="711200" dist="381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737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8BC2DB-C9BF-958B-34C9-E61C67BC0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D7EA5177-B211-25BA-69B9-5A83F372ADE1}"/>
              </a:ext>
            </a:extLst>
          </p:cNvPr>
          <p:cNvSpPr/>
          <p:nvPr/>
        </p:nvSpPr>
        <p:spPr>
          <a:xfrm>
            <a:off x="5052726" y="948020"/>
            <a:ext cx="2018745" cy="339191"/>
          </a:xfrm>
          <a:prstGeom prst="flowChartProcess">
            <a:avLst/>
          </a:prstGeom>
          <a:solidFill>
            <a:srgbClr val="02AF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700" dirty="0">
                <a:latin typeface="Aptos Light" panose="020B0004020202020204" pitchFamily="34" charset="0"/>
              </a:rPr>
              <a:t>Du foreslår straks et andet spil, hvor strategi og dygtighed er vigtigt, så du kan udfordre ham og vinde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BCA80B-1ACA-C017-9622-8DB69A3F8770}"/>
              </a:ext>
            </a:extLst>
          </p:cNvPr>
          <p:cNvGrpSpPr/>
          <p:nvPr/>
        </p:nvGrpSpPr>
        <p:grpSpPr>
          <a:xfrm>
            <a:off x="4794664" y="5428271"/>
            <a:ext cx="2276809" cy="339192"/>
            <a:chOff x="5638177" y="3332239"/>
            <a:chExt cx="4039224" cy="434148"/>
          </a:xfrm>
        </p:grpSpPr>
        <p:sp>
          <p:nvSpPr>
            <p:cNvPr id="35" name="Flowchart: Process 34">
              <a:extLst>
                <a:ext uri="{FF2B5EF4-FFF2-40B4-BE49-F238E27FC236}">
                  <a16:creationId xmlns:a16="http://schemas.microsoft.com/office/drawing/2014/main" id="{74AFAEB8-0458-57E3-C4DA-55794549EEB1}"/>
                </a:ext>
              </a:extLst>
            </p:cNvPr>
            <p:cNvSpPr/>
            <p:nvPr/>
          </p:nvSpPr>
          <p:spPr>
            <a:xfrm>
              <a:off x="6096001" y="3332240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bemærker højlydt, at det er tid for en ny mester og forklarer reglerne detaljeret for alle for at sikre lige vilkår.</a:t>
              </a:r>
            </a:p>
          </p:txBody>
        </p: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F406A16E-0E5E-2B56-99E7-6D9D539D9C7A}"/>
                </a:ext>
              </a:extLst>
            </p:cNvPr>
            <p:cNvSpPr/>
            <p:nvPr/>
          </p:nvSpPr>
          <p:spPr>
            <a:xfrm>
              <a:off x="5638177" y="3332239"/>
              <a:ext cx="585982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  <a:endParaRPr lang="da-DK" sz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B1FAA0-FF4E-5ADB-3626-C55E9548C28F}"/>
              </a:ext>
            </a:extLst>
          </p:cNvPr>
          <p:cNvGrpSpPr/>
          <p:nvPr/>
        </p:nvGrpSpPr>
        <p:grpSpPr>
          <a:xfrm>
            <a:off x="4794664" y="5803238"/>
            <a:ext cx="2276808" cy="339193"/>
            <a:chOff x="5638178" y="3796833"/>
            <a:chExt cx="4039223" cy="434149"/>
          </a:xfrm>
        </p:grpSpPr>
        <p:sp>
          <p:nvSpPr>
            <p:cNvPr id="38" name="Flowchart: Process 37">
              <a:extLst>
                <a:ext uri="{FF2B5EF4-FFF2-40B4-BE49-F238E27FC236}">
                  <a16:creationId xmlns:a16="http://schemas.microsoft.com/office/drawing/2014/main" id="{D4B892DB-A825-2CF5-AF6B-54334AA76C88}"/>
                </a:ext>
              </a:extLst>
            </p:cNvPr>
            <p:cNvSpPr/>
            <p:nvPr/>
          </p:nvSpPr>
          <p:spPr>
            <a:xfrm>
              <a:off x="6096001" y="3796835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88E78588-022B-CCA1-B4B9-DD8906263E4A}"/>
                </a:ext>
              </a:extLst>
            </p:cNvPr>
            <p:cNvSpPr/>
            <p:nvPr/>
          </p:nvSpPr>
          <p:spPr>
            <a:xfrm>
              <a:off x="5638178" y="3796833"/>
              <a:ext cx="585980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endParaRPr lang="da-DK" sz="1200" dirty="0"/>
            </a:p>
          </p:txBody>
        </p:sp>
      </p:grpSp>
      <p:pic>
        <p:nvPicPr>
          <p:cNvPr id="3" name="Billede 2">
            <a:extLst>
              <a:ext uri="{FF2B5EF4-FFF2-40B4-BE49-F238E27FC236}">
                <a16:creationId xmlns:a16="http://schemas.microsoft.com/office/drawing/2014/main" id="{627FD762-8248-A20A-BABD-BE4D3046E2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96"/>
          <a:stretch/>
        </p:blipFill>
        <p:spPr>
          <a:xfrm>
            <a:off x="4364179" y="5344157"/>
            <a:ext cx="2879578" cy="1016006"/>
          </a:xfrm>
          <a:prstGeom prst="rect">
            <a:avLst/>
          </a:prstGeom>
        </p:spPr>
      </p:pic>
      <p:grpSp>
        <p:nvGrpSpPr>
          <p:cNvPr id="4" name="Google Shape;294;p31">
            <a:extLst>
              <a:ext uri="{FF2B5EF4-FFF2-40B4-BE49-F238E27FC236}">
                <a16:creationId xmlns:a16="http://schemas.microsoft.com/office/drawing/2014/main" id="{36E3409A-D59A-BC5C-3DFE-6663FF46D6E7}"/>
              </a:ext>
            </a:extLst>
          </p:cNvPr>
          <p:cNvGrpSpPr/>
          <p:nvPr/>
        </p:nvGrpSpPr>
        <p:grpSpPr>
          <a:xfrm>
            <a:off x="4294980" y="296733"/>
            <a:ext cx="3020219" cy="6264534"/>
            <a:chOff x="2547150" y="238125"/>
            <a:chExt cx="2525675" cy="5238750"/>
          </a:xfrm>
        </p:grpSpPr>
        <p:sp>
          <p:nvSpPr>
            <p:cNvPr id="5" name="Google Shape;295;p31">
              <a:extLst>
                <a:ext uri="{FF2B5EF4-FFF2-40B4-BE49-F238E27FC236}">
                  <a16:creationId xmlns:a16="http://schemas.microsoft.com/office/drawing/2014/main" id="{C06EDC23-7EB0-62FE-2781-84BB53CA5A71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96;p31">
              <a:extLst>
                <a:ext uri="{FF2B5EF4-FFF2-40B4-BE49-F238E27FC236}">
                  <a16:creationId xmlns:a16="http://schemas.microsoft.com/office/drawing/2014/main" id="{85865FD2-261A-72DD-5EB9-916E655F0040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97;p31">
              <a:extLst>
                <a:ext uri="{FF2B5EF4-FFF2-40B4-BE49-F238E27FC236}">
                  <a16:creationId xmlns:a16="http://schemas.microsoft.com/office/drawing/2014/main" id="{79790A61-D3FB-0461-605B-09F478EF52FC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98;p31">
              <a:extLst>
                <a:ext uri="{FF2B5EF4-FFF2-40B4-BE49-F238E27FC236}">
                  <a16:creationId xmlns:a16="http://schemas.microsoft.com/office/drawing/2014/main" id="{6CE9E709-52A2-928E-2928-0AE145ECA4DD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3" name="Billede 2">
            <a:extLst>
              <a:ext uri="{FF2B5EF4-FFF2-40B4-BE49-F238E27FC236}">
                <a16:creationId xmlns:a16="http://schemas.microsoft.com/office/drawing/2014/main" id="{94428343-08A4-C130-6BD1-655CBF823E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83"/>
          <a:stretch/>
        </p:blipFill>
        <p:spPr>
          <a:xfrm>
            <a:off x="4364179" y="653334"/>
            <a:ext cx="2879578" cy="3250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F2838CD-00B7-B2CA-692A-9F3285C90122}"/>
              </a:ext>
            </a:extLst>
          </p:cNvPr>
          <p:cNvSpPr txBox="1"/>
          <p:nvPr/>
        </p:nvSpPr>
        <p:spPr>
          <a:xfrm>
            <a:off x="4364179" y="3673514"/>
            <a:ext cx="287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Du er</a:t>
            </a:r>
          </a:p>
          <a:p>
            <a:pPr algn="ctr"/>
            <a:r>
              <a:rPr lang="en-US" dirty="0">
                <a:solidFill>
                  <a:srgbClr val="CE635D"/>
                </a:solidFill>
              </a:rPr>
              <a:t>PræstationsPreben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1F9C43-CA2E-8E98-7D7B-1C1EFCF4CA13}"/>
              </a:ext>
            </a:extLst>
          </p:cNvPr>
          <p:cNvSpPr txBox="1"/>
          <p:nvPr/>
        </p:nvSpPr>
        <p:spPr>
          <a:xfrm>
            <a:off x="4547938" y="4403959"/>
            <a:ext cx="2523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Du er dqd qr2qrsjh fgdfhj fsklboe </a:t>
            </a:r>
            <a:r>
              <a:rPr lang="en-US" sz="1000" dirty="0" err="1">
                <a:solidFill>
                  <a:schemeClr val="bg1"/>
                </a:solidFill>
              </a:rPr>
              <a:t>qmekd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jkrf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dmwqelkd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mqeof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ddkq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qm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qldf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ekgm</a:t>
            </a:r>
            <a:r>
              <a:rPr lang="en-US" sz="1000" dirty="0">
                <a:solidFill>
                  <a:schemeClr val="bg1"/>
                </a:solidFill>
              </a:rPr>
              <a:t>. Din </a:t>
            </a:r>
            <a:r>
              <a:rPr lang="en-US" sz="1000" dirty="0" err="1">
                <a:solidFill>
                  <a:schemeClr val="bg1"/>
                </a:solidFill>
              </a:rPr>
              <a:t>modsætning</a:t>
            </a:r>
            <a:r>
              <a:rPr lang="en-US" sz="1000" dirty="0">
                <a:solidFill>
                  <a:schemeClr val="bg1"/>
                </a:solidFill>
              </a:rPr>
              <a:t> er </a:t>
            </a:r>
            <a:r>
              <a:rPr lang="en-US" sz="1000" dirty="0" err="1">
                <a:solidFill>
                  <a:srgbClr val="5599CA"/>
                </a:solidFill>
              </a:rPr>
              <a:t>Perfektionist</a:t>
            </a:r>
            <a:r>
              <a:rPr lang="en-US" sz="1000" dirty="0">
                <a:solidFill>
                  <a:srgbClr val="5599CA"/>
                </a:solidFill>
              </a:rPr>
              <a:t> </a:t>
            </a:r>
            <a:r>
              <a:rPr lang="en-US" sz="1000" dirty="0" err="1">
                <a:solidFill>
                  <a:srgbClr val="5599CA"/>
                </a:solidFill>
              </a:rPr>
              <a:t>Preben</a:t>
            </a:r>
            <a:r>
              <a:rPr lang="en-US" sz="1000" dirty="0">
                <a:solidFill>
                  <a:schemeClr val="bg1"/>
                </a:solidFill>
              </a:rPr>
              <a:t>. For at </a:t>
            </a:r>
            <a:r>
              <a:rPr lang="en-US" sz="1000" dirty="0" err="1">
                <a:solidFill>
                  <a:schemeClr val="bg1"/>
                </a:solidFill>
              </a:rPr>
              <a:t>undgå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konflikt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qfq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snqikw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vmw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bhlrls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qwasf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nbldk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eiofks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kdtmtewp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dfe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gwelgw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pewfwwd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endParaRPr lang="da-DK" sz="1000" dirty="0">
              <a:solidFill>
                <a:schemeClr val="bg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AA3BEC9-02D5-B154-2038-EEC9BC4A5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5732" y="1839009"/>
            <a:ext cx="1958542" cy="1655284"/>
          </a:xfrm>
          <a:prstGeom prst="rect">
            <a:avLst/>
          </a:prstGeom>
          <a:effectLst>
            <a:outerShdw blurRad="850900" dist="381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948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5CF5D6-783F-AF35-39C7-08BB0423E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46C63F59-8954-72C1-F10E-92993F9BEE62}"/>
              </a:ext>
            </a:extLst>
          </p:cNvPr>
          <p:cNvSpPr/>
          <p:nvPr/>
        </p:nvSpPr>
        <p:spPr>
          <a:xfrm>
            <a:off x="5052726" y="948020"/>
            <a:ext cx="2018745" cy="339191"/>
          </a:xfrm>
          <a:prstGeom prst="flowChartProcess">
            <a:avLst/>
          </a:prstGeom>
          <a:solidFill>
            <a:srgbClr val="02AF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700" dirty="0">
                <a:latin typeface="Aptos Light" panose="020B0004020202020204" pitchFamily="34" charset="0"/>
              </a:rPr>
              <a:t>Du foreslår straks et andet spil, hvor strategi og dygtighed er vigtigt, så du kan udfordre ham og vinde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72FB9A-48A7-A7AA-BE21-F141ABA49482}"/>
              </a:ext>
            </a:extLst>
          </p:cNvPr>
          <p:cNvGrpSpPr/>
          <p:nvPr/>
        </p:nvGrpSpPr>
        <p:grpSpPr>
          <a:xfrm>
            <a:off x="4794664" y="5428271"/>
            <a:ext cx="2276809" cy="339192"/>
            <a:chOff x="5638177" y="3332239"/>
            <a:chExt cx="4039224" cy="434148"/>
          </a:xfrm>
        </p:grpSpPr>
        <p:sp>
          <p:nvSpPr>
            <p:cNvPr id="35" name="Flowchart: Process 34">
              <a:extLst>
                <a:ext uri="{FF2B5EF4-FFF2-40B4-BE49-F238E27FC236}">
                  <a16:creationId xmlns:a16="http://schemas.microsoft.com/office/drawing/2014/main" id="{B23E76D8-3DA3-8C46-360F-E286D7EF92AF}"/>
                </a:ext>
              </a:extLst>
            </p:cNvPr>
            <p:cNvSpPr/>
            <p:nvPr/>
          </p:nvSpPr>
          <p:spPr>
            <a:xfrm>
              <a:off x="6096001" y="3332240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bemærker højlydt, at det er tid for en ny mester og forklarer reglerne detaljeret for alle for at sikre lige vilkår.</a:t>
              </a:r>
            </a:p>
          </p:txBody>
        </p: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936484E0-2B88-407E-97F8-F6B2B1DFD60F}"/>
                </a:ext>
              </a:extLst>
            </p:cNvPr>
            <p:cNvSpPr/>
            <p:nvPr/>
          </p:nvSpPr>
          <p:spPr>
            <a:xfrm>
              <a:off x="5638177" y="3332239"/>
              <a:ext cx="585982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  <a:endParaRPr lang="da-DK" sz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7E2657-A7A2-A1B4-25D6-20262EFCA74A}"/>
              </a:ext>
            </a:extLst>
          </p:cNvPr>
          <p:cNvGrpSpPr/>
          <p:nvPr/>
        </p:nvGrpSpPr>
        <p:grpSpPr>
          <a:xfrm>
            <a:off x="4794664" y="5803238"/>
            <a:ext cx="2276808" cy="339193"/>
            <a:chOff x="5638178" y="3796833"/>
            <a:chExt cx="4039223" cy="434149"/>
          </a:xfrm>
        </p:grpSpPr>
        <p:sp>
          <p:nvSpPr>
            <p:cNvPr id="38" name="Flowchart: Process 37">
              <a:extLst>
                <a:ext uri="{FF2B5EF4-FFF2-40B4-BE49-F238E27FC236}">
                  <a16:creationId xmlns:a16="http://schemas.microsoft.com/office/drawing/2014/main" id="{A3C6A8A2-5E5A-688A-2F56-52EA317A64AC}"/>
                </a:ext>
              </a:extLst>
            </p:cNvPr>
            <p:cNvSpPr/>
            <p:nvPr/>
          </p:nvSpPr>
          <p:spPr>
            <a:xfrm>
              <a:off x="6096001" y="3796835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7D73ED5F-2602-B96C-B92A-DDA6BFCA26A3}"/>
                </a:ext>
              </a:extLst>
            </p:cNvPr>
            <p:cNvSpPr/>
            <p:nvPr/>
          </p:nvSpPr>
          <p:spPr>
            <a:xfrm>
              <a:off x="5638178" y="3796833"/>
              <a:ext cx="585980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endParaRPr lang="da-DK" sz="1200" dirty="0"/>
            </a:p>
          </p:txBody>
        </p:sp>
      </p:grpSp>
      <p:pic>
        <p:nvPicPr>
          <p:cNvPr id="3" name="Billede 2">
            <a:extLst>
              <a:ext uri="{FF2B5EF4-FFF2-40B4-BE49-F238E27FC236}">
                <a16:creationId xmlns:a16="http://schemas.microsoft.com/office/drawing/2014/main" id="{6FC9067B-3966-E116-E48A-B13C32EAF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96"/>
          <a:stretch/>
        </p:blipFill>
        <p:spPr>
          <a:xfrm>
            <a:off x="4364179" y="5344157"/>
            <a:ext cx="2879578" cy="1016006"/>
          </a:xfrm>
          <a:prstGeom prst="rect">
            <a:avLst/>
          </a:prstGeom>
        </p:spPr>
      </p:pic>
      <p:grpSp>
        <p:nvGrpSpPr>
          <p:cNvPr id="4" name="Google Shape;294;p31">
            <a:extLst>
              <a:ext uri="{FF2B5EF4-FFF2-40B4-BE49-F238E27FC236}">
                <a16:creationId xmlns:a16="http://schemas.microsoft.com/office/drawing/2014/main" id="{E54B293F-4BE1-686A-CB14-5491332D1398}"/>
              </a:ext>
            </a:extLst>
          </p:cNvPr>
          <p:cNvGrpSpPr/>
          <p:nvPr/>
        </p:nvGrpSpPr>
        <p:grpSpPr>
          <a:xfrm>
            <a:off x="4294980" y="296733"/>
            <a:ext cx="3020219" cy="6264534"/>
            <a:chOff x="2547150" y="238125"/>
            <a:chExt cx="2525675" cy="5238750"/>
          </a:xfrm>
        </p:grpSpPr>
        <p:sp>
          <p:nvSpPr>
            <p:cNvPr id="5" name="Google Shape;295;p31">
              <a:extLst>
                <a:ext uri="{FF2B5EF4-FFF2-40B4-BE49-F238E27FC236}">
                  <a16:creationId xmlns:a16="http://schemas.microsoft.com/office/drawing/2014/main" id="{643958AE-DF94-9816-E213-5222F26A3880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96;p31">
              <a:extLst>
                <a:ext uri="{FF2B5EF4-FFF2-40B4-BE49-F238E27FC236}">
                  <a16:creationId xmlns:a16="http://schemas.microsoft.com/office/drawing/2014/main" id="{0F70AC0C-1190-396F-7C1F-6EAEBBE74889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97;p31">
              <a:extLst>
                <a:ext uri="{FF2B5EF4-FFF2-40B4-BE49-F238E27FC236}">
                  <a16:creationId xmlns:a16="http://schemas.microsoft.com/office/drawing/2014/main" id="{68655ED6-D618-7947-0968-2E43F85617CC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98;p31">
              <a:extLst>
                <a:ext uri="{FF2B5EF4-FFF2-40B4-BE49-F238E27FC236}">
                  <a16:creationId xmlns:a16="http://schemas.microsoft.com/office/drawing/2014/main" id="{C040657F-1EEF-C46B-7503-D72863D83468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3" name="Billede 2">
            <a:extLst>
              <a:ext uri="{FF2B5EF4-FFF2-40B4-BE49-F238E27FC236}">
                <a16:creationId xmlns:a16="http://schemas.microsoft.com/office/drawing/2014/main" id="{FD09D8EC-97DE-BF97-EF40-7C4D44AAA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83"/>
          <a:stretch/>
        </p:blipFill>
        <p:spPr>
          <a:xfrm>
            <a:off x="4364179" y="653334"/>
            <a:ext cx="2879578" cy="3250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7DCEC2-00D8-C1E2-5825-E51A2874678F}"/>
              </a:ext>
            </a:extLst>
          </p:cNvPr>
          <p:cNvSpPr txBox="1"/>
          <p:nvPr/>
        </p:nvSpPr>
        <p:spPr>
          <a:xfrm>
            <a:off x="4364179" y="3673514"/>
            <a:ext cx="287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Du er </a:t>
            </a:r>
          </a:p>
          <a:p>
            <a:pPr algn="ctr"/>
            <a:r>
              <a:rPr lang="en-US" dirty="0">
                <a:solidFill>
                  <a:srgbClr val="CE635D"/>
                </a:solidFill>
              </a:rPr>
              <a:t>PræstationsPreben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E88853-D76A-0130-9288-39301E74A49E}"/>
              </a:ext>
            </a:extLst>
          </p:cNvPr>
          <p:cNvSpPr txBox="1"/>
          <p:nvPr/>
        </p:nvSpPr>
        <p:spPr>
          <a:xfrm>
            <a:off x="4547938" y="4403959"/>
            <a:ext cx="2523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Du er dqd qr2qrsjh fgdfhj fsklboe </a:t>
            </a:r>
            <a:r>
              <a:rPr lang="en-US" sz="1000" dirty="0" err="1">
                <a:solidFill>
                  <a:schemeClr val="bg1"/>
                </a:solidFill>
              </a:rPr>
              <a:t>qmekd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jkrf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dmwqelkd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mqeof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ddkq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qm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qldf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ekgm</a:t>
            </a:r>
            <a:r>
              <a:rPr lang="en-US" sz="1000" dirty="0">
                <a:solidFill>
                  <a:schemeClr val="bg1"/>
                </a:solidFill>
              </a:rPr>
              <a:t>. Din </a:t>
            </a:r>
            <a:r>
              <a:rPr lang="en-US" sz="1000" dirty="0" err="1">
                <a:solidFill>
                  <a:schemeClr val="bg1"/>
                </a:solidFill>
              </a:rPr>
              <a:t>modsætning</a:t>
            </a:r>
            <a:r>
              <a:rPr lang="en-US" sz="1000" dirty="0">
                <a:solidFill>
                  <a:schemeClr val="bg1"/>
                </a:solidFill>
              </a:rPr>
              <a:t> er </a:t>
            </a:r>
            <a:r>
              <a:rPr lang="en-US" sz="1000" dirty="0" err="1">
                <a:solidFill>
                  <a:srgbClr val="5599CA"/>
                </a:solidFill>
              </a:rPr>
              <a:t>Perfektionist</a:t>
            </a:r>
            <a:r>
              <a:rPr lang="en-US" sz="1000" dirty="0">
                <a:solidFill>
                  <a:srgbClr val="5599CA"/>
                </a:solidFill>
              </a:rPr>
              <a:t> </a:t>
            </a:r>
            <a:r>
              <a:rPr lang="en-US" sz="1000" dirty="0" err="1">
                <a:solidFill>
                  <a:srgbClr val="5599CA"/>
                </a:solidFill>
              </a:rPr>
              <a:t>Preben</a:t>
            </a:r>
            <a:r>
              <a:rPr lang="en-US" sz="1000" dirty="0">
                <a:solidFill>
                  <a:schemeClr val="bg1"/>
                </a:solidFill>
              </a:rPr>
              <a:t>. For at </a:t>
            </a:r>
            <a:r>
              <a:rPr lang="en-US" sz="1000" dirty="0" err="1">
                <a:solidFill>
                  <a:schemeClr val="bg1"/>
                </a:solidFill>
              </a:rPr>
              <a:t>undgå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konflikt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qfq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snqikw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vmw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bhlrls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qwasf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nbldk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eiofks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kdtmtewp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dfe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gwelgw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pewfwwd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endParaRPr lang="da-DK" sz="1000" dirty="0">
              <a:solidFill>
                <a:schemeClr val="bg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8250BCD-53B8-D337-1ED7-F83085583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0522" y="1828518"/>
            <a:ext cx="1954605" cy="1641367"/>
          </a:xfrm>
          <a:prstGeom prst="rect">
            <a:avLst/>
          </a:prstGeom>
          <a:effectLst>
            <a:outerShdw blurRad="469900" dist="381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995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17;p33">
            <a:extLst>
              <a:ext uri="{FF2B5EF4-FFF2-40B4-BE49-F238E27FC236}">
                <a16:creationId xmlns:a16="http://schemas.microsoft.com/office/drawing/2014/main" id="{9982A97E-3A41-D73F-DFD6-BD7DF164B398}"/>
              </a:ext>
            </a:extLst>
          </p:cNvPr>
          <p:cNvGrpSpPr/>
          <p:nvPr/>
        </p:nvGrpSpPr>
        <p:grpSpPr>
          <a:xfrm>
            <a:off x="1087567" y="494618"/>
            <a:ext cx="10016865" cy="5868763"/>
            <a:chOff x="1177450" y="241631"/>
            <a:chExt cx="6173152" cy="3616776"/>
          </a:xfrm>
        </p:grpSpPr>
        <p:sp>
          <p:nvSpPr>
            <p:cNvPr id="5" name="Google Shape;318;p33">
              <a:extLst>
                <a:ext uri="{FF2B5EF4-FFF2-40B4-BE49-F238E27FC236}">
                  <a16:creationId xmlns:a16="http://schemas.microsoft.com/office/drawing/2014/main" id="{B97B5210-1DA9-979F-7497-E775BD3BFFDE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19;p33">
              <a:extLst>
                <a:ext uri="{FF2B5EF4-FFF2-40B4-BE49-F238E27FC236}">
                  <a16:creationId xmlns:a16="http://schemas.microsoft.com/office/drawing/2014/main" id="{3090B7F3-5C82-20B0-66BC-75B51273E820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20;p33">
              <a:extLst>
                <a:ext uri="{FF2B5EF4-FFF2-40B4-BE49-F238E27FC236}">
                  <a16:creationId xmlns:a16="http://schemas.microsoft.com/office/drawing/2014/main" id="{4B37CA23-A941-FF7E-A459-A98DA3686C2D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21;p33">
              <a:extLst>
                <a:ext uri="{FF2B5EF4-FFF2-40B4-BE49-F238E27FC236}">
                  <a16:creationId xmlns:a16="http://schemas.microsoft.com/office/drawing/2014/main" id="{890F3F1A-82FA-80BC-411C-30DFD7877563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2AF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A7323DB-2EBB-A4DF-51A8-0D72BA664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795"/>
          <a:stretch/>
        </p:blipFill>
        <p:spPr>
          <a:xfrm>
            <a:off x="2224749" y="821871"/>
            <a:ext cx="7757451" cy="4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21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C49D18-BC23-EC6D-DFE6-95F03C7B3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CD283CDB-3060-B129-E832-56573A1A4FCF}"/>
              </a:ext>
            </a:extLst>
          </p:cNvPr>
          <p:cNvSpPr/>
          <p:nvPr/>
        </p:nvSpPr>
        <p:spPr>
          <a:xfrm>
            <a:off x="5052726" y="948020"/>
            <a:ext cx="2018745" cy="339191"/>
          </a:xfrm>
          <a:prstGeom prst="flowChartProcess">
            <a:avLst/>
          </a:prstGeom>
          <a:solidFill>
            <a:srgbClr val="02AF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700" dirty="0">
                <a:latin typeface="Aptos Light" panose="020B0004020202020204" pitchFamily="34" charset="0"/>
              </a:rPr>
              <a:t>Du foreslår straks et andet spil, hvor strategi og dygtighed er vigtigt, så du kan udfordre ham og vinde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55BD1C-D48A-28D5-EB8D-90587BB8B8C7}"/>
              </a:ext>
            </a:extLst>
          </p:cNvPr>
          <p:cNvGrpSpPr/>
          <p:nvPr/>
        </p:nvGrpSpPr>
        <p:grpSpPr>
          <a:xfrm>
            <a:off x="4794664" y="5428271"/>
            <a:ext cx="2276809" cy="339192"/>
            <a:chOff x="5638177" y="3332239"/>
            <a:chExt cx="4039224" cy="434148"/>
          </a:xfrm>
        </p:grpSpPr>
        <p:sp>
          <p:nvSpPr>
            <p:cNvPr id="35" name="Flowchart: Process 34">
              <a:extLst>
                <a:ext uri="{FF2B5EF4-FFF2-40B4-BE49-F238E27FC236}">
                  <a16:creationId xmlns:a16="http://schemas.microsoft.com/office/drawing/2014/main" id="{448F2DA5-E1BD-3F3A-05E8-2F832BCAD953}"/>
                </a:ext>
              </a:extLst>
            </p:cNvPr>
            <p:cNvSpPr/>
            <p:nvPr/>
          </p:nvSpPr>
          <p:spPr>
            <a:xfrm>
              <a:off x="6096001" y="3332240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bemærker højlydt, at det er tid for en ny mester og forklarer reglerne detaljeret for alle for at sikre lige vilkår.</a:t>
              </a:r>
            </a:p>
          </p:txBody>
        </p: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4A0B9EB5-602B-4AD5-2A3A-650702E72C4D}"/>
                </a:ext>
              </a:extLst>
            </p:cNvPr>
            <p:cNvSpPr/>
            <p:nvPr/>
          </p:nvSpPr>
          <p:spPr>
            <a:xfrm>
              <a:off x="5638177" y="3332239"/>
              <a:ext cx="585982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  <a:endParaRPr lang="da-DK" sz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B18C9F2-CC3D-7F3E-92CE-F0D2CCE2559F}"/>
              </a:ext>
            </a:extLst>
          </p:cNvPr>
          <p:cNvGrpSpPr/>
          <p:nvPr/>
        </p:nvGrpSpPr>
        <p:grpSpPr>
          <a:xfrm>
            <a:off x="4794664" y="5803238"/>
            <a:ext cx="2276808" cy="339193"/>
            <a:chOff x="5638178" y="3796833"/>
            <a:chExt cx="4039223" cy="434149"/>
          </a:xfrm>
        </p:grpSpPr>
        <p:sp>
          <p:nvSpPr>
            <p:cNvPr id="38" name="Flowchart: Process 37">
              <a:extLst>
                <a:ext uri="{FF2B5EF4-FFF2-40B4-BE49-F238E27FC236}">
                  <a16:creationId xmlns:a16="http://schemas.microsoft.com/office/drawing/2014/main" id="{38AA5E88-3803-3938-FE43-7773C7B53C0C}"/>
                </a:ext>
              </a:extLst>
            </p:cNvPr>
            <p:cNvSpPr/>
            <p:nvPr/>
          </p:nvSpPr>
          <p:spPr>
            <a:xfrm>
              <a:off x="6096001" y="3796835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EA447308-ACB9-9CDA-DC7D-F56D14A7439A}"/>
                </a:ext>
              </a:extLst>
            </p:cNvPr>
            <p:cNvSpPr/>
            <p:nvPr/>
          </p:nvSpPr>
          <p:spPr>
            <a:xfrm>
              <a:off x="5638178" y="3796833"/>
              <a:ext cx="585980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endParaRPr lang="da-DK" sz="1200" dirty="0"/>
            </a:p>
          </p:txBody>
        </p:sp>
      </p:grpSp>
      <p:pic>
        <p:nvPicPr>
          <p:cNvPr id="3" name="Billede 2">
            <a:extLst>
              <a:ext uri="{FF2B5EF4-FFF2-40B4-BE49-F238E27FC236}">
                <a16:creationId xmlns:a16="http://schemas.microsoft.com/office/drawing/2014/main" id="{330A0B0B-9550-3830-3F78-6EF40D5CE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96"/>
          <a:stretch/>
        </p:blipFill>
        <p:spPr>
          <a:xfrm>
            <a:off x="4364179" y="5344157"/>
            <a:ext cx="2879578" cy="1016006"/>
          </a:xfrm>
          <a:prstGeom prst="rect">
            <a:avLst/>
          </a:prstGeom>
        </p:spPr>
      </p:pic>
      <p:grpSp>
        <p:nvGrpSpPr>
          <p:cNvPr id="4" name="Google Shape;294;p31">
            <a:extLst>
              <a:ext uri="{FF2B5EF4-FFF2-40B4-BE49-F238E27FC236}">
                <a16:creationId xmlns:a16="http://schemas.microsoft.com/office/drawing/2014/main" id="{AA62C2CD-1D38-AC9D-3B7B-D683513F754E}"/>
              </a:ext>
            </a:extLst>
          </p:cNvPr>
          <p:cNvGrpSpPr/>
          <p:nvPr/>
        </p:nvGrpSpPr>
        <p:grpSpPr>
          <a:xfrm>
            <a:off x="4294980" y="296733"/>
            <a:ext cx="3020219" cy="6264534"/>
            <a:chOff x="2547150" y="238125"/>
            <a:chExt cx="2525675" cy="5238750"/>
          </a:xfrm>
        </p:grpSpPr>
        <p:sp>
          <p:nvSpPr>
            <p:cNvPr id="5" name="Google Shape;295;p31">
              <a:extLst>
                <a:ext uri="{FF2B5EF4-FFF2-40B4-BE49-F238E27FC236}">
                  <a16:creationId xmlns:a16="http://schemas.microsoft.com/office/drawing/2014/main" id="{BF6A1708-F5DF-6E50-30D9-534FC5972526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96;p31">
              <a:extLst>
                <a:ext uri="{FF2B5EF4-FFF2-40B4-BE49-F238E27FC236}">
                  <a16:creationId xmlns:a16="http://schemas.microsoft.com/office/drawing/2014/main" id="{BB3776C1-0525-6B81-430D-1A38A743A6D1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97;p31">
              <a:extLst>
                <a:ext uri="{FF2B5EF4-FFF2-40B4-BE49-F238E27FC236}">
                  <a16:creationId xmlns:a16="http://schemas.microsoft.com/office/drawing/2014/main" id="{D3C51AE0-1874-D514-2167-56B288D8EF6C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98;p31">
              <a:extLst>
                <a:ext uri="{FF2B5EF4-FFF2-40B4-BE49-F238E27FC236}">
                  <a16:creationId xmlns:a16="http://schemas.microsoft.com/office/drawing/2014/main" id="{77A98ECD-0216-0F05-5CD4-EA97A42E7D5E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3" name="Billede 2">
            <a:extLst>
              <a:ext uri="{FF2B5EF4-FFF2-40B4-BE49-F238E27FC236}">
                <a16:creationId xmlns:a16="http://schemas.microsoft.com/office/drawing/2014/main" id="{F771FBFF-E567-21D5-76C6-034AF0162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83"/>
          <a:stretch/>
        </p:blipFill>
        <p:spPr>
          <a:xfrm>
            <a:off x="4364179" y="653334"/>
            <a:ext cx="2879578" cy="3250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D866301-1074-E33E-E669-4FE55AF79C40}"/>
              </a:ext>
            </a:extLst>
          </p:cNvPr>
          <p:cNvSpPr txBox="1"/>
          <p:nvPr/>
        </p:nvSpPr>
        <p:spPr>
          <a:xfrm>
            <a:off x="4364179" y="3673514"/>
            <a:ext cx="287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Du er</a:t>
            </a:r>
          </a:p>
          <a:p>
            <a:pPr algn="ctr"/>
            <a:r>
              <a:rPr lang="en-US" dirty="0">
                <a:solidFill>
                  <a:srgbClr val="CE635D"/>
                </a:solidFill>
              </a:rPr>
              <a:t>PræstationsPreben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96F9C3-85C5-99D4-6E60-CA399AC7577F}"/>
              </a:ext>
            </a:extLst>
          </p:cNvPr>
          <p:cNvSpPr txBox="1"/>
          <p:nvPr/>
        </p:nvSpPr>
        <p:spPr>
          <a:xfrm>
            <a:off x="4547938" y="4403959"/>
            <a:ext cx="2523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Du er dqd qr2qrsjh fgdfhj fsklboe </a:t>
            </a:r>
            <a:r>
              <a:rPr lang="en-US" sz="1000" dirty="0" err="1">
                <a:solidFill>
                  <a:schemeClr val="bg1"/>
                </a:solidFill>
              </a:rPr>
              <a:t>qmekd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jkrf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dmwqelkd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mqeof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ddkq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qm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qldf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ekgm</a:t>
            </a:r>
            <a:r>
              <a:rPr lang="en-US" sz="1000" dirty="0">
                <a:solidFill>
                  <a:schemeClr val="bg1"/>
                </a:solidFill>
              </a:rPr>
              <a:t>. Din </a:t>
            </a:r>
            <a:r>
              <a:rPr lang="en-US" sz="1000" dirty="0" err="1">
                <a:solidFill>
                  <a:schemeClr val="bg1"/>
                </a:solidFill>
              </a:rPr>
              <a:t>modsætning</a:t>
            </a:r>
            <a:r>
              <a:rPr lang="en-US" sz="1000" dirty="0">
                <a:solidFill>
                  <a:schemeClr val="bg1"/>
                </a:solidFill>
              </a:rPr>
              <a:t> er </a:t>
            </a:r>
            <a:r>
              <a:rPr lang="en-US" sz="1000" dirty="0" err="1">
                <a:solidFill>
                  <a:srgbClr val="5599CA"/>
                </a:solidFill>
              </a:rPr>
              <a:t>Perfektionist</a:t>
            </a:r>
            <a:r>
              <a:rPr lang="en-US" sz="1000" dirty="0">
                <a:solidFill>
                  <a:srgbClr val="5599CA"/>
                </a:solidFill>
              </a:rPr>
              <a:t> </a:t>
            </a:r>
            <a:r>
              <a:rPr lang="en-US" sz="1000" dirty="0" err="1">
                <a:solidFill>
                  <a:srgbClr val="5599CA"/>
                </a:solidFill>
              </a:rPr>
              <a:t>Preben</a:t>
            </a:r>
            <a:r>
              <a:rPr lang="en-US" sz="1000" dirty="0">
                <a:solidFill>
                  <a:schemeClr val="bg1"/>
                </a:solidFill>
              </a:rPr>
              <a:t>. For at </a:t>
            </a:r>
            <a:r>
              <a:rPr lang="en-US" sz="1000" dirty="0" err="1">
                <a:solidFill>
                  <a:schemeClr val="bg1"/>
                </a:solidFill>
              </a:rPr>
              <a:t>undgå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konflikt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qfq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snqikw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vmw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bhlrls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qwasf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nbldk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eiofks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kdtmtewp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dfe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gwelgw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pewfwwd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endParaRPr lang="da-DK" sz="1000" dirty="0">
              <a:solidFill>
                <a:schemeClr val="bg1"/>
              </a:solidFill>
            </a:endParaRP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6338ACF4-01F0-A12D-B20F-5C43F04D6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7263" y="1923542"/>
            <a:ext cx="1947816" cy="1679366"/>
          </a:xfrm>
          <a:prstGeom prst="rect">
            <a:avLst/>
          </a:prstGeom>
          <a:effectLst>
            <a:outerShdw blurRad="800100" dist="381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7030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D08BA5-3F67-C03B-BEB5-920B816FA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B6F6DA4-72C0-8D80-BA16-925AF34A5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795"/>
          <a:stretch/>
        </p:blipFill>
        <p:spPr>
          <a:xfrm>
            <a:off x="1811794" y="566232"/>
            <a:ext cx="8600567" cy="4748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6EEA2DE-C6BD-B6F2-08D7-E3C56727B64C}"/>
              </a:ext>
            </a:extLst>
          </p:cNvPr>
          <p:cNvGrpSpPr/>
          <p:nvPr/>
        </p:nvGrpSpPr>
        <p:grpSpPr>
          <a:xfrm>
            <a:off x="2607513" y="1573443"/>
            <a:ext cx="4434605" cy="634790"/>
            <a:chOff x="717754" y="680065"/>
            <a:chExt cx="5778482" cy="1307690"/>
          </a:xfrm>
          <a:solidFill>
            <a:schemeClr val="bg1">
              <a:lumMod val="50000"/>
            </a:schemeClr>
          </a:solidFill>
        </p:grpSpPr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37BCCDE0-C7E0-0AA2-9683-B703E1D09CD7}"/>
                </a:ext>
              </a:extLst>
            </p:cNvPr>
            <p:cNvSpPr/>
            <p:nvPr/>
          </p:nvSpPr>
          <p:spPr>
            <a:xfrm>
              <a:off x="1645140" y="680065"/>
              <a:ext cx="4851096" cy="130769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er til en stor familiefest, og din onkel foreslår at spille et brætspil, hvor han altid vinder. Hvordan reagerer du?</a:t>
              </a:r>
            </a:p>
          </p:txBody>
        </p:sp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604D2E2A-98DB-290C-B631-934FFB35952E}"/>
                </a:ext>
              </a:extLst>
            </p:cNvPr>
            <p:cNvSpPr/>
            <p:nvPr/>
          </p:nvSpPr>
          <p:spPr>
            <a:xfrm>
              <a:off x="717754" y="680065"/>
              <a:ext cx="927386" cy="130769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050"/>
            </a:p>
          </p:txBody>
        </p:sp>
      </p:grpSp>
      <p:pic>
        <p:nvPicPr>
          <p:cNvPr id="2052" name="Picture 4" descr="Bot - Free communications icons">
            <a:extLst>
              <a:ext uri="{FF2B5EF4-FFF2-40B4-BE49-F238E27FC236}">
                <a16:creationId xmlns:a16="http://schemas.microsoft.com/office/drawing/2014/main" id="{C84600C0-EDBA-9E1F-E745-2BCD6DD03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12" y="1705399"/>
            <a:ext cx="424910" cy="4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A1A088FA-6F18-5E00-3D59-47186587D2C0}"/>
              </a:ext>
            </a:extLst>
          </p:cNvPr>
          <p:cNvSpPr/>
          <p:nvPr/>
        </p:nvSpPr>
        <p:spPr>
          <a:xfrm>
            <a:off x="7042117" y="4383942"/>
            <a:ext cx="3370244" cy="900615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4A644012-59DB-D748-51EB-41FAA9B64C71}"/>
              </a:ext>
            </a:extLst>
          </p:cNvPr>
          <p:cNvSpPr/>
          <p:nvPr/>
        </p:nvSpPr>
        <p:spPr>
          <a:xfrm>
            <a:off x="10736713" y="4311085"/>
            <a:ext cx="1455287" cy="900615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4" name="Google Shape;317;p33">
            <a:extLst>
              <a:ext uri="{FF2B5EF4-FFF2-40B4-BE49-F238E27FC236}">
                <a16:creationId xmlns:a16="http://schemas.microsoft.com/office/drawing/2014/main" id="{D55D1765-4498-9CDB-60C1-0D66223FD630}"/>
              </a:ext>
            </a:extLst>
          </p:cNvPr>
          <p:cNvGrpSpPr/>
          <p:nvPr/>
        </p:nvGrpSpPr>
        <p:grpSpPr>
          <a:xfrm>
            <a:off x="543783" y="176022"/>
            <a:ext cx="11104433" cy="6505956"/>
            <a:chOff x="1177450" y="241631"/>
            <a:chExt cx="6173152" cy="3616776"/>
          </a:xfrm>
        </p:grpSpPr>
        <p:sp>
          <p:nvSpPr>
            <p:cNvPr id="5" name="Google Shape;318;p33">
              <a:extLst>
                <a:ext uri="{FF2B5EF4-FFF2-40B4-BE49-F238E27FC236}">
                  <a16:creationId xmlns:a16="http://schemas.microsoft.com/office/drawing/2014/main" id="{8C76A02B-8169-92AF-7538-63EC01FE5B1E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19;p33">
              <a:extLst>
                <a:ext uri="{FF2B5EF4-FFF2-40B4-BE49-F238E27FC236}">
                  <a16:creationId xmlns:a16="http://schemas.microsoft.com/office/drawing/2014/main" id="{8A9DD04D-CF25-7FFD-79C7-ED67D5142BB6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20;p33">
              <a:extLst>
                <a:ext uri="{FF2B5EF4-FFF2-40B4-BE49-F238E27FC236}">
                  <a16:creationId xmlns:a16="http://schemas.microsoft.com/office/drawing/2014/main" id="{2181D128-D829-6AF2-B90D-9D27913E01E0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21;p33">
              <a:extLst>
                <a:ext uri="{FF2B5EF4-FFF2-40B4-BE49-F238E27FC236}">
                  <a16:creationId xmlns:a16="http://schemas.microsoft.com/office/drawing/2014/main" id="{E3337118-1DF0-726E-0F30-E04062267609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2AF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321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7394D6-0A23-12E9-875A-706A2E59A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raphic 56">
            <a:extLst>
              <a:ext uri="{FF2B5EF4-FFF2-40B4-BE49-F238E27FC236}">
                <a16:creationId xmlns:a16="http://schemas.microsoft.com/office/drawing/2014/main" id="{8DC5B351-FF63-C4B3-A106-B50FDD5B5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127" y="4761826"/>
            <a:ext cx="1873510" cy="1598337"/>
          </a:xfrm>
          <a:prstGeom prst="rect">
            <a:avLst/>
          </a:prstGeom>
          <a:effectLst>
            <a:outerShdw blurRad="609600" dist="381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4A078124-FB5A-8F8A-1F87-B004FDCC5CE6}"/>
              </a:ext>
            </a:extLst>
          </p:cNvPr>
          <p:cNvSpPr/>
          <p:nvPr/>
        </p:nvSpPr>
        <p:spPr>
          <a:xfrm>
            <a:off x="10736713" y="4311085"/>
            <a:ext cx="1455287" cy="900615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6" name="Google Shape;294;p31">
            <a:extLst>
              <a:ext uri="{FF2B5EF4-FFF2-40B4-BE49-F238E27FC236}">
                <a16:creationId xmlns:a16="http://schemas.microsoft.com/office/drawing/2014/main" id="{888C1289-D59B-06CB-0832-080E9DC3E18C}"/>
              </a:ext>
            </a:extLst>
          </p:cNvPr>
          <p:cNvGrpSpPr/>
          <p:nvPr/>
        </p:nvGrpSpPr>
        <p:grpSpPr>
          <a:xfrm>
            <a:off x="4294980" y="296733"/>
            <a:ext cx="3020219" cy="6264534"/>
            <a:chOff x="2547150" y="238125"/>
            <a:chExt cx="2525675" cy="5238750"/>
          </a:xfrm>
        </p:grpSpPr>
        <p:sp>
          <p:nvSpPr>
            <p:cNvPr id="17" name="Google Shape;295;p31">
              <a:extLst>
                <a:ext uri="{FF2B5EF4-FFF2-40B4-BE49-F238E27FC236}">
                  <a16:creationId xmlns:a16="http://schemas.microsoft.com/office/drawing/2014/main" id="{52147270-034E-14EC-E188-BAF43FFD5567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296;p31">
              <a:extLst>
                <a:ext uri="{FF2B5EF4-FFF2-40B4-BE49-F238E27FC236}">
                  <a16:creationId xmlns:a16="http://schemas.microsoft.com/office/drawing/2014/main" id="{39167641-8342-846A-BC3F-AD351F751385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97;p31">
              <a:extLst>
                <a:ext uri="{FF2B5EF4-FFF2-40B4-BE49-F238E27FC236}">
                  <a16:creationId xmlns:a16="http://schemas.microsoft.com/office/drawing/2014/main" id="{784DAB64-E5DF-B369-863D-9530585D70EC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98;p31">
              <a:extLst>
                <a:ext uri="{FF2B5EF4-FFF2-40B4-BE49-F238E27FC236}">
                  <a16:creationId xmlns:a16="http://schemas.microsoft.com/office/drawing/2014/main" id="{7EFBBD7F-CB79-8DE6-A94E-7544D5153027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34F7F4-B284-C0EA-24B7-8A6755560CDF}"/>
              </a:ext>
            </a:extLst>
          </p:cNvPr>
          <p:cNvGrpSpPr/>
          <p:nvPr/>
        </p:nvGrpSpPr>
        <p:grpSpPr>
          <a:xfrm>
            <a:off x="4794664" y="5428271"/>
            <a:ext cx="2276809" cy="339192"/>
            <a:chOff x="5638177" y="3332239"/>
            <a:chExt cx="4039224" cy="434148"/>
          </a:xfrm>
        </p:grpSpPr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BB46443B-3901-D070-5F09-5F3B567CC9BB}"/>
                </a:ext>
              </a:extLst>
            </p:cNvPr>
            <p:cNvSpPr/>
            <p:nvPr/>
          </p:nvSpPr>
          <p:spPr>
            <a:xfrm>
              <a:off x="6096001" y="3332240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bemærker højlydt, at det er tid for en ny mester og forklarer reglerne detaljeret for alle for at sikre lige vilkår.</a:t>
              </a:r>
            </a:p>
          </p:txBody>
        </p: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724DB1AF-B737-CE4C-C9EE-5E4582BE0D42}"/>
                </a:ext>
              </a:extLst>
            </p:cNvPr>
            <p:cNvSpPr/>
            <p:nvPr/>
          </p:nvSpPr>
          <p:spPr>
            <a:xfrm>
              <a:off x="5638177" y="3332239"/>
              <a:ext cx="585982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  <a:endParaRPr lang="da-DK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F37C73-39B9-00C3-39FC-9886A09C0010}"/>
              </a:ext>
            </a:extLst>
          </p:cNvPr>
          <p:cNvGrpSpPr/>
          <p:nvPr/>
        </p:nvGrpSpPr>
        <p:grpSpPr>
          <a:xfrm>
            <a:off x="4794664" y="5803238"/>
            <a:ext cx="2276808" cy="339193"/>
            <a:chOff x="5638178" y="3796833"/>
            <a:chExt cx="4039223" cy="434149"/>
          </a:xfrm>
        </p:grpSpPr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961A7F02-4901-78BC-6FCC-C2D14F7BA8B6}"/>
                </a:ext>
              </a:extLst>
            </p:cNvPr>
            <p:cNvSpPr/>
            <p:nvPr/>
          </p:nvSpPr>
          <p:spPr>
            <a:xfrm>
              <a:off x="6096001" y="3796835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7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FD3B66CE-8FC8-3AF7-7A19-659C72B8A842}"/>
                </a:ext>
              </a:extLst>
            </p:cNvPr>
            <p:cNvSpPr/>
            <p:nvPr/>
          </p:nvSpPr>
          <p:spPr>
            <a:xfrm>
              <a:off x="5638178" y="3796833"/>
              <a:ext cx="585980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endParaRPr lang="da-DK" sz="1200" dirty="0"/>
            </a:p>
          </p:txBody>
        </p:sp>
      </p:grpSp>
      <p:pic>
        <p:nvPicPr>
          <p:cNvPr id="34" name="Billede 2">
            <a:extLst>
              <a:ext uri="{FF2B5EF4-FFF2-40B4-BE49-F238E27FC236}">
                <a16:creationId xmlns:a16="http://schemas.microsoft.com/office/drawing/2014/main" id="{E97117BF-B369-FE9C-4790-6193493BE5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96"/>
          <a:stretch/>
        </p:blipFill>
        <p:spPr>
          <a:xfrm>
            <a:off x="4364179" y="5344157"/>
            <a:ext cx="2879578" cy="1016006"/>
          </a:xfrm>
          <a:prstGeom prst="rect">
            <a:avLst/>
          </a:prstGeom>
        </p:spPr>
      </p:pic>
      <p:grpSp>
        <p:nvGrpSpPr>
          <p:cNvPr id="35" name="Google Shape;294;p31">
            <a:extLst>
              <a:ext uri="{FF2B5EF4-FFF2-40B4-BE49-F238E27FC236}">
                <a16:creationId xmlns:a16="http://schemas.microsoft.com/office/drawing/2014/main" id="{17FF7BA4-2C7E-62A5-62B4-F0213970B99C}"/>
              </a:ext>
            </a:extLst>
          </p:cNvPr>
          <p:cNvGrpSpPr/>
          <p:nvPr/>
        </p:nvGrpSpPr>
        <p:grpSpPr>
          <a:xfrm>
            <a:off x="4294980" y="296733"/>
            <a:ext cx="3020219" cy="6264534"/>
            <a:chOff x="2547150" y="238125"/>
            <a:chExt cx="2525675" cy="5238750"/>
          </a:xfrm>
        </p:grpSpPr>
        <p:sp>
          <p:nvSpPr>
            <p:cNvPr id="36" name="Google Shape;295;p31">
              <a:extLst>
                <a:ext uri="{FF2B5EF4-FFF2-40B4-BE49-F238E27FC236}">
                  <a16:creationId xmlns:a16="http://schemas.microsoft.com/office/drawing/2014/main" id="{82DEDA8B-51D0-2061-B95E-83F217D130A1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296;p31">
              <a:extLst>
                <a:ext uri="{FF2B5EF4-FFF2-40B4-BE49-F238E27FC236}">
                  <a16:creationId xmlns:a16="http://schemas.microsoft.com/office/drawing/2014/main" id="{C75BF6D2-D2C9-9D18-9B41-1E71688B4ECD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297;p31">
              <a:extLst>
                <a:ext uri="{FF2B5EF4-FFF2-40B4-BE49-F238E27FC236}">
                  <a16:creationId xmlns:a16="http://schemas.microsoft.com/office/drawing/2014/main" id="{24CC44F0-030D-B31A-0210-598E9D0456A3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98;p31">
              <a:extLst>
                <a:ext uri="{FF2B5EF4-FFF2-40B4-BE49-F238E27FC236}">
                  <a16:creationId xmlns:a16="http://schemas.microsoft.com/office/drawing/2014/main" id="{309FDD19-6595-70D1-564E-EF0F8338AFFA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834CE7-3920-72C8-718E-B72D7EF677E6}"/>
              </a:ext>
            </a:extLst>
          </p:cNvPr>
          <p:cNvGrpSpPr/>
          <p:nvPr/>
        </p:nvGrpSpPr>
        <p:grpSpPr>
          <a:xfrm>
            <a:off x="4794664" y="1842304"/>
            <a:ext cx="2276809" cy="634791"/>
            <a:chOff x="5638176" y="2404910"/>
            <a:chExt cx="4039225" cy="434148"/>
          </a:xfrm>
        </p:grpSpPr>
        <p:sp>
          <p:nvSpPr>
            <p:cNvPr id="41" name="Flowchart: Process 40">
              <a:extLst>
                <a:ext uri="{FF2B5EF4-FFF2-40B4-BE49-F238E27FC236}">
                  <a16:creationId xmlns:a16="http://schemas.microsoft.com/office/drawing/2014/main" id="{F9945635-A1E0-8DEA-B835-9FFC0E1AE6E2}"/>
                </a:ext>
              </a:extLst>
            </p:cNvPr>
            <p:cNvSpPr/>
            <p:nvPr/>
          </p:nvSpPr>
          <p:spPr>
            <a:xfrm>
              <a:off x="6096001" y="2404911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9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42" name="Flowchart: Process 41">
              <a:extLst>
                <a:ext uri="{FF2B5EF4-FFF2-40B4-BE49-F238E27FC236}">
                  <a16:creationId xmlns:a16="http://schemas.microsoft.com/office/drawing/2014/main" id="{CCB3A264-F5D1-15F1-AF66-3019AF25A668}"/>
                </a:ext>
              </a:extLst>
            </p:cNvPr>
            <p:cNvSpPr/>
            <p:nvPr/>
          </p:nvSpPr>
          <p:spPr>
            <a:xfrm>
              <a:off x="5638176" y="2404910"/>
              <a:ext cx="585986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</a:t>
              </a:r>
              <a:endParaRPr lang="da-DK" sz="16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4AC458-EDC9-4091-0BEB-2A8ABA9E5F06}"/>
              </a:ext>
            </a:extLst>
          </p:cNvPr>
          <p:cNvGrpSpPr/>
          <p:nvPr/>
        </p:nvGrpSpPr>
        <p:grpSpPr>
          <a:xfrm>
            <a:off x="4794666" y="2540473"/>
            <a:ext cx="2276807" cy="634791"/>
            <a:chOff x="5638181" y="2868575"/>
            <a:chExt cx="4039220" cy="434148"/>
          </a:xfrm>
        </p:grpSpPr>
        <p:sp>
          <p:nvSpPr>
            <p:cNvPr id="44" name="Flowchart: Process 43">
              <a:extLst>
                <a:ext uri="{FF2B5EF4-FFF2-40B4-BE49-F238E27FC236}">
                  <a16:creationId xmlns:a16="http://schemas.microsoft.com/office/drawing/2014/main" id="{E339309D-B46A-703C-1C66-816246B0BE6A}"/>
                </a:ext>
              </a:extLst>
            </p:cNvPr>
            <p:cNvSpPr/>
            <p:nvPr/>
          </p:nvSpPr>
          <p:spPr>
            <a:xfrm>
              <a:off x="6096001" y="2868576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900" dirty="0">
                  <a:latin typeface="Aptos Light" panose="020B0004020202020204" pitchFamily="34" charset="0"/>
                </a:rPr>
                <a:t>Du deltager med et smil og ser det som en hyggelig tradition, uanset udfaldet af spillet.</a:t>
              </a:r>
            </a:p>
          </p:txBody>
        </p:sp>
        <p:sp>
          <p:nvSpPr>
            <p:cNvPr id="47" name="Flowchart: Process 46">
              <a:extLst>
                <a:ext uri="{FF2B5EF4-FFF2-40B4-BE49-F238E27FC236}">
                  <a16:creationId xmlns:a16="http://schemas.microsoft.com/office/drawing/2014/main" id="{C38739A6-2593-3333-5689-BB8D43A357C3}"/>
                </a:ext>
              </a:extLst>
            </p:cNvPr>
            <p:cNvSpPr/>
            <p:nvPr/>
          </p:nvSpPr>
          <p:spPr>
            <a:xfrm>
              <a:off x="5638181" y="2868575"/>
              <a:ext cx="585982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  <a:endParaRPr lang="da-DK" sz="16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9845FF6-A2F1-998C-4235-FA2D64AA8B43}"/>
              </a:ext>
            </a:extLst>
          </p:cNvPr>
          <p:cNvGrpSpPr/>
          <p:nvPr/>
        </p:nvGrpSpPr>
        <p:grpSpPr>
          <a:xfrm>
            <a:off x="4794664" y="3238642"/>
            <a:ext cx="2276809" cy="634793"/>
            <a:chOff x="5638177" y="3332240"/>
            <a:chExt cx="4039224" cy="434149"/>
          </a:xfrm>
        </p:grpSpPr>
        <p:sp>
          <p:nvSpPr>
            <p:cNvPr id="49" name="Flowchart: Process 48">
              <a:extLst>
                <a:ext uri="{FF2B5EF4-FFF2-40B4-BE49-F238E27FC236}">
                  <a16:creationId xmlns:a16="http://schemas.microsoft.com/office/drawing/2014/main" id="{39F92F76-8896-5632-16C8-B252BEFD06D9}"/>
                </a:ext>
              </a:extLst>
            </p:cNvPr>
            <p:cNvSpPr/>
            <p:nvPr/>
          </p:nvSpPr>
          <p:spPr>
            <a:xfrm>
              <a:off x="6096001" y="3332240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900" dirty="0">
                  <a:latin typeface="Aptos Light" panose="020B0004020202020204" pitchFamily="34" charset="0"/>
                </a:rPr>
                <a:t>Du bemærker højlydt, at det er tid for en ny mester og forklarer reglerne detaljeret for alle for at sikre lige vilkår.</a:t>
              </a:r>
            </a:p>
          </p:txBody>
        </p:sp>
        <p:sp>
          <p:nvSpPr>
            <p:cNvPr id="50" name="Flowchart: Process 49">
              <a:extLst>
                <a:ext uri="{FF2B5EF4-FFF2-40B4-BE49-F238E27FC236}">
                  <a16:creationId xmlns:a16="http://schemas.microsoft.com/office/drawing/2014/main" id="{58CC18C8-800E-58EB-C11F-7D94D5654203}"/>
                </a:ext>
              </a:extLst>
            </p:cNvPr>
            <p:cNvSpPr/>
            <p:nvPr/>
          </p:nvSpPr>
          <p:spPr>
            <a:xfrm>
              <a:off x="5638177" y="3332239"/>
              <a:ext cx="585982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</a:t>
              </a:r>
              <a:endParaRPr lang="da-DK" sz="16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E16CA6D-CFB1-950B-0381-D2377F0CAD00}"/>
              </a:ext>
            </a:extLst>
          </p:cNvPr>
          <p:cNvGrpSpPr/>
          <p:nvPr/>
        </p:nvGrpSpPr>
        <p:grpSpPr>
          <a:xfrm>
            <a:off x="4794664" y="3945859"/>
            <a:ext cx="2276808" cy="634793"/>
            <a:chOff x="5638178" y="3796833"/>
            <a:chExt cx="4039223" cy="434149"/>
          </a:xfrm>
        </p:grpSpPr>
        <p:sp>
          <p:nvSpPr>
            <p:cNvPr id="52" name="Flowchart: Process 51">
              <a:extLst>
                <a:ext uri="{FF2B5EF4-FFF2-40B4-BE49-F238E27FC236}">
                  <a16:creationId xmlns:a16="http://schemas.microsoft.com/office/drawing/2014/main" id="{330283BF-F940-C45D-2038-A8A51BC94364}"/>
                </a:ext>
              </a:extLst>
            </p:cNvPr>
            <p:cNvSpPr/>
            <p:nvPr/>
          </p:nvSpPr>
          <p:spPr>
            <a:xfrm>
              <a:off x="6096001" y="3796835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9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53" name="Flowchart: Process 52">
              <a:extLst>
                <a:ext uri="{FF2B5EF4-FFF2-40B4-BE49-F238E27FC236}">
                  <a16:creationId xmlns:a16="http://schemas.microsoft.com/office/drawing/2014/main" id="{FBD655CA-5817-7045-870F-FB160F53C628}"/>
                </a:ext>
              </a:extLst>
            </p:cNvPr>
            <p:cNvSpPr/>
            <p:nvPr/>
          </p:nvSpPr>
          <p:spPr>
            <a:xfrm>
              <a:off x="5638178" y="3796833"/>
              <a:ext cx="585980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</a:t>
              </a:r>
              <a:endParaRPr lang="da-DK" sz="1600" dirty="0"/>
            </a:p>
          </p:txBody>
        </p:sp>
      </p:grp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476ECBB4-53D7-E137-7480-C96530A9850B}"/>
              </a:ext>
            </a:extLst>
          </p:cNvPr>
          <p:cNvSpPr/>
          <p:nvPr/>
        </p:nvSpPr>
        <p:spPr>
          <a:xfrm rot="16200000" flipV="1">
            <a:off x="5733463" y="307604"/>
            <a:ext cx="699937" cy="1777281"/>
          </a:xfrm>
          <a:prstGeom prst="wedgeRoundRectCallout">
            <a:avLst>
              <a:gd name="adj1" fmla="val 28598"/>
              <a:gd name="adj2" fmla="val 63046"/>
              <a:gd name="adj3" fmla="val 16667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a-DK" sz="1000" dirty="0">
                <a:latin typeface="Aptos Light" panose="020B0004020202020204" pitchFamily="34" charset="0"/>
              </a:rPr>
              <a:t>Du er til en stor familiefest, og din onkel foreslår at spille et brætspil, hvor han altid vinder. Hvordan reagerer du?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EFB71F2F-C8A8-044D-AE37-476E93F24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0534" y="733492"/>
            <a:ext cx="432572" cy="829688"/>
          </a:xfrm>
          <a:prstGeom prst="rect">
            <a:avLst/>
          </a:prstGeom>
          <a:effectLst>
            <a:outerShdw blurRad="482600" dist="381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56" name="Billede 2">
            <a:extLst>
              <a:ext uri="{FF2B5EF4-FFF2-40B4-BE49-F238E27FC236}">
                <a16:creationId xmlns:a16="http://schemas.microsoft.com/office/drawing/2014/main" id="{57A8E304-B087-BEDF-480C-415C95E034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83"/>
          <a:stretch/>
        </p:blipFill>
        <p:spPr>
          <a:xfrm>
            <a:off x="4364179" y="653334"/>
            <a:ext cx="2879578" cy="32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52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4EE4625-72E6-B526-4597-D43A4832B383}"/>
              </a:ext>
            </a:extLst>
          </p:cNvPr>
          <p:cNvSpPr/>
          <p:nvPr/>
        </p:nvSpPr>
        <p:spPr>
          <a:xfrm>
            <a:off x="1246086" y="423078"/>
            <a:ext cx="4974923" cy="3418255"/>
          </a:xfrm>
          <a:prstGeom prst="flowChartProcess">
            <a:avLst/>
          </a:prstGeom>
          <a:solidFill>
            <a:srgbClr val="02AF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>
                <a:latin typeface="Aptos Light" panose="020B0004020202020204" pitchFamily="34" charset="0"/>
              </a:rPr>
              <a:t>Du er til en stor familiefest, og din onkel foreslår at spille et brætspil, hvor han altid vinder. Hvordan reagerer du?</a:t>
            </a:r>
          </a:p>
          <a:p>
            <a:endParaRPr lang="da-DK" sz="1400" dirty="0">
              <a:latin typeface="Aptos Light" panose="020B0004020202020204" pitchFamily="34" charset="0"/>
            </a:endParaRPr>
          </a:p>
          <a:p>
            <a:r>
              <a:rPr lang="da-DK" sz="1400" dirty="0">
                <a:latin typeface="Aptos Light" panose="020B0004020202020204" pitchFamily="34" charset="0"/>
              </a:rPr>
              <a:t>A) Du foreslår straks et andet spil, hvor strategi og dygtighed er vigtigt, så du kan udfordre ham og vinde</a:t>
            </a:r>
          </a:p>
          <a:p>
            <a:endParaRPr lang="da-DK" sz="1400" dirty="0">
              <a:latin typeface="Aptos Light" panose="020B0004020202020204" pitchFamily="34" charset="0"/>
            </a:endParaRPr>
          </a:p>
          <a:p>
            <a:r>
              <a:rPr lang="da-DK" sz="1400" dirty="0">
                <a:latin typeface="Aptos Light" panose="020B0004020202020204" pitchFamily="34" charset="0"/>
              </a:rPr>
              <a:t>B) Du bemærker højlydt, at det er tid for en ny mester og forklarer reglerne detaljeret for alle for at sikre lige vilkår.</a:t>
            </a:r>
          </a:p>
          <a:p>
            <a:endParaRPr lang="da-DK" sz="1400" dirty="0">
              <a:latin typeface="Aptos Light" panose="020B0004020202020204" pitchFamily="34" charset="0"/>
            </a:endParaRPr>
          </a:p>
          <a:p>
            <a:r>
              <a:rPr lang="da-DK" sz="1400" dirty="0">
                <a:latin typeface="Aptos Light" panose="020B0004020202020204" pitchFamily="34" charset="0"/>
              </a:rPr>
              <a:t>C) Du deltager med et smil og ser det som en hyggelig tradition, uanset udfaldet af spillet.</a:t>
            </a:r>
          </a:p>
          <a:p>
            <a:endParaRPr lang="da-DK" sz="1400" dirty="0">
              <a:latin typeface="Aptos Light" panose="020B0004020202020204" pitchFamily="34" charset="0"/>
            </a:endParaRPr>
          </a:p>
          <a:p>
            <a:r>
              <a:rPr lang="da-DK" sz="1400" dirty="0">
                <a:latin typeface="Aptos Light" panose="020B0004020202020204" pitchFamily="34" charset="0"/>
              </a:rPr>
              <a:t>D) Du synes det er træls, men accepterer at spille med, mens du mentalt forbereder dig på at finde en undskyldning for at trække dig, hvis det bliver for meget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44D8F9D-2F37-8E72-D08C-B54712CA3CB1}"/>
              </a:ext>
            </a:extLst>
          </p:cNvPr>
          <p:cNvSpPr/>
          <p:nvPr/>
        </p:nvSpPr>
        <p:spPr>
          <a:xfrm>
            <a:off x="6510750" y="4262248"/>
            <a:ext cx="877018" cy="846781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da-DK" sz="3200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F7E7073-5420-E360-792C-6EDD2932CC95}"/>
              </a:ext>
            </a:extLst>
          </p:cNvPr>
          <p:cNvSpPr/>
          <p:nvPr/>
        </p:nvSpPr>
        <p:spPr>
          <a:xfrm>
            <a:off x="7744465" y="4262248"/>
            <a:ext cx="877018" cy="846781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da-DK" sz="3200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FE5022E-6D77-D75B-E33B-646AAC32DDBE}"/>
              </a:ext>
            </a:extLst>
          </p:cNvPr>
          <p:cNvSpPr/>
          <p:nvPr/>
        </p:nvSpPr>
        <p:spPr>
          <a:xfrm>
            <a:off x="8978180" y="4262248"/>
            <a:ext cx="877018" cy="846781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da-DK" sz="3200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60D4A5F-454F-3401-C022-2173F49EA09A}"/>
              </a:ext>
            </a:extLst>
          </p:cNvPr>
          <p:cNvSpPr/>
          <p:nvPr/>
        </p:nvSpPr>
        <p:spPr>
          <a:xfrm>
            <a:off x="10205733" y="4262248"/>
            <a:ext cx="877018" cy="846781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71183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17;p33">
            <a:extLst>
              <a:ext uri="{FF2B5EF4-FFF2-40B4-BE49-F238E27FC236}">
                <a16:creationId xmlns:a16="http://schemas.microsoft.com/office/drawing/2014/main" id="{9982A97E-3A41-D73F-DFD6-BD7DF164B398}"/>
              </a:ext>
            </a:extLst>
          </p:cNvPr>
          <p:cNvGrpSpPr/>
          <p:nvPr/>
        </p:nvGrpSpPr>
        <p:grpSpPr>
          <a:xfrm>
            <a:off x="1087567" y="494618"/>
            <a:ext cx="10016865" cy="5868763"/>
            <a:chOff x="1177450" y="241631"/>
            <a:chExt cx="6173152" cy="3616776"/>
          </a:xfrm>
        </p:grpSpPr>
        <p:sp>
          <p:nvSpPr>
            <p:cNvPr id="5" name="Google Shape;318;p33">
              <a:extLst>
                <a:ext uri="{FF2B5EF4-FFF2-40B4-BE49-F238E27FC236}">
                  <a16:creationId xmlns:a16="http://schemas.microsoft.com/office/drawing/2014/main" id="{B97B5210-1DA9-979F-7497-E775BD3BFFDE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19;p33">
              <a:extLst>
                <a:ext uri="{FF2B5EF4-FFF2-40B4-BE49-F238E27FC236}">
                  <a16:creationId xmlns:a16="http://schemas.microsoft.com/office/drawing/2014/main" id="{3090B7F3-5C82-20B0-66BC-75B51273E820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20;p33">
              <a:extLst>
                <a:ext uri="{FF2B5EF4-FFF2-40B4-BE49-F238E27FC236}">
                  <a16:creationId xmlns:a16="http://schemas.microsoft.com/office/drawing/2014/main" id="{4B37CA23-A941-FF7E-A459-A98DA3686C2D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21;p33">
              <a:extLst>
                <a:ext uri="{FF2B5EF4-FFF2-40B4-BE49-F238E27FC236}">
                  <a16:creationId xmlns:a16="http://schemas.microsoft.com/office/drawing/2014/main" id="{890F3F1A-82FA-80BC-411C-30DFD7877563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2AF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A7323DB-2EBB-A4DF-51A8-0D72BA664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795"/>
          <a:stretch/>
        </p:blipFill>
        <p:spPr>
          <a:xfrm>
            <a:off x="2224749" y="821871"/>
            <a:ext cx="7757451" cy="428285"/>
          </a:xfrm>
          <a:prstGeom prst="rect">
            <a:avLst/>
          </a:prstGeom>
        </p:spPr>
      </p:pic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24C44CF0-249A-682B-C15B-761C724D7EAF}"/>
              </a:ext>
            </a:extLst>
          </p:cNvPr>
          <p:cNvSpPr/>
          <p:nvPr/>
        </p:nvSpPr>
        <p:spPr>
          <a:xfrm>
            <a:off x="4793673" y="1708727"/>
            <a:ext cx="2650836" cy="428285"/>
          </a:xfrm>
          <a:prstGeom prst="flowChartProcess">
            <a:avLst/>
          </a:prstGeom>
          <a:solidFill>
            <a:srgbClr val="02AF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atin typeface="Aptos Light" panose="020B0004020202020204" pitchFamily="34" charset="0"/>
              </a:rPr>
              <a:t>Spørgsmål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D8CA3-12B6-BEAE-EE46-F4A3FCF730D4}"/>
              </a:ext>
            </a:extLst>
          </p:cNvPr>
          <p:cNvSpPr txBox="1"/>
          <p:nvPr/>
        </p:nvSpPr>
        <p:spPr>
          <a:xfrm>
            <a:off x="3071091" y="22548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800" dirty="0">
                <a:solidFill>
                  <a:schemeClr val="bg1"/>
                </a:solidFill>
                <a:latin typeface="Aptos Light" panose="020B0004020202020204" pitchFamily="34" charset="0"/>
              </a:rPr>
              <a:t>Du er til en stor familiefest, og din onkel foreslår at spille et brætspil, hvor han altid vinder. Hvordan reagerer du?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178B97-1CAD-5D48-B2EE-E4A9D92381AF}"/>
              </a:ext>
            </a:extLst>
          </p:cNvPr>
          <p:cNvGrpSpPr/>
          <p:nvPr/>
        </p:nvGrpSpPr>
        <p:grpSpPr>
          <a:xfrm>
            <a:off x="4225014" y="3335244"/>
            <a:ext cx="4039223" cy="434148"/>
            <a:chOff x="3975632" y="3739748"/>
            <a:chExt cx="4039223" cy="434148"/>
          </a:xfrm>
        </p:grpSpPr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0A1E3B26-3688-5DE2-E941-35208E9B4CA8}"/>
                </a:ext>
              </a:extLst>
            </p:cNvPr>
            <p:cNvSpPr/>
            <p:nvPr/>
          </p:nvSpPr>
          <p:spPr>
            <a:xfrm>
              <a:off x="4433455" y="3739749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447E3708-85F7-DB21-1545-02B963D2AB0E}"/>
                </a:ext>
              </a:extLst>
            </p:cNvPr>
            <p:cNvSpPr/>
            <p:nvPr/>
          </p:nvSpPr>
          <p:spPr>
            <a:xfrm>
              <a:off x="3975632" y="3739748"/>
              <a:ext cx="457823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da-DK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1A656D-9DF0-4786-15E6-47E9754285B7}"/>
              </a:ext>
            </a:extLst>
          </p:cNvPr>
          <p:cNvGrpSpPr/>
          <p:nvPr/>
        </p:nvGrpSpPr>
        <p:grpSpPr>
          <a:xfrm>
            <a:off x="4225017" y="3798909"/>
            <a:ext cx="4039220" cy="434148"/>
            <a:chOff x="3975635" y="4203413"/>
            <a:chExt cx="4039220" cy="434148"/>
          </a:xfrm>
        </p:grpSpPr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48137B79-DDC8-2B56-B7CF-EC92E3031147}"/>
                </a:ext>
              </a:extLst>
            </p:cNvPr>
            <p:cNvSpPr/>
            <p:nvPr/>
          </p:nvSpPr>
          <p:spPr>
            <a:xfrm>
              <a:off x="4433455" y="4203414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deltager med et smil og ser det som en hyggelig tradition, uanset udfaldet af spillet.</a:t>
              </a:r>
            </a:p>
          </p:txBody>
        </p: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7849DFC4-E523-6F5C-C696-36FB85982656}"/>
                </a:ext>
              </a:extLst>
            </p:cNvPr>
            <p:cNvSpPr/>
            <p:nvPr/>
          </p:nvSpPr>
          <p:spPr>
            <a:xfrm>
              <a:off x="3975635" y="4203413"/>
              <a:ext cx="457823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da-DK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B813E9-127B-660D-4D22-7AA84FF8790C}"/>
              </a:ext>
            </a:extLst>
          </p:cNvPr>
          <p:cNvGrpSpPr/>
          <p:nvPr/>
        </p:nvGrpSpPr>
        <p:grpSpPr>
          <a:xfrm>
            <a:off x="4225013" y="4262573"/>
            <a:ext cx="4039224" cy="434148"/>
            <a:chOff x="3975631" y="4667077"/>
            <a:chExt cx="4039224" cy="434148"/>
          </a:xfrm>
        </p:grpSpPr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8CF72DCD-98AF-35C3-707A-EEBA50A88340}"/>
                </a:ext>
              </a:extLst>
            </p:cNvPr>
            <p:cNvSpPr/>
            <p:nvPr/>
          </p:nvSpPr>
          <p:spPr>
            <a:xfrm>
              <a:off x="4433455" y="4667078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bemærker højlydt, at det er tid for en ny mester og forklarer reglerne detaljeret for alle for at sikre lige vilkår.</a:t>
              </a:r>
            </a:p>
          </p:txBody>
        </p: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138EF408-B5E3-CAD3-352B-D4DA5A2E75D7}"/>
                </a:ext>
              </a:extLst>
            </p:cNvPr>
            <p:cNvSpPr/>
            <p:nvPr/>
          </p:nvSpPr>
          <p:spPr>
            <a:xfrm>
              <a:off x="3975631" y="4667077"/>
              <a:ext cx="457823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da-DK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557510-A3EF-CC2F-D4CB-9B19739D9593}"/>
              </a:ext>
            </a:extLst>
          </p:cNvPr>
          <p:cNvGrpSpPr/>
          <p:nvPr/>
        </p:nvGrpSpPr>
        <p:grpSpPr>
          <a:xfrm>
            <a:off x="4225014" y="4727167"/>
            <a:ext cx="4039223" cy="434149"/>
            <a:chOff x="3975632" y="5131671"/>
            <a:chExt cx="4039223" cy="434149"/>
          </a:xfrm>
        </p:grpSpPr>
        <p:sp>
          <p:nvSpPr>
            <p:cNvPr id="27" name="Flowchart: Process 26">
              <a:extLst>
                <a:ext uri="{FF2B5EF4-FFF2-40B4-BE49-F238E27FC236}">
                  <a16:creationId xmlns:a16="http://schemas.microsoft.com/office/drawing/2014/main" id="{5B269A65-A84F-7079-3DD2-7382E49EF428}"/>
                </a:ext>
              </a:extLst>
            </p:cNvPr>
            <p:cNvSpPr/>
            <p:nvPr/>
          </p:nvSpPr>
          <p:spPr>
            <a:xfrm>
              <a:off x="4433455" y="5131673"/>
              <a:ext cx="3581400" cy="434147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B4E01140-4954-D614-BD1B-5C0ACBB146D5}"/>
                </a:ext>
              </a:extLst>
            </p:cNvPr>
            <p:cNvSpPr/>
            <p:nvPr/>
          </p:nvSpPr>
          <p:spPr>
            <a:xfrm>
              <a:off x="3975632" y="5131671"/>
              <a:ext cx="457823" cy="434148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61484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17;p33">
            <a:extLst>
              <a:ext uri="{FF2B5EF4-FFF2-40B4-BE49-F238E27FC236}">
                <a16:creationId xmlns:a16="http://schemas.microsoft.com/office/drawing/2014/main" id="{9982A97E-3A41-D73F-DFD6-BD7DF164B398}"/>
              </a:ext>
            </a:extLst>
          </p:cNvPr>
          <p:cNvGrpSpPr/>
          <p:nvPr/>
        </p:nvGrpSpPr>
        <p:grpSpPr>
          <a:xfrm>
            <a:off x="1087567" y="494618"/>
            <a:ext cx="10016865" cy="5868763"/>
            <a:chOff x="1177450" y="241631"/>
            <a:chExt cx="6173152" cy="3616776"/>
          </a:xfrm>
        </p:grpSpPr>
        <p:sp>
          <p:nvSpPr>
            <p:cNvPr id="5" name="Google Shape;318;p33">
              <a:extLst>
                <a:ext uri="{FF2B5EF4-FFF2-40B4-BE49-F238E27FC236}">
                  <a16:creationId xmlns:a16="http://schemas.microsoft.com/office/drawing/2014/main" id="{B97B5210-1DA9-979F-7497-E775BD3BFFDE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19;p33">
              <a:extLst>
                <a:ext uri="{FF2B5EF4-FFF2-40B4-BE49-F238E27FC236}">
                  <a16:creationId xmlns:a16="http://schemas.microsoft.com/office/drawing/2014/main" id="{3090B7F3-5C82-20B0-66BC-75B51273E820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20;p33">
              <a:extLst>
                <a:ext uri="{FF2B5EF4-FFF2-40B4-BE49-F238E27FC236}">
                  <a16:creationId xmlns:a16="http://schemas.microsoft.com/office/drawing/2014/main" id="{4B37CA23-A941-FF7E-A459-A98DA3686C2D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21;p33">
              <a:extLst>
                <a:ext uri="{FF2B5EF4-FFF2-40B4-BE49-F238E27FC236}">
                  <a16:creationId xmlns:a16="http://schemas.microsoft.com/office/drawing/2014/main" id="{890F3F1A-82FA-80BC-411C-30DFD7877563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2AF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A7323DB-2EBB-A4DF-51A8-0D72BA664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795"/>
          <a:stretch/>
        </p:blipFill>
        <p:spPr>
          <a:xfrm>
            <a:off x="2224749" y="821871"/>
            <a:ext cx="7757451" cy="428285"/>
          </a:xfrm>
          <a:prstGeom prst="rect">
            <a:avLst/>
          </a:prstGeom>
        </p:spPr>
      </p:pic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24C44CF0-249A-682B-C15B-761C724D7EAF}"/>
              </a:ext>
            </a:extLst>
          </p:cNvPr>
          <p:cNvSpPr/>
          <p:nvPr/>
        </p:nvSpPr>
        <p:spPr>
          <a:xfrm>
            <a:off x="4793673" y="1708727"/>
            <a:ext cx="2650836" cy="428285"/>
          </a:xfrm>
          <a:prstGeom prst="flowChartProcess">
            <a:avLst/>
          </a:prstGeom>
          <a:solidFill>
            <a:srgbClr val="02AF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atin typeface="Aptos Light" panose="020B0004020202020204" pitchFamily="34" charset="0"/>
              </a:rPr>
              <a:t>Spørgsmål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D8CA3-12B6-BEAE-EE46-F4A3FCF730D4}"/>
              </a:ext>
            </a:extLst>
          </p:cNvPr>
          <p:cNvSpPr txBox="1"/>
          <p:nvPr/>
        </p:nvSpPr>
        <p:spPr>
          <a:xfrm>
            <a:off x="3071091" y="22548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800" dirty="0">
                <a:solidFill>
                  <a:schemeClr val="bg1"/>
                </a:solidFill>
                <a:latin typeface="Aptos Light" panose="020B0004020202020204" pitchFamily="34" charset="0"/>
              </a:rPr>
              <a:t>Du er til en stor familiefest, og din onkel foreslår at spille et brætspil, hvor han altid vinder. Hvordan reagerer du?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178B97-1CAD-5D48-B2EE-E4A9D92381AF}"/>
              </a:ext>
            </a:extLst>
          </p:cNvPr>
          <p:cNvGrpSpPr/>
          <p:nvPr/>
        </p:nvGrpSpPr>
        <p:grpSpPr>
          <a:xfrm>
            <a:off x="3071091" y="3189224"/>
            <a:ext cx="2775527" cy="767599"/>
            <a:chOff x="3975631" y="3739748"/>
            <a:chExt cx="4311069" cy="434148"/>
          </a:xfrm>
          <a:solidFill>
            <a:srgbClr val="7F7F7F"/>
          </a:solidFill>
        </p:grpSpPr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0A1E3B26-3688-5DE2-E941-35208E9B4CA8}"/>
                </a:ext>
              </a:extLst>
            </p:cNvPr>
            <p:cNvSpPr/>
            <p:nvPr/>
          </p:nvSpPr>
          <p:spPr>
            <a:xfrm>
              <a:off x="4705300" y="3739749"/>
              <a:ext cx="3581400" cy="43414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447E3708-85F7-DB21-1545-02B963D2AB0E}"/>
                </a:ext>
              </a:extLst>
            </p:cNvPr>
            <p:cNvSpPr/>
            <p:nvPr/>
          </p:nvSpPr>
          <p:spPr>
            <a:xfrm>
              <a:off x="3975631" y="3739748"/>
              <a:ext cx="764919" cy="4341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da-DK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D59761-9394-C22F-927B-2E11C939956E}"/>
              </a:ext>
            </a:extLst>
          </p:cNvPr>
          <p:cNvGrpSpPr/>
          <p:nvPr/>
        </p:nvGrpSpPr>
        <p:grpSpPr>
          <a:xfrm>
            <a:off x="6316389" y="3189224"/>
            <a:ext cx="2775527" cy="767599"/>
            <a:chOff x="3975631" y="3739748"/>
            <a:chExt cx="4311069" cy="434148"/>
          </a:xfrm>
          <a:solidFill>
            <a:srgbClr val="7F7F7F"/>
          </a:solidFill>
        </p:grpSpPr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6E546534-FF44-5BEC-2B15-0BD98692926B}"/>
                </a:ext>
              </a:extLst>
            </p:cNvPr>
            <p:cNvSpPr/>
            <p:nvPr/>
          </p:nvSpPr>
          <p:spPr>
            <a:xfrm>
              <a:off x="4705300" y="3739749"/>
              <a:ext cx="3581400" cy="43414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97142736-A927-7DBC-1ED3-196957D2959A}"/>
                </a:ext>
              </a:extLst>
            </p:cNvPr>
            <p:cNvSpPr/>
            <p:nvPr/>
          </p:nvSpPr>
          <p:spPr>
            <a:xfrm>
              <a:off x="3975631" y="3739748"/>
              <a:ext cx="764919" cy="4341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da-DK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39D7BD-759A-1BCC-9501-E7F34EC5DCDF}"/>
              </a:ext>
            </a:extLst>
          </p:cNvPr>
          <p:cNvGrpSpPr/>
          <p:nvPr/>
        </p:nvGrpSpPr>
        <p:grpSpPr>
          <a:xfrm>
            <a:off x="6316389" y="4414445"/>
            <a:ext cx="2775527" cy="767599"/>
            <a:chOff x="3975631" y="3739748"/>
            <a:chExt cx="4311069" cy="434148"/>
          </a:xfrm>
          <a:solidFill>
            <a:srgbClr val="7F7F7F"/>
          </a:solidFill>
        </p:grpSpPr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37A5AF1C-0EF4-6F3B-3745-C2B72C440270}"/>
                </a:ext>
              </a:extLst>
            </p:cNvPr>
            <p:cNvSpPr/>
            <p:nvPr/>
          </p:nvSpPr>
          <p:spPr>
            <a:xfrm>
              <a:off x="4705300" y="3739749"/>
              <a:ext cx="3581400" cy="43414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8A2A3369-F094-9FD2-DFC3-6DC8801B4C04}"/>
                </a:ext>
              </a:extLst>
            </p:cNvPr>
            <p:cNvSpPr/>
            <p:nvPr/>
          </p:nvSpPr>
          <p:spPr>
            <a:xfrm>
              <a:off x="3975631" y="3739748"/>
              <a:ext cx="764919" cy="4341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da-DK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C5004A-0E97-4829-C4E5-09F525CB2CE7}"/>
              </a:ext>
            </a:extLst>
          </p:cNvPr>
          <p:cNvGrpSpPr/>
          <p:nvPr/>
        </p:nvGrpSpPr>
        <p:grpSpPr>
          <a:xfrm>
            <a:off x="3071091" y="4414446"/>
            <a:ext cx="2775527" cy="767599"/>
            <a:chOff x="3975631" y="3739748"/>
            <a:chExt cx="4311069" cy="434148"/>
          </a:xfrm>
          <a:solidFill>
            <a:srgbClr val="7F7F7F"/>
          </a:solidFill>
        </p:grpSpPr>
        <p:sp>
          <p:nvSpPr>
            <p:cNvPr id="35" name="Flowchart: Process 34">
              <a:extLst>
                <a:ext uri="{FF2B5EF4-FFF2-40B4-BE49-F238E27FC236}">
                  <a16:creationId xmlns:a16="http://schemas.microsoft.com/office/drawing/2014/main" id="{7533178C-C6DD-9869-7312-7FD0EF2A6EE5}"/>
                </a:ext>
              </a:extLst>
            </p:cNvPr>
            <p:cNvSpPr/>
            <p:nvPr/>
          </p:nvSpPr>
          <p:spPr>
            <a:xfrm>
              <a:off x="4705300" y="3739749"/>
              <a:ext cx="3581400" cy="43414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4886202B-99FF-179E-804C-1675E42159BD}"/>
                </a:ext>
              </a:extLst>
            </p:cNvPr>
            <p:cNvSpPr/>
            <p:nvPr/>
          </p:nvSpPr>
          <p:spPr>
            <a:xfrm>
              <a:off x="3975631" y="3739748"/>
              <a:ext cx="764919" cy="4341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63130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17;p33">
            <a:extLst>
              <a:ext uri="{FF2B5EF4-FFF2-40B4-BE49-F238E27FC236}">
                <a16:creationId xmlns:a16="http://schemas.microsoft.com/office/drawing/2014/main" id="{9982A97E-3A41-D73F-DFD6-BD7DF164B398}"/>
              </a:ext>
            </a:extLst>
          </p:cNvPr>
          <p:cNvGrpSpPr/>
          <p:nvPr/>
        </p:nvGrpSpPr>
        <p:grpSpPr>
          <a:xfrm>
            <a:off x="1087567" y="494618"/>
            <a:ext cx="10016865" cy="5868763"/>
            <a:chOff x="1177450" y="241631"/>
            <a:chExt cx="6173152" cy="3616776"/>
          </a:xfrm>
        </p:grpSpPr>
        <p:sp>
          <p:nvSpPr>
            <p:cNvPr id="5" name="Google Shape;318;p33">
              <a:extLst>
                <a:ext uri="{FF2B5EF4-FFF2-40B4-BE49-F238E27FC236}">
                  <a16:creationId xmlns:a16="http://schemas.microsoft.com/office/drawing/2014/main" id="{B97B5210-1DA9-979F-7497-E775BD3BFFDE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19;p33">
              <a:extLst>
                <a:ext uri="{FF2B5EF4-FFF2-40B4-BE49-F238E27FC236}">
                  <a16:creationId xmlns:a16="http://schemas.microsoft.com/office/drawing/2014/main" id="{3090B7F3-5C82-20B0-66BC-75B51273E820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20;p33">
              <a:extLst>
                <a:ext uri="{FF2B5EF4-FFF2-40B4-BE49-F238E27FC236}">
                  <a16:creationId xmlns:a16="http://schemas.microsoft.com/office/drawing/2014/main" id="{4B37CA23-A941-FF7E-A459-A98DA3686C2D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21;p33">
              <a:extLst>
                <a:ext uri="{FF2B5EF4-FFF2-40B4-BE49-F238E27FC236}">
                  <a16:creationId xmlns:a16="http://schemas.microsoft.com/office/drawing/2014/main" id="{890F3F1A-82FA-80BC-411C-30DFD7877563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2AF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A7323DB-2EBB-A4DF-51A8-0D72BA664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795"/>
          <a:stretch/>
        </p:blipFill>
        <p:spPr>
          <a:xfrm>
            <a:off x="2224749" y="821871"/>
            <a:ext cx="7757451" cy="428285"/>
          </a:xfrm>
          <a:prstGeom prst="rect">
            <a:avLst/>
          </a:prstGeom>
        </p:spPr>
      </p:pic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24C44CF0-249A-682B-C15B-761C724D7EAF}"/>
              </a:ext>
            </a:extLst>
          </p:cNvPr>
          <p:cNvSpPr/>
          <p:nvPr/>
        </p:nvSpPr>
        <p:spPr>
          <a:xfrm>
            <a:off x="4793673" y="1708727"/>
            <a:ext cx="2650836" cy="428285"/>
          </a:xfrm>
          <a:prstGeom prst="flowChartProcess">
            <a:avLst/>
          </a:prstGeom>
          <a:solidFill>
            <a:srgbClr val="02AF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atin typeface="Aptos Light" panose="020B0004020202020204" pitchFamily="34" charset="0"/>
              </a:rPr>
              <a:t>Spørgsmål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D8CA3-12B6-BEAE-EE46-F4A3FCF730D4}"/>
              </a:ext>
            </a:extLst>
          </p:cNvPr>
          <p:cNvSpPr txBox="1"/>
          <p:nvPr/>
        </p:nvSpPr>
        <p:spPr>
          <a:xfrm>
            <a:off x="3071091" y="22548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800" dirty="0">
                <a:solidFill>
                  <a:schemeClr val="bg1"/>
                </a:solidFill>
                <a:latin typeface="Aptos Light" panose="020B0004020202020204" pitchFamily="34" charset="0"/>
              </a:rPr>
              <a:t>Du er til en stor familiefest, og din onkel foreslår at spille et brætspil, hvor han altid vinder. Hvordan reagerer du?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178B97-1CAD-5D48-B2EE-E4A9D92381AF}"/>
              </a:ext>
            </a:extLst>
          </p:cNvPr>
          <p:cNvGrpSpPr/>
          <p:nvPr/>
        </p:nvGrpSpPr>
        <p:grpSpPr>
          <a:xfrm>
            <a:off x="3071091" y="3189224"/>
            <a:ext cx="2775527" cy="767599"/>
            <a:chOff x="3975631" y="3739748"/>
            <a:chExt cx="4311069" cy="434148"/>
          </a:xfrm>
          <a:solidFill>
            <a:srgbClr val="7F7F7F"/>
          </a:solidFill>
        </p:grpSpPr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0A1E3B26-3688-5DE2-E941-35208E9B4CA8}"/>
                </a:ext>
              </a:extLst>
            </p:cNvPr>
            <p:cNvSpPr/>
            <p:nvPr/>
          </p:nvSpPr>
          <p:spPr>
            <a:xfrm>
              <a:off x="4705300" y="3739749"/>
              <a:ext cx="3581400" cy="43414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447E3708-85F7-DB21-1545-02B963D2AB0E}"/>
                </a:ext>
              </a:extLst>
            </p:cNvPr>
            <p:cNvSpPr/>
            <p:nvPr/>
          </p:nvSpPr>
          <p:spPr>
            <a:xfrm>
              <a:off x="3975631" y="3739748"/>
              <a:ext cx="764919" cy="4341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da-DK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D59761-9394-C22F-927B-2E11C939956E}"/>
              </a:ext>
            </a:extLst>
          </p:cNvPr>
          <p:cNvGrpSpPr/>
          <p:nvPr/>
        </p:nvGrpSpPr>
        <p:grpSpPr>
          <a:xfrm>
            <a:off x="6316389" y="3189224"/>
            <a:ext cx="2775527" cy="767599"/>
            <a:chOff x="3975631" y="3739748"/>
            <a:chExt cx="4311069" cy="434148"/>
          </a:xfrm>
          <a:solidFill>
            <a:srgbClr val="7F7F7F"/>
          </a:solidFill>
        </p:grpSpPr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6E546534-FF44-5BEC-2B15-0BD98692926B}"/>
                </a:ext>
              </a:extLst>
            </p:cNvPr>
            <p:cNvSpPr/>
            <p:nvPr/>
          </p:nvSpPr>
          <p:spPr>
            <a:xfrm>
              <a:off x="4705300" y="3739749"/>
              <a:ext cx="3581400" cy="43414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97142736-A927-7DBC-1ED3-196957D2959A}"/>
                </a:ext>
              </a:extLst>
            </p:cNvPr>
            <p:cNvSpPr/>
            <p:nvPr/>
          </p:nvSpPr>
          <p:spPr>
            <a:xfrm>
              <a:off x="3975631" y="3739748"/>
              <a:ext cx="764919" cy="4341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da-DK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39D7BD-759A-1BCC-9501-E7F34EC5DCDF}"/>
              </a:ext>
            </a:extLst>
          </p:cNvPr>
          <p:cNvGrpSpPr/>
          <p:nvPr/>
        </p:nvGrpSpPr>
        <p:grpSpPr>
          <a:xfrm>
            <a:off x="6316389" y="4414445"/>
            <a:ext cx="2775527" cy="767599"/>
            <a:chOff x="3975631" y="3739748"/>
            <a:chExt cx="4311069" cy="434148"/>
          </a:xfrm>
          <a:solidFill>
            <a:srgbClr val="7F7F7F"/>
          </a:solidFill>
        </p:grpSpPr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37A5AF1C-0EF4-6F3B-3745-C2B72C440270}"/>
                </a:ext>
              </a:extLst>
            </p:cNvPr>
            <p:cNvSpPr/>
            <p:nvPr/>
          </p:nvSpPr>
          <p:spPr>
            <a:xfrm>
              <a:off x="4705300" y="3739749"/>
              <a:ext cx="3581400" cy="43414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8A2A3369-F094-9FD2-DFC3-6DC8801B4C04}"/>
                </a:ext>
              </a:extLst>
            </p:cNvPr>
            <p:cNvSpPr/>
            <p:nvPr/>
          </p:nvSpPr>
          <p:spPr>
            <a:xfrm>
              <a:off x="3975631" y="3739748"/>
              <a:ext cx="764919" cy="4341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da-DK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C5004A-0E97-4829-C4E5-09F525CB2CE7}"/>
              </a:ext>
            </a:extLst>
          </p:cNvPr>
          <p:cNvGrpSpPr/>
          <p:nvPr/>
        </p:nvGrpSpPr>
        <p:grpSpPr>
          <a:xfrm>
            <a:off x="3071091" y="4414446"/>
            <a:ext cx="2775527" cy="767599"/>
            <a:chOff x="3975631" y="3739748"/>
            <a:chExt cx="4311069" cy="434148"/>
          </a:xfrm>
          <a:solidFill>
            <a:srgbClr val="7F7F7F"/>
          </a:solidFill>
        </p:grpSpPr>
        <p:sp>
          <p:nvSpPr>
            <p:cNvPr id="35" name="Flowchart: Process 34">
              <a:extLst>
                <a:ext uri="{FF2B5EF4-FFF2-40B4-BE49-F238E27FC236}">
                  <a16:creationId xmlns:a16="http://schemas.microsoft.com/office/drawing/2014/main" id="{7533178C-C6DD-9869-7312-7FD0EF2A6EE5}"/>
                </a:ext>
              </a:extLst>
            </p:cNvPr>
            <p:cNvSpPr/>
            <p:nvPr/>
          </p:nvSpPr>
          <p:spPr>
            <a:xfrm>
              <a:off x="4705300" y="3739749"/>
              <a:ext cx="3581400" cy="43414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4886202B-99FF-179E-804C-1675E42159BD}"/>
                </a:ext>
              </a:extLst>
            </p:cNvPr>
            <p:cNvSpPr/>
            <p:nvPr/>
          </p:nvSpPr>
          <p:spPr>
            <a:xfrm>
              <a:off x="3975631" y="3739748"/>
              <a:ext cx="764919" cy="4341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da-DK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B0E8D7-1CFB-171F-11D0-A6FE4F78CCEE}"/>
              </a:ext>
            </a:extLst>
          </p:cNvPr>
          <p:cNvGrpSpPr/>
          <p:nvPr/>
        </p:nvGrpSpPr>
        <p:grpSpPr>
          <a:xfrm>
            <a:off x="3071091" y="3189223"/>
            <a:ext cx="2775527" cy="767599"/>
            <a:chOff x="3975631" y="3739748"/>
            <a:chExt cx="4311069" cy="434148"/>
          </a:xfrm>
          <a:solidFill>
            <a:srgbClr val="02AF47"/>
          </a:solidFill>
        </p:grpSpPr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0EC1D7B9-461B-AF43-5C25-3E28DD9A4BBA}"/>
                </a:ext>
              </a:extLst>
            </p:cNvPr>
            <p:cNvSpPr/>
            <p:nvPr/>
          </p:nvSpPr>
          <p:spPr>
            <a:xfrm>
              <a:off x="4705300" y="3739749"/>
              <a:ext cx="3581400" cy="43414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A52D026E-583A-EB39-4064-C451B2692FE6}"/>
                </a:ext>
              </a:extLst>
            </p:cNvPr>
            <p:cNvSpPr/>
            <p:nvPr/>
          </p:nvSpPr>
          <p:spPr>
            <a:xfrm>
              <a:off x="3975631" y="3739748"/>
              <a:ext cx="764919" cy="4341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da-DK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A36EBC-CEE4-67D3-A229-2F93C4AE59FF}"/>
              </a:ext>
            </a:extLst>
          </p:cNvPr>
          <p:cNvGrpSpPr/>
          <p:nvPr/>
        </p:nvGrpSpPr>
        <p:grpSpPr>
          <a:xfrm>
            <a:off x="6316389" y="3189222"/>
            <a:ext cx="2775527" cy="767599"/>
            <a:chOff x="3975631" y="3739748"/>
            <a:chExt cx="4311069" cy="434148"/>
          </a:xfrm>
          <a:solidFill>
            <a:srgbClr val="02AF47"/>
          </a:solidFill>
        </p:grpSpPr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7C3D2655-4BFB-F24D-FF55-EE0D3D6CEC0C}"/>
                </a:ext>
              </a:extLst>
            </p:cNvPr>
            <p:cNvSpPr/>
            <p:nvPr/>
          </p:nvSpPr>
          <p:spPr>
            <a:xfrm>
              <a:off x="4705300" y="3739749"/>
              <a:ext cx="3581400" cy="43414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909205AD-2D12-1546-917A-318D20C528B2}"/>
                </a:ext>
              </a:extLst>
            </p:cNvPr>
            <p:cNvSpPr/>
            <p:nvPr/>
          </p:nvSpPr>
          <p:spPr>
            <a:xfrm>
              <a:off x="3975631" y="3739748"/>
              <a:ext cx="764919" cy="4341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da-DK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5B5C3E-F1EE-E192-143C-D5EAA32D4DB4}"/>
              </a:ext>
            </a:extLst>
          </p:cNvPr>
          <p:cNvGrpSpPr/>
          <p:nvPr/>
        </p:nvGrpSpPr>
        <p:grpSpPr>
          <a:xfrm>
            <a:off x="3071091" y="4414444"/>
            <a:ext cx="2775527" cy="767599"/>
            <a:chOff x="3975631" y="3739748"/>
            <a:chExt cx="4311069" cy="434148"/>
          </a:xfrm>
          <a:solidFill>
            <a:srgbClr val="02AF47"/>
          </a:solidFill>
        </p:grpSpPr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24FFA4E7-2101-A6FA-72EE-65D714E6DE94}"/>
                </a:ext>
              </a:extLst>
            </p:cNvPr>
            <p:cNvSpPr/>
            <p:nvPr/>
          </p:nvSpPr>
          <p:spPr>
            <a:xfrm>
              <a:off x="4705300" y="3739749"/>
              <a:ext cx="3581400" cy="43414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A0B04C7C-2711-F178-B3D4-46B656240596}"/>
                </a:ext>
              </a:extLst>
            </p:cNvPr>
            <p:cNvSpPr/>
            <p:nvPr/>
          </p:nvSpPr>
          <p:spPr>
            <a:xfrm>
              <a:off x="3975631" y="3739748"/>
              <a:ext cx="764919" cy="4341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da-DK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B4F2E9-3F30-BAF6-5D18-30CB02F45833}"/>
              </a:ext>
            </a:extLst>
          </p:cNvPr>
          <p:cNvGrpSpPr/>
          <p:nvPr/>
        </p:nvGrpSpPr>
        <p:grpSpPr>
          <a:xfrm>
            <a:off x="6316389" y="4414443"/>
            <a:ext cx="2775527" cy="767599"/>
            <a:chOff x="3975631" y="3739748"/>
            <a:chExt cx="4311069" cy="434148"/>
          </a:xfrm>
          <a:solidFill>
            <a:srgbClr val="02AF47"/>
          </a:solidFill>
        </p:grpSpPr>
        <p:sp>
          <p:nvSpPr>
            <p:cNvPr id="27" name="Flowchart: Process 26">
              <a:extLst>
                <a:ext uri="{FF2B5EF4-FFF2-40B4-BE49-F238E27FC236}">
                  <a16:creationId xmlns:a16="http://schemas.microsoft.com/office/drawing/2014/main" id="{596B6004-B630-3FD3-6E65-1CE37A1A7F98}"/>
                </a:ext>
              </a:extLst>
            </p:cNvPr>
            <p:cNvSpPr/>
            <p:nvPr/>
          </p:nvSpPr>
          <p:spPr>
            <a:xfrm>
              <a:off x="4705300" y="3739749"/>
              <a:ext cx="3581400" cy="43414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foreslår straks et andet spil, hvor strategi og dygtighed er vigtigt, så du kan udfordre ham og vinde</a:t>
              </a:r>
            </a:p>
          </p:txBody>
        </p: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3435948A-8D14-19AE-C486-DA5AB2E868E8}"/>
                </a:ext>
              </a:extLst>
            </p:cNvPr>
            <p:cNvSpPr/>
            <p:nvPr/>
          </p:nvSpPr>
          <p:spPr>
            <a:xfrm>
              <a:off x="3975631" y="3739748"/>
              <a:ext cx="764919" cy="4341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9994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17;p33">
            <a:extLst>
              <a:ext uri="{FF2B5EF4-FFF2-40B4-BE49-F238E27FC236}">
                <a16:creationId xmlns:a16="http://schemas.microsoft.com/office/drawing/2014/main" id="{9982A97E-3A41-D73F-DFD6-BD7DF164B398}"/>
              </a:ext>
            </a:extLst>
          </p:cNvPr>
          <p:cNvGrpSpPr/>
          <p:nvPr/>
        </p:nvGrpSpPr>
        <p:grpSpPr>
          <a:xfrm>
            <a:off x="1087567" y="494618"/>
            <a:ext cx="10016865" cy="5868763"/>
            <a:chOff x="1177450" y="241631"/>
            <a:chExt cx="6173152" cy="3616776"/>
          </a:xfrm>
        </p:grpSpPr>
        <p:sp>
          <p:nvSpPr>
            <p:cNvPr id="5" name="Google Shape;318;p33">
              <a:extLst>
                <a:ext uri="{FF2B5EF4-FFF2-40B4-BE49-F238E27FC236}">
                  <a16:creationId xmlns:a16="http://schemas.microsoft.com/office/drawing/2014/main" id="{B97B5210-1DA9-979F-7497-E775BD3BFFDE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19;p33">
              <a:extLst>
                <a:ext uri="{FF2B5EF4-FFF2-40B4-BE49-F238E27FC236}">
                  <a16:creationId xmlns:a16="http://schemas.microsoft.com/office/drawing/2014/main" id="{3090B7F3-5C82-20B0-66BC-75B51273E820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20;p33">
              <a:extLst>
                <a:ext uri="{FF2B5EF4-FFF2-40B4-BE49-F238E27FC236}">
                  <a16:creationId xmlns:a16="http://schemas.microsoft.com/office/drawing/2014/main" id="{4B37CA23-A941-FF7E-A459-A98DA3686C2D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21;p33">
              <a:extLst>
                <a:ext uri="{FF2B5EF4-FFF2-40B4-BE49-F238E27FC236}">
                  <a16:creationId xmlns:a16="http://schemas.microsoft.com/office/drawing/2014/main" id="{890F3F1A-82FA-80BC-411C-30DFD7877563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2AF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A7323DB-2EBB-A4DF-51A8-0D72BA664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795"/>
          <a:stretch/>
        </p:blipFill>
        <p:spPr>
          <a:xfrm>
            <a:off x="2224749" y="821871"/>
            <a:ext cx="7757451" cy="428285"/>
          </a:xfrm>
          <a:prstGeom prst="rect">
            <a:avLst/>
          </a:prstGeom>
        </p:spPr>
      </p:pic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24C44CF0-249A-682B-C15B-761C724D7EAF}"/>
              </a:ext>
            </a:extLst>
          </p:cNvPr>
          <p:cNvSpPr/>
          <p:nvPr/>
        </p:nvSpPr>
        <p:spPr>
          <a:xfrm>
            <a:off x="4793673" y="1708727"/>
            <a:ext cx="2650836" cy="428285"/>
          </a:xfrm>
          <a:prstGeom prst="flowChartProcess">
            <a:avLst/>
          </a:prstGeom>
          <a:solidFill>
            <a:srgbClr val="02AF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atin typeface="Aptos Light" panose="020B0004020202020204" pitchFamily="34" charset="0"/>
              </a:rPr>
              <a:t>Spørgsmål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D8CA3-12B6-BEAE-EE46-F4A3FCF730D4}"/>
              </a:ext>
            </a:extLst>
          </p:cNvPr>
          <p:cNvSpPr txBox="1"/>
          <p:nvPr/>
        </p:nvSpPr>
        <p:spPr>
          <a:xfrm>
            <a:off x="3071091" y="22548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800" dirty="0">
                <a:solidFill>
                  <a:schemeClr val="bg1"/>
                </a:solidFill>
                <a:latin typeface="Aptos Light" panose="020B0004020202020204" pitchFamily="34" charset="0"/>
              </a:rPr>
              <a:t>Du er i et møde på arbejdet, og en kollega foreslår en idé, du ikke mener vil fungere. Hvordan reagerer du?</a:t>
            </a:r>
          </a:p>
        </p:txBody>
      </p:sp>
    </p:spTree>
    <p:extLst>
      <p:ext uri="{BB962C8B-B14F-4D97-AF65-F5344CB8AC3E}">
        <p14:creationId xmlns:p14="http://schemas.microsoft.com/office/powerpoint/2010/main" val="189896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17;p33">
            <a:extLst>
              <a:ext uri="{FF2B5EF4-FFF2-40B4-BE49-F238E27FC236}">
                <a16:creationId xmlns:a16="http://schemas.microsoft.com/office/drawing/2014/main" id="{9982A97E-3A41-D73F-DFD6-BD7DF164B398}"/>
              </a:ext>
            </a:extLst>
          </p:cNvPr>
          <p:cNvGrpSpPr/>
          <p:nvPr/>
        </p:nvGrpSpPr>
        <p:grpSpPr>
          <a:xfrm>
            <a:off x="1087567" y="494618"/>
            <a:ext cx="10016865" cy="5868763"/>
            <a:chOff x="1177450" y="241631"/>
            <a:chExt cx="6173152" cy="3616776"/>
          </a:xfrm>
        </p:grpSpPr>
        <p:sp>
          <p:nvSpPr>
            <p:cNvPr id="5" name="Google Shape;318;p33">
              <a:extLst>
                <a:ext uri="{FF2B5EF4-FFF2-40B4-BE49-F238E27FC236}">
                  <a16:creationId xmlns:a16="http://schemas.microsoft.com/office/drawing/2014/main" id="{B97B5210-1DA9-979F-7497-E775BD3BFFDE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19;p33">
              <a:extLst>
                <a:ext uri="{FF2B5EF4-FFF2-40B4-BE49-F238E27FC236}">
                  <a16:creationId xmlns:a16="http://schemas.microsoft.com/office/drawing/2014/main" id="{3090B7F3-5C82-20B0-66BC-75B51273E820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20;p33">
              <a:extLst>
                <a:ext uri="{FF2B5EF4-FFF2-40B4-BE49-F238E27FC236}">
                  <a16:creationId xmlns:a16="http://schemas.microsoft.com/office/drawing/2014/main" id="{4B37CA23-A941-FF7E-A459-A98DA3686C2D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21;p33">
              <a:extLst>
                <a:ext uri="{FF2B5EF4-FFF2-40B4-BE49-F238E27FC236}">
                  <a16:creationId xmlns:a16="http://schemas.microsoft.com/office/drawing/2014/main" id="{890F3F1A-82FA-80BC-411C-30DFD7877563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2AF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A7323DB-2EBB-A4DF-51A8-0D72BA664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795"/>
          <a:stretch/>
        </p:blipFill>
        <p:spPr>
          <a:xfrm>
            <a:off x="2224749" y="821871"/>
            <a:ext cx="7757451" cy="428285"/>
          </a:xfrm>
          <a:prstGeom prst="rect">
            <a:avLst/>
          </a:prstGeom>
        </p:spPr>
      </p:pic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24C44CF0-249A-682B-C15B-761C724D7EAF}"/>
              </a:ext>
            </a:extLst>
          </p:cNvPr>
          <p:cNvSpPr/>
          <p:nvPr/>
        </p:nvSpPr>
        <p:spPr>
          <a:xfrm>
            <a:off x="4793673" y="1708727"/>
            <a:ext cx="2650836" cy="428285"/>
          </a:xfrm>
          <a:prstGeom prst="flowChartProcess">
            <a:avLst/>
          </a:prstGeom>
          <a:solidFill>
            <a:srgbClr val="02AF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atin typeface="Aptos Light" panose="020B0004020202020204" pitchFamily="34" charset="0"/>
              </a:rPr>
              <a:t>Spørgsmål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D8CA3-12B6-BEAE-EE46-F4A3FCF730D4}"/>
              </a:ext>
            </a:extLst>
          </p:cNvPr>
          <p:cNvSpPr txBox="1"/>
          <p:nvPr/>
        </p:nvSpPr>
        <p:spPr>
          <a:xfrm>
            <a:off x="3071091" y="22548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800" dirty="0">
                <a:solidFill>
                  <a:schemeClr val="bg1"/>
                </a:solidFill>
                <a:latin typeface="Aptos Light" panose="020B0004020202020204" pitchFamily="34" charset="0"/>
              </a:rPr>
              <a:t>Du er til en stor familiefest, og din onkel foreslår at spille et brætspil, hvor han altid vinder. Hvordan reagerer du?</a:t>
            </a:r>
          </a:p>
        </p:txBody>
      </p:sp>
    </p:spTree>
    <p:extLst>
      <p:ext uri="{BB962C8B-B14F-4D97-AF65-F5344CB8AC3E}">
        <p14:creationId xmlns:p14="http://schemas.microsoft.com/office/powerpoint/2010/main" val="271596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17;p33">
            <a:extLst>
              <a:ext uri="{FF2B5EF4-FFF2-40B4-BE49-F238E27FC236}">
                <a16:creationId xmlns:a16="http://schemas.microsoft.com/office/drawing/2014/main" id="{9982A97E-3A41-D73F-DFD6-BD7DF164B398}"/>
              </a:ext>
            </a:extLst>
          </p:cNvPr>
          <p:cNvGrpSpPr/>
          <p:nvPr/>
        </p:nvGrpSpPr>
        <p:grpSpPr>
          <a:xfrm>
            <a:off x="543783" y="176022"/>
            <a:ext cx="11104433" cy="6505956"/>
            <a:chOff x="1177450" y="241631"/>
            <a:chExt cx="6173152" cy="3616776"/>
          </a:xfrm>
        </p:grpSpPr>
        <p:sp>
          <p:nvSpPr>
            <p:cNvPr id="5" name="Google Shape;318;p33">
              <a:extLst>
                <a:ext uri="{FF2B5EF4-FFF2-40B4-BE49-F238E27FC236}">
                  <a16:creationId xmlns:a16="http://schemas.microsoft.com/office/drawing/2014/main" id="{B97B5210-1DA9-979F-7497-E775BD3BFFDE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19;p33">
              <a:extLst>
                <a:ext uri="{FF2B5EF4-FFF2-40B4-BE49-F238E27FC236}">
                  <a16:creationId xmlns:a16="http://schemas.microsoft.com/office/drawing/2014/main" id="{3090B7F3-5C82-20B0-66BC-75B51273E820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20;p33">
              <a:extLst>
                <a:ext uri="{FF2B5EF4-FFF2-40B4-BE49-F238E27FC236}">
                  <a16:creationId xmlns:a16="http://schemas.microsoft.com/office/drawing/2014/main" id="{4B37CA23-A941-FF7E-A459-A98DA3686C2D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21;p33">
              <a:extLst>
                <a:ext uri="{FF2B5EF4-FFF2-40B4-BE49-F238E27FC236}">
                  <a16:creationId xmlns:a16="http://schemas.microsoft.com/office/drawing/2014/main" id="{890F3F1A-82FA-80BC-411C-30DFD7877563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2AF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A7323DB-2EBB-A4DF-51A8-0D72BA664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795"/>
          <a:stretch/>
        </p:blipFill>
        <p:spPr>
          <a:xfrm>
            <a:off x="1811794" y="566232"/>
            <a:ext cx="8600567" cy="47483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C4D2F8-B35C-9EE8-8DE0-A21840248ED2}"/>
              </a:ext>
            </a:extLst>
          </p:cNvPr>
          <p:cNvGrpSpPr/>
          <p:nvPr/>
        </p:nvGrpSpPr>
        <p:grpSpPr>
          <a:xfrm>
            <a:off x="2464114" y="1549489"/>
            <a:ext cx="4434605" cy="634790"/>
            <a:chOff x="717754" y="680065"/>
            <a:chExt cx="5778482" cy="1307690"/>
          </a:xfrm>
        </p:grpSpPr>
        <p:sp>
          <p:nvSpPr>
            <p:cNvPr id="3" name="Flowchart: Process 2">
              <a:extLst>
                <a:ext uri="{FF2B5EF4-FFF2-40B4-BE49-F238E27FC236}">
                  <a16:creationId xmlns:a16="http://schemas.microsoft.com/office/drawing/2014/main" id="{1A2D7BC2-6A8A-C415-BE5C-C9DE482C636A}"/>
                </a:ext>
              </a:extLst>
            </p:cNvPr>
            <p:cNvSpPr/>
            <p:nvPr/>
          </p:nvSpPr>
          <p:spPr>
            <a:xfrm>
              <a:off x="1645140" y="680065"/>
              <a:ext cx="4851096" cy="1307690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er til en stor familiefest, og din onkel foreslår at spille et brætspil, hvor han altid vinder. Hvordan reagerer du?</a:t>
              </a: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0F9C23D4-7E77-C6C5-49CA-6809768E44E2}"/>
                </a:ext>
              </a:extLst>
            </p:cNvPr>
            <p:cNvSpPr/>
            <p:nvPr/>
          </p:nvSpPr>
          <p:spPr>
            <a:xfrm>
              <a:off x="717754" y="680065"/>
              <a:ext cx="927386" cy="1307690"/>
            </a:xfrm>
            <a:prstGeom prst="flowChartProcess">
              <a:avLst/>
            </a:prstGeom>
            <a:solidFill>
              <a:srgbClr val="02A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050" dirty="0"/>
            </a:p>
          </p:txBody>
        </p:sp>
      </p:grpSp>
      <p:pic>
        <p:nvPicPr>
          <p:cNvPr id="2052" name="Picture 4" descr="Bot - Free communications icons">
            <a:extLst>
              <a:ext uri="{FF2B5EF4-FFF2-40B4-BE49-F238E27FC236}">
                <a16:creationId xmlns:a16="http://schemas.microsoft.com/office/drawing/2014/main" id="{BFC9B918-E4E7-EA16-E2B9-AC42EDB06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513" y="1654429"/>
            <a:ext cx="424910" cy="4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6FC89696-63CF-5F3B-DBE4-BE2E1E894D73}"/>
              </a:ext>
            </a:extLst>
          </p:cNvPr>
          <p:cNvSpPr/>
          <p:nvPr/>
        </p:nvSpPr>
        <p:spPr>
          <a:xfrm>
            <a:off x="6096001" y="2404911"/>
            <a:ext cx="3581400" cy="434147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000" dirty="0">
                <a:latin typeface="Aptos Light" panose="020B0004020202020204" pitchFamily="34" charset="0"/>
              </a:rPr>
              <a:t>Du foreslår straks et andet spil, hvor strategi og dygtighed er vigtigt, så du kan udfordre ham og vinde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8072ACE-B2DD-4F43-F0A5-BDB8DE1D1416}"/>
              </a:ext>
            </a:extLst>
          </p:cNvPr>
          <p:cNvSpPr/>
          <p:nvPr/>
        </p:nvSpPr>
        <p:spPr>
          <a:xfrm>
            <a:off x="5638178" y="2404910"/>
            <a:ext cx="457823" cy="434148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da-DK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37CB92DE-F6A5-6275-A906-4D70422F2BD5}"/>
              </a:ext>
            </a:extLst>
          </p:cNvPr>
          <p:cNvSpPr/>
          <p:nvPr/>
        </p:nvSpPr>
        <p:spPr>
          <a:xfrm>
            <a:off x="6096000" y="2940005"/>
            <a:ext cx="3581400" cy="434147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000" dirty="0">
                <a:latin typeface="Aptos Light" panose="020B0004020202020204" pitchFamily="34" charset="0"/>
              </a:rPr>
              <a:t>Du deltager med et smil og ser det som en hyggelig tradition, uanset udfaldet af spillet.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FFCDDF77-AB69-C444-69E3-B60E9FC21D38}"/>
              </a:ext>
            </a:extLst>
          </p:cNvPr>
          <p:cNvSpPr/>
          <p:nvPr/>
        </p:nvSpPr>
        <p:spPr>
          <a:xfrm>
            <a:off x="5638180" y="2940004"/>
            <a:ext cx="457823" cy="434148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a-DK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D6C91AC-92DA-8100-6DB2-730CC1E5477F}"/>
              </a:ext>
            </a:extLst>
          </p:cNvPr>
          <p:cNvSpPr/>
          <p:nvPr/>
        </p:nvSpPr>
        <p:spPr>
          <a:xfrm>
            <a:off x="6096000" y="3475098"/>
            <a:ext cx="3581400" cy="434147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000" dirty="0">
                <a:latin typeface="Aptos Light" panose="020B0004020202020204" pitchFamily="34" charset="0"/>
              </a:rPr>
              <a:t>Du bemærker højlydt, at det er tid for en ny mester og forklarer reglerne detaljeret for alle for at sikre lige vilkår.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ADC9920-EF62-E326-1DB0-B0B2D2505062}"/>
              </a:ext>
            </a:extLst>
          </p:cNvPr>
          <p:cNvSpPr/>
          <p:nvPr/>
        </p:nvSpPr>
        <p:spPr>
          <a:xfrm>
            <a:off x="5638178" y="3475098"/>
            <a:ext cx="457823" cy="434148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da-DK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ADA5717-685A-2FA6-07B8-97CD692F989D}"/>
              </a:ext>
            </a:extLst>
          </p:cNvPr>
          <p:cNvSpPr/>
          <p:nvPr/>
        </p:nvSpPr>
        <p:spPr>
          <a:xfrm>
            <a:off x="6096000" y="4010194"/>
            <a:ext cx="3581400" cy="434147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000" dirty="0">
                <a:latin typeface="Aptos Light" panose="020B0004020202020204" pitchFamily="34" charset="0"/>
              </a:rPr>
              <a:t>Du foreslår straks et andet spil, hvor strategi og dygtighed er vigtigt, så du kan udfordre ham og vinde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663B8E6F-E64D-747C-D0BC-A78D98788390}"/>
              </a:ext>
            </a:extLst>
          </p:cNvPr>
          <p:cNvSpPr/>
          <p:nvPr/>
        </p:nvSpPr>
        <p:spPr>
          <a:xfrm>
            <a:off x="5638177" y="4010192"/>
            <a:ext cx="457823" cy="434148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7453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17;p33">
            <a:extLst>
              <a:ext uri="{FF2B5EF4-FFF2-40B4-BE49-F238E27FC236}">
                <a16:creationId xmlns:a16="http://schemas.microsoft.com/office/drawing/2014/main" id="{9982A97E-3A41-D73F-DFD6-BD7DF164B398}"/>
              </a:ext>
            </a:extLst>
          </p:cNvPr>
          <p:cNvGrpSpPr/>
          <p:nvPr/>
        </p:nvGrpSpPr>
        <p:grpSpPr>
          <a:xfrm>
            <a:off x="543783" y="176022"/>
            <a:ext cx="11104433" cy="6505956"/>
            <a:chOff x="1177450" y="241631"/>
            <a:chExt cx="6173152" cy="3616776"/>
          </a:xfrm>
        </p:grpSpPr>
        <p:sp>
          <p:nvSpPr>
            <p:cNvPr id="5" name="Google Shape;318;p33">
              <a:extLst>
                <a:ext uri="{FF2B5EF4-FFF2-40B4-BE49-F238E27FC236}">
                  <a16:creationId xmlns:a16="http://schemas.microsoft.com/office/drawing/2014/main" id="{B97B5210-1DA9-979F-7497-E775BD3BFFDE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19;p33">
              <a:extLst>
                <a:ext uri="{FF2B5EF4-FFF2-40B4-BE49-F238E27FC236}">
                  <a16:creationId xmlns:a16="http://schemas.microsoft.com/office/drawing/2014/main" id="{3090B7F3-5C82-20B0-66BC-75B51273E820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20;p33">
              <a:extLst>
                <a:ext uri="{FF2B5EF4-FFF2-40B4-BE49-F238E27FC236}">
                  <a16:creationId xmlns:a16="http://schemas.microsoft.com/office/drawing/2014/main" id="{4B37CA23-A941-FF7E-A459-A98DA3686C2D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21;p33">
              <a:extLst>
                <a:ext uri="{FF2B5EF4-FFF2-40B4-BE49-F238E27FC236}">
                  <a16:creationId xmlns:a16="http://schemas.microsoft.com/office/drawing/2014/main" id="{890F3F1A-82FA-80BC-411C-30DFD7877563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2AF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A7323DB-2EBB-A4DF-51A8-0D72BA664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795"/>
          <a:stretch/>
        </p:blipFill>
        <p:spPr>
          <a:xfrm>
            <a:off x="1811794" y="566232"/>
            <a:ext cx="8600567" cy="47483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C4D2F8-B35C-9EE8-8DE0-A21840248ED2}"/>
              </a:ext>
            </a:extLst>
          </p:cNvPr>
          <p:cNvGrpSpPr/>
          <p:nvPr/>
        </p:nvGrpSpPr>
        <p:grpSpPr>
          <a:xfrm>
            <a:off x="2607513" y="4426729"/>
            <a:ext cx="4434605" cy="634790"/>
            <a:chOff x="717754" y="680065"/>
            <a:chExt cx="5778482" cy="1307690"/>
          </a:xfrm>
          <a:solidFill>
            <a:schemeClr val="bg1">
              <a:lumMod val="50000"/>
            </a:schemeClr>
          </a:solidFill>
        </p:grpSpPr>
        <p:sp>
          <p:nvSpPr>
            <p:cNvPr id="3" name="Flowchart: Process 2">
              <a:extLst>
                <a:ext uri="{FF2B5EF4-FFF2-40B4-BE49-F238E27FC236}">
                  <a16:creationId xmlns:a16="http://schemas.microsoft.com/office/drawing/2014/main" id="{1A2D7BC2-6A8A-C415-BE5C-C9DE482C636A}"/>
                </a:ext>
              </a:extLst>
            </p:cNvPr>
            <p:cNvSpPr/>
            <p:nvPr/>
          </p:nvSpPr>
          <p:spPr>
            <a:xfrm>
              <a:off x="1645140" y="680065"/>
              <a:ext cx="4851096" cy="130769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er til en stor familiefest, og din onkel foreslår at spille et brætspil, hvor han altid vinder. Hvordan reagerer du?</a:t>
              </a: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0F9C23D4-7E77-C6C5-49CA-6809768E44E2}"/>
                </a:ext>
              </a:extLst>
            </p:cNvPr>
            <p:cNvSpPr/>
            <p:nvPr/>
          </p:nvSpPr>
          <p:spPr>
            <a:xfrm>
              <a:off x="717754" y="680065"/>
              <a:ext cx="927386" cy="130769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050" dirty="0"/>
            </a:p>
          </p:txBody>
        </p:sp>
      </p:grp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6FC89696-63CF-5F3B-DBE4-BE2E1E894D73}"/>
              </a:ext>
            </a:extLst>
          </p:cNvPr>
          <p:cNvSpPr/>
          <p:nvPr/>
        </p:nvSpPr>
        <p:spPr>
          <a:xfrm>
            <a:off x="6096001" y="2404911"/>
            <a:ext cx="3581400" cy="434147"/>
          </a:xfrm>
          <a:prstGeom prst="flowChartProcess">
            <a:avLst/>
          </a:prstGeom>
          <a:solidFill>
            <a:srgbClr val="02AF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000" dirty="0">
                <a:latin typeface="Aptos Light" panose="020B0004020202020204" pitchFamily="34" charset="0"/>
              </a:rPr>
              <a:t>Du foreslår straks et andet spil, hvor strategi og dygtighed er vigtigt, så du kan udfordre ham og vinde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8072ACE-B2DD-4F43-F0A5-BDB8DE1D1416}"/>
              </a:ext>
            </a:extLst>
          </p:cNvPr>
          <p:cNvSpPr/>
          <p:nvPr/>
        </p:nvSpPr>
        <p:spPr>
          <a:xfrm>
            <a:off x="5638178" y="2404910"/>
            <a:ext cx="457823" cy="434148"/>
          </a:xfrm>
          <a:prstGeom prst="flowChartProcess">
            <a:avLst/>
          </a:prstGeom>
          <a:solidFill>
            <a:srgbClr val="02AF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da-DK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37CB92DE-F6A5-6275-A906-4D70422F2BD5}"/>
              </a:ext>
            </a:extLst>
          </p:cNvPr>
          <p:cNvSpPr/>
          <p:nvPr/>
        </p:nvSpPr>
        <p:spPr>
          <a:xfrm>
            <a:off x="6096001" y="2868576"/>
            <a:ext cx="3581400" cy="434147"/>
          </a:xfrm>
          <a:prstGeom prst="flowChartProcess">
            <a:avLst/>
          </a:prstGeom>
          <a:solidFill>
            <a:srgbClr val="02AF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000" dirty="0">
                <a:latin typeface="Aptos Light" panose="020B0004020202020204" pitchFamily="34" charset="0"/>
              </a:rPr>
              <a:t>Du deltager med et smil og ser det som en hyggelig tradition, uanset udfaldet af spillet.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FFCDDF77-AB69-C444-69E3-B60E9FC21D38}"/>
              </a:ext>
            </a:extLst>
          </p:cNvPr>
          <p:cNvSpPr/>
          <p:nvPr/>
        </p:nvSpPr>
        <p:spPr>
          <a:xfrm>
            <a:off x="5638181" y="2868575"/>
            <a:ext cx="457823" cy="434148"/>
          </a:xfrm>
          <a:prstGeom prst="flowChartProcess">
            <a:avLst/>
          </a:prstGeom>
          <a:solidFill>
            <a:srgbClr val="02AF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a-DK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D6C91AC-92DA-8100-6DB2-730CC1E5477F}"/>
              </a:ext>
            </a:extLst>
          </p:cNvPr>
          <p:cNvSpPr/>
          <p:nvPr/>
        </p:nvSpPr>
        <p:spPr>
          <a:xfrm>
            <a:off x="6096001" y="3332240"/>
            <a:ext cx="3581400" cy="434147"/>
          </a:xfrm>
          <a:prstGeom prst="flowChartProcess">
            <a:avLst/>
          </a:prstGeom>
          <a:solidFill>
            <a:srgbClr val="02AF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000" dirty="0">
                <a:latin typeface="Aptos Light" panose="020B0004020202020204" pitchFamily="34" charset="0"/>
              </a:rPr>
              <a:t>Du bemærker højlydt, at det er tid for en ny mester og forklarer reglerne detaljeret for alle for at sikre lige vilkår.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ADC9920-EF62-E326-1DB0-B0B2D2505062}"/>
              </a:ext>
            </a:extLst>
          </p:cNvPr>
          <p:cNvSpPr/>
          <p:nvPr/>
        </p:nvSpPr>
        <p:spPr>
          <a:xfrm>
            <a:off x="5638177" y="3332239"/>
            <a:ext cx="457823" cy="434148"/>
          </a:xfrm>
          <a:prstGeom prst="flowChartProcess">
            <a:avLst/>
          </a:prstGeom>
          <a:solidFill>
            <a:srgbClr val="02AF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da-DK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ADA5717-685A-2FA6-07B8-97CD692F989D}"/>
              </a:ext>
            </a:extLst>
          </p:cNvPr>
          <p:cNvSpPr/>
          <p:nvPr/>
        </p:nvSpPr>
        <p:spPr>
          <a:xfrm>
            <a:off x="6096001" y="3796835"/>
            <a:ext cx="3581400" cy="434147"/>
          </a:xfrm>
          <a:prstGeom prst="flowChartProcess">
            <a:avLst/>
          </a:prstGeom>
          <a:solidFill>
            <a:srgbClr val="02AF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000" dirty="0">
                <a:latin typeface="Aptos Light" panose="020B0004020202020204" pitchFamily="34" charset="0"/>
              </a:rPr>
              <a:t>Du foreslår straks et andet spil, hvor strategi og dygtighed er vigtigt, så du kan udfordre ham og vinde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663B8E6F-E64D-747C-D0BC-A78D98788390}"/>
              </a:ext>
            </a:extLst>
          </p:cNvPr>
          <p:cNvSpPr/>
          <p:nvPr/>
        </p:nvSpPr>
        <p:spPr>
          <a:xfrm>
            <a:off x="5638178" y="3796833"/>
            <a:ext cx="457823" cy="434148"/>
          </a:xfrm>
          <a:prstGeom prst="flowChartProcess">
            <a:avLst/>
          </a:prstGeom>
          <a:solidFill>
            <a:srgbClr val="02AF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da-DK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43208C-D88F-AFEE-F3ED-7871D4476F02}"/>
              </a:ext>
            </a:extLst>
          </p:cNvPr>
          <p:cNvGrpSpPr/>
          <p:nvPr/>
        </p:nvGrpSpPr>
        <p:grpSpPr>
          <a:xfrm>
            <a:off x="2607513" y="1573443"/>
            <a:ext cx="4434605" cy="634790"/>
            <a:chOff x="717754" y="680065"/>
            <a:chExt cx="5778482" cy="1307690"/>
          </a:xfrm>
          <a:solidFill>
            <a:schemeClr val="bg1">
              <a:lumMod val="50000"/>
            </a:schemeClr>
          </a:solidFill>
        </p:grpSpPr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2975D400-3E6E-CAED-F696-16422560FA56}"/>
                </a:ext>
              </a:extLst>
            </p:cNvPr>
            <p:cNvSpPr/>
            <p:nvPr/>
          </p:nvSpPr>
          <p:spPr>
            <a:xfrm>
              <a:off x="1645140" y="680065"/>
              <a:ext cx="4851096" cy="130769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000" dirty="0">
                  <a:latin typeface="Aptos Light" panose="020B0004020202020204" pitchFamily="34" charset="0"/>
                </a:rPr>
                <a:t>Du er til en stor familiefest, og din onkel foreslår at spille et brætspil, hvor han altid vinder. Hvordan reagerer du?</a:t>
              </a:r>
            </a:p>
          </p:txBody>
        </p:sp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AB629F09-4371-1D58-C3A0-6D5AF8C8CB27}"/>
                </a:ext>
              </a:extLst>
            </p:cNvPr>
            <p:cNvSpPr/>
            <p:nvPr/>
          </p:nvSpPr>
          <p:spPr>
            <a:xfrm>
              <a:off x="717754" y="680065"/>
              <a:ext cx="927386" cy="130769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050" dirty="0"/>
            </a:p>
          </p:txBody>
        </p:sp>
      </p:grpSp>
      <p:pic>
        <p:nvPicPr>
          <p:cNvPr id="2052" name="Picture 4" descr="Bot - Free communications icons">
            <a:extLst>
              <a:ext uri="{FF2B5EF4-FFF2-40B4-BE49-F238E27FC236}">
                <a16:creationId xmlns:a16="http://schemas.microsoft.com/office/drawing/2014/main" id="{BFC9B918-E4E7-EA16-E2B9-AC42EDB06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12" y="1705399"/>
            <a:ext cx="424910" cy="4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Bot - Free communications icons">
            <a:extLst>
              <a:ext uri="{FF2B5EF4-FFF2-40B4-BE49-F238E27FC236}">
                <a16:creationId xmlns:a16="http://schemas.microsoft.com/office/drawing/2014/main" id="{5AFDC8D1-CCC7-E875-F650-3D0E2B2C8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12" y="4540363"/>
            <a:ext cx="424910" cy="4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78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2757</Words>
  <Application>Microsoft Office PowerPoint</Application>
  <PresentationFormat>Widescreen</PresentationFormat>
  <Paragraphs>218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Elgaard Petersen</dc:creator>
  <cp:lastModifiedBy>Magnus Elgaard Petersen</cp:lastModifiedBy>
  <cp:revision>1</cp:revision>
  <dcterms:created xsi:type="dcterms:W3CDTF">2024-01-28T13:23:00Z</dcterms:created>
  <dcterms:modified xsi:type="dcterms:W3CDTF">2024-02-15T12:25:56Z</dcterms:modified>
</cp:coreProperties>
</file>