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1C295-284E-49BC-AEC5-06649473DF8A}" v="1" dt="2025-04-01T14:11:46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31" autoAdjust="0"/>
  </p:normalViewPr>
  <p:slideViewPr>
    <p:cSldViewPr snapToGrid="0">
      <p:cViewPr varScale="1">
        <p:scale>
          <a:sx n="116" d="100"/>
          <a:sy n="116" d="100"/>
        </p:scale>
        <p:origin x="14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Ton" userId="923ca892c0037854" providerId="LiveId" clId="{06F1C295-284E-49BC-AEC5-06649473DF8A}"/>
    <pc:docChg chg="modSld">
      <pc:chgData name="Khanh Ton" userId="923ca892c0037854" providerId="LiveId" clId="{06F1C295-284E-49BC-AEC5-06649473DF8A}" dt="2025-04-01T14:11:46.875" v="0" actId="164"/>
      <pc:docMkLst>
        <pc:docMk/>
      </pc:docMkLst>
      <pc:sldChg chg="addSp modSp">
        <pc:chgData name="Khanh Ton" userId="923ca892c0037854" providerId="LiveId" clId="{06F1C295-284E-49BC-AEC5-06649473DF8A}" dt="2025-04-01T14:11:46.875" v="0" actId="164"/>
        <pc:sldMkLst>
          <pc:docMk/>
          <pc:sldMk cId="2057514090" sldId="256"/>
        </pc:sldMkLst>
        <pc:grpChg chg="add mod">
          <ac:chgData name="Khanh Ton" userId="923ca892c0037854" providerId="LiveId" clId="{06F1C295-284E-49BC-AEC5-06649473DF8A}" dt="2025-04-01T14:11:46.875" v="0" actId="164"/>
          <ac:grpSpMkLst>
            <pc:docMk/>
            <pc:sldMk cId="2057514090" sldId="256"/>
            <ac:grpSpMk id="2" creationId="{E8959044-0DEB-9E12-A911-6E4840DE136E}"/>
          </ac:grpSpMkLst>
        </pc:grpChg>
        <pc:picChg chg="mod">
          <ac:chgData name="Khanh Ton" userId="923ca892c0037854" providerId="LiveId" clId="{06F1C295-284E-49BC-AEC5-06649473DF8A}" dt="2025-04-01T14:11:46.875" v="0" actId="164"/>
          <ac:picMkLst>
            <pc:docMk/>
            <pc:sldMk cId="2057514090" sldId="256"/>
            <ac:picMk id="5" creationId="{48A46542-AC29-EFBE-F281-EF79D8CE0F59}"/>
          </ac:picMkLst>
        </pc:picChg>
        <pc:picChg chg="mod">
          <ac:chgData name="Khanh Ton" userId="923ca892c0037854" providerId="LiveId" clId="{06F1C295-284E-49BC-AEC5-06649473DF8A}" dt="2025-04-01T14:11:46.875" v="0" actId="164"/>
          <ac:picMkLst>
            <pc:docMk/>
            <pc:sldMk cId="2057514090" sldId="256"/>
            <ac:picMk id="7" creationId="{BC4CF644-321C-7170-68E4-DD14C1D4C7CB}"/>
          </ac:picMkLst>
        </pc:picChg>
        <pc:picChg chg="mod">
          <ac:chgData name="Khanh Ton" userId="923ca892c0037854" providerId="LiveId" clId="{06F1C295-284E-49BC-AEC5-06649473DF8A}" dt="2025-04-01T14:11:46.875" v="0" actId="164"/>
          <ac:picMkLst>
            <pc:docMk/>
            <pc:sldMk cId="2057514090" sldId="256"/>
            <ac:picMk id="9" creationId="{A04047C3-397C-1D2F-C5A5-DDD976E3FC86}"/>
          </ac:picMkLst>
        </pc:picChg>
        <pc:picChg chg="mod">
          <ac:chgData name="Khanh Ton" userId="923ca892c0037854" providerId="LiveId" clId="{06F1C295-284E-49BC-AEC5-06649473DF8A}" dt="2025-04-01T14:11:46.875" v="0" actId="164"/>
          <ac:picMkLst>
            <pc:docMk/>
            <pc:sldMk cId="2057514090" sldId="256"/>
            <ac:picMk id="11" creationId="{961361E3-640D-7278-E25E-CD3A1345E4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C58-F896-4871-A97B-260F26CFF41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87F7-139C-4FF0-B07D-B227D0A3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8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C58-F896-4871-A97B-260F26CFF41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87F7-139C-4FF0-B07D-B227D0A3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4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C58-F896-4871-A97B-260F26CFF41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87F7-139C-4FF0-B07D-B227D0A3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C58-F896-4871-A97B-260F26CFF41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87F7-139C-4FF0-B07D-B227D0A3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3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C58-F896-4871-A97B-260F26CFF41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87F7-139C-4FF0-B07D-B227D0A3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8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C58-F896-4871-A97B-260F26CFF41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87F7-139C-4FF0-B07D-B227D0A3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0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C58-F896-4871-A97B-260F26CFF41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87F7-139C-4FF0-B07D-B227D0A3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9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C58-F896-4871-A97B-260F26CFF41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87F7-139C-4FF0-B07D-B227D0A3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7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C58-F896-4871-A97B-260F26CFF41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87F7-139C-4FF0-B07D-B227D0A3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7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C58-F896-4871-A97B-260F26CFF41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87F7-139C-4FF0-B07D-B227D0A3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CC58-F896-4871-A97B-260F26CFF41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87F7-139C-4FF0-B07D-B227D0A3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5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9CC58-F896-4871-A97B-260F26CFF41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F87F7-139C-4FF0-B07D-B227D0A3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4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959044-0DEB-9E12-A911-6E4840DE136E}"/>
              </a:ext>
            </a:extLst>
          </p:cNvPr>
          <p:cNvGrpSpPr/>
          <p:nvPr/>
        </p:nvGrpSpPr>
        <p:grpSpPr>
          <a:xfrm>
            <a:off x="566057" y="1"/>
            <a:ext cx="7983169" cy="6864005"/>
            <a:chOff x="566057" y="1"/>
            <a:chExt cx="7983169" cy="6864005"/>
          </a:xfrm>
        </p:grpSpPr>
        <p:pic>
          <p:nvPicPr>
            <p:cNvPr id="5" name="Picture 4" descr="A graph of different colored boxes&#10;&#10;AI-generated content may be incorrect.">
              <a:extLst>
                <a:ext uri="{FF2B5EF4-FFF2-40B4-BE49-F238E27FC236}">
                  <a16:creationId xmlns:a16="http://schemas.microsoft.com/office/drawing/2014/main" id="{48A46542-AC29-EFBE-F281-EF79D8CE0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886" b="7478"/>
            <a:stretch/>
          </p:blipFill>
          <p:spPr>
            <a:xfrm>
              <a:off x="566057" y="1"/>
              <a:ext cx="3708557" cy="3440290"/>
            </a:xfrm>
            <a:prstGeom prst="rect">
              <a:avLst/>
            </a:prstGeom>
          </p:spPr>
        </p:pic>
        <p:pic>
          <p:nvPicPr>
            <p:cNvPr id="7" name="Picture 6" descr="A chart of different colored boxes&#10;&#10;AI-generated content may be incorrect.">
              <a:extLst>
                <a:ext uri="{FF2B5EF4-FFF2-40B4-BE49-F238E27FC236}">
                  <a16:creationId xmlns:a16="http://schemas.microsoft.com/office/drawing/2014/main" id="{BC4CF644-321C-7170-68E4-DD14C1D4C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78"/>
            <a:stretch/>
          </p:blipFill>
          <p:spPr>
            <a:xfrm>
              <a:off x="4274614" y="8709"/>
              <a:ext cx="4274612" cy="3431582"/>
            </a:xfrm>
            <a:prstGeom prst="rect">
              <a:avLst/>
            </a:prstGeom>
          </p:spPr>
        </p:pic>
        <p:pic>
          <p:nvPicPr>
            <p:cNvPr id="11" name="Picture 10" descr="A chart of different colored boxes&#10;&#10;AI-generated content may be incorrect.">
              <a:extLst>
                <a:ext uri="{FF2B5EF4-FFF2-40B4-BE49-F238E27FC236}">
                  <a16:creationId xmlns:a16="http://schemas.microsoft.com/office/drawing/2014/main" id="{961361E3-640D-7278-E25E-CD3A1345E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00" r="16886"/>
            <a:stretch/>
          </p:blipFill>
          <p:spPr>
            <a:xfrm>
              <a:off x="713080" y="3498851"/>
              <a:ext cx="3552825" cy="3359149"/>
            </a:xfrm>
            <a:prstGeom prst="rect">
              <a:avLst/>
            </a:prstGeom>
          </p:spPr>
        </p:pic>
        <p:pic>
          <p:nvPicPr>
            <p:cNvPr id="9" name="Picture 8" descr="A chart of different colored boxes&#10;&#10;AI-generated content may be incorrect.">
              <a:extLst>
                <a:ext uri="{FF2B5EF4-FFF2-40B4-BE49-F238E27FC236}">
                  <a16:creationId xmlns:a16="http://schemas.microsoft.com/office/drawing/2014/main" id="{A04047C3-397C-1D2F-C5A5-DDD976E3F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00" r="18097"/>
            <a:stretch/>
          </p:blipFill>
          <p:spPr>
            <a:xfrm>
              <a:off x="4222361" y="3498851"/>
              <a:ext cx="3552826" cy="3365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751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Khanh Ton</dc:creator>
  <cp:lastModifiedBy>Khanh Ton</cp:lastModifiedBy>
  <cp:revision>1</cp:revision>
  <dcterms:created xsi:type="dcterms:W3CDTF">2025-04-01T13:48:52Z</dcterms:created>
  <dcterms:modified xsi:type="dcterms:W3CDTF">2025-04-01T14:11:48Z</dcterms:modified>
</cp:coreProperties>
</file>