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339" r:id="rId3"/>
    <p:sldId id="358" r:id="rId4"/>
    <p:sldId id="265" r:id="rId5"/>
    <p:sldId id="264" r:id="rId6"/>
    <p:sldId id="266" r:id="rId7"/>
    <p:sldId id="267" r:id="rId8"/>
    <p:sldId id="359" r:id="rId9"/>
    <p:sldId id="276" r:id="rId10"/>
    <p:sldId id="354" r:id="rId11"/>
    <p:sldId id="280" r:id="rId12"/>
    <p:sldId id="259" r:id="rId13"/>
    <p:sldId id="360" r:id="rId14"/>
    <p:sldId id="361" r:id="rId15"/>
    <p:sldId id="362" r:id="rId16"/>
    <p:sldId id="357" r:id="rId17"/>
    <p:sldId id="356" r:id="rId18"/>
    <p:sldId id="355" r:id="rId19"/>
    <p:sldId id="363" r:id="rId20"/>
    <p:sldId id="364" r:id="rId21"/>
    <p:sldId id="366" r:id="rId22"/>
    <p:sldId id="260" r:id="rId23"/>
    <p:sldId id="365" r:id="rId24"/>
    <p:sldId id="367" r:id="rId25"/>
    <p:sldId id="261" r:id="rId26"/>
    <p:sldId id="262" r:id="rId27"/>
    <p:sldId id="338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BF222-3015-421C-9BB6-9CB3F6F74D39}" type="doc">
      <dgm:prSet loTypeId="urn:microsoft.com/office/officeart/2005/8/layout/radial6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9750717-F355-4C52-9EE2-FF30D0E51019}">
      <dgm:prSet phldrT="[文本]"/>
      <dgm:spPr/>
      <dgm:t>
        <a:bodyPr/>
        <a:lstStyle/>
        <a:p>
          <a:r>
            <a:rPr lang="zh-CN" altLang="en-US" dirty="0" smtClean="0"/>
            <a:t>客户</a:t>
          </a:r>
          <a:endParaRPr lang="zh-CN" altLang="en-US" dirty="0"/>
        </a:p>
      </dgm:t>
    </dgm:pt>
    <dgm:pt modelId="{545A4A31-567C-4D98-8F10-E98C1184E576}" type="parTrans" cxnId="{2F3F901C-296F-486F-A1AB-54F2E9C73767}">
      <dgm:prSet/>
      <dgm:spPr/>
      <dgm:t>
        <a:bodyPr/>
        <a:lstStyle/>
        <a:p>
          <a:endParaRPr lang="zh-CN" altLang="en-US"/>
        </a:p>
      </dgm:t>
    </dgm:pt>
    <dgm:pt modelId="{A00C7F2A-E2B2-4B4F-ABB0-2D9C8B7087AD}" type="sibTrans" cxnId="{2F3F901C-296F-486F-A1AB-54F2E9C73767}">
      <dgm:prSet/>
      <dgm:spPr/>
      <dgm:t>
        <a:bodyPr/>
        <a:lstStyle/>
        <a:p>
          <a:endParaRPr lang="zh-CN" altLang="en-US"/>
        </a:p>
      </dgm:t>
    </dgm:pt>
    <dgm:pt modelId="{47040F14-2296-4FDF-B172-9D280F63D0C4}">
      <dgm:prSet phldrT="[文本]" custT="1"/>
      <dgm:spPr/>
      <dgm:t>
        <a:bodyPr/>
        <a:lstStyle/>
        <a:p>
          <a:r>
            <a:rPr lang="zh-CN" altLang="en-US" sz="2400" dirty="0" smtClean="0"/>
            <a:t>投资顾问</a:t>
          </a:r>
          <a:endParaRPr lang="zh-CN" altLang="en-US" sz="2400" dirty="0"/>
        </a:p>
      </dgm:t>
    </dgm:pt>
    <dgm:pt modelId="{830D987E-1432-4100-A3A6-68E01247BBA6}" type="parTrans" cxnId="{58BD03D1-9412-407E-A3CB-72697A221954}">
      <dgm:prSet/>
      <dgm:spPr/>
      <dgm:t>
        <a:bodyPr/>
        <a:lstStyle/>
        <a:p>
          <a:endParaRPr lang="zh-CN" altLang="en-US"/>
        </a:p>
      </dgm:t>
    </dgm:pt>
    <dgm:pt modelId="{B9A9417F-367D-4AAB-AE95-E0EBB9AF6C1A}" type="sibTrans" cxnId="{58BD03D1-9412-407E-A3CB-72697A221954}">
      <dgm:prSet/>
      <dgm:spPr/>
      <dgm:t>
        <a:bodyPr/>
        <a:lstStyle/>
        <a:p>
          <a:endParaRPr lang="zh-CN" altLang="en-US"/>
        </a:p>
      </dgm:t>
    </dgm:pt>
    <dgm:pt modelId="{BA98CCBD-1147-4C5E-921B-B6BDD584220B}">
      <dgm:prSet phldrT="[文本]" custT="1"/>
      <dgm:spPr/>
      <dgm:t>
        <a:bodyPr/>
        <a:lstStyle/>
        <a:p>
          <a:r>
            <a:rPr lang="zh-CN" altLang="en-US" sz="2400" dirty="0" smtClean="0"/>
            <a:t>营销人员</a:t>
          </a:r>
          <a:endParaRPr lang="zh-CN" altLang="en-US" sz="2400" dirty="0"/>
        </a:p>
      </dgm:t>
    </dgm:pt>
    <dgm:pt modelId="{6225841F-4706-4592-87E5-9FF4A1631C47}" type="parTrans" cxnId="{90D6041E-894A-41FD-B285-2FB6C382C78B}">
      <dgm:prSet/>
      <dgm:spPr/>
      <dgm:t>
        <a:bodyPr/>
        <a:lstStyle/>
        <a:p>
          <a:endParaRPr lang="zh-CN" altLang="en-US"/>
        </a:p>
      </dgm:t>
    </dgm:pt>
    <dgm:pt modelId="{ACDBF220-9FAE-4CD5-93AC-3A755E1C8599}" type="sibTrans" cxnId="{90D6041E-894A-41FD-B285-2FB6C382C78B}">
      <dgm:prSet/>
      <dgm:spPr/>
      <dgm:t>
        <a:bodyPr/>
        <a:lstStyle/>
        <a:p>
          <a:endParaRPr lang="zh-CN" altLang="en-US"/>
        </a:p>
      </dgm:t>
    </dgm:pt>
    <dgm:pt modelId="{F9DF6494-35F9-45D4-827E-F2D8920E6479}">
      <dgm:prSet phldrT="[文本]"/>
      <dgm:spPr/>
      <dgm:t>
        <a:bodyPr/>
        <a:lstStyle/>
        <a:p>
          <a:r>
            <a:rPr lang="zh-CN" altLang="en-US" dirty="0" smtClean="0"/>
            <a:t>中后台支持</a:t>
          </a:r>
          <a:endParaRPr lang="zh-CN" altLang="en-US" dirty="0"/>
        </a:p>
      </dgm:t>
    </dgm:pt>
    <dgm:pt modelId="{72A658CA-24D4-476B-889A-1759BFC3A9E1}" type="parTrans" cxnId="{309E29E2-74F2-4A78-B036-D9BF73910417}">
      <dgm:prSet/>
      <dgm:spPr/>
      <dgm:t>
        <a:bodyPr/>
        <a:lstStyle/>
        <a:p>
          <a:endParaRPr lang="zh-CN" altLang="en-US"/>
        </a:p>
      </dgm:t>
    </dgm:pt>
    <dgm:pt modelId="{75448825-5EB6-4BB1-8777-4DCDB26E8E8D}" type="sibTrans" cxnId="{309E29E2-74F2-4A78-B036-D9BF73910417}">
      <dgm:prSet/>
      <dgm:spPr/>
      <dgm:t>
        <a:bodyPr/>
        <a:lstStyle/>
        <a:p>
          <a:endParaRPr lang="zh-CN" altLang="en-US"/>
        </a:p>
      </dgm:t>
    </dgm:pt>
    <dgm:pt modelId="{B76E6E74-CF60-49D6-B66C-71B6B97747F2}">
      <dgm:prSet phldrT="[文本]" custT="1"/>
      <dgm:spPr/>
      <dgm:t>
        <a:bodyPr/>
        <a:lstStyle/>
        <a:p>
          <a:r>
            <a:rPr lang="zh-CN" altLang="en-US" sz="2400" dirty="0" smtClean="0"/>
            <a:t>管理人员</a:t>
          </a:r>
          <a:endParaRPr lang="zh-CN" altLang="en-US" sz="2400" dirty="0"/>
        </a:p>
      </dgm:t>
    </dgm:pt>
    <dgm:pt modelId="{4E1E7F6C-9578-4A74-AEE2-48E20D181BAC}" type="parTrans" cxnId="{7E59F329-D0D8-4920-B737-A56523918B85}">
      <dgm:prSet/>
      <dgm:spPr/>
      <dgm:t>
        <a:bodyPr/>
        <a:lstStyle/>
        <a:p>
          <a:endParaRPr lang="zh-CN" altLang="en-US"/>
        </a:p>
      </dgm:t>
    </dgm:pt>
    <dgm:pt modelId="{D1D7109B-9313-4313-9E04-958E0E2994BC}" type="sibTrans" cxnId="{7E59F329-D0D8-4920-B737-A56523918B85}">
      <dgm:prSet/>
      <dgm:spPr/>
      <dgm:t>
        <a:bodyPr/>
        <a:lstStyle/>
        <a:p>
          <a:endParaRPr lang="zh-CN" altLang="en-US"/>
        </a:p>
      </dgm:t>
    </dgm:pt>
    <dgm:pt modelId="{32AD5101-DF23-4877-BE8C-C07F03EE7718}" type="pres">
      <dgm:prSet presAssocID="{3B7BF222-3015-421C-9BB6-9CB3F6F74D3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E63BC3-5A5A-4B67-AD55-DD61A09E0E8B}" type="pres">
      <dgm:prSet presAssocID="{E9750717-F355-4C52-9EE2-FF30D0E51019}" presName="centerShape" presStyleLbl="node0" presStyleIdx="0" presStyleCnt="1" custScaleX="68510" custScaleY="69344"/>
      <dgm:spPr/>
      <dgm:t>
        <a:bodyPr/>
        <a:lstStyle/>
        <a:p>
          <a:endParaRPr lang="zh-CN" altLang="en-US"/>
        </a:p>
      </dgm:t>
    </dgm:pt>
    <dgm:pt modelId="{39F22364-CFE7-4BE6-ACDD-FF81AF1467ED}" type="pres">
      <dgm:prSet presAssocID="{47040F14-2296-4FDF-B172-9D280F63D0C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4BD1C1-7EBB-421E-82DB-D236657B4112}" type="pres">
      <dgm:prSet presAssocID="{47040F14-2296-4FDF-B172-9D280F63D0C4}" presName="dummy" presStyleCnt="0"/>
      <dgm:spPr/>
    </dgm:pt>
    <dgm:pt modelId="{43B3FBA5-6BA2-4D36-9F6F-CD4ABCB14A0C}" type="pres">
      <dgm:prSet presAssocID="{B9A9417F-367D-4AAB-AE95-E0EBB9AF6C1A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CA9221B-6FC4-4392-B00F-9FDC9B2BC12E}" type="pres">
      <dgm:prSet presAssocID="{BA98CCBD-1147-4C5E-921B-B6BDD584220B}" presName="node" presStyleLbl="node1" presStyleIdx="1" presStyleCnt="4" custRadScaleRad="110577" custRadScaleInc="-2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C14F75-2F5B-4D05-81DD-F6F7EA2B72B4}" type="pres">
      <dgm:prSet presAssocID="{BA98CCBD-1147-4C5E-921B-B6BDD584220B}" presName="dummy" presStyleCnt="0"/>
      <dgm:spPr/>
    </dgm:pt>
    <dgm:pt modelId="{DC514E6F-3002-450F-B42D-AE52B9D928DF}" type="pres">
      <dgm:prSet presAssocID="{ACDBF220-9FAE-4CD5-93AC-3A755E1C859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A2A2273E-0FF4-4769-8D27-1143718B7A4E}" type="pres">
      <dgm:prSet presAssocID="{F9DF6494-35F9-45D4-827E-F2D8920E647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09B261-C449-425E-817A-35804A6771C9}" type="pres">
      <dgm:prSet presAssocID="{F9DF6494-35F9-45D4-827E-F2D8920E6479}" presName="dummy" presStyleCnt="0"/>
      <dgm:spPr/>
    </dgm:pt>
    <dgm:pt modelId="{AB12342B-E7ED-4B4A-A5BF-3D6DBF035E13}" type="pres">
      <dgm:prSet presAssocID="{75448825-5EB6-4BB1-8777-4DCDB26E8E8D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4165B1B8-367F-4FBC-8152-08710C501A32}" type="pres">
      <dgm:prSet presAssocID="{B76E6E74-CF60-49D6-B66C-71B6B97747F2}" presName="node" presStyleLbl="node1" presStyleIdx="3" presStyleCnt="4" custRadScaleRad="113558" custRadScaleInc="2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A48262-7F98-4B93-9F5B-74C9E432350C}" type="pres">
      <dgm:prSet presAssocID="{B76E6E74-CF60-49D6-B66C-71B6B97747F2}" presName="dummy" presStyleCnt="0"/>
      <dgm:spPr/>
    </dgm:pt>
    <dgm:pt modelId="{238C1C16-C7E7-4069-B491-E21F3F7CEB82}" type="pres">
      <dgm:prSet presAssocID="{D1D7109B-9313-4313-9E04-958E0E2994BC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FC40776C-14E7-48AC-B497-F8749C0613FE}" type="presOf" srcId="{B76E6E74-CF60-49D6-B66C-71B6B97747F2}" destId="{4165B1B8-367F-4FBC-8152-08710C501A32}" srcOrd="0" destOrd="0" presId="urn:microsoft.com/office/officeart/2005/8/layout/radial6"/>
    <dgm:cxn modelId="{2F3F901C-296F-486F-A1AB-54F2E9C73767}" srcId="{3B7BF222-3015-421C-9BB6-9CB3F6F74D39}" destId="{E9750717-F355-4C52-9EE2-FF30D0E51019}" srcOrd="0" destOrd="0" parTransId="{545A4A31-567C-4D98-8F10-E98C1184E576}" sibTransId="{A00C7F2A-E2B2-4B4F-ABB0-2D9C8B7087AD}"/>
    <dgm:cxn modelId="{309E29E2-74F2-4A78-B036-D9BF73910417}" srcId="{E9750717-F355-4C52-9EE2-FF30D0E51019}" destId="{F9DF6494-35F9-45D4-827E-F2D8920E6479}" srcOrd="2" destOrd="0" parTransId="{72A658CA-24D4-476B-889A-1759BFC3A9E1}" sibTransId="{75448825-5EB6-4BB1-8777-4DCDB26E8E8D}"/>
    <dgm:cxn modelId="{E61F0DA2-D104-47A5-B6F1-E9BD91E249E8}" type="presOf" srcId="{E9750717-F355-4C52-9EE2-FF30D0E51019}" destId="{28E63BC3-5A5A-4B67-AD55-DD61A09E0E8B}" srcOrd="0" destOrd="0" presId="urn:microsoft.com/office/officeart/2005/8/layout/radial6"/>
    <dgm:cxn modelId="{19EEC32A-A3FF-4ECD-B2DF-10E8FC38A969}" type="presOf" srcId="{75448825-5EB6-4BB1-8777-4DCDB26E8E8D}" destId="{AB12342B-E7ED-4B4A-A5BF-3D6DBF035E13}" srcOrd="0" destOrd="0" presId="urn:microsoft.com/office/officeart/2005/8/layout/radial6"/>
    <dgm:cxn modelId="{7E59F329-D0D8-4920-B737-A56523918B85}" srcId="{E9750717-F355-4C52-9EE2-FF30D0E51019}" destId="{B76E6E74-CF60-49D6-B66C-71B6B97747F2}" srcOrd="3" destOrd="0" parTransId="{4E1E7F6C-9578-4A74-AEE2-48E20D181BAC}" sibTransId="{D1D7109B-9313-4313-9E04-958E0E2994BC}"/>
    <dgm:cxn modelId="{90D6041E-894A-41FD-B285-2FB6C382C78B}" srcId="{E9750717-F355-4C52-9EE2-FF30D0E51019}" destId="{BA98CCBD-1147-4C5E-921B-B6BDD584220B}" srcOrd="1" destOrd="0" parTransId="{6225841F-4706-4592-87E5-9FF4A1631C47}" sibTransId="{ACDBF220-9FAE-4CD5-93AC-3A755E1C8599}"/>
    <dgm:cxn modelId="{75DCC17D-B5FC-4CE4-BA1F-B06AFE2C8228}" type="presOf" srcId="{3B7BF222-3015-421C-9BB6-9CB3F6F74D39}" destId="{32AD5101-DF23-4877-BE8C-C07F03EE7718}" srcOrd="0" destOrd="0" presId="urn:microsoft.com/office/officeart/2005/8/layout/radial6"/>
    <dgm:cxn modelId="{9A146281-2B07-4BF9-A342-4897AD4095BB}" type="presOf" srcId="{F9DF6494-35F9-45D4-827E-F2D8920E6479}" destId="{A2A2273E-0FF4-4769-8D27-1143718B7A4E}" srcOrd="0" destOrd="0" presId="urn:microsoft.com/office/officeart/2005/8/layout/radial6"/>
    <dgm:cxn modelId="{6C082BAD-DC49-4860-BA87-1FBE4BD61A13}" type="presOf" srcId="{B9A9417F-367D-4AAB-AE95-E0EBB9AF6C1A}" destId="{43B3FBA5-6BA2-4D36-9F6F-CD4ABCB14A0C}" srcOrd="0" destOrd="0" presId="urn:microsoft.com/office/officeart/2005/8/layout/radial6"/>
    <dgm:cxn modelId="{EFA67E44-2C5B-4F4B-837F-FE18AE158CE1}" type="presOf" srcId="{ACDBF220-9FAE-4CD5-93AC-3A755E1C8599}" destId="{DC514E6F-3002-450F-B42D-AE52B9D928DF}" srcOrd="0" destOrd="0" presId="urn:microsoft.com/office/officeart/2005/8/layout/radial6"/>
    <dgm:cxn modelId="{6D769730-0C6E-4C8A-B36D-3A50EFEF2036}" type="presOf" srcId="{BA98CCBD-1147-4C5E-921B-B6BDD584220B}" destId="{0CA9221B-6FC4-4392-B00F-9FDC9B2BC12E}" srcOrd="0" destOrd="0" presId="urn:microsoft.com/office/officeart/2005/8/layout/radial6"/>
    <dgm:cxn modelId="{2FF918C3-5739-4AF6-AFE3-37C336D8BD3F}" type="presOf" srcId="{47040F14-2296-4FDF-B172-9D280F63D0C4}" destId="{39F22364-CFE7-4BE6-ACDD-FF81AF1467ED}" srcOrd="0" destOrd="0" presId="urn:microsoft.com/office/officeart/2005/8/layout/radial6"/>
    <dgm:cxn modelId="{E50593A7-1DD1-4E2E-913B-39CFAA12CC49}" type="presOf" srcId="{D1D7109B-9313-4313-9E04-958E0E2994BC}" destId="{238C1C16-C7E7-4069-B491-E21F3F7CEB82}" srcOrd="0" destOrd="0" presId="urn:microsoft.com/office/officeart/2005/8/layout/radial6"/>
    <dgm:cxn modelId="{58BD03D1-9412-407E-A3CB-72697A221954}" srcId="{E9750717-F355-4C52-9EE2-FF30D0E51019}" destId="{47040F14-2296-4FDF-B172-9D280F63D0C4}" srcOrd="0" destOrd="0" parTransId="{830D987E-1432-4100-A3A6-68E01247BBA6}" sibTransId="{B9A9417F-367D-4AAB-AE95-E0EBB9AF6C1A}"/>
    <dgm:cxn modelId="{A29D3791-23F1-4E73-8F51-EC4574AC24A7}" type="presParOf" srcId="{32AD5101-DF23-4877-BE8C-C07F03EE7718}" destId="{28E63BC3-5A5A-4B67-AD55-DD61A09E0E8B}" srcOrd="0" destOrd="0" presId="urn:microsoft.com/office/officeart/2005/8/layout/radial6"/>
    <dgm:cxn modelId="{97C40E10-79BB-4B9B-A7C0-20129EE82250}" type="presParOf" srcId="{32AD5101-DF23-4877-BE8C-C07F03EE7718}" destId="{39F22364-CFE7-4BE6-ACDD-FF81AF1467ED}" srcOrd="1" destOrd="0" presId="urn:microsoft.com/office/officeart/2005/8/layout/radial6"/>
    <dgm:cxn modelId="{9712A951-505F-4E83-89B7-FE11BCF69F6E}" type="presParOf" srcId="{32AD5101-DF23-4877-BE8C-C07F03EE7718}" destId="{244BD1C1-7EBB-421E-82DB-D236657B4112}" srcOrd="2" destOrd="0" presId="urn:microsoft.com/office/officeart/2005/8/layout/radial6"/>
    <dgm:cxn modelId="{AC61C341-3B4B-41B0-9F63-82D95006B116}" type="presParOf" srcId="{32AD5101-DF23-4877-BE8C-C07F03EE7718}" destId="{43B3FBA5-6BA2-4D36-9F6F-CD4ABCB14A0C}" srcOrd="3" destOrd="0" presId="urn:microsoft.com/office/officeart/2005/8/layout/radial6"/>
    <dgm:cxn modelId="{20971C16-B800-432A-BAAF-B6FF537487BE}" type="presParOf" srcId="{32AD5101-DF23-4877-BE8C-C07F03EE7718}" destId="{0CA9221B-6FC4-4392-B00F-9FDC9B2BC12E}" srcOrd="4" destOrd="0" presId="urn:microsoft.com/office/officeart/2005/8/layout/radial6"/>
    <dgm:cxn modelId="{C6E3ADBA-D7D7-45C7-983A-014D9222AFD4}" type="presParOf" srcId="{32AD5101-DF23-4877-BE8C-C07F03EE7718}" destId="{C2C14F75-2F5B-4D05-81DD-F6F7EA2B72B4}" srcOrd="5" destOrd="0" presId="urn:microsoft.com/office/officeart/2005/8/layout/radial6"/>
    <dgm:cxn modelId="{CF1A20FE-7727-4C87-8953-10A381864147}" type="presParOf" srcId="{32AD5101-DF23-4877-BE8C-C07F03EE7718}" destId="{DC514E6F-3002-450F-B42D-AE52B9D928DF}" srcOrd="6" destOrd="0" presId="urn:microsoft.com/office/officeart/2005/8/layout/radial6"/>
    <dgm:cxn modelId="{A3785ADF-8F94-4843-B417-E162B163E63C}" type="presParOf" srcId="{32AD5101-DF23-4877-BE8C-C07F03EE7718}" destId="{A2A2273E-0FF4-4769-8D27-1143718B7A4E}" srcOrd="7" destOrd="0" presId="urn:microsoft.com/office/officeart/2005/8/layout/radial6"/>
    <dgm:cxn modelId="{CE20DA31-7A88-4E26-AC68-CEBDCC56B8D5}" type="presParOf" srcId="{32AD5101-DF23-4877-BE8C-C07F03EE7718}" destId="{9209B261-C449-425E-817A-35804A6771C9}" srcOrd="8" destOrd="0" presId="urn:microsoft.com/office/officeart/2005/8/layout/radial6"/>
    <dgm:cxn modelId="{5B8C2C9B-F817-4403-ABE9-26DDB566BFE1}" type="presParOf" srcId="{32AD5101-DF23-4877-BE8C-C07F03EE7718}" destId="{AB12342B-E7ED-4B4A-A5BF-3D6DBF035E13}" srcOrd="9" destOrd="0" presId="urn:microsoft.com/office/officeart/2005/8/layout/radial6"/>
    <dgm:cxn modelId="{DF271FE0-84A2-45E8-86A5-EEEDD01D08D4}" type="presParOf" srcId="{32AD5101-DF23-4877-BE8C-C07F03EE7718}" destId="{4165B1B8-367F-4FBC-8152-08710C501A32}" srcOrd="10" destOrd="0" presId="urn:microsoft.com/office/officeart/2005/8/layout/radial6"/>
    <dgm:cxn modelId="{E3DB7343-56B0-43E9-927C-97B972189B83}" type="presParOf" srcId="{32AD5101-DF23-4877-BE8C-C07F03EE7718}" destId="{C3A48262-7F98-4B93-9F5B-74C9E432350C}" srcOrd="11" destOrd="0" presId="urn:microsoft.com/office/officeart/2005/8/layout/radial6"/>
    <dgm:cxn modelId="{64D29955-117D-4417-8C00-615E19739B89}" type="presParOf" srcId="{32AD5101-DF23-4877-BE8C-C07F03EE7718}" destId="{238C1C16-C7E7-4069-B491-E21F3F7CEB8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A80714-7CDB-4CAB-8F01-59931BA2DD2E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93D76C5-F45F-48C5-B98C-CDAA777D7879}">
      <dgm:prSet phldrT="[文本]"/>
      <dgm:spPr/>
      <dgm:t>
        <a:bodyPr/>
        <a:lstStyle/>
        <a:p>
          <a:r>
            <a:rPr lang="zh-CN" altLang="en-US" dirty="0" smtClean="0"/>
            <a:t>君弘百事通</a:t>
          </a:r>
          <a:endParaRPr lang="zh-CN" altLang="en-US" dirty="0"/>
        </a:p>
      </dgm:t>
    </dgm:pt>
    <dgm:pt modelId="{A600D728-6FFA-4A9B-83CC-6EA06A29FEF1}" type="parTrans" cxnId="{DA994F7D-B5A5-4442-B0E1-DCB55DC32EEB}">
      <dgm:prSet/>
      <dgm:spPr/>
      <dgm:t>
        <a:bodyPr/>
        <a:lstStyle/>
        <a:p>
          <a:endParaRPr lang="zh-CN" altLang="en-US"/>
        </a:p>
      </dgm:t>
    </dgm:pt>
    <dgm:pt modelId="{5F26F452-DE6E-43F1-AD2B-74863526BBC4}" type="sibTrans" cxnId="{DA994F7D-B5A5-4442-B0E1-DCB55DC32EEB}">
      <dgm:prSet/>
      <dgm:spPr/>
      <dgm:t>
        <a:bodyPr/>
        <a:lstStyle/>
        <a:p>
          <a:endParaRPr lang="zh-CN" altLang="en-US"/>
        </a:p>
      </dgm:t>
    </dgm:pt>
    <dgm:pt modelId="{39234EA0-7268-458E-819A-A81B79401064}">
      <dgm:prSet phldrT="[文本]"/>
      <dgm:spPr/>
      <dgm:t>
        <a:bodyPr/>
        <a:lstStyle/>
        <a:p>
          <a:r>
            <a:rPr lang="zh-CN" altLang="en-US" dirty="0" smtClean="0"/>
            <a:t>万得金融资讯终端</a:t>
          </a:r>
          <a:endParaRPr lang="zh-CN" altLang="en-US" dirty="0"/>
        </a:p>
      </dgm:t>
    </dgm:pt>
    <dgm:pt modelId="{6EC486FA-6C1B-44EF-BC50-4303C77DFC4B}" type="parTrans" cxnId="{30F3AA06-68B8-41FB-BC30-D5C3CAFAD5D9}">
      <dgm:prSet/>
      <dgm:spPr/>
      <dgm:t>
        <a:bodyPr/>
        <a:lstStyle/>
        <a:p>
          <a:endParaRPr lang="zh-CN" altLang="en-US"/>
        </a:p>
      </dgm:t>
    </dgm:pt>
    <dgm:pt modelId="{F7F1FA5F-EFB0-4325-B1DE-5C42A6D779D4}" type="sibTrans" cxnId="{30F3AA06-68B8-41FB-BC30-D5C3CAFAD5D9}">
      <dgm:prSet/>
      <dgm:spPr/>
      <dgm:t>
        <a:bodyPr/>
        <a:lstStyle/>
        <a:p>
          <a:endParaRPr lang="zh-CN" altLang="en-US"/>
        </a:p>
      </dgm:t>
    </dgm:pt>
    <dgm:pt modelId="{5740B5DD-3CD3-4AF1-8A28-D781EFE200B6}">
      <dgm:prSet phldrT="[文本]"/>
      <dgm:spPr/>
      <dgm:t>
        <a:bodyPr/>
        <a:lstStyle/>
        <a:p>
          <a:r>
            <a:rPr lang="zh-CN" altLang="en-US" dirty="0" smtClean="0"/>
            <a:t>君弘百事通业务系统</a:t>
          </a:r>
          <a:endParaRPr lang="zh-CN" altLang="en-US" dirty="0"/>
        </a:p>
      </dgm:t>
    </dgm:pt>
    <dgm:pt modelId="{CFD27EDF-A203-48D1-9AE7-24BF661225A5}" type="parTrans" cxnId="{61814B03-BBE4-49ED-B876-C10921236C48}">
      <dgm:prSet/>
      <dgm:spPr/>
      <dgm:t>
        <a:bodyPr/>
        <a:lstStyle/>
        <a:p>
          <a:endParaRPr lang="zh-CN" altLang="en-US"/>
        </a:p>
      </dgm:t>
    </dgm:pt>
    <dgm:pt modelId="{5858005C-27F0-439B-B1FD-7D1102BF252C}" type="sibTrans" cxnId="{61814B03-BBE4-49ED-B876-C10921236C48}">
      <dgm:prSet/>
      <dgm:spPr/>
      <dgm:t>
        <a:bodyPr/>
        <a:lstStyle/>
        <a:p>
          <a:endParaRPr lang="zh-CN" altLang="en-US"/>
        </a:p>
      </dgm:t>
    </dgm:pt>
    <dgm:pt modelId="{740BCD3A-204F-4A48-A03F-503DDE4C603E}" type="pres">
      <dgm:prSet presAssocID="{45A80714-7CDB-4CAB-8F01-59931BA2DD2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04DF9C5-C357-4265-B3F2-70202B1D0BFE}" type="pres">
      <dgm:prSet presAssocID="{493D76C5-F45F-48C5-B98C-CDAA777D7879}" presName="hierRoot1" presStyleCnt="0">
        <dgm:presLayoutVars>
          <dgm:hierBranch val="init"/>
        </dgm:presLayoutVars>
      </dgm:prSet>
      <dgm:spPr/>
    </dgm:pt>
    <dgm:pt modelId="{AB5116EB-FD1A-4C22-B1C2-E6F7A6BA8D7C}" type="pres">
      <dgm:prSet presAssocID="{493D76C5-F45F-48C5-B98C-CDAA777D7879}" presName="rootComposite1" presStyleCnt="0"/>
      <dgm:spPr/>
    </dgm:pt>
    <dgm:pt modelId="{8FD05379-BAA3-483D-B2DA-5A91B1871179}" type="pres">
      <dgm:prSet presAssocID="{493D76C5-F45F-48C5-B98C-CDAA777D7879}" presName="rootText1" presStyleLbl="node0" presStyleIdx="0" presStyleCnt="1" custScaleX="108431" custLinFactNeighborX="2523" custLinFactNeighborY="-5117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EC1BB7-33DD-445E-BBE9-D7133D51123F}" type="pres">
      <dgm:prSet presAssocID="{493D76C5-F45F-48C5-B98C-CDAA777D7879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8645C23-C05A-4844-BA58-6C2637002B96}" type="pres">
      <dgm:prSet presAssocID="{493D76C5-F45F-48C5-B98C-CDAA777D7879}" presName="hierChild2" presStyleCnt="0"/>
      <dgm:spPr/>
    </dgm:pt>
    <dgm:pt modelId="{C9033014-1049-4F47-BBC9-70BE909C8E72}" type="pres">
      <dgm:prSet presAssocID="{6EC486FA-6C1B-44EF-BC50-4303C77DFC4B}" presName="Name37" presStyleLbl="parChTrans1D2" presStyleIdx="0" presStyleCnt="2"/>
      <dgm:spPr/>
      <dgm:t>
        <a:bodyPr/>
        <a:lstStyle/>
        <a:p>
          <a:endParaRPr lang="zh-CN" altLang="en-US"/>
        </a:p>
      </dgm:t>
    </dgm:pt>
    <dgm:pt modelId="{89DF31FD-31B9-48CD-90D3-46B3CD0A19AF}" type="pres">
      <dgm:prSet presAssocID="{39234EA0-7268-458E-819A-A81B79401064}" presName="hierRoot2" presStyleCnt="0">
        <dgm:presLayoutVars>
          <dgm:hierBranch val="init"/>
        </dgm:presLayoutVars>
      </dgm:prSet>
      <dgm:spPr/>
    </dgm:pt>
    <dgm:pt modelId="{CE75C037-7CA3-4BDE-B42D-88B3E070F8AD}" type="pres">
      <dgm:prSet presAssocID="{39234EA0-7268-458E-819A-A81B79401064}" presName="rootComposite" presStyleCnt="0"/>
      <dgm:spPr/>
    </dgm:pt>
    <dgm:pt modelId="{FE2A69EE-E1C5-4808-ADE6-4C50955001E9}" type="pres">
      <dgm:prSet presAssocID="{39234EA0-7268-458E-819A-A81B79401064}" presName="rootText" presStyleLbl="node2" presStyleIdx="0" presStyleCnt="2" custLinFactNeighborX="2523" custLinFactNeighborY="642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71406D-3B1A-46B0-B309-BEAC4E7B09BE}" type="pres">
      <dgm:prSet presAssocID="{39234EA0-7268-458E-819A-A81B79401064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88F98013-1678-410C-8878-158CE813EA15}" type="pres">
      <dgm:prSet presAssocID="{39234EA0-7268-458E-819A-A81B79401064}" presName="hierChild4" presStyleCnt="0"/>
      <dgm:spPr/>
    </dgm:pt>
    <dgm:pt modelId="{EDA9E288-458B-46FF-9136-7480AC87CF5A}" type="pres">
      <dgm:prSet presAssocID="{39234EA0-7268-458E-819A-A81B79401064}" presName="hierChild5" presStyleCnt="0"/>
      <dgm:spPr/>
    </dgm:pt>
    <dgm:pt modelId="{ABD0F2B7-805D-444D-8BCB-D3CF0B07B132}" type="pres">
      <dgm:prSet presAssocID="{CFD27EDF-A203-48D1-9AE7-24BF661225A5}" presName="Name37" presStyleLbl="parChTrans1D2" presStyleIdx="1" presStyleCnt="2"/>
      <dgm:spPr/>
      <dgm:t>
        <a:bodyPr/>
        <a:lstStyle/>
        <a:p>
          <a:endParaRPr lang="zh-CN" altLang="en-US"/>
        </a:p>
      </dgm:t>
    </dgm:pt>
    <dgm:pt modelId="{3DFC24BF-8737-4FE7-8B37-73A00DEA2C44}" type="pres">
      <dgm:prSet presAssocID="{5740B5DD-3CD3-4AF1-8A28-D781EFE200B6}" presName="hierRoot2" presStyleCnt="0">
        <dgm:presLayoutVars>
          <dgm:hierBranch val="init"/>
        </dgm:presLayoutVars>
      </dgm:prSet>
      <dgm:spPr/>
    </dgm:pt>
    <dgm:pt modelId="{EA86D21F-6278-4FD5-8E08-3C6FB496EDB3}" type="pres">
      <dgm:prSet presAssocID="{5740B5DD-3CD3-4AF1-8A28-D781EFE200B6}" presName="rootComposite" presStyleCnt="0"/>
      <dgm:spPr/>
    </dgm:pt>
    <dgm:pt modelId="{D04C5123-BFBE-4881-98DA-09B19BCCCA87}" type="pres">
      <dgm:prSet presAssocID="{5740B5DD-3CD3-4AF1-8A28-D781EFE200B6}" presName="rootText" presStyleLbl="node2" presStyleIdx="1" presStyleCnt="2" custLinFactNeighborX="53" custLinFactNeighborY="642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738DA6-72A1-489C-A72C-755F4AF10547}" type="pres">
      <dgm:prSet presAssocID="{5740B5DD-3CD3-4AF1-8A28-D781EFE200B6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83BD3A0F-BA5E-4554-AEE8-465DCE9451E3}" type="pres">
      <dgm:prSet presAssocID="{5740B5DD-3CD3-4AF1-8A28-D781EFE200B6}" presName="hierChild4" presStyleCnt="0"/>
      <dgm:spPr/>
    </dgm:pt>
    <dgm:pt modelId="{455A4CBB-53A3-4272-98D6-788A7A72575C}" type="pres">
      <dgm:prSet presAssocID="{5740B5DD-3CD3-4AF1-8A28-D781EFE200B6}" presName="hierChild5" presStyleCnt="0"/>
      <dgm:spPr/>
    </dgm:pt>
    <dgm:pt modelId="{76774CFB-4982-4B9D-A40F-32871A050705}" type="pres">
      <dgm:prSet presAssocID="{493D76C5-F45F-48C5-B98C-CDAA777D7879}" presName="hierChild3" presStyleCnt="0"/>
      <dgm:spPr/>
    </dgm:pt>
  </dgm:ptLst>
  <dgm:cxnLst>
    <dgm:cxn modelId="{E1416769-851A-49B9-80CD-76280AC063D4}" type="presOf" srcId="{CFD27EDF-A203-48D1-9AE7-24BF661225A5}" destId="{ABD0F2B7-805D-444D-8BCB-D3CF0B07B132}" srcOrd="0" destOrd="0" presId="urn:microsoft.com/office/officeart/2005/8/layout/orgChart1"/>
    <dgm:cxn modelId="{69B57627-4B62-40BB-A6A2-D7E653B0739E}" type="presOf" srcId="{39234EA0-7268-458E-819A-A81B79401064}" destId="{2071406D-3B1A-46B0-B309-BEAC4E7B09BE}" srcOrd="1" destOrd="0" presId="urn:microsoft.com/office/officeart/2005/8/layout/orgChart1"/>
    <dgm:cxn modelId="{69C49B73-191D-429D-B09F-837420E92620}" type="presOf" srcId="{6EC486FA-6C1B-44EF-BC50-4303C77DFC4B}" destId="{C9033014-1049-4F47-BBC9-70BE909C8E72}" srcOrd="0" destOrd="0" presId="urn:microsoft.com/office/officeart/2005/8/layout/orgChart1"/>
    <dgm:cxn modelId="{DA994F7D-B5A5-4442-B0E1-DCB55DC32EEB}" srcId="{45A80714-7CDB-4CAB-8F01-59931BA2DD2E}" destId="{493D76C5-F45F-48C5-B98C-CDAA777D7879}" srcOrd="0" destOrd="0" parTransId="{A600D728-6FFA-4A9B-83CC-6EA06A29FEF1}" sibTransId="{5F26F452-DE6E-43F1-AD2B-74863526BBC4}"/>
    <dgm:cxn modelId="{61814B03-BBE4-49ED-B876-C10921236C48}" srcId="{493D76C5-F45F-48C5-B98C-CDAA777D7879}" destId="{5740B5DD-3CD3-4AF1-8A28-D781EFE200B6}" srcOrd="1" destOrd="0" parTransId="{CFD27EDF-A203-48D1-9AE7-24BF661225A5}" sibTransId="{5858005C-27F0-439B-B1FD-7D1102BF252C}"/>
    <dgm:cxn modelId="{B5021F3C-78AD-4DB5-9871-C8B6F30C7429}" type="presOf" srcId="{5740B5DD-3CD3-4AF1-8A28-D781EFE200B6}" destId="{0B738DA6-72A1-489C-A72C-755F4AF10547}" srcOrd="1" destOrd="0" presId="urn:microsoft.com/office/officeart/2005/8/layout/orgChart1"/>
    <dgm:cxn modelId="{30F3AA06-68B8-41FB-BC30-D5C3CAFAD5D9}" srcId="{493D76C5-F45F-48C5-B98C-CDAA777D7879}" destId="{39234EA0-7268-458E-819A-A81B79401064}" srcOrd="0" destOrd="0" parTransId="{6EC486FA-6C1B-44EF-BC50-4303C77DFC4B}" sibTransId="{F7F1FA5F-EFB0-4325-B1DE-5C42A6D779D4}"/>
    <dgm:cxn modelId="{327DC2DF-725E-4CE5-A11B-27C6B640C556}" type="presOf" srcId="{45A80714-7CDB-4CAB-8F01-59931BA2DD2E}" destId="{740BCD3A-204F-4A48-A03F-503DDE4C603E}" srcOrd="0" destOrd="0" presId="urn:microsoft.com/office/officeart/2005/8/layout/orgChart1"/>
    <dgm:cxn modelId="{F14E2130-25BC-4237-AFBC-B792B7D68EBD}" type="presOf" srcId="{493D76C5-F45F-48C5-B98C-CDAA777D7879}" destId="{15EC1BB7-33DD-445E-BBE9-D7133D51123F}" srcOrd="1" destOrd="0" presId="urn:microsoft.com/office/officeart/2005/8/layout/orgChart1"/>
    <dgm:cxn modelId="{0F91FBA8-777E-4FD6-9EFF-36E5A7BF2DAD}" type="presOf" srcId="{493D76C5-F45F-48C5-B98C-CDAA777D7879}" destId="{8FD05379-BAA3-483D-B2DA-5A91B1871179}" srcOrd="0" destOrd="0" presId="urn:microsoft.com/office/officeart/2005/8/layout/orgChart1"/>
    <dgm:cxn modelId="{FBF063E8-19C8-4C92-BAB1-08A9F931BC2B}" type="presOf" srcId="{5740B5DD-3CD3-4AF1-8A28-D781EFE200B6}" destId="{D04C5123-BFBE-4881-98DA-09B19BCCCA87}" srcOrd="0" destOrd="0" presId="urn:microsoft.com/office/officeart/2005/8/layout/orgChart1"/>
    <dgm:cxn modelId="{B077A38B-6009-4472-91DF-3BAD0448DA70}" type="presOf" srcId="{39234EA0-7268-458E-819A-A81B79401064}" destId="{FE2A69EE-E1C5-4808-ADE6-4C50955001E9}" srcOrd="0" destOrd="0" presId="urn:microsoft.com/office/officeart/2005/8/layout/orgChart1"/>
    <dgm:cxn modelId="{CFE13F81-2B96-474F-BB58-4A962E0EB6F9}" type="presParOf" srcId="{740BCD3A-204F-4A48-A03F-503DDE4C603E}" destId="{D04DF9C5-C357-4265-B3F2-70202B1D0BFE}" srcOrd="0" destOrd="0" presId="urn:microsoft.com/office/officeart/2005/8/layout/orgChart1"/>
    <dgm:cxn modelId="{80FFC989-89D7-46AD-B8F3-50D045479BAF}" type="presParOf" srcId="{D04DF9C5-C357-4265-B3F2-70202B1D0BFE}" destId="{AB5116EB-FD1A-4C22-B1C2-E6F7A6BA8D7C}" srcOrd="0" destOrd="0" presId="urn:microsoft.com/office/officeart/2005/8/layout/orgChart1"/>
    <dgm:cxn modelId="{C65E6F7F-3116-4DA9-884D-CD930214FC9F}" type="presParOf" srcId="{AB5116EB-FD1A-4C22-B1C2-E6F7A6BA8D7C}" destId="{8FD05379-BAA3-483D-B2DA-5A91B1871179}" srcOrd="0" destOrd="0" presId="urn:microsoft.com/office/officeart/2005/8/layout/orgChart1"/>
    <dgm:cxn modelId="{B53A5C51-CE01-463B-A75C-97A1B947129A}" type="presParOf" srcId="{AB5116EB-FD1A-4C22-B1C2-E6F7A6BA8D7C}" destId="{15EC1BB7-33DD-445E-BBE9-D7133D51123F}" srcOrd="1" destOrd="0" presId="urn:microsoft.com/office/officeart/2005/8/layout/orgChart1"/>
    <dgm:cxn modelId="{3B10E8B8-D6CC-47FF-9EAE-C99B8695379F}" type="presParOf" srcId="{D04DF9C5-C357-4265-B3F2-70202B1D0BFE}" destId="{F8645C23-C05A-4844-BA58-6C2637002B96}" srcOrd="1" destOrd="0" presId="urn:microsoft.com/office/officeart/2005/8/layout/orgChart1"/>
    <dgm:cxn modelId="{BC0E4F1D-9485-4FF5-8B9F-90DF5F577150}" type="presParOf" srcId="{F8645C23-C05A-4844-BA58-6C2637002B96}" destId="{C9033014-1049-4F47-BBC9-70BE909C8E72}" srcOrd="0" destOrd="0" presId="urn:microsoft.com/office/officeart/2005/8/layout/orgChart1"/>
    <dgm:cxn modelId="{0068C66A-7857-4676-8C55-DDF6AAAF3C56}" type="presParOf" srcId="{F8645C23-C05A-4844-BA58-6C2637002B96}" destId="{89DF31FD-31B9-48CD-90D3-46B3CD0A19AF}" srcOrd="1" destOrd="0" presId="urn:microsoft.com/office/officeart/2005/8/layout/orgChart1"/>
    <dgm:cxn modelId="{FD22E36A-0290-4851-BB24-0182AFC9E5CA}" type="presParOf" srcId="{89DF31FD-31B9-48CD-90D3-46B3CD0A19AF}" destId="{CE75C037-7CA3-4BDE-B42D-88B3E070F8AD}" srcOrd="0" destOrd="0" presId="urn:microsoft.com/office/officeart/2005/8/layout/orgChart1"/>
    <dgm:cxn modelId="{41B62487-754A-4582-A8ED-A86DD71DFE93}" type="presParOf" srcId="{CE75C037-7CA3-4BDE-B42D-88B3E070F8AD}" destId="{FE2A69EE-E1C5-4808-ADE6-4C50955001E9}" srcOrd="0" destOrd="0" presId="urn:microsoft.com/office/officeart/2005/8/layout/orgChart1"/>
    <dgm:cxn modelId="{56007542-0A94-46FD-A50D-FA61835686B3}" type="presParOf" srcId="{CE75C037-7CA3-4BDE-B42D-88B3E070F8AD}" destId="{2071406D-3B1A-46B0-B309-BEAC4E7B09BE}" srcOrd="1" destOrd="0" presId="urn:microsoft.com/office/officeart/2005/8/layout/orgChart1"/>
    <dgm:cxn modelId="{209D0B15-4706-4283-A8F6-0D50EF83CE56}" type="presParOf" srcId="{89DF31FD-31B9-48CD-90D3-46B3CD0A19AF}" destId="{88F98013-1678-410C-8878-158CE813EA15}" srcOrd="1" destOrd="0" presId="urn:microsoft.com/office/officeart/2005/8/layout/orgChart1"/>
    <dgm:cxn modelId="{78A282A8-B71C-442C-96DF-E0374D0163C4}" type="presParOf" srcId="{89DF31FD-31B9-48CD-90D3-46B3CD0A19AF}" destId="{EDA9E288-458B-46FF-9136-7480AC87CF5A}" srcOrd="2" destOrd="0" presId="urn:microsoft.com/office/officeart/2005/8/layout/orgChart1"/>
    <dgm:cxn modelId="{9F26519F-D874-4FED-8338-25486FAE3808}" type="presParOf" srcId="{F8645C23-C05A-4844-BA58-6C2637002B96}" destId="{ABD0F2B7-805D-444D-8BCB-D3CF0B07B132}" srcOrd="2" destOrd="0" presId="urn:microsoft.com/office/officeart/2005/8/layout/orgChart1"/>
    <dgm:cxn modelId="{3991CC86-F717-4DAB-BC08-C48783C07935}" type="presParOf" srcId="{F8645C23-C05A-4844-BA58-6C2637002B96}" destId="{3DFC24BF-8737-4FE7-8B37-73A00DEA2C44}" srcOrd="3" destOrd="0" presId="urn:microsoft.com/office/officeart/2005/8/layout/orgChart1"/>
    <dgm:cxn modelId="{9F9C6360-372F-4E47-9C68-73FCDE763FF0}" type="presParOf" srcId="{3DFC24BF-8737-4FE7-8B37-73A00DEA2C44}" destId="{EA86D21F-6278-4FD5-8E08-3C6FB496EDB3}" srcOrd="0" destOrd="0" presId="urn:microsoft.com/office/officeart/2005/8/layout/orgChart1"/>
    <dgm:cxn modelId="{357A91A3-77B6-4A4A-816D-9927626987E6}" type="presParOf" srcId="{EA86D21F-6278-4FD5-8E08-3C6FB496EDB3}" destId="{D04C5123-BFBE-4881-98DA-09B19BCCCA87}" srcOrd="0" destOrd="0" presId="urn:microsoft.com/office/officeart/2005/8/layout/orgChart1"/>
    <dgm:cxn modelId="{ADFE85D9-FA78-482E-B3A0-E93690734A80}" type="presParOf" srcId="{EA86D21F-6278-4FD5-8E08-3C6FB496EDB3}" destId="{0B738DA6-72A1-489C-A72C-755F4AF10547}" srcOrd="1" destOrd="0" presId="urn:microsoft.com/office/officeart/2005/8/layout/orgChart1"/>
    <dgm:cxn modelId="{05740C7B-2927-44DC-AD78-EEDBB9E91FDD}" type="presParOf" srcId="{3DFC24BF-8737-4FE7-8B37-73A00DEA2C44}" destId="{83BD3A0F-BA5E-4554-AEE8-465DCE9451E3}" srcOrd="1" destOrd="0" presId="urn:microsoft.com/office/officeart/2005/8/layout/orgChart1"/>
    <dgm:cxn modelId="{3747BCC7-C036-4BD6-A3E6-F69E870E4A62}" type="presParOf" srcId="{3DFC24BF-8737-4FE7-8B37-73A00DEA2C44}" destId="{455A4CBB-53A3-4272-98D6-788A7A72575C}" srcOrd="2" destOrd="0" presId="urn:microsoft.com/office/officeart/2005/8/layout/orgChart1"/>
    <dgm:cxn modelId="{47B02E83-AD77-4CC2-9B36-1A98DB3967E4}" type="presParOf" srcId="{D04DF9C5-C357-4265-B3F2-70202B1D0BFE}" destId="{76774CFB-4982-4B9D-A40F-32871A0507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EF5D49-C0DC-4F61-B7D6-25D8C54541A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0C8522-6E55-4E99-920A-1E3FE2865FFD}">
      <dgm:prSet phldrT="[文本]"/>
      <dgm:spPr/>
      <dgm:t>
        <a:bodyPr/>
        <a:lstStyle/>
        <a:p>
          <a:r>
            <a:rPr lang="zh-CN" altLang="en-US" dirty="0" smtClean="0"/>
            <a:t>君弘百事通</a:t>
          </a:r>
          <a:endParaRPr lang="zh-CN" altLang="en-US" dirty="0"/>
        </a:p>
      </dgm:t>
    </dgm:pt>
    <dgm:pt modelId="{4AB52405-DD64-4DAB-86CA-AF90C1799459}" type="parTrans" cxnId="{92B5C6E7-352F-459B-A9C5-FEADD330FB16}">
      <dgm:prSet/>
      <dgm:spPr/>
      <dgm:t>
        <a:bodyPr/>
        <a:lstStyle/>
        <a:p>
          <a:endParaRPr lang="zh-CN" altLang="en-US"/>
        </a:p>
      </dgm:t>
    </dgm:pt>
    <dgm:pt modelId="{7F379719-5366-4083-A11B-560252C39CEC}" type="sibTrans" cxnId="{92B5C6E7-352F-459B-A9C5-FEADD330FB16}">
      <dgm:prSet/>
      <dgm:spPr/>
      <dgm:t>
        <a:bodyPr/>
        <a:lstStyle/>
        <a:p>
          <a:endParaRPr lang="zh-CN" altLang="en-US"/>
        </a:p>
      </dgm:t>
    </dgm:pt>
    <dgm:pt modelId="{DCF300CE-3566-4A41-A616-5A54F4855DBF}">
      <dgm:prSet phldrT="[文本]"/>
      <dgm:spPr/>
      <dgm:t>
        <a:bodyPr/>
        <a:lstStyle/>
        <a:p>
          <a:r>
            <a:rPr lang="zh-CN" altLang="en-US" dirty="0" smtClean="0"/>
            <a:t>君弘百事通业务系统</a:t>
          </a:r>
          <a:endParaRPr lang="zh-CN" altLang="en-US" dirty="0"/>
        </a:p>
      </dgm:t>
    </dgm:pt>
    <dgm:pt modelId="{FADB68AC-2A79-449A-BF41-4A7898DB4BE6}" type="parTrans" cxnId="{C8C9198E-F36D-41D0-9387-EDDECC070942}">
      <dgm:prSet/>
      <dgm:spPr/>
      <dgm:t>
        <a:bodyPr/>
        <a:lstStyle/>
        <a:p>
          <a:endParaRPr lang="zh-CN" altLang="en-US"/>
        </a:p>
      </dgm:t>
    </dgm:pt>
    <dgm:pt modelId="{776E638A-A830-4A78-A8AD-036CE93BBE97}" type="sibTrans" cxnId="{C8C9198E-F36D-41D0-9387-EDDECC070942}">
      <dgm:prSet/>
      <dgm:spPr/>
      <dgm:t>
        <a:bodyPr/>
        <a:lstStyle/>
        <a:p>
          <a:endParaRPr lang="zh-CN" altLang="en-US"/>
        </a:p>
      </dgm:t>
    </dgm:pt>
    <dgm:pt modelId="{CB713368-DA63-4A01-839A-FD4D9CF12ADA}">
      <dgm:prSet phldrT="[文本]"/>
      <dgm:spPr/>
      <dgm:t>
        <a:bodyPr/>
        <a:lstStyle/>
        <a:p>
          <a:r>
            <a:rPr lang="zh-CN" altLang="en-US" dirty="0" smtClean="0"/>
            <a:t>万得金融资讯平台</a:t>
          </a:r>
          <a:endParaRPr lang="zh-CN" altLang="en-US" dirty="0"/>
        </a:p>
      </dgm:t>
    </dgm:pt>
    <dgm:pt modelId="{655FDD30-CBFF-410A-80A4-E68E26E87660}" type="parTrans" cxnId="{D0212D6F-5419-4804-8F7F-CC8835D7748D}">
      <dgm:prSet/>
      <dgm:spPr/>
      <dgm:t>
        <a:bodyPr/>
        <a:lstStyle/>
        <a:p>
          <a:endParaRPr lang="zh-CN" altLang="en-US"/>
        </a:p>
      </dgm:t>
    </dgm:pt>
    <dgm:pt modelId="{BC9C1E2E-CCE1-48AC-9B8F-D75F67CF8570}" type="sibTrans" cxnId="{D0212D6F-5419-4804-8F7F-CC8835D7748D}">
      <dgm:prSet/>
      <dgm:spPr/>
      <dgm:t>
        <a:bodyPr/>
        <a:lstStyle/>
        <a:p>
          <a:endParaRPr lang="zh-CN" altLang="en-US"/>
        </a:p>
      </dgm:t>
    </dgm:pt>
    <dgm:pt modelId="{423D26B6-C802-41EB-BCCA-2990C738C5DC}">
      <dgm:prSet phldrT="[文本]"/>
      <dgm:spPr/>
      <dgm:t>
        <a:bodyPr/>
        <a:lstStyle/>
        <a:p>
          <a:r>
            <a:rPr lang="zh-CN" altLang="en-US" dirty="0" smtClean="0"/>
            <a:t>产品中心</a:t>
          </a:r>
          <a:endParaRPr lang="zh-CN" altLang="en-US" dirty="0"/>
        </a:p>
      </dgm:t>
    </dgm:pt>
    <dgm:pt modelId="{5F245321-8995-4407-9041-98AB88581928}" type="parTrans" cxnId="{6723AC33-9D70-48BD-B285-AC7EF0515BB2}">
      <dgm:prSet/>
      <dgm:spPr/>
      <dgm:t>
        <a:bodyPr/>
        <a:lstStyle/>
        <a:p>
          <a:endParaRPr lang="zh-CN" altLang="en-US"/>
        </a:p>
      </dgm:t>
    </dgm:pt>
    <dgm:pt modelId="{3BD7D200-8B26-4C94-A081-8939C26F8F61}" type="sibTrans" cxnId="{6723AC33-9D70-48BD-B285-AC7EF0515BB2}">
      <dgm:prSet/>
      <dgm:spPr/>
      <dgm:t>
        <a:bodyPr/>
        <a:lstStyle/>
        <a:p>
          <a:endParaRPr lang="zh-CN" altLang="en-US"/>
        </a:p>
      </dgm:t>
    </dgm:pt>
    <dgm:pt modelId="{0C3CDD5F-87B8-4C35-8F72-9A4026D411A8}">
      <dgm:prSet phldrT="[文本]"/>
      <dgm:spPr/>
      <dgm:t>
        <a:bodyPr/>
        <a:lstStyle/>
        <a:p>
          <a:r>
            <a:rPr lang="zh-CN" altLang="en-US" dirty="0" smtClean="0"/>
            <a:t>统一通讯</a:t>
          </a:r>
          <a:endParaRPr lang="zh-CN" altLang="en-US" dirty="0"/>
        </a:p>
      </dgm:t>
    </dgm:pt>
    <dgm:pt modelId="{22CCAC5F-3BB6-4092-AB8C-64729C1DB5A2}" type="parTrans" cxnId="{5BB4AC51-D1F0-4CAC-A740-17F801724BE0}">
      <dgm:prSet/>
      <dgm:spPr/>
      <dgm:t>
        <a:bodyPr/>
        <a:lstStyle/>
        <a:p>
          <a:endParaRPr lang="zh-CN" altLang="en-US"/>
        </a:p>
      </dgm:t>
    </dgm:pt>
    <dgm:pt modelId="{27C98334-4718-45FB-9D71-CB6655A5D33E}" type="sibTrans" cxnId="{5BB4AC51-D1F0-4CAC-A740-17F801724BE0}">
      <dgm:prSet/>
      <dgm:spPr/>
      <dgm:t>
        <a:bodyPr/>
        <a:lstStyle/>
        <a:p>
          <a:endParaRPr lang="zh-CN" altLang="en-US"/>
        </a:p>
      </dgm:t>
    </dgm:pt>
    <dgm:pt modelId="{918FD4B7-A954-4A46-8252-219ACA0E449F}">
      <dgm:prSet phldrT="[文本]"/>
      <dgm:spPr/>
      <dgm:t>
        <a:bodyPr/>
        <a:lstStyle/>
        <a:p>
          <a:r>
            <a:rPr lang="zh-CN" altLang="en-US" dirty="0" smtClean="0"/>
            <a:t>资讯中心</a:t>
          </a:r>
          <a:endParaRPr lang="zh-CN" altLang="en-US" dirty="0"/>
        </a:p>
      </dgm:t>
    </dgm:pt>
    <dgm:pt modelId="{66022225-F95E-49D0-9FC6-A9A173E20B19}" type="parTrans" cxnId="{E53728AF-54F4-4158-A266-FD2B1CD5650D}">
      <dgm:prSet/>
      <dgm:spPr/>
      <dgm:t>
        <a:bodyPr/>
        <a:lstStyle/>
        <a:p>
          <a:endParaRPr lang="zh-CN" altLang="en-US"/>
        </a:p>
      </dgm:t>
    </dgm:pt>
    <dgm:pt modelId="{E8BCDBB5-65AB-4028-A72D-49A6BD4A8442}" type="sibTrans" cxnId="{E53728AF-54F4-4158-A266-FD2B1CD5650D}">
      <dgm:prSet/>
      <dgm:spPr/>
      <dgm:t>
        <a:bodyPr/>
        <a:lstStyle/>
        <a:p>
          <a:endParaRPr lang="zh-CN" altLang="en-US"/>
        </a:p>
      </dgm:t>
    </dgm:pt>
    <dgm:pt modelId="{992E72C2-8C68-4F2E-BDB2-0BA715327B54}" type="pres">
      <dgm:prSet presAssocID="{E4EF5D49-C0DC-4F61-B7D6-25D8C54541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FD91CF1-36DF-4459-9148-FE11DBFC75EE}" type="pres">
      <dgm:prSet presAssocID="{330C8522-6E55-4E99-920A-1E3FE2865FFD}" presName="hierRoot1" presStyleCnt="0"/>
      <dgm:spPr/>
    </dgm:pt>
    <dgm:pt modelId="{FC2FCC39-A534-4914-AB82-548F87F43D30}" type="pres">
      <dgm:prSet presAssocID="{330C8522-6E55-4E99-920A-1E3FE2865FFD}" presName="composite" presStyleCnt="0"/>
      <dgm:spPr/>
    </dgm:pt>
    <dgm:pt modelId="{A232B185-AE83-425A-91B6-FE2F75FD28B6}" type="pres">
      <dgm:prSet presAssocID="{330C8522-6E55-4E99-920A-1E3FE2865FFD}" presName="background" presStyleLbl="node0" presStyleIdx="0" presStyleCnt="1"/>
      <dgm:spPr/>
    </dgm:pt>
    <dgm:pt modelId="{319EE348-B51D-42B7-A712-DAE63147C752}" type="pres">
      <dgm:prSet presAssocID="{330C8522-6E55-4E99-920A-1E3FE2865FFD}" presName="text" presStyleLbl="fgAcc0" presStyleIdx="0" presStyleCnt="1" custScaleX="117338" custScaleY="59619" custLinFactNeighborX="54" custLinFactNeighborY="-507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C1D8AD-89EF-4E9E-8A40-6C6C09DFFDEC}" type="pres">
      <dgm:prSet presAssocID="{330C8522-6E55-4E99-920A-1E3FE2865FFD}" presName="hierChild2" presStyleCnt="0"/>
      <dgm:spPr/>
    </dgm:pt>
    <dgm:pt modelId="{B2A1FCED-F138-494C-AD40-3F3395D70D53}" type="pres">
      <dgm:prSet presAssocID="{FADB68AC-2A79-449A-BF41-4A7898DB4BE6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14AAC9AD-E774-4211-AC45-FAA81CC034A1}" type="pres">
      <dgm:prSet presAssocID="{DCF300CE-3566-4A41-A616-5A54F4855DBF}" presName="hierRoot2" presStyleCnt="0"/>
      <dgm:spPr/>
    </dgm:pt>
    <dgm:pt modelId="{F3219E45-8298-43E4-AF0B-9B23555D32C5}" type="pres">
      <dgm:prSet presAssocID="{DCF300CE-3566-4A41-A616-5A54F4855DBF}" presName="composite2" presStyleCnt="0"/>
      <dgm:spPr/>
    </dgm:pt>
    <dgm:pt modelId="{448477FC-8B79-4DBD-AD51-7AD6B15F4ABB}" type="pres">
      <dgm:prSet presAssocID="{DCF300CE-3566-4A41-A616-5A54F4855DBF}" presName="background2" presStyleLbl="node2" presStyleIdx="0" presStyleCnt="2"/>
      <dgm:spPr/>
    </dgm:pt>
    <dgm:pt modelId="{1693C8FF-6CF9-471C-B146-1533A2BE7B30}" type="pres">
      <dgm:prSet presAssocID="{DCF300CE-3566-4A41-A616-5A54F4855DBF}" presName="text2" presStyleLbl="fgAcc2" presStyleIdx="0" presStyleCnt="2" custScaleX="84924" custScaleY="67066" custLinFactNeighborX="-5556" custLinFactNeighborY="-487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0EFB08-2BD6-4DA1-9D23-16402FF88DDC}" type="pres">
      <dgm:prSet presAssocID="{DCF300CE-3566-4A41-A616-5A54F4855DBF}" presName="hierChild3" presStyleCnt="0"/>
      <dgm:spPr/>
    </dgm:pt>
    <dgm:pt modelId="{BDCDBA4D-C138-4A17-AA75-1DA3EF3BFCC2}" type="pres">
      <dgm:prSet presAssocID="{5F245321-8995-4407-9041-98AB88581928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7E7ABCC9-6286-4E92-BFCD-72F072C41457}" type="pres">
      <dgm:prSet presAssocID="{423D26B6-C802-41EB-BCCA-2990C738C5DC}" presName="hierRoot3" presStyleCnt="0"/>
      <dgm:spPr/>
    </dgm:pt>
    <dgm:pt modelId="{3CF035EA-92D3-4458-B90D-3A1DE61A74CA}" type="pres">
      <dgm:prSet presAssocID="{423D26B6-C802-41EB-BCCA-2990C738C5DC}" presName="composite3" presStyleCnt="0"/>
      <dgm:spPr/>
    </dgm:pt>
    <dgm:pt modelId="{3C9F5BD8-083D-4AD4-B89A-E2B37745A3A6}" type="pres">
      <dgm:prSet presAssocID="{423D26B6-C802-41EB-BCCA-2990C738C5DC}" presName="background3" presStyleLbl="node3" presStyleIdx="0" presStyleCnt="3"/>
      <dgm:spPr/>
    </dgm:pt>
    <dgm:pt modelId="{75849499-C21D-4021-BE3E-DF6823D86CEB}" type="pres">
      <dgm:prSet presAssocID="{423D26B6-C802-41EB-BCCA-2990C738C5DC}" presName="text3" presStyleLbl="fgAcc3" presStyleIdx="0" presStyleCnt="3" custScaleX="99671" custScaleY="81309" custLinFactNeighborX="-4376" custLinFactNeighborY="184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6A692D-7B91-4A7A-A231-FD7E56D7BD1C}" type="pres">
      <dgm:prSet presAssocID="{423D26B6-C802-41EB-BCCA-2990C738C5DC}" presName="hierChild4" presStyleCnt="0"/>
      <dgm:spPr/>
    </dgm:pt>
    <dgm:pt modelId="{118C44B4-FEE9-465C-9C40-BCD388894EBD}" type="pres">
      <dgm:prSet presAssocID="{22CCAC5F-3BB6-4092-AB8C-64729C1DB5A2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170C4A42-DAB0-45C2-AE3D-46AB06651C33}" type="pres">
      <dgm:prSet presAssocID="{0C3CDD5F-87B8-4C35-8F72-9A4026D411A8}" presName="hierRoot3" presStyleCnt="0"/>
      <dgm:spPr/>
    </dgm:pt>
    <dgm:pt modelId="{2544DD36-ECA6-4C4A-85D8-3BB1A3FD9D09}" type="pres">
      <dgm:prSet presAssocID="{0C3CDD5F-87B8-4C35-8F72-9A4026D411A8}" presName="composite3" presStyleCnt="0"/>
      <dgm:spPr/>
    </dgm:pt>
    <dgm:pt modelId="{9387D3D0-3572-4D3B-BCF4-73ADCDDB56B4}" type="pres">
      <dgm:prSet presAssocID="{0C3CDD5F-87B8-4C35-8F72-9A4026D411A8}" presName="background3" presStyleLbl="node3" presStyleIdx="1" presStyleCnt="3"/>
      <dgm:spPr/>
    </dgm:pt>
    <dgm:pt modelId="{33EFD4A8-296E-49CF-9792-777D6FD13FB6}" type="pres">
      <dgm:prSet presAssocID="{0C3CDD5F-87B8-4C35-8F72-9A4026D411A8}" presName="text3" presStyleLbl="fgAcc3" presStyleIdx="1" presStyleCnt="3" custScaleX="99671" custScaleY="81309" custLinFactNeighborX="-2526" custLinFactNeighborY="184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A497E7-76D3-4F17-9A4C-81A5048AD5A8}" type="pres">
      <dgm:prSet presAssocID="{0C3CDD5F-87B8-4C35-8F72-9A4026D411A8}" presName="hierChild4" presStyleCnt="0"/>
      <dgm:spPr/>
    </dgm:pt>
    <dgm:pt modelId="{9A60DA40-3125-4001-B109-580E24E15F1E}" type="pres">
      <dgm:prSet presAssocID="{66022225-F95E-49D0-9FC6-A9A173E20B19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07F81BC3-FB72-4C8A-9392-F8C70BA7191E}" type="pres">
      <dgm:prSet presAssocID="{918FD4B7-A954-4A46-8252-219ACA0E449F}" presName="hierRoot3" presStyleCnt="0"/>
      <dgm:spPr/>
    </dgm:pt>
    <dgm:pt modelId="{C7E717F2-2A03-4C2B-85DF-1B98C67A5563}" type="pres">
      <dgm:prSet presAssocID="{918FD4B7-A954-4A46-8252-219ACA0E449F}" presName="composite3" presStyleCnt="0"/>
      <dgm:spPr/>
    </dgm:pt>
    <dgm:pt modelId="{37857650-01A7-41A5-B2FD-A4FA16B8FEBD}" type="pres">
      <dgm:prSet presAssocID="{918FD4B7-A954-4A46-8252-219ACA0E449F}" presName="background3" presStyleLbl="node3" presStyleIdx="2" presStyleCnt="3"/>
      <dgm:spPr/>
    </dgm:pt>
    <dgm:pt modelId="{037E05EB-69D3-423F-94C8-EF3C15695954}" type="pres">
      <dgm:prSet presAssocID="{918FD4B7-A954-4A46-8252-219ACA0E449F}" presName="text3" presStyleLbl="fgAcc3" presStyleIdx="2" presStyleCnt="3" custScaleX="99671" custScaleY="81309" custLinFactNeighborX="-4376" custLinFactNeighborY="184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1444B8-4E87-4E81-B98F-434636BD05D0}" type="pres">
      <dgm:prSet presAssocID="{918FD4B7-A954-4A46-8252-219ACA0E449F}" presName="hierChild4" presStyleCnt="0"/>
      <dgm:spPr/>
    </dgm:pt>
    <dgm:pt modelId="{AF7F321E-C389-4234-ADE1-151A4D0BDECA}" type="pres">
      <dgm:prSet presAssocID="{655FDD30-CBFF-410A-80A4-E68E26E87660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A48975EF-B371-4E0C-A59B-756AD8BE2498}" type="pres">
      <dgm:prSet presAssocID="{CB713368-DA63-4A01-839A-FD4D9CF12ADA}" presName="hierRoot2" presStyleCnt="0"/>
      <dgm:spPr/>
    </dgm:pt>
    <dgm:pt modelId="{3510FC80-6FD2-4103-9F29-D9D54765E229}" type="pres">
      <dgm:prSet presAssocID="{CB713368-DA63-4A01-839A-FD4D9CF12ADA}" presName="composite2" presStyleCnt="0"/>
      <dgm:spPr/>
    </dgm:pt>
    <dgm:pt modelId="{04011106-0765-42E3-B986-5C392A197D38}" type="pres">
      <dgm:prSet presAssocID="{CB713368-DA63-4A01-839A-FD4D9CF12ADA}" presName="background2" presStyleLbl="node2" presStyleIdx="1" presStyleCnt="2"/>
      <dgm:spPr/>
    </dgm:pt>
    <dgm:pt modelId="{19D7CE8A-593D-40DA-91E8-1FFF2404C149}" type="pres">
      <dgm:prSet presAssocID="{CB713368-DA63-4A01-839A-FD4D9CF12ADA}" presName="text2" presStyleLbl="fgAcc2" presStyleIdx="1" presStyleCnt="2" custScaleX="79275" custScaleY="67575" custLinFactNeighborX="-3356" custLinFactNeighborY="-490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FA8D46-5E27-4A6B-AC73-648D920B4C2F}" type="pres">
      <dgm:prSet presAssocID="{CB713368-DA63-4A01-839A-FD4D9CF12ADA}" presName="hierChild3" presStyleCnt="0"/>
      <dgm:spPr/>
    </dgm:pt>
  </dgm:ptLst>
  <dgm:cxnLst>
    <dgm:cxn modelId="{C8C9198E-F36D-41D0-9387-EDDECC070942}" srcId="{330C8522-6E55-4E99-920A-1E3FE2865FFD}" destId="{DCF300CE-3566-4A41-A616-5A54F4855DBF}" srcOrd="0" destOrd="0" parTransId="{FADB68AC-2A79-449A-BF41-4A7898DB4BE6}" sibTransId="{776E638A-A830-4A78-A8AD-036CE93BBE97}"/>
    <dgm:cxn modelId="{E53728AF-54F4-4158-A266-FD2B1CD5650D}" srcId="{DCF300CE-3566-4A41-A616-5A54F4855DBF}" destId="{918FD4B7-A954-4A46-8252-219ACA0E449F}" srcOrd="2" destOrd="0" parTransId="{66022225-F95E-49D0-9FC6-A9A173E20B19}" sibTransId="{E8BCDBB5-65AB-4028-A72D-49A6BD4A8442}"/>
    <dgm:cxn modelId="{92B5C6E7-352F-459B-A9C5-FEADD330FB16}" srcId="{E4EF5D49-C0DC-4F61-B7D6-25D8C54541A0}" destId="{330C8522-6E55-4E99-920A-1E3FE2865FFD}" srcOrd="0" destOrd="0" parTransId="{4AB52405-DD64-4DAB-86CA-AF90C1799459}" sibTransId="{7F379719-5366-4083-A11B-560252C39CEC}"/>
    <dgm:cxn modelId="{D0212D6F-5419-4804-8F7F-CC8835D7748D}" srcId="{330C8522-6E55-4E99-920A-1E3FE2865FFD}" destId="{CB713368-DA63-4A01-839A-FD4D9CF12ADA}" srcOrd="1" destOrd="0" parTransId="{655FDD30-CBFF-410A-80A4-E68E26E87660}" sibTransId="{BC9C1E2E-CCE1-48AC-9B8F-D75F67CF8570}"/>
    <dgm:cxn modelId="{0ABF4B6D-CD56-45E6-8187-75BD7A7DAA6E}" type="presOf" srcId="{DCF300CE-3566-4A41-A616-5A54F4855DBF}" destId="{1693C8FF-6CF9-471C-B146-1533A2BE7B30}" srcOrd="0" destOrd="0" presId="urn:microsoft.com/office/officeart/2005/8/layout/hierarchy1"/>
    <dgm:cxn modelId="{35F74BDB-032D-4831-905A-DA5FAC2E93BE}" type="presOf" srcId="{5F245321-8995-4407-9041-98AB88581928}" destId="{BDCDBA4D-C138-4A17-AA75-1DA3EF3BFCC2}" srcOrd="0" destOrd="0" presId="urn:microsoft.com/office/officeart/2005/8/layout/hierarchy1"/>
    <dgm:cxn modelId="{5BB4AC51-D1F0-4CAC-A740-17F801724BE0}" srcId="{DCF300CE-3566-4A41-A616-5A54F4855DBF}" destId="{0C3CDD5F-87B8-4C35-8F72-9A4026D411A8}" srcOrd="1" destOrd="0" parTransId="{22CCAC5F-3BB6-4092-AB8C-64729C1DB5A2}" sibTransId="{27C98334-4718-45FB-9D71-CB6655A5D33E}"/>
    <dgm:cxn modelId="{DD492F13-D671-4D3C-A4FF-2F647520DF01}" type="presOf" srcId="{22CCAC5F-3BB6-4092-AB8C-64729C1DB5A2}" destId="{118C44B4-FEE9-465C-9C40-BCD388894EBD}" srcOrd="0" destOrd="0" presId="urn:microsoft.com/office/officeart/2005/8/layout/hierarchy1"/>
    <dgm:cxn modelId="{258C77DF-9177-44B3-B4A3-D4B5518BDC43}" type="presOf" srcId="{0C3CDD5F-87B8-4C35-8F72-9A4026D411A8}" destId="{33EFD4A8-296E-49CF-9792-777D6FD13FB6}" srcOrd="0" destOrd="0" presId="urn:microsoft.com/office/officeart/2005/8/layout/hierarchy1"/>
    <dgm:cxn modelId="{FB03A130-4FD2-4606-AD0B-86254A7DFC90}" type="presOf" srcId="{918FD4B7-A954-4A46-8252-219ACA0E449F}" destId="{037E05EB-69D3-423F-94C8-EF3C15695954}" srcOrd="0" destOrd="0" presId="urn:microsoft.com/office/officeart/2005/8/layout/hierarchy1"/>
    <dgm:cxn modelId="{6723AC33-9D70-48BD-B285-AC7EF0515BB2}" srcId="{DCF300CE-3566-4A41-A616-5A54F4855DBF}" destId="{423D26B6-C802-41EB-BCCA-2990C738C5DC}" srcOrd="0" destOrd="0" parTransId="{5F245321-8995-4407-9041-98AB88581928}" sibTransId="{3BD7D200-8B26-4C94-A081-8939C26F8F61}"/>
    <dgm:cxn modelId="{1D29DF97-0494-485D-8B3E-3B59FCEFA651}" type="presOf" srcId="{FADB68AC-2A79-449A-BF41-4A7898DB4BE6}" destId="{B2A1FCED-F138-494C-AD40-3F3395D70D53}" srcOrd="0" destOrd="0" presId="urn:microsoft.com/office/officeart/2005/8/layout/hierarchy1"/>
    <dgm:cxn modelId="{5604175C-D54C-4B79-B246-BF24B54BCEC4}" type="presOf" srcId="{330C8522-6E55-4E99-920A-1E3FE2865FFD}" destId="{319EE348-B51D-42B7-A712-DAE63147C752}" srcOrd="0" destOrd="0" presId="urn:microsoft.com/office/officeart/2005/8/layout/hierarchy1"/>
    <dgm:cxn modelId="{719A18A6-7BA8-4B01-A27A-62C142F51FF8}" type="presOf" srcId="{423D26B6-C802-41EB-BCCA-2990C738C5DC}" destId="{75849499-C21D-4021-BE3E-DF6823D86CEB}" srcOrd="0" destOrd="0" presId="urn:microsoft.com/office/officeart/2005/8/layout/hierarchy1"/>
    <dgm:cxn modelId="{17B5F8E1-ADD6-460E-9708-13EF3F4724E1}" type="presOf" srcId="{655FDD30-CBFF-410A-80A4-E68E26E87660}" destId="{AF7F321E-C389-4234-ADE1-151A4D0BDECA}" srcOrd="0" destOrd="0" presId="urn:microsoft.com/office/officeart/2005/8/layout/hierarchy1"/>
    <dgm:cxn modelId="{AEFD4D1B-C9DD-4F07-8D5A-438914EBA323}" type="presOf" srcId="{CB713368-DA63-4A01-839A-FD4D9CF12ADA}" destId="{19D7CE8A-593D-40DA-91E8-1FFF2404C149}" srcOrd="0" destOrd="0" presId="urn:microsoft.com/office/officeart/2005/8/layout/hierarchy1"/>
    <dgm:cxn modelId="{B560F834-E5C3-4E4A-8FB5-DF31EF27293F}" type="presOf" srcId="{E4EF5D49-C0DC-4F61-B7D6-25D8C54541A0}" destId="{992E72C2-8C68-4F2E-BDB2-0BA715327B54}" srcOrd="0" destOrd="0" presId="urn:microsoft.com/office/officeart/2005/8/layout/hierarchy1"/>
    <dgm:cxn modelId="{7CD56E89-7812-4FB6-9BC8-80F132ED89C8}" type="presOf" srcId="{66022225-F95E-49D0-9FC6-A9A173E20B19}" destId="{9A60DA40-3125-4001-B109-580E24E15F1E}" srcOrd="0" destOrd="0" presId="urn:microsoft.com/office/officeart/2005/8/layout/hierarchy1"/>
    <dgm:cxn modelId="{7BAC3B2D-0CEC-4BDD-AC7C-E24A8B14BC9F}" type="presParOf" srcId="{992E72C2-8C68-4F2E-BDB2-0BA715327B54}" destId="{2FD91CF1-36DF-4459-9148-FE11DBFC75EE}" srcOrd="0" destOrd="0" presId="urn:microsoft.com/office/officeart/2005/8/layout/hierarchy1"/>
    <dgm:cxn modelId="{A02FDB89-79B6-44B7-8BF8-7E69CEEA103B}" type="presParOf" srcId="{2FD91CF1-36DF-4459-9148-FE11DBFC75EE}" destId="{FC2FCC39-A534-4914-AB82-548F87F43D30}" srcOrd="0" destOrd="0" presId="urn:microsoft.com/office/officeart/2005/8/layout/hierarchy1"/>
    <dgm:cxn modelId="{2E3C4D72-D697-40BF-A9D0-51C372406117}" type="presParOf" srcId="{FC2FCC39-A534-4914-AB82-548F87F43D30}" destId="{A232B185-AE83-425A-91B6-FE2F75FD28B6}" srcOrd="0" destOrd="0" presId="urn:microsoft.com/office/officeart/2005/8/layout/hierarchy1"/>
    <dgm:cxn modelId="{9E8BEDA3-5C71-4D91-B6C0-CE9D5E29E8B8}" type="presParOf" srcId="{FC2FCC39-A534-4914-AB82-548F87F43D30}" destId="{319EE348-B51D-42B7-A712-DAE63147C752}" srcOrd="1" destOrd="0" presId="urn:microsoft.com/office/officeart/2005/8/layout/hierarchy1"/>
    <dgm:cxn modelId="{F268DBC2-D346-4082-BA47-2BF436B7D547}" type="presParOf" srcId="{2FD91CF1-36DF-4459-9148-FE11DBFC75EE}" destId="{41C1D8AD-89EF-4E9E-8A40-6C6C09DFFDEC}" srcOrd="1" destOrd="0" presId="urn:microsoft.com/office/officeart/2005/8/layout/hierarchy1"/>
    <dgm:cxn modelId="{75B79C69-512A-4465-92A2-44327BC71427}" type="presParOf" srcId="{41C1D8AD-89EF-4E9E-8A40-6C6C09DFFDEC}" destId="{B2A1FCED-F138-494C-AD40-3F3395D70D53}" srcOrd="0" destOrd="0" presId="urn:microsoft.com/office/officeart/2005/8/layout/hierarchy1"/>
    <dgm:cxn modelId="{99584C24-1E57-483A-81A4-EBB32E3FDC3F}" type="presParOf" srcId="{41C1D8AD-89EF-4E9E-8A40-6C6C09DFFDEC}" destId="{14AAC9AD-E774-4211-AC45-FAA81CC034A1}" srcOrd="1" destOrd="0" presId="urn:microsoft.com/office/officeart/2005/8/layout/hierarchy1"/>
    <dgm:cxn modelId="{A1CCDDBA-3B04-4CE8-818B-CB9087C48B17}" type="presParOf" srcId="{14AAC9AD-E774-4211-AC45-FAA81CC034A1}" destId="{F3219E45-8298-43E4-AF0B-9B23555D32C5}" srcOrd="0" destOrd="0" presId="urn:microsoft.com/office/officeart/2005/8/layout/hierarchy1"/>
    <dgm:cxn modelId="{D77BFC30-6BC7-44D6-AA42-3CFE0CD3E11C}" type="presParOf" srcId="{F3219E45-8298-43E4-AF0B-9B23555D32C5}" destId="{448477FC-8B79-4DBD-AD51-7AD6B15F4ABB}" srcOrd="0" destOrd="0" presId="urn:microsoft.com/office/officeart/2005/8/layout/hierarchy1"/>
    <dgm:cxn modelId="{809D315F-1D23-4612-8896-DB5CD43F8B3D}" type="presParOf" srcId="{F3219E45-8298-43E4-AF0B-9B23555D32C5}" destId="{1693C8FF-6CF9-471C-B146-1533A2BE7B30}" srcOrd="1" destOrd="0" presId="urn:microsoft.com/office/officeart/2005/8/layout/hierarchy1"/>
    <dgm:cxn modelId="{00DCC663-E62D-4F30-916D-FB8458A51CD1}" type="presParOf" srcId="{14AAC9AD-E774-4211-AC45-FAA81CC034A1}" destId="{D50EFB08-2BD6-4DA1-9D23-16402FF88DDC}" srcOrd="1" destOrd="0" presId="urn:microsoft.com/office/officeart/2005/8/layout/hierarchy1"/>
    <dgm:cxn modelId="{282DB1B0-C2F7-4472-91F0-C1D74DD12D2C}" type="presParOf" srcId="{D50EFB08-2BD6-4DA1-9D23-16402FF88DDC}" destId="{BDCDBA4D-C138-4A17-AA75-1DA3EF3BFCC2}" srcOrd="0" destOrd="0" presId="urn:microsoft.com/office/officeart/2005/8/layout/hierarchy1"/>
    <dgm:cxn modelId="{638D46FA-9C37-42B8-9A19-FEC704485D68}" type="presParOf" srcId="{D50EFB08-2BD6-4DA1-9D23-16402FF88DDC}" destId="{7E7ABCC9-6286-4E92-BFCD-72F072C41457}" srcOrd="1" destOrd="0" presId="urn:microsoft.com/office/officeart/2005/8/layout/hierarchy1"/>
    <dgm:cxn modelId="{856A0576-18A1-486E-BE52-6EADA838CFCD}" type="presParOf" srcId="{7E7ABCC9-6286-4E92-BFCD-72F072C41457}" destId="{3CF035EA-92D3-4458-B90D-3A1DE61A74CA}" srcOrd="0" destOrd="0" presId="urn:microsoft.com/office/officeart/2005/8/layout/hierarchy1"/>
    <dgm:cxn modelId="{6E5388E3-66BA-418E-AEDB-C7A5D8BCE2E9}" type="presParOf" srcId="{3CF035EA-92D3-4458-B90D-3A1DE61A74CA}" destId="{3C9F5BD8-083D-4AD4-B89A-E2B37745A3A6}" srcOrd="0" destOrd="0" presId="urn:microsoft.com/office/officeart/2005/8/layout/hierarchy1"/>
    <dgm:cxn modelId="{BCAAEC9E-FBDF-4849-8E52-C64103DE42D8}" type="presParOf" srcId="{3CF035EA-92D3-4458-B90D-3A1DE61A74CA}" destId="{75849499-C21D-4021-BE3E-DF6823D86CEB}" srcOrd="1" destOrd="0" presId="urn:microsoft.com/office/officeart/2005/8/layout/hierarchy1"/>
    <dgm:cxn modelId="{D570F9BE-923B-4D3E-A425-4BF397312502}" type="presParOf" srcId="{7E7ABCC9-6286-4E92-BFCD-72F072C41457}" destId="{EE6A692D-7B91-4A7A-A231-FD7E56D7BD1C}" srcOrd="1" destOrd="0" presId="urn:microsoft.com/office/officeart/2005/8/layout/hierarchy1"/>
    <dgm:cxn modelId="{96307851-1A68-461C-A626-DEE46D30009B}" type="presParOf" srcId="{D50EFB08-2BD6-4DA1-9D23-16402FF88DDC}" destId="{118C44B4-FEE9-465C-9C40-BCD388894EBD}" srcOrd="2" destOrd="0" presId="urn:microsoft.com/office/officeart/2005/8/layout/hierarchy1"/>
    <dgm:cxn modelId="{CC753EB8-E92E-4713-A5E6-1EE30B6AC881}" type="presParOf" srcId="{D50EFB08-2BD6-4DA1-9D23-16402FF88DDC}" destId="{170C4A42-DAB0-45C2-AE3D-46AB06651C33}" srcOrd="3" destOrd="0" presId="urn:microsoft.com/office/officeart/2005/8/layout/hierarchy1"/>
    <dgm:cxn modelId="{D3836005-DB26-46A2-8207-017E54502985}" type="presParOf" srcId="{170C4A42-DAB0-45C2-AE3D-46AB06651C33}" destId="{2544DD36-ECA6-4C4A-85D8-3BB1A3FD9D09}" srcOrd="0" destOrd="0" presId="urn:microsoft.com/office/officeart/2005/8/layout/hierarchy1"/>
    <dgm:cxn modelId="{5BC747E3-8CAB-46CA-B92C-3E21EDBF0641}" type="presParOf" srcId="{2544DD36-ECA6-4C4A-85D8-3BB1A3FD9D09}" destId="{9387D3D0-3572-4D3B-BCF4-73ADCDDB56B4}" srcOrd="0" destOrd="0" presId="urn:microsoft.com/office/officeart/2005/8/layout/hierarchy1"/>
    <dgm:cxn modelId="{32C3686D-16A8-4622-89FF-199B92370489}" type="presParOf" srcId="{2544DD36-ECA6-4C4A-85D8-3BB1A3FD9D09}" destId="{33EFD4A8-296E-49CF-9792-777D6FD13FB6}" srcOrd="1" destOrd="0" presId="urn:microsoft.com/office/officeart/2005/8/layout/hierarchy1"/>
    <dgm:cxn modelId="{718D29A4-EC38-41EF-961C-42D53646FBC4}" type="presParOf" srcId="{170C4A42-DAB0-45C2-AE3D-46AB06651C33}" destId="{0EA497E7-76D3-4F17-9A4C-81A5048AD5A8}" srcOrd="1" destOrd="0" presId="urn:microsoft.com/office/officeart/2005/8/layout/hierarchy1"/>
    <dgm:cxn modelId="{29B28772-38BD-43CA-A0EE-492D23A8972B}" type="presParOf" srcId="{D50EFB08-2BD6-4DA1-9D23-16402FF88DDC}" destId="{9A60DA40-3125-4001-B109-580E24E15F1E}" srcOrd="4" destOrd="0" presId="urn:microsoft.com/office/officeart/2005/8/layout/hierarchy1"/>
    <dgm:cxn modelId="{1164A9FD-D64D-4141-8360-046C65C41747}" type="presParOf" srcId="{D50EFB08-2BD6-4DA1-9D23-16402FF88DDC}" destId="{07F81BC3-FB72-4C8A-9392-F8C70BA7191E}" srcOrd="5" destOrd="0" presId="urn:microsoft.com/office/officeart/2005/8/layout/hierarchy1"/>
    <dgm:cxn modelId="{5C9CAAA7-1CBB-46A5-A85E-0C7231A4C420}" type="presParOf" srcId="{07F81BC3-FB72-4C8A-9392-F8C70BA7191E}" destId="{C7E717F2-2A03-4C2B-85DF-1B98C67A5563}" srcOrd="0" destOrd="0" presId="urn:microsoft.com/office/officeart/2005/8/layout/hierarchy1"/>
    <dgm:cxn modelId="{242664DF-1E06-41F1-831A-3D57AB691115}" type="presParOf" srcId="{C7E717F2-2A03-4C2B-85DF-1B98C67A5563}" destId="{37857650-01A7-41A5-B2FD-A4FA16B8FEBD}" srcOrd="0" destOrd="0" presId="urn:microsoft.com/office/officeart/2005/8/layout/hierarchy1"/>
    <dgm:cxn modelId="{271305E7-E593-47AE-B451-35BA3C256FA3}" type="presParOf" srcId="{C7E717F2-2A03-4C2B-85DF-1B98C67A5563}" destId="{037E05EB-69D3-423F-94C8-EF3C15695954}" srcOrd="1" destOrd="0" presId="urn:microsoft.com/office/officeart/2005/8/layout/hierarchy1"/>
    <dgm:cxn modelId="{908F7E16-EF28-4390-A9BA-92D929216219}" type="presParOf" srcId="{07F81BC3-FB72-4C8A-9392-F8C70BA7191E}" destId="{C21444B8-4E87-4E81-B98F-434636BD05D0}" srcOrd="1" destOrd="0" presId="urn:microsoft.com/office/officeart/2005/8/layout/hierarchy1"/>
    <dgm:cxn modelId="{D7835783-FD53-42A3-AC60-30FCB7166DE8}" type="presParOf" srcId="{41C1D8AD-89EF-4E9E-8A40-6C6C09DFFDEC}" destId="{AF7F321E-C389-4234-ADE1-151A4D0BDECA}" srcOrd="2" destOrd="0" presId="urn:microsoft.com/office/officeart/2005/8/layout/hierarchy1"/>
    <dgm:cxn modelId="{8604768A-7A5E-4A46-9B58-07147AE57C39}" type="presParOf" srcId="{41C1D8AD-89EF-4E9E-8A40-6C6C09DFFDEC}" destId="{A48975EF-B371-4E0C-A59B-756AD8BE2498}" srcOrd="3" destOrd="0" presId="urn:microsoft.com/office/officeart/2005/8/layout/hierarchy1"/>
    <dgm:cxn modelId="{11253DEA-0BFB-4BF2-84D9-3083CEE2833B}" type="presParOf" srcId="{A48975EF-B371-4E0C-A59B-756AD8BE2498}" destId="{3510FC80-6FD2-4103-9F29-D9D54765E229}" srcOrd="0" destOrd="0" presId="urn:microsoft.com/office/officeart/2005/8/layout/hierarchy1"/>
    <dgm:cxn modelId="{6884D2DF-8426-44CB-8E2D-C4F03CE71E4D}" type="presParOf" srcId="{3510FC80-6FD2-4103-9F29-D9D54765E229}" destId="{04011106-0765-42E3-B986-5C392A197D38}" srcOrd="0" destOrd="0" presId="urn:microsoft.com/office/officeart/2005/8/layout/hierarchy1"/>
    <dgm:cxn modelId="{73724556-CBF1-434C-9689-F9BD93E63226}" type="presParOf" srcId="{3510FC80-6FD2-4103-9F29-D9D54765E229}" destId="{19D7CE8A-593D-40DA-91E8-1FFF2404C149}" srcOrd="1" destOrd="0" presId="urn:microsoft.com/office/officeart/2005/8/layout/hierarchy1"/>
    <dgm:cxn modelId="{1ECA950E-C67E-4087-93AD-7528BE0355BE}" type="presParOf" srcId="{A48975EF-B371-4E0C-A59B-756AD8BE2498}" destId="{5EFA8D46-5E27-4A6B-AC73-648D920B4C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3FE785-1947-4529-8219-16698A0FEDD7}" type="doc">
      <dgm:prSet loTypeId="urn:microsoft.com/office/officeart/2008/layout/HorizontalMultiLevelHierarchy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B0B8E5-D348-4DD7-88CD-ECB7319A1FEB}">
      <dgm:prSet phldrT="[文本]"/>
      <dgm:spPr/>
      <dgm:t>
        <a:bodyPr vert="vert"/>
        <a:lstStyle/>
        <a:p>
          <a:r>
            <a:rPr lang="zh-CN" altLang="en-US" dirty="0" smtClean="0"/>
            <a:t>君弘百事通</a:t>
          </a:r>
          <a:endParaRPr lang="zh-CN" altLang="en-US" dirty="0"/>
        </a:p>
      </dgm:t>
    </dgm:pt>
    <dgm:pt modelId="{77D789E6-8C80-48F0-97D4-63656D354E81}" type="parTrans" cxnId="{22DB2B98-09CC-441F-966A-283BF0B8601E}">
      <dgm:prSet/>
      <dgm:spPr/>
      <dgm:t>
        <a:bodyPr/>
        <a:lstStyle/>
        <a:p>
          <a:endParaRPr lang="zh-CN" altLang="en-US"/>
        </a:p>
      </dgm:t>
    </dgm:pt>
    <dgm:pt modelId="{EC198E3C-70DF-4548-A51A-204C2258E77B}" type="sibTrans" cxnId="{22DB2B98-09CC-441F-966A-283BF0B8601E}">
      <dgm:prSet/>
      <dgm:spPr/>
      <dgm:t>
        <a:bodyPr/>
        <a:lstStyle/>
        <a:p>
          <a:endParaRPr lang="zh-CN" altLang="en-US"/>
        </a:p>
      </dgm:t>
    </dgm:pt>
    <dgm:pt modelId="{094ACEB0-371D-4D44-9DB0-FA6F6B10D409}">
      <dgm:prSet phldrT="[文本]"/>
      <dgm:spPr/>
      <dgm:t>
        <a:bodyPr/>
        <a:lstStyle/>
        <a:p>
          <a:r>
            <a:rPr lang="zh-CN" altLang="en-US" dirty="0" smtClean="0"/>
            <a:t>君弘百事通移动版</a:t>
          </a:r>
          <a:endParaRPr lang="zh-CN" altLang="en-US" dirty="0"/>
        </a:p>
      </dgm:t>
    </dgm:pt>
    <dgm:pt modelId="{D86EDA1E-B896-4774-9E48-9B8E8E1EA818}" type="parTrans" cxnId="{BF3778FA-BCE1-45CC-8E2C-E9E06A8110F1}">
      <dgm:prSet/>
      <dgm:spPr/>
      <dgm:t>
        <a:bodyPr/>
        <a:lstStyle/>
        <a:p>
          <a:endParaRPr lang="zh-CN" altLang="en-US"/>
        </a:p>
      </dgm:t>
    </dgm:pt>
    <dgm:pt modelId="{53A3CC78-B634-41E0-9D6A-74A0D7554528}" type="sibTrans" cxnId="{BF3778FA-BCE1-45CC-8E2C-E9E06A8110F1}">
      <dgm:prSet/>
      <dgm:spPr/>
      <dgm:t>
        <a:bodyPr/>
        <a:lstStyle/>
        <a:p>
          <a:endParaRPr lang="zh-CN" altLang="en-US"/>
        </a:p>
      </dgm:t>
    </dgm:pt>
    <dgm:pt modelId="{DD9F4F72-5EE5-42FC-B49D-E7A1051456AE}">
      <dgm:prSet phldrT="[文本]"/>
      <dgm:spPr/>
      <dgm:t>
        <a:bodyPr/>
        <a:lstStyle/>
        <a:p>
          <a:r>
            <a:rPr lang="zh-CN" altLang="en-US" dirty="0" smtClean="0"/>
            <a:t>君弘百事通终端版</a:t>
          </a:r>
          <a:endParaRPr lang="zh-CN" altLang="en-US" dirty="0"/>
        </a:p>
      </dgm:t>
    </dgm:pt>
    <dgm:pt modelId="{910F96FF-B7E7-4636-9C1D-0DFD4BF4D244}" type="parTrans" cxnId="{68857242-F4A8-48D6-99F9-930FB8A08056}">
      <dgm:prSet/>
      <dgm:spPr/>
      <dgm:t>
        <a:bodyPr/>
        <a:lstStyle/>
        <a:p>
          <a:endParaRPr lang="zh-CN" altLang="en-US"/>
        </a:p>
      </dgm:t>
    </dgm:pt>
    <dgm:pt modelId="{5499F6DC-FE72-4B91-B5F0-0F0676484E81}" type="sibTrans" cxnId="{68857242-F4A8-48D6-99F9-930FB8A08056}">
      <dgm:prSet/>
      <dgm:spPr/>
      <dgm:t>
        <a:bodyPr/>
        <a:lstStyle/>
        <a:p>
          <a:endParaRPr lang="zh-CN" altLang="en-US"/>
        </a:p>
      </dgm:t>
    </dgm:pt>
    <dgm:pt modelId="{EC26C44C-2474-4839-9A71-F2E8797C6E54}">
      <dgm:prSet phldrT="[文本]"/>
      <dgm:spPr/>
      <dgm:t>
        <a:bodyPr/>
        <a:lstStyle/>
        <a:p>
          <a:r>
            <a:rPr lang="zh-CN" altLang="en-US" dirty="0" smtClean="0"/>
            <a:t>君弘百事通柜台版</a:t>
          </a:r>
          <a:endParaRPr lang="zh-CN" altLang="en-US" dirty="0"/>
        </a:p>
      </dgm:t>
    </dgm:pt>
    <dgm:pt modelId="{8AE8DCCC-BDD6-4027-A7F6-F676E70B7D91}" type="parTrans" cxnId="{7E3D5C32-C157-4C6E-BDA1-205774523AF0}">
      <dgm:prSet/>
      <dgm:spPr/>
      <dgm:t>
        <a:bodyPr/>
        <a:lstStyle/>
        <a:p>
          <a:endParaRPr lang="zh-CN" altLang="en-US"/>
        </a:p>
      </dgm:t>
    </dgm:pt>
    <dgm:pt modelId="{251B5E3A-EB93-4FC5-BB12-217C2577AC36}" type="sibTrans" cxnId="{7E3D5C32-C157-4C6E-BDA1-205774523AF0}">
      <dgm:prSet/>
      <dgm:spPr/>
      <dgm:t>
        <a:bodyPr/>
        <a:lstStyle/>
        <a:p>
          <a:endParaRPr lang="zh-CN" altLang="en-US"/>
        </a:p>
      </dgm:t>
    </dgm:pt>
    <dgm:pt modelId="{D682E1D5-5A2E-4219-A400-3013CEF35150}">
      <dgm:prSet/>
      <dgm:spPr/>
      <dgm:t>
        <a:bodyPr/>
        <a:lstStyle/>
        <a:p>
          <a:r>
            <a:rPr lang="zh-CN" altLang="en-US" dirty="0" smtClean="0"/>
            <a:t>君弘百事通网站版</a:t>
          </a:r>
          <a:endParaRPr lang="en-US" altLang="zh-CN" dirty="0" smtClean="0"/>
        </a:p>
      </dgm:t>
    </dgm:pt>
    <dgm:pt modelId="{620CE952-0638-4BA1-8427-D163FE98DC93}" type="parTrans" cxnId="{49210371-69BB-46E3-A668-A1CF9A4E2DA7}">
      <dgm:prSet/>
      <dgm:spPr/>
      <dgm:t>
        <a:bodyPr/>
        <a:lstStyle/>
        <a:p>
          <a:endParaRPr lang="zh-CN" altLang="en-US"/>
        </a:p>
      </dgm:t>
    </dgm:pt>
    <dgm:pt modelId="{5F9601C5-D22E-452E-8D4D-325763125228}" type="sibTrans" cxnId="{49210371-69BB-46E3-A668-A1CF9A4E2DA7}">
      <dgm:prSet/>
      <dgm:spPr/>
      <dgm:t>
        <a:bodyPr/>
        <a:lstStyle/>
        <a:p>
          <a:endParaRPr lang="zh-CN" altLang="en-US"/>
        </a:p>
      </dgm:t>
    </dgm:pt>
    <dgm:pt modelId="{5A6A59FF-5D25-44A6-8DA9-AB39C470EEE1}" type="pres">
      <dgm:prSet presAssocID="{B53FE785-1947-4529-8219-16698A0FEDD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914885F-6D53-4DC8-964B-AF03CC7D413A}" type="pres">
      <dgm:prSet presAssocID="{60B0B8E5-D348-4DD7-88CD-ECB7319A1FEB}" presName="root1" presStyleCnt="0"/>
      <dgm:spPr/>
    </dgm:pt>
    <dgm:pt modelId="{8AFBF2EB-9645-471D-899E-E953558A491D}" type="pres">
      <dgm:prSet presAssocID="{60B0B8E5-D348-4DD7-88CD-ECB7319A1FEB}" presName="LevelOneTextNode" presStyleLbl="node0" presStyleIdx="0" presStyleCnt="1" custLinFactX="-35547" custLinFactNeighborX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380AB9-E398-45F6-B858-0BB5F0556F41}" type="pres">
      <dgm:prSet presAssocID="{60B0B8E5-D348-4DD7-88CD-ECB7319A1FEB}" presName="level2hierChild" presStyleCnt="0"/>
      <dgm:spPr/>
    </dgm:pt>
    <dgm:pt modelId="{868E2FD3-FC6E-4AE1-B588-72F90F6D2CB9}" type="pres">
      <dgm:prSet presAssocID="{D86EDA1E-B896-4774-9E48-9B8E8E1EA818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76172443-F7C6-4059-9DFE-9D9063CAE271}" type="pres">
      <dgm:prSet presAssocID="{D86EDA1E-B896-4774-9E48-9B8E8E1EA818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C0510579-09AF-41F5-BEFF-7F6A5F183F3D}" type="pres">
      <dgm:prSet presAssocID="{094ACEB0-371D-4D44-9DB0-FA6F6B10D409}" presName="root2" presStyleCnt="0"/>
      <dgm:spPr/>
    </dgm:pt>
    <dgm:pt modelId="{F314917D-32DF-4963-8391-C49B0F1E4B84}" type="pres">
      <dgm:prSet presAssocID="{094ACEB0-371D-4D44-9DB0-FA6F6B10D409}" presName="LevelTwoTextNode" presStyleLbl="node2" presStyleIdx="0" presStyleCnt="4" custScaleX="140693" custLinFactY="36664" custLinFactNeighborX="33101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E03AA3-E44C-43E0-939E-3903C1B2AAF6}" type="pres">
      <dgm:prSet presAssocID="{094ACEB0-371D-4D44-9DB0-FA6F6B10D409}" presName="level3hierChild" presStyleCnt="0"/>
      <dgm:spPr/>
    </dgm:pt>
    <dgm:pt modelId="{A3D5EF03-257E-4C5A-BBEA-303A0E39B6AA}" type="pres">
      <dgm:prSet presAssocID="{910F96FF-B7E7-4636-9C1D-0DFD4BF4D244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7ED1A851-0D27-417B-8BB2-5BF18D4C7D4F}" type="pres">
      <dgm:prSet presAssocID="{910F96FF-B7E7-4636-9C1D-0DFD4BF4D244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AEE4CC5B-D99C-4620-9847-4CB884CBA007}" type="pres">
      <dgm:prSet presAssocID="{DD9F4F72-5EE5-42FC-B49D-E7A1051456AE}" presName="root2" presStyleCnt="0"/>
      <dgm:spPr/>
    </dgm:pt>
    <dgm:pt modelId="{981955F3-9671-44DB-AD47-C4EA6A91D715}" type="pres">
      <dgm:prSet presAssocID="{DD9F4F72-5EE5-42FC-B49D-E7A1051456AE}" presName="LevelTwoTextNode" presStyleLbl="node2" presStyleIdx="1" presStyleCnt="4" custScaleX="140693" custLinFactY="-29964" custLinFactNeighborX="33101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B43AB8-6ACA-4400-835B-FA9818EA94F8}" type="pres">
      <dgm:prSet presAssocID="{DD9F4F72-5EE5-42FC-B49D-E7A1051456AE}" presName="level3hierChild" presStyleCnt="0"/>
      <dgm:spPr/>
    </dgm:pt>
    <dgm:pt modelId="{9BC7DA1F-C106-484F-AAF1-D8614E3A4003}" type="pres">
      <dgm:prSet presAssocID="{620CE952-0638-4BA1-8427-D163FE98DC93}" presName="conn2-1" presStyleLbl="parChTrans1D2" presStyleIdx="2" presStyleCnt="4"/>
      <dgm:spPr/>
    </dgm:pt>
    <dgm:pt modelId="{6FAE3BB2-B383-407E-9987-837AFF04B13A}" type="pres">
      <dgm:prSet presAssocID="{620CE952-0638-4BA1-8427-D163FE98DC93}" presName="connTx" presStyleLbl="parChTrans1D2" presStyleIdx="2" presStyleCnt="4"/>
      <dgm:spPr/>
    </dgm:pt>
    <dgm:pt modelId="{447A3D44-A1B3-4607-81AD-CBEE373595B6}" type="pres">
      <dgm:prSet presAssocID="{D682E1D5-5A2E-4219-A400-3013CEF35150}" presName="root2" presStyleCnt="0"/>
      <dgm:spPr/>
    </dgm:pt>
    <dgm:pt modelId="{26D23704-56B2-4BA3-88F2-D6C598F9E701}" type="pres">
      <dgm:prSet presAssocID="{D682E1D5-5A2E-4219-A400-3013CEF35150}" presName="LevelTwoTextNode" presStyleLbl="node2" presStyleIdx="2" presStyleCnt="4" custScaleX="139805" custLinFactNeighborX="33392" custLinFactNeighborY="19312">
        <dgm:presLayoutVars>
          <dgm:chPref val="3"/>
        </dgm:presLayoutVars>
      </dgm:prSet>
      <dgm:spPr/>
    </dgm:pt>
    <dgm:pt modelId="{1C248479-0847-4FC5-B355-D5E698F0AAFF}" type="pres">
      <dgm:prSet presAssocID="{D682E1D5-5A2E-4219-A400-3013CEF35150}" presName="level3hierChild" presStyleCnt="0"/>
      <dgm:spPr/>
    </dgm:pt>
    <dgm:pt modelId="{4E43CDCC-BD5B-4246-911B-2408F7929859}" type="pres">
      <dgm:prSet presAssocID="{8AE8DCCC-BDD6-4027-A7F6-F676E70B7D91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2CB563B4-DBA0-4888-A29C-C1392B1CDCB6}" type="pres">
      <dgm:prSet presAssocID="{8AE8DCCC-BDD6-4027-A7F6-F676E70B7D91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A39C331F-9337-4CC0-9B10-45D2ECFDA788}" type="pres">
      <dgm:prSet presAssocID="{EC26C44C-2474-4839-9A71-F2E8797C6E54}" presName="root2" presStyleCnt="0"/>
      <dgm:spPr/>
    </dgm:pt>
    <dgm:pt modelId="{1274F5F5-A0FE-44AE-BF03-63230970DBFC}" type="pres">
      <dgm:prSet presAssocID="{EC26C44C-2474-4839-9A71-F2E8797C6E54}" presName="LevelTwoTextNode" presStyleLbl="node2" presStyleIdx="3" presStyleCnt="4" custScaleX="139803" custLinFactNeighborX="33860" custLinFactNeighborY="182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DE6B66-7BE1-4494-ACE3-194A8BCB1B56}" type="pres">
      <dgm:prSet presAssocID="{EC26C44C-2474-4839-9A71-F2E8797C6E54}" presName="level3hierChild" presStyleCnt="0"/>
      <dgm:spPr/>
    </dgm:pt>
  </dgm:ptLst>
  <dgm:cxnLst>
    <dgm:cxn modelId="{DA567FEB-A0D7-4576-B6D1-CE47A5FC8CEE}" type="presOf" srcId="{B53FE785-1947-4529-8219-16698A0FEDD7}" destId="{5A6A59FF-5D25-44A6-8DA9-AB39C470EEE1}" srcOrd="0" destOrd="0" presId="urn:microsoft.com/office/officeart/2008/layout/HorizontalMultiLevelHierarchy"/>
    <dgm:cxn modelId="{688D1F75-D776-477A-A509-C84632D58D51}" type="presOf" srcId="{910F96FF-B7E7-4636-9C1D-0DFD4BF4D244}" destId="{7ED1A851-0D27-417B-8BB2-5BF18D4C7D4F}" srcOrd="1" destOrd="0" presId="urn:microsoft.com/office/officeart/2008/layout/HorizontalMultiLevelHierarchy"/>
    <dgm:cxn modelId="{7E3D5C32-C157-4C6E-BDA1-205774523AF0}" srcId="{60B0B8E5-D348-4DD7-88CD-ECB7319A1FEB}" destId="{EC26C44C-2474-4839-9A71-F2E8797C6E54}" srcOrd="3" destOrd="0" parTransId="{8AE8DCCC-BDD6-4027-A7F6-F676E70B7D91}" sibTransId="{251B5E3A-EB93-4FC5-BB12-217C2577AC36}"/>
    <dgm:cxn modelId="{598C1E85-4AD6-4754-BE85-E7B45C5E1A28}" type="presOf" srcId="{8AE8DCCC-BDD6-4027-A7F6-F676E70B7D91}" destId="{4E43CDCC-BD5B-4246-911B-2408F7929859}" srcOrd="0" destOrd="0" presId="urn:microsoft.com/office/officeart/2008/layout/HorizontalMultiLevelHierarchy"/>
    <dgm:cxn modelId="{6352585A-8A04-47E7-B450-FD278AEB8901}" type="presOf" srcId="{D86EDA1E-B896-4774-9E48-9B8E8E1EA818}" destId="{868E2FD3-FC6E-4AE1-B588-72F90F6D2CB9}" srcOrd="0" destOrd="0" presId="urn:microsoft.com/office/officeart/2008/layout/HorizontalMultiLevelHierarchy"/>
    <dgm:cxn modelId="{31242E06-3075-456B-A08B-9AB05550C0E2}" type="presOf" srcId="{094ACEB0-371D-4D44-9DB0-FA6F6B10D409}" destId="{F314917D-32DF-4963-8391-C49B0F1E4B84}" srcOrd="0" destOrd="0" presId="urn:microsoft.com/office/officeart/2008/layout/HorizontalMultiLevelHierarchy"/>
    <dgm:cxn modelId="{A1DC5C56-59E0-4CEC-8BAA-3E6B8D38D5AE}" type="presOf" srcId="{DD9F4F72-5EE5-42FC-B49D-E7A1051456AE}" destId="{981955F3-9671-44DB-AD47-C4EA6A91D715}" srcOrd="0" destOrd="0" presId="urn:microsoft.com/office/officeart/2008/layout/HorizontalMultiLevelHierarchy"/>
    <dgm:cxn modelId="{68857242-F4A8-48D6-99F9-930FB8A08056}" srcId="{60B0B8E5-D348-4DD7-88CD-ECB7319A1FEB}" destId="{DD9F4F72-5EE5-42FC-B49D-E7A1051456AE}" srcOrd="1" destOrd="0" parTransId="{910F96FF-B7E7-4636-9C1D-0DFD4BF4D244}" sibTransId="{5499F6DC-FE72-4B91-B5F0-0F0676484E81}"/>
    <dgm:cxn modelId="{F93A39A9-100B-4F2B-956A-2577289BEABB}" type="presOf" srcId="{620CE952-0638-4BA1-8427-D163FE98DC93}" destId="{6FAE3BB2-B383-407E-9987-837AFF04B13A}" srcOrd="1" destOrd="0" presId="urn:microsoft.com/office/officeart/2008/layout/HorizontalMultiLevelHierarchy"/>
    <dgm:cxn modelId="{34160C1D-2497-41E2-B025-56B46A65C116}" type="presOf" srcId="{620CE952-0638-4BA1-8427-D163FE98DC93}" destId="{9BC7DA1F-C106-484F-AAF1-D8614E3A4003}" srcOrd="0" destOrd="0" presId="urn:microsoft.com/office/officeart/2008/layout/HorizontalMultiLevelHierarchy"/>
    <dgm:cxn modelId="{534E444F-3FAD-4863-A784-D3AD6DD72632}" type="presOf" srcId="{D682E1D5-5A2E-4219-A400-3013CEF35150}" destId="{26D23704-56B2-4BA3-88F2-D6C598F9E701}" srcOrd="0" destOrd="0" presId="urn:microsoft.com/office/officeart/2008/layout/HorizontalMultiLevelHierarchy"/>
    <dgm:cxn modelId="{3EE429A3-EDFC-4ADB-99A7-B892882C1D0E}" type="presOf" srcId="{D86EDA1E-B896-4774-9E48-9B8E8E1EA818}" destId="{76172443-F7C6-4059-9DFE-9D9063CAE271}" srcOrd="1" destOrd="0" presId="urn:microsoft.com/office/officeart/2008/layout/HorizontalMultiLevelHierarchy"/>
    <dgm:cxn modelId="{22DB2B98-09CC-441F-966A-283BF0B8601E}" srcId="{B53FE785-1947-4529-8219-16698A0FEDD7}" destId="{60B0B8E5-D348-4DD7-88CD-ECB7319A1FEB}" srcOrd="0" destOrd="0" parTransId="{77D789E6-8C80-48F0-97D4-63656D354E81}" sibTransId="{EC198E3C-70DF-4548-A51A-204C2258E77B}"/>
    <dgm:cxn modelId="{A8E94467-89B7-484A-9CCF-9B0DC062621B}" type="presOf" srcId="{EC26C44C-2474-4839-9A71-F2E8797C6E54}" destId="{1274F5F5-A0FE-44AE-BF03-63230970DBFC}" srcOrd="0" destOrd="0" presId="urn:microsoft.com/office/officeart/2008/layout/HorizontalMultiLevelHierarchy"/>
    <dgm:cxn modelId="{BF3778FA-BCE1-45CC-8E2C-E9E06A8110F1}" srcId="{60B0B8E5-D348-4DD7-88CD-ECB7319A1FEB}" destId="{094ACEB0-371D-4D44-9DB0-FA6F6B10D409}" srcOrd="0" destOrd="0" parTransId="{D86EDA1E-B896-4774-9E48-9B8E8E1EA818}" sibTransId="{53A3CC78-B634-41E0-9D6A-74A0D7554528}"/>
    <dgm:cxn modelId="{B6677065-0180-4E2D-A263-153A1E9EBE78}" type="presOf" srcId="{910F96FF-B7E7-4636-9C1D-0DFD4BF4D244}" destId="{A3D5EF03-257E-4C5A-BBEA-303A0E39B6AA}" srcOrd="0" destOrd="0" presId="urn:microsoft.com/office/officeart/2008/layout/HorizontalMultiLevelHierarchy"/>
    <dgm:cxn modelId="{85C35512-D88F-473E-BCC1-E0906DC9BDE7}" type="presOf" srcId="{8AE8DCCC-BDD6-4027-A7F6-F676E70B7D91}" destId="{2CB563B4-DBA0-4888-A29C-C1392B1CDCB6}" srcOrd="1" destOrd="0" presId="urn:microsoft.com/office/officeart/2008/layout/HorizontalMultiLevelHierarchy"/>
    <dgm:cxn modelId="{45A32714-A2B4-4224-8FE2-EE9D7936F2C7}" type="presOf" srcId="{60B0B8E5-D348-4DD7-88CD-ECB7319A1FEB}" destId="{8AFBF2EB-9645-471D-899E-E953558A491D}" srcOrd="0" destOrd="0" presId="urn:microsoft.com/office/officeart/2008/layout/HorizontalMultiLevelHierarchy"/>
    <dgm:cxn modelId="{49210371-69BB-46E3-A668-A1CF9A4E2DA7}" srcId="{60B0B8E5-D348-4DD7-88CD-ECB7319A1FEB}" destId="{D682E1D5-5A2E-4219-A400-3013CEF35150}" srcOrd="2" destOrd="0" parTransId="{620CE952-0638-4BA1-8427-D163FE98DC93}" sibTransId="{5F9601C5-D22E-452E-8D4D-325763125228}"/>
    <dgm:cxn modelId="{DDC57D95-E128-4484-8AB7-F9347953FDE6}" type="presParOf" srcId="{5A6A59FF-5D25-44A6-8DA9-AB39C470EEE1}" destId="{6914885F-6D53-4DC8-964B-AF03CC7D413A}" srcOrd="0" destOrd="0" presId="urn:microsoft.com/office/officeart/2008/layout/HorizontalMultiLevelHierarchy"/>
    <dgm:cxn modelId="{60A76890-913B-4472-9D7E-749CAD138E52}" type="presParOf" srcId="{6914885F-6D53-4DC8-964B-AF03CC7D413A}" destId="{8AFBF2EB-9645-471D-899E-E953558A491D}" srcOrd="0" destOrd="0" presId="urn:microsoft.com/office/officeart/2008/layout/HorizontalMultiLevelHierarchy"/>
    <dgm:cxn modelId="{DA0F250E-D4A4-4C6E-BF8F-6A241B855AFB}" type="presParOf" srcId="{6914885F-6D53-4DC8-964B-AF03CC7D413A}" destId="{1E380AB9-E398-45F6-B858-0BB5F0556F41}" srcOrd="1" destOrd="0" presId="urn:microsoft.com/office/officeart/2008/layout/HorizontalMultiLevelHierarchy"/>
    <dgm:cxn modelId="{EFCE756E-C07B-4405-A9EE-7E6B9CBDD80B}" type="presParOf" srcId="{1E380AB9-E398-45F6-B858-0BB5F0556F41}" destId="{868E2FD3-FC6E-4AE1-B588-72F90F6D2CB9}" srcOrd="0" destOrd="0" presId="urn:microsoft.com/office/officeart/2008/layout/HorizontalMultiLevelHierarchy"/>
    <dgm:cxn modelId="{9CC45225-3E61-49D8-B2C3-1FEA8F2A3A93}" type="presParOf" srcId="{868E2FD3-FC6E-4AE1-B588-72F90F6D2CB9}" destId="{76172443-F7C6-4059-9DFE-9D9063CAE271}" srcOrd="0" destOrd="0" presId="urn:microsoft.com/office/officeart/2008/layout/HorizontalMultiLevelHierarchy"/>
    <dgm:cxn modelId="{2B643BDF-A2D4-4388-BFA6-9982247D43FD}" type="presParOf" srcId="{1E380AB9-E398-45F6-B858-0BB5F0556F41}" destId="{C0510579-09AF-41F5-BEFF-7F6A5F183F3D}" srcOrd="1" destOrd="0" presId="urn:microsoft.com/office/officeart/2008/layout/HorizontalMultiLevelHierarchy"/>
    <dgm:cxn modelId="{E742691C-2C40-4F38-AC5B-9291BF98D209}" type="presParOf" srcId="{C0510579-09AF-41F5-BEFF-7F6A5F183F3D}" destId="{F314917D-32DF-4963-8391-C49B0F1E4B84}" srcOrd="0" destOrd="0" presId="urn:microsoft.com/office/officeart/2008/layout/HorizontalMultiLevelHierarchy"/>
    <dgm:cxn modelId="{CE28BF09-7B1B-4F63-9A4B-56D52212CAF8}" type="presParOf" srcId="{C0510579-09AF-41F5-BEFF-7F6A5F183F3D}" destId="{F4E03AA3-E44C-43E0-939E-3903C1B2AAF6}" srcOrd="1" destOrd="0" presId="urn:microsoft.com/office/officeart/2008/layout/HorizontalMultiLevelHierarchy"/>
    <dgm:cxn modelId="{DA5A889B-D57A-4D5C-8302-DC52118C1ABE}" type="presParOf" srcId="{1E380AB9-E398-45F6-B858-0BB5F0556F41}" destId="{A3D5EF03-257E-4C5A-BBEA-303A0E39B6AA}" srcOrd="2" destOrd="0" presId="urn:microsoft.com/office/officeart/2008/layout/HorizontalMultiLevelHierarchy"/>
    <dgm:cxn modelId="{2BD90590-EB56-4D11-9E15-667A61FBE319}" type="presParOf" srcId="{A3D5EF03-257E-4C5A-BBEA-303A0E39B6AA}" destId="{7ED1A851-0D27-417B-8BB2-5BF18D4C7D4F}" srcOrd="0" destOrd="0" presId="urn:microsoft.com/office/officeart/2008/layout/HorizontalMultiLevelHierarchy"/>
    <dgm:cxn modelId="{1E57F497-C031-4ACD-A0DC-EAA0137CF705}" type="presParOf" srcId="{1E380AB9-E398-45F6-B858-0BB5F0556F41}" destId="{AEE4CC5B-D99C-4620-9847-4CB884CBA007}" srcOrd="3" destOrd="0" presId="urn:microsoft.com/office/officeart/2008/layout/HorizontalMultiLevelHierarchy"/>
    <dgm:cxn modelId="{0AD135AA-704F-41C4-98BE-389600E3F200}" type="presParOf" srcId="{AEE4CC5B-D99C-4620-9847-4CB884CBA007}" destId="{981955F3-9671-44DB-AD47-C4EA6A91D715}" srcOrd="0" destOrd="0" presId="urn:microsoft.com/office/officeart/2008/layout/HorizontalMultiLevelHierarchy"/>
    <dgm:cxn modelId="{3F43A803-C668-46D7-A01F-E26B27516D2A}" type="presParOf" srcId="{AEE4CC5B-D99C-4620-9847-4CB884CBA007}" destId="{A9B43AB8-6ACA-4400-835B-FA9818EA94F8}" srcOrd="1" destOrd="0" presId="urn:microsoft.com/office/officeart/2008/layout/HorizontalMultiLevelHierarchy"/>
    <dgm:cxn modelId="{919A1D3C-B079-48F5-A886-459E7510EEEC}" type="presParOf" srcId="{1E380AB9-E398-45F6-B858-0BB5F0556F41}" destId="{9BC7DA1F-C106-484F-AAF1-D8614E3A4003}" srcOrd="4" destOrd="0" presId="urn:microsoft.com/office/officeart/2008/layout/HorizontalMultiLevelHierarchy"/>
    <dgm:cxn modelId="{F28A1D24-5A52-4BCA-8CA7-C56EBCB27983}" type="presParOf" srcId="{9BC7DA1F-C106-484F-AAF1-D8614E3A4003}" destId="{6FAE3BB2-B383-407E-9987-837AFF04B13A}" srcOrd="0" destOrd="0" presId="urn:microsoft.com/office/officeart/2008/layout/HorizontalMultiLevelHierarchy"/>
    <dgm:cxn modelId="{8C127138-4251-4223-A311-02C90E4E3232}" type="presParOf" srcId="{1E380AB9-E398-45F6-B858-0BB5F0556F41}" destId="{447A3D44-A1B3-4607-81AD-CBEE373595B6}" srcOrd="5" destOrd="0" presId="urn:microsoft.com/office/officeart/2008/layout/HorizontalMultiLevelHierarchy"/>
    <dgm:cxn modelId="{3F817951-CDC6-4B7F-8C37-63BAAC5C19D7}" type="presParOf" srcId="{447A3D44-A1B3-4607-81AD-CBEE373595B6}" destId="{26D23704-56B2-4BA3-88F2-D6C598F9E701}" srcOrd="0" destOrd="0" presId="urn:microsoft.com/office/officeart/2008/layout/HorizontalMultiLevelHierarchy"/>
    <dgm:cxn modelId="{AE60472F-07B7-45C5-8A27-9771B3A4DDEF}" type="presParOf" srcId="{447A3D44-A1B3-4607-81AD-CBEE373595B6}" destId="{1C248479-0847-4FC5-B355-D5E698F0AAFF}" srcOrd="1" destOrd="0" presId="urn:microsoft.com/office/officeart/2008/layout/HorizontalMultiLevelHierarchy"/>
    <dgm:cxn modelId="{C621356C-8617-4EE1-8937-9549705B224B}" type="presParOf" srcId="{1E380AB9-E398-45F6-B858-0BB5F0556F41}" destId="{4E43CDCC-BD5B-4246-911B-2408F7929859}" srcOrd="6" destOrd="0" presId="urn:microsoft.com/office/officeart/2008/layout/HorizontalMultiLevelHierarchy"/>
    <dgm:cxn modelId="{B1A6005C-CB84-4A1A-917A-141E25D67302}" type="presParOf" srcId="{4E43CDCC-BD5B-4246-911B-2408F7929859}" destId="{2CB563B4-DBA0-4888-A29C-C1392B1CDCB6}" srcOrd="0" destOrd="0" presId="urn:microsoft.com/office/officeart/2008/layout/HorizontalMultiLevelHierarchy"/>
    <dgm:cxn modelId="{11227F09-2D9A-4590-A052-57478B8AA0F6}" type="presParOf" srcId="{1E380AB9-E398-45F6-B858-0BB5F0556F41}" destId="{A39C331F-9337-4CC0-9B10-45D2ECFDA788}" srcOrd="7" destOrd="0" presId="urn:microsoft.com/office/officeart/2008/layout/HorizontalMultiLevelHierarchy"/>
    <dgm:cxn modelId="{B7EF2CF8-1F4F-465D-8CAB-AB27BF0E6615}" type="presParOf" srcId="{A39C331F-9337-4CC0-9B10-45D2ECFDA788}" destId="{1274F5F5-A0FE-44AE-BF03-63230970DBFC}" srcOrd="0" destOrd="0" presId="urn:microsoft.com/office/officeart/2008/layout/HorizontalMultiLevelHierarchy"/>
    <dgm:cxn modelId="{199D2D81-A069-49F2-9D06-929932CF54A4}" type="presParOf" srcId="{A39C331F-9337-4CC0-9B10-45D2ECFDA788}" destId="{05DE6B66-7BE1-4494-ACE3-194A8BCB1B5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6475FF-FF1C-4DE1-B479-12E2989FAD6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A5C82A6-FEB4-419E-8228-5668EFF0C085}">
      <dgm:prSet phldrT="[文本]"/>
      <dgm:spPr/>
      <dgm:t>
        <a:bodyPr/>
        <a:lstStyle/>
        <a:p>
          <a:r>
            <a:rPr lang="zh-CN" altLang="en-US" dirty="0" smtClean="0"/>
            <a:t>潜在客户开发</a:t>
          </a:r>
          <a:endParaRPr lang="zh-CN" altLang="en-US" dirty="0"/>
        </a:p>
      </dgm:t>
    </dgm:pt>
    <dgm:pt modelId="{1CE51540-312E-49C8-909A-ABB7335DCC51}" type="parTrans" cxnId="{D3B8C457-03B9-44C6-8C24-53A7068AB0EC}">
      <dgm:prSet/>
      <dgm:spPr/>
      <dgm:t>
        <a:bodyPr/>
        <a:lstStyle/>
        <a:p>
          <a:endParaRPr lang="zh-CN" altLang="en-US"/>
        </a:p>
      </dgm:t>
    </dgm:pt>
    <dgm:pt modelId="{9FCF3B12-4FA3-4EDF-B0C5-E352448890D0}" type="sibTrans" cxnId="{D3B8C457-03B9-44C6-8C24-53A7068AB0EC}">
      <dgm:prSet/>
      <dgm:spPr/>
      <dgm:t>
        <a:bodyPr/>
        <a:lstStyle/>
        <a:p>
          <a:endParaRPr lang="zh-CN" altLang="en-US"/>
        </a:p>
      </dgm:t>
    </dgm:pt>
    <dgm:pt modelId="{6FC9EDD1-5305-4B78-B91F-CB44320FC549}">
      <dgm:prSet phldrT="[文本]"/>
      <dgm:spPr/>
      <dgm:t>
        <a:bodyPr/>
        <a:lstStyle/>
        <a:p>
          <a:r>
            <a:rPr lang="zh-CN" altLang="en-US" dirty="0" smtClean="0"/>
            <a:t>引导开户</a:t>
          </a:r>
          <a:endParaRPr lang="zh-CN" altLang="en-US" dirty="0"/>
        </a:p>
      </dgm:t>
    </dgm:pt>
    <dgm:pt modelId="{B42A20E8-E73B-48E5-9BE0-B324FC6D926B}" type="parTrans" cxnId="{FD795745-DA67-4C26-8F25-5AD4D2EF030B}">
      <dgm:prSet/>
      <dgm:spPr/>
      <dgm:t>
        <a:bodyPr/>
        <a:lstStyle/>
        <a:p>
          <a:endParaRPr lang="zh-CN" altLang="en-US"/>
        </a:p>
      </dgm:t>
    </dgm:pt>
    <dgm:pt modelId="{BB43F5FC-A3D7-4AF1-BEA3-AD7B45CFCC88}" type="sibTrans" cxnId="{FD795745-DA67-4C26-8F25-5AD4D2EF030B}">
      <dgm:prSet/>
      <dgm:spPr/>
      <dgm:t>
        <a:bodyPr/>
        <a:lstStyle/>
        <a:p>
          <a:endParaRPr lang="zh-CN" altLang="en-US"/>
        </a:p>
      </dgm:t>
    </dgm:pt>
    <dgm:pt modelId="{D5F4CA8F-2B56-4DB5-9D9C-2E8F34EB2FE3}">
      <dgm:prSet phldrT="[文本]"/>
      <dgm:spPr/>
      <dgm:t>
        <a:bodyPr/>
        <a:lstStyle/>
        <a:p>
          <a:r>
            <a:rPr lang="zh-CN" altLang="en-US" dirty="0" smtClean="0"/>
            <a:t>开户成功</a:t>
          </a:r>
          <a:endParaRPr lang="zh-CN" altLang="en-US" dirty="0"/>
        </a:p>
      </dgm:t>
    </dgm:pt>
    <dgm:pt modelId="{A1B9976B-919E-462A-B585-DCDFB1B682D8}" type="parTrans" cxnId="{52A08253-EEB7-4EBD-99CF-9A2CA6F0E22C}">
      <dgm:prSet/>
      <dgm:spPr/>
      <dgm:t>
        <a:bodyPr/>
        <a:lstStyle/>
        <a:p>
          <a:endParaRPr lang="zh-CN" altLang="en-US"/>
        </a:p>
      </dgm:t>
    </dgm:pt>
    <dgm:pt modelId="{F4EAD44B-2D6B-4EF1-9B12-1B62AE323AA0}" type="sibTrans" cxnId="{52A08253-EEB7-4EBD-99CF-9A2CA6F0E22C}">
      <dgm:prSet/>
      <dgm:spPr/>
      <dgm:t>
        <a:bodyPr/>
        <a:lstStyle/>
        <a:p>
          <a:endParaRPr lang="zh-CN" altLang="en-US"/>
        </a:p>
      </dgm:t>
    </dgm:pt>
    <dgm:pt modelId="{C0422C77-470A-45A9-93EE-00ADF821C4E7}">
      <dgm:prSet phldrT="[文本]"/>
      <dgm:spPr/>
      <dgm:t>
        <a:bodyPr/>
        <a:lstStyle/>
        <a:p>
          <a:r>
            <a:rPr lang="zh-CN" altLang="en-US" dirty="0" smtClean="0"/>
            <a:t>客户服务</a:t>
          </a:r>
          <a:endParaRPr lang="zh-CN" altLang="en-US" dirty="0"/>
        </a:p>
      </dgm:t>
    </dgm:pt>
    <dgm:pt modelId="{914D44FD-41C1-44C0-88B5-CFF6EEDCE0F3}" type="parTrans" cxnId="{F9C729D1-AEE4-492A-A6F6-8E83328A6B26}">
      <dgm:prSet/>
      <dgm:spPr/>
      <dgm:t>
        <a:bodyPr/>
        <a:lstStyle/>
        <a:p>
          <a:endParaRPr lang="zh-CN" altLang="en-US"/>
        </a:p>
      </dgm:t>
    </dgm:pt>
    <dgm:pt modelId="{602627EE-5E7A-4F04-8FB1-D9C24D1AD496}" type="sibTrans" cxnId="{F9C729D1-AEE4-492A-A6F6-8E83328A6B26}">
      <dgm:prSet/>
      <dgm:spPr/>
      <dgm:t>
        <a:bodyPr/>
        <a:lstStyle/>
        <a:p>
          <a:endParaRPr lang="zh-CN" altLang="en-US"/>
        </a:p>
      </dgm:t>
    </dgm:pt>
    <dgm:pt modelId="{7D430350-D87B-43B8-A701-A59FE44B84A8}">
      <dgm:prSet phldrT="[文本]"/>
      <dgm:spPr/>
      <dgm:t>
        <a:bodyPr/>
        <a:lstStyle/>
        <a:p>
          <a:r>
            <a:rPr lang="zh-CN" altLang="en-US" dirty="0" smtClean="0"/>
            <a:t>客户挽留</a:t>
          </a:r>
          <a:endParaRPr lang="zh-CN" altLang="en-US" dirty="0"/>
        </a:p>
      </dgm:t>
    </dgm:pt>
    <dgm:pt modelId="{DDC64756-400E-4CAF-97C5-AA4A6282B102}" type="parTrans" cxnId="{9EB45AA7-909A-4B4C-9DD8-5C7C659982DB}">
      <dgm:prSet/>
      <dgm:spPr/>
      <dgm:t>
        <a:bodyPr/>
        <a:lstStyle/>
        <a:p>
          <a:endParaRPr lang="zh-CN" altLang="en-US"/>
        </a:p>
      </dgm:t>
    </dgm:pt>
    <dgm:pt modelId="{DEFE4725-F523-4E3B-8A69-F44182C3C903}" type="sibTrans" cxnId="{9EB45AA7-909A-4B4C-9DD8-5C7C659982DB}">
      <dgm:prSet/>
      <dgm:spPr/>
      <dgm:t>
        <a:bodyPr/>
        <a:lstStyle/>
        <a:p>
          <a:endParaRPr lang="zh-CN" altLang="en-US"/>
        </a:p>
      </dgm:t>
    </dgm:pt>
    <dgm:pt modelId="{866583F9-8FB6-4789-94A5-3BD9E392C9DB}" type="pres">
      <dgm:prSet presAssocID="{FC6475FF-FF1C-4DE1-B479-12E2989FAD64}" presName="Name0" presStyleCnt="0">
        <dgm:presLayoutVars>
          <dgm:dir/>
          <dgm:animLvl val="lvl"/>
          <dgm:resizeHandles val="exact"/>
        </dgm:presLayoutVars>
      </dgm:prSet>
      <dgm:spPr/>
    </dgm:pt>
    <dgm:pt modelId="{C00A4944-08BB-47F8-A54D-E03966142044}" type="pres">
      <dgm:prSet presAssocID="{1A5C82A6-FEB4-419E-8228-5668EFF0C085}" presName="parTxOnly" presStyleLbl="node1" presStyleIdx="0" presStyleCnt="5" custScaleX="1070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C74A4-2FB6-4100-8577-60153D539C75}" type="pres">
      <dgm:prSet presAssocID="{9FCF3B12-4FA3-4EDF-B0C5-E352448890D0}" presName="parTxOnlySpace" presStyleCnt="0"/>
      <dgm:spPr/>
    </dgm:pt>
    <dgm:pt modelId="{0F9EEF79-0583-45F8-B207-E154A7651282}" type="pres">
      <dgm:prSet presAssocID="{6FC9EDD1-5305-4B78-B91F-CB44320FC549}" presName="parTxOnly" presStyleLbl="node1" presStyleIdx="1" presStyleCnt="5" custScaleX="114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06E30C-08A6-442B-863B-3F98F44FF456}" type="pres">
      <dgm:prSet presAssocID="{BB43F5FC-A3D7-4AF1-BEA3-AD7B45CFCC88}" presName="parTxOnlySpace" presStyleCnt="0"/>
      <dgm:spPr/>
    </dgm:pt>
    <dgm:pt modelId="{30CDC2F3-9779-4B55-BE0C-B3DDB212C4E7}" type="pres">
      <dgm:prSet presAssocID="{D5F4CA8F-2B56-4DB5-9D9C-2E8F34EB2FE3}" presName="parTxOnly" presStyleLbl="node1" presStyleIdx="2" presStyleCnt="5" custScaleX="1088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34E173-7764-4C3A-8737-A241F2F294B6}" type="pres">
      <dgm:prSet presAssocID="{F4EAD44B-2D6B-4EF1-9B12-1B62AE323AA0}" presName="parTxOnlySpace" presStyleCnt="0"/>
      <dgm:spPr/>
    </dgm:pt>
    <dgm:pt modelId="{31D0C3B6-A226-446C-8862-9730B59D61A1}" type="pres">
      <dgm:prSet presAssocID="{C0422C77-470A-45A9-93EE-00ADF821C4E7}" presName="parTxOnly" presStyleLbl="node1" presStyleIdx="3" presStyleCnt="5" custScaleX="1116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F3F937-8386-4E49-8AED-73B9F1AAA41F}" type="pres">
      <dgm:prSet presAssocID="{602627EE-5E7A-4F04-8FB1-D9C24D1AD496}" presName="parTxOnlySpace" presStyleCnt="0"/>
      <dgm:spPr/>
    </dgm:pt>
    <dgm:pt modelId="{A88E774D-1B7B-4640-A459-5C24812652F5}" type="pres">
      <dgm:prSet presAssocID="{7D430350-D87B-43B8-A701-A59FE44B84A8}" presName="parTxOnly" presStyleLbl="node1" presStyleIdx="4" presStyleCnt="5" custScaleX="1162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F8CEB9D-24CB-4DDA-AE03-3B0C69C54062}" type="presOf" srcId="{1A5C82A6-FEB4-419E-8228-5668EFF0C085}" destId="{C00A4944-08BB-47F8-A54D-E03966142044}" srcOrd="0" destOrd="0" presId="urn:microsoft.com/office/officeart/2005/8/layout/chevron1"/>
    <dgm:cxn modelId="{56BD7D61-2C0A-4C06-B809-EE044CED2D35}" type="presOf" srcId="{6FC9EDD1-5305-4B78-B91F-CB44320FC549}" destId="{0F9EEF79-0583-45F8-B207-E154A7651282}" srcOrd="0" destOrd="0" presId="urn:microsoft.com/office/officeart/2005/8/layout/chevron1"/>
    <dgm:cxn modelId="{9EB45AA7-909A-4B4C-9DD8-5C7C659982DB}" srcId="{FC6475FF-FF1C-4DE1-B479-12E2989FAD64}" destId="{7D430350-D87B-43B8-A701-A59FE44B84A8}" srcOrd="4" destOrd="0" parTransId="{DDC64756-400E-4CAF-97C5-AA4A6282B102}" sibTransId="{DEFE4725-F523-4E3B-8A69-F44182C3C903}"/>
    <dgm:cxn modelId="{22C5B137-C372-4095-B617-C1359B303EF1}" type="presOf" srcId="{D5F4CA8F-2B56-4DB5-9D9C-2E8F34EB2FE3}" destId="{30CDC2F3-9779-4B55-BE0C-B3DDB212C4E7}" srcOrd="0" destOrd="0" presId="urn:microsoft.com/office/officeart/2005/8/layout/chevron1"/>
    <dgm:cxn modelId="{F9C729D1-AEE4-492A-A6F6-8E83328A6B26}" srcId="{FC6475FF-FF1C-4DE1-B479-12E2989FAD64}" destId="{C0422C77-470A-45A9-93EE-00ADF821C4E7}" srcOrd="3" destOrd="0" parTransId="{914D44FD-41C1-44C0-88B5-CFF6EEDCE0F3}" sibTransId="{602627EE-5E7A-4F04-8FB1-D9C24D1AD496}"/>
    <dgm:cxn modelId="{7ABF90AF-7823-4CBA-8270-34C17B9880D5}" type="presOf" srcId="{C0422C77-470A-45A9-93EE-00ADF821C4E7}" destId="{31D0C3B6-A226-446C-8862-9730B59D61A1}" srcOrd="0" destOrd="0" presId="urn:microsoft.com/office/officeart/2005/8/layout/chevron1"/>
    <dgm:cxn modelId="{52A08253-EEB7-4EBD-99CF-9A2CA6F0E22C}" srcId="{FC6475FF-FF1C-4DE1-B479-12E2989FAD64}" destId="{D5F4CA8F-2B56-4DB5-9D9C-2E8F34EB2FE3}" srcOrd="2" destOrd="0" parTransId="{A1B9976B-919E-462A-B585-DCDFB1B682D8}" sibTransId="{F4EAD44B-2D6B-4EF1-9B12-1B62AE323AA0}"/>
    <dgm:cxn modelId="{4317E214-9DD3-451B-B653-8BA3899D05BD}" type="presOf" srcId="{7D430350-D87B-43B8-A701-A59FE44B84A8}" destId="{A88E774D-1B7B-4640-A459-5C24812652F5}" srcOrd="0" destOrd="0" presId="urn:microsoft.com/office/officeart/2005/8/layout/chevron1"/>
    <dgm:cxn modelId="{263D3DD5-880C-4C0D-8DFB-F530F3563FBE}" type="presOf" srcId="{FC6475FF-FF1C-4DE1-B479-12E2989FAD64}" destId="{866583F9-8FB6-4789-94A5-3BD9E392C9DB}" srcOrd="0" destOrd="0" presId="urn:microsoft.com/office/officeart/2005/8/layout/chevron1"/>
    <dgm:cxn modelId="{FD795745-DA67-4C26-8F25-5AD4D2EF030B}" srcId="{FC6475FF-FF1C-4DE1-B479-12E2989FAD64}" destId="{6FC9EDD1-5305-4B78-B91F-CB44320FC549}" srcOrd="1" destOrd="0" parTransId="{B42A20E8-E73B-48E5-9BE0-B324FC6D926B}" sibTransId="{BB43F5FC-A3D7-4AF1-BEA3-AD7B45CFCC88}"/>
    <dgm:cxn modelId="{D3B8C457-03B9-44C6-8C24-53A7068AB0EC}" srcId="{FC6475FF-FF1C-4DE1-B479-12E2989FAD64}" destId="{1A5C82A6-FEB4-419E-8228-5668EFF0C085}" srcOrd="0" destOrd="0" parTransId="{1CE51540-312E-49C8-909A-ABB7335DCC51}" sibTransId="{9FCF3B12-4FA3-4EDF-B0C5-E352448890D0}"/>
    <dgm:cxn modelId="{ED9A2D0F-1DDF-4980-B142-66D1FB7B91E3}" type="presParOf" srcId="{866583F9-8FB6-4789-94A5-3BD9E392C9DB}" destId="{C00A4944-08BB-47F8-A54D-E03966142044}" srcOrd="0" destOrd="0" presId="urn:microsoft.com/office/officeart/2005/8/layout/chevron1"/>
    <dgm:cxn modelId="{17FC1021-01AC-4286-B67A-BDC9B340FDA7}" type="presParOf" srcId="{866583F9-8FB6-4789-94A5-3BD9E392C9DB}" destId="{D8CC74A4-2FB6-4100-8577-60153D539C75}" srcOrd="1" destOrd="0" presId="urn:microsoft.com/office/officeart/2005/8/layout/chevron1"/>
    <dgm:cxn modelId="{082B9231-4E53-48EF-BDFA-52C10F8672DE}" type="presParOf" srcId="{866583F9-8FB6-4789-94A5-3BD9E392C9DB}" destId="{0F9EEF79-0583-45F8-B207-E154A7651282}" srcOrd="2" destOrd="0" presId="urn:microsoft.com/office/officeart/2005/8/layout/chevron1"/>
    <dgm:cxn modelId="{71165673-DF29-492A-A046-D8F4DD006EF5}" type="presParOf" srcId="{866583F9-8FB6-4789-94A5-3BD9E392C9DB}" destId="{2906E30C-08A6-442B-863B-3F98F44FF456}" srcOrd="3" destOrd="0" presId="urn:microsoft.com/office/officeart/2005/8/layout/chevron1"/>
    <dgm:cxn modelId="{B6E0FFFE-3717-4B2F-BDC5-D40166A18AD2}" type="presParOf" srcId="{866583F9-8FB6-4789-94A5-3BD9E392C9DB}" destId="{30CDC2F3-9779-4B55-BE0C-B3DDB212C4E7}" srcOrd="4" destOrd="0" presId="urn:microsoft.com/office/officeart/2005/8/layout/chevron1"/>
    <dgm:cxn modelId="{22228D88-47C6-4E8C-AE5A-89B7ABA3981F}" type="presParOf" srcId="{866583F9-8FB6-4789-94A5-3BD9E392C9DB}" destId="{1334E173-7764-4C3A-8737-A241F2F294B6}" srcOrd="5" destOrd="0" presId="urn:microsoft.com/office/officeart/2005/8/layout/chevron1"/>
    <dgm:cxn modelId="{B0C0D66D-1F34-4729-B422-B413165446D1}" type="presParOf" srcId="{866583F9-8FB6-4789-94A5-3BD9E392C9DB}" destId="{31D0C3B6-A226-446C-8862-9730B59D61A1}" srcOrd="6" destOrd="0" presId="urn:microsoft.com/office/officeart/2005/8/layout/chevron1"/>
    <dgm:cxn modelId="{8DA1DC48-3734-4403-BACA-C5CC636F1DE5}" type="presParOf" srcId="{866583F9-8FB6-4789-94A5-3BD9E392C9DB}" destId="{9FF3F937-8386-4E49-8AED-73B9F1AAA41F}" srcOrd="7" destOrd="0" presId="urn:microsoft.com/office/officeart/2005/8/layout/chevron1"/>
    <dgm:cxn modelId="{537E1582-C1F9-4A41-A7D1-CAAE27170A96}" type="presParOf" srcId="{866583F9-8FB6-4789-94A5-3BD9E392C9DB}" destId="{A88E774D-1B7B-4640-A459-5C24812652F5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0CE47F-FB1A-4DF5-907B-D7CE7D78B84C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870CD1-1660-4860-BDCB-5D202C2EC301}">
      <dgm:prSet phldrT="[文本]"/>
      <dgm:spPr>
        <a:noFill/>
      </dgm:spPr>
      <dgm:t>
        <a:bodyPr/>
        <a:lstStyle/>
        <a:p>
          <a:pPr algn="ctr"/>
          <a:r>
            <a:rPr lang="zh-CN" altLang="en-US" b="1" dirty="0" smtClean="0">
              <a:solidFill>
                <a:srgbClr val="FF0000"/>
              </a:solidFill>
            </a:rPr>
            <a:t>君弘百事通</a:t>
          </a:r>
          <a:endParaRPr lang="zh-CN" altLang="en-US" b="1" dirty="0">
            <a:solidFill>
              <a:srgbClr val="FF0000"/>
            </a:solidFill>
          </a:endParaRPr>
        </a:p>
      </dgm:t>
    </dgm:pt>
    <dgm:pt modelId="{4610711E-03A1-4515-954F-5A15125961CF}" type="parTrans" cxnId="{0A624E6E-E4C5-4001-998F-E0C4C81F4FE4}">
      <dgm:prSet/>
      <dgm:spPr/>
      <dgm:t>
        <a:bodyPr/>
        <a:lstStyle/>
        <a:p>
          <a:endParaRPr lang="zh-CN" altLang="en-US"/>
        </a:p>
      </dgm:t>
    </dgm:pt>
    <dgm:pt modelId="{278F989B-D02C-4BB7-B277-2D96584EEDD4}" type="sibTrans" cxnId="{0A624E6E-E4C5-4001-998F-E0C4C81F4FE4}">
      <dgm:prSet/>
      <dgm:spPr/>
      <dgm:t>
        <a:bodyPr/>
        <a:lstStyle/>
        <a:p>
          <a:endParaRPr lang="zh-CN" altLang="en-US"/>
        </a:p>
      </dgm:t>
    </dgm:pt>
    <dgm:pt modelId="{000AC9F9-17B2-42F8-BE1A-DD9F7FD45A93}">
      <dgm:prSet phldrT="[文本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 smtClean="0"/>
            <a:t>开户直接</a:t>
          </a:r>
          <a:r>
            <a:rPr lang="zh-CN" altLang="en-US" dirty="0" smtClean="0"/>
            <a:t>挂钩营销人员服务和绩效</a:t>
          </a:r>
          <a:endParaRPr lang="zh-CN" altLang="en-US" dirty="0"/>
        </a:p>
      </dgm:t>
    </dgm:pt>
    <dgm:pt modelId="{7CCB9404-EF95-4081-AEAC-429C2C697E8A}" type="parTrans" cxnId="{C5048194-9EA2-4829-A839-A8A28B0D055E}">
      <dgm:prSet/>
      <dgm:spPr>
        <a:noFill/>
        <a:ln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ECD0D986-E06D-441B-A93B-35C78695F521}" type="sibTrans" cxnId="{C5048194-9EA2-4829-A839-A8A28B0D055E}">
      <dgm:prSet/>
      <dgm:spPr/>
      <dgm:t>
        <a:bodyPr/>
        <a:lstStyle/>
        <a:p>
          <a:endParaRPr lang="zh-CN" altLang="en-US"/>
        </a:p>
      </dgm:t>
    </dgm:pt>
    <dgm:pt modelId="{46CE532A-42EF-45D3-A247-7DEB4E3AEDD4}">
      <dgm:prSet phldrT="[文本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 smtClean="0"/>
            <a:t>通过客户全景视图熟悉客户</a:t>
          </a:r>
          <a:endParaRPr lang="zh-CN" altLang="en-US" dirty="0"/>
        </a:p>
      </dgm:t>
    </dgm:pt>
    <dgm:pt modelId="{C54A1CC2-AD32-490F-9528-1650884B6A46}" type="parTrans" cxnId="{4B75DB60-AB50-49AD-85DC-BC91808821D9}">
      <dgm:prSet/>
      <dgm:spPr>
        <a:noFill/>
        <a:ln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40217709-4E91-4FF9-A840-B281B023B4BE}" type="sibTrans" cxnId="{4B75DB60-AB50-49AD-85DC-BC91808821D9}">
      <dgm:prSet/>
      <dgm:spPr/>
      <dgm:t>
        <a:bodyPr/>
        <a:lstStyle/>
        <a:p>
          <a:endParaRPr lang="zh-CN" altLang="en-US"/>
        </a:p>
      </dgm:t>
    </dgm:pt>
    <dgm:pt modelId="{F4807D27-14D0-4446-BB57-9C20BD730CE5}">
      <dgm:prSet phldrT="[文本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 smtClean="0"/>
            <a:t>及时提醒</a:t>
          </a:r>
          <a:r>
            <a:rPr lang="zh-CN" altLang="en-US" dirty="0" smtClean="0"/>
            <a:t>、资讯推</a:t>
          </a:r>
          <a:r>
            <a:rPr lang="zh-CN" altLang="en-US" dirty="0" smtClean="0"/>
            <a:t>送、专属组合、产品匹配</a:t>
          </a:r>
          <a:endParaRPr lang="zh-CN" altLang="en-US" dirty="0"/>
        </a:p>
      </dgm:t>
    </dgm:pt>
    <dgm:pt modelId="{6CA3B610-2E7C-4B75-BDB6-BE85AD946F8D}" type="parTrans" cxnId="{C93BEDF5-118F-4B9F-9107-E96730ED1768}">
      <dgm:prSet/>
      <dgm:spPr>
        <a:noFill/>
        <a:ln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253FC35A-7DA5-4D38-A19D-74BE1CBCE3F1}" type="sibTrans" cxnId="{C93BEDF5-118F-4B9F-9107-E96730ED1768}">
      <dgm:prSet/>
      <dgm:spPr/>
      <dgm:t>
        <a:bodyPr/>
        <a:lstStyle/>
        <a:p>
          <a:endParaRPr lang="zh-CN" altLang="en-US"/>
        </a:p>
      </dgm:t>
    </dgm:pt>
    <dgm:pt modelId="{BF5B7AA6-06B7-4CD2-B0C7-B419C090258D}">
      <dgm:prSet phldrT="[文本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zh-CN" altLang="en-US" dirty="0" smtClean="0"/>
            <a:t>标准化的挽留流程，减少客户流失</a:t>
          </a:r>
          <a:endParaRPr lang="zh-CN" altLang="en-US" dirty="0"/>
        </a:p>
      </dgm:t>
    </dgm:pt>
    <dgm:pt modelId="{C0621E6F-560F-4236-BCEF-DE87A16EDE71}" type="parTrans" cxnId="{4F3E729A-FFD1-46A8-AF3B-5CAB2D61FBBE}">
      <dgm:prSet/>
      <dgm:spPr>
        <a:noFill/>
        <a:ln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090DD47D-A633-44D9-8E79-AABD6776FF3E}" type="sibTrans" cxnId="{4F3E729A-FFD1-46A8-AF3B-5CAB2D61FBBE}">
      <dgm:prSet/>
      <dgm:spPr/>
      <dgm:t>
        <a:bodyPr/>
        <a:lstStyle/>
        <a:p>
          <a:endParaRPr lang="zh-CN" altLang="en-US"/>
        </a:p>
      </dgm:t>
    </dgm:pt>
    <dgm:pt modelId="{46962E6A-DE74-4CBB-91AB-0350B8B339D4}">
      <dgm:prSet phldrT="[文本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dirty="0" smtClean="0"/>
            <a:t>IM</a:t>
          </a:r>
          <a:r>
            <a:rPr lang="zh-CN" altLang="en-US" dirty="0" smtClean="0"/>
            <a:t>主动服务，提高客户开发成功率</a:t>
          </a:r>
          <a:endParaRPr lang="zh-CN" altLang="en-US" dirty="0"/>
        </a:p>
      </dgm:t>
    </dgm:pt>
    <dgm:pt modelId="{1D1BF51C-2391-48A3-95BF-DF0D8A72061B}" type="sibTrans" cxnId="{8B505DF4-3C09-4D1C-9155-4C2E9524D738}">
      <dgm:prSet/>
      <dgm:spPr/>
      <dgm:t>
        <a:bodyPr/>
        <a:lstStyle/>
        <a:p>
          <a:endParaRPr lang="zh-CN" altLang="en-US"/>
        </a:p>
      </dgm:t>
    </dgm:pt>
    <dgm:pt modelId="{020C069C-5F0A-4C53-A89B-D43BB79CF34C}" type="parTrans" cxnId="{8B505DF4-3C09-4D1C-9155-4C2E9524D738}">
      <dgm:prSet/>
      <dgm:spPr>
        <a:noFill/>
        <a:ln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C11A8C6F-50E6-4821-B91C-685A5CACE61C}" type="pres">
      <dgm:prSet presAssocID="{580CE47F-FB1A-4DF5-907B-D7CE7D78B84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133DFB4-1F21-412F-B726-6C5CF645A5BC}" type="pres">
      <dgm:prSet presAssocID="{14870CD1-1660-4860-BDCB-5D202C2EC301}" presName="centerShape" presStyleLbl="node0" presStyleIdx="0" presStyleCnt="1" custScaleX="153185" custScaleY="72070"/>
      <dgm:spPr/>
      <dgm:t>
        <a:bodyPr/>
        <a:lstStyle/>
        <a:p>
          <a:endParaRPr lang="zh-CN" altLang="en-US"/>
        </a:p>
      </dgm:t>
    </dgm:pt>
    <dgm:pt modelId="{A7E97A67-894E-4522-9BB8-5023EE296845}" type="pres">
      <dgm:prSet presAssocID="{020C069C-5F0A-4C53-A89B-D43BB79CF34C}" presName="parTrans" presStyleLbl="bgSibTrans2D1" presStyleIdx="0" presStyleCnt="5" custScaleX="91619" custScaleY="57585" custLinFactY="3994" custLinFactNeighborX="-3388" custLinFactNeighborY="100000"/>
      <dgm:spPr/>
      <dgm:t>
        <a:bodyPr/>
        <a:lstStyle/>
        <a:p>
          <a:endParaRPr lang="zh-CN" altLang="en-US"/>
        </a:p>
      </dgm:t>
    </dgm:pt>
    <dgm:pt modelId="{04DF124A-A9BD-471B-9EB8-3716E6E6583E}" type="pres">
      <dgm:prSet presAssocID="{46962E6A-DE74-4CBB-91AB-0350B8B339D4}" presName="node" presStyleLbl="node1" presStyleIdx="0" presStyleCnt="5" custScaleX="85036" custScaleY="64861" custRadScaleRad="152811" custRadScaleInc="1055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50423-6D54-4BE8-BB6A-E805A3FC5986}" type="pres">
      <dgm:prSet presAssocID="{7CCB9404-EF95-4081-AEAC-429C2C697E8A}" presName="parTrans" presStyleLbl="bgSibTrans2D1" presStyleIdx="1" presStyleCnt="5" custScaleX="87555" custScaleY="47509" custLinFactNeighborX="-4205" custLinFactNeighborY="75697"/>
      <dgm:spPr/>
      <dgm:t>
        <a:bodyPr/>
        <a:lstStyle/>
        <a:p>
          <a:endParaRPr lang="zh-CN" altLang="en-US"/>
        </a:p>
      </dgm:t>
    </dgm:pt>
    <dgm:pt modelId="{A460B183-96B5-4DDD-AD5A-DA1203ABC473}" type="pres">
      <dgm:prSet presAssocID="{000AC9F9-17B2-42F8-BE1A-DD9F7FD45A93}" presName="node" presStyleLbl="node1" presStyleIdx="1" presStyleCnt="5" custScaleX="82922" custScaleY="63480" custRadScaleRad="110888" custRadScaleInc="372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FF9DEC-EA0A-4E7B-A700-FDC635BF6959}" type="pres">
      <dgm:prSet presAssocID="{C54A1CC2-AD32-490F-9528-1650884B6A46}" presName="parTrans" presStyleLbl="bgSibTrans2D1" presStyleIdx="2" presStyleCnt="5" custScaleX="86022" custScaleY="50031" custLinFactNeighborX="-4263" custLinFactNeighborY="71019"/>
      <dgm:spPr/>
      <dgm:t>
        <a:bodyPr/>
        <a:lstStyle/>
        <a:p>
          <a:endParaRPr lang="zh-CN" altLang="en-US"/>
        </a:p>
      </dgm:t>
    </dgm:pt>
    <dgm:pt modelId="{709A5A3B-C7BC-4876-9321-0599D4DC9082}" type="pres">
      <dgm:prSet presAssocID="{46CE532A-42EF-45D3-A247-7DEB4E3AEDD4}" presName="node" presStyleLbl="node1" presStyleIdx="2" presStyleCnt="5" custScaleX="70222" custScaleY="63680" custRadScaleRad="93032" custRadScaleInc="-279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1A36C-9F95-4760-BEFB-13A77981B050}" type="pres">
      <dgm:prSet presAssocID="{6CA3B610-2E7C-4B75-BDB6-BE85AD946F8D}" presName="parTrans" presStyleLbl="bgSibTrans2D1" presStyleIdx="3" presStyleCnt="5" custScaleX="87703" custScaleY="63433" custLinFactNeighborX="1536" custLinFactNeighborY="72484"/>
      <dgm:spPr/>
      <dgm:t>
        <a:bodyPr/>
        <a:lstStyle/>
        <a:p>
          <a:endParaRPr lang="zh-CN" altLang="en-US"/>
        </a:p>
      </dgm:t>
    </dgm:pt>
    <dgm:pt modelId="{EB1D3507-50A5-44D8-B8CA-A3E505F8F91D}" type="pres">
      <dgm:prSet presAssocID="{F4807D27-14D0-4446-BB57-9C20BD730CE5}" presName="node" presStyleLbl="node1" presStyleIdx="3" presStyleCnt="5" custScaleX="83894" custScaleY="64768" custRadScaleRad="109504" custRadScaleInc="-357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7D485-EEDA-45B6-B624-4D1298769A68}" type="pres">
      <dgm:prSet presAssocID="{C0621E6F-560F-4236-BCEF-DE87A16EDE71}" presName="parTrans" presStyleLbl="bgSibTrans2D1" presStyleIdx="4" presStyleCnt="5" custScaleX="96044" custScaleY="59744" custLinFactY="8647" custLinFactNeighborX="7121" custLinFactNeighborY="100000"/>
      <dgm:spPr/>
      <dgm:t>
        <a:bodyPr/>
        <a:lstStyle/>
        <a:p>
          <a:endParaRPr lang="zh-CN" altLang="en-US"/>
        </a:p>
      </dgm:t>
    </dgm:pt>
    <dgm:pt modelId="{1891D603-D49E-4507-85B0-A9460E6C32A8}" type="pres">
      <dgm:prSet presAssocID="{BF5B7AA6-06B7-4CD2-B0C7-B419C090258D}" presName="node" presStyleLbl="node1" presStyleIdx="4" presStyleCnt="5" custScaleX="65495" custScaleY="64746" custRadScaleRad="146434" custRadScaleInc="-1112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AC8BF6-9C52-44E3-81B1-B2A210FBEB88}" type="presOf" srcId="{BF5B7AA6-06B7-4CD2-B0C7-B419C090258D}" destId="{1891D603-D49E-4507-85B0-A9460E6C32A8}" srcOrd="0" destOrd="0" presId="urn:microsoft.com/office/officeart/2005/8/layout/radial4"/>
    <dgm:cxn modelId="{C5048194-9EA2-4829-A839-A8A28B0D055E}" srcId="{14870CD1-1660-4860-BDCB-5D202C2EC301}" destId="{000AC9F9-17B2-42F8-BE1A-DD9F7FD45A93}" srcOrd="1" destOrd="0" parTransId="{7CCB9404-EF95-4081-AEAC-429C2C697E8A}" sibTransId="{ECD0D986-E06D-441B-A93B-35C78695F521}"/>
    <dgm:cxn modelId="{98B549D7-3C82-4650-8C63-6FCAFEFA8542}" type="presOf" srcId="{6CA3B610-2E7C-4B75-BDB6-BE85AD946F8D}" destId="{1621A36C-9F95-4760-BEFB-13A77981B050}" srcOrd="0" destOrd="0" presId="urn:microsoft.com/office/officeart/2005/8/layout/radial4"/>
    <dgm:cxn modelId="{66293BDB-E3D2-4974-807E-2984294DFD9C}" type="presOf" srcId="{46CE532A-42EF-45D3-A247-7DEB4E3AEDD4}" destId="{709A5A3B-C7BC-4876-9321-0599D4DC9082}" srcOrd="0" destOrd="0" presId="urn:microsoft.com/office/officeart/2005/8/layout/radial4"/>
    <dgm:cxn modelId="{0A624E6E-E4C5-4001-998F-E0C4C81F4FE4}" srcId="{580CE47F-FB1A-4DF5-907B-D7CE7D78B84C}" destId="{14870CD1-1660-4860-BDCB-5D202C2EC301}" srcOrd="0" destOrd="0" parTransId="{4610711E-03A1-4515-954F-5A15125961CF}" sibTransId="{278F989B-D02C-4BB7-B277-2D96584EEDD4}"/>
    <dgm:cxn modelId="{8F059FA1-9FDC-490D-B33A-0540BAF53EC1}" type="presOf" srcId="{46962E6A-DE74-4CBB-91AB-0350B8B339D4}" destId="{04DF124A-A9BD-471B-9EB8-3716E6E6583E}" srcOrd="0" destOrd="0" presId="urn:microsoft.com/office/officeart/2005/8/layout/radial4"/>
    <dgm:cxn modelId="{817D2EA0-AE40-4F0E-82C9-05CED5381A0D}" type="presOf" srcId="{C0621E6F-560F-4236-BCEF-DE87A16EDE71}" destId="{31E7D485-EEDA-45B6-B624-4D1298769A68}" srcOrd="0" destOrd="0" presId="urn:microsoft.com/office/officeart/2005/8/layout/radial4"/>
    <dgm:cxn modelId="{4F3E729A-FFD1-46A8-AF3B-5CAB2D61FBBE}" srcId="{14870CD1-1660-4860-BDCB-5D202C2EC301}" destId="{BF5B7AA6-06B7-4CD2-B0C7-B419C090258D}" srcOrd="4" destOrd="0" parTransId="{C0621E6F-560F-4236-BCEF-DE87A16EDE71}" sibTransId="{090DD47D-A633-44D9-8E79-AABD6776FF3E}"/>
    <dgm:cxn modelId="{29B9FCC3-B5E5-449D-96DA-D14A6D01E987}" type="presOf" srcId="{000AC9F9-17B2-42F8-BE1A-DD9F7FD45A93}" destId="{A460B183-96B5-4DDD-AD5A-DA1203ABC473}" srcOrd="0" destOrd="0" presId="urn:microsoft.com/office/officeart/2005/8/layout/radial4"/>
    <dgm:cxn modelId="{4F825427-EFCE-41D0-861E-6EB29D781567}" type="presOf" srcId="{14870CD1-1660-4860-BDCB-5D202C2EC301}" destId="{B133DFB4-1F21-412F-B726-6C5CF645A5BC}" srcOrd="0" destOrd="0" presId="urn:microsoft.com/office/officeart/2005/8/layout/radial4"/>
    <dgm:cxn modelId="{A7B0B8CB-290A-41BB-A84E-F7BC11A4CAC8}" type="presOf" srcId="{7CCB9404-EF95-4081-AEAC-429C2C697E8A}" destId="{E9C50423-6D54-4BE8-BB6A-E805A3FC5986}" srcOrd="0" destOrd="0" presId="urn:microsoft.com/office/officeart/2005/8/layout/radial4"/>
    <dgm:cxn modelId="{AB6C1538-FBD5-4546-9EFC-DE66EA39678C}" type="presOf" srcId="{580CE47F-FB1A-4DF5-907B-D7CE7D78B84C}" destId="{C11A8C6F-50E6-4821-B91C-685A5CACE61C}" srcOrd="0" destOrd="0" presId="urn:microsoft.com/office/officeart/2005/8/layout/radial4"/>
    <dgm:cxn modelId="{8E9EA0A3-ECCB-4354-B920-97C5EBE32C9C}" type="presOf" srcId="{F4807D27-14D0-4446-BB57-9C20BD730CE5}" destId="{EB1D3507-50A5-44D8-B8CA-A3E505F8F91D}" srcOrd="0" destOrd="0" presId="urn:microsoft.com/office/officeart/2005/8/layout/radial4"/>
    <dgm:cxn modelId="{FDD143BE-0EF7-4303-A269-BD055D99A98E}" type="presOf" srcId="{C54A1CC2-AD32-490F-9528-1650884B6A46}" destId="{82FF9DEC-EA0A-4E7B-A700-FDC635BF6959}" srcOrd="0" destOrd="0" presId="urn:microsoft.com/office/officeart/2005/8/layout/radial4"/>
    <dgm:cxn modelId="{C93BEDF5-118F-4B9F-9107-E96730ED1768}" srcId="{14870CD1-1660-4860-BDCB-5D202C2EC301}" destId="{F4807D27-14D0-4446-BB57-9C20BD730CE5}" srcOrd="3" destOrd="0" parTransId="{6CA3B610-2E7C-4B75-BDB6-BE85AD946F8D}" sibTransId="{253FC35A-7DA5-4D38-A19D-74BE1CBCE3F1}"/>
    <dgm:cxn modelId="{996FD7D7-1D21-4DCB-826A-0409EEE7E9CD}" type="presOf" srcId="{020C069C-5F0A-4C53-A89B-D43BB79CF34C}" destId="{A7E97A67-894E-4522-9BB8-5023EE296845}" srcOrd="0" destOrd="0" presId="urn:microsoft.com/office/officeart/2005/8/layout/radial4"/>
    <dgm:cxn modelId="{8B505DF4-3C09-4D1C-9155-4C2E9524D738}" srcId="{14870CD1-1660-4860-BDCB-5D202C2EC301}" destId="{46962E6A-DE74-4CBB-91AB-0350B8B339D4}" srcOrd="0" destOrd="0" parTransId="{020C069C-5F0A-4C53-A89B-D43BB79CF34C}" sibTransId="{1D1BF51C-2391-48A3-95BF-DF0D8A72061B}"/>
    <dgm:cxn modelId="{4B75DB60-AB50-49AD-85DC-BC91808821D9}" srcId="{14870CD1-1660-4860-BDCB-5D202C2EC301}" destId="{46CE532A-42EF-45D3-A247-7DEB4E3AEDD4}" srcOrd="2" destOrd="0" parTransId="{C54A1CC2-AD32-490F-9528-1650884B6A46}" sibTransId="{40217709-4E91-4FF9-A840-B281B023B4BE}"/>
    <dgm:cxn modelId="{47D6C393-FD4E-481C-B3CF-897D7FE27396}" type="presParOf" srcId="{C11A8C6F-50E6-4821-B91C-685A5CACE61C}" destId="{B133DFB4-1F21-412F-B726-6C5CF645A5BC}" srcOrd="0" destOrd="0" presId="urn:microsoft.com/office/officeart/2005/8/layout/radial4"/>
    <dgm:cxn modelId="{FE341918-3084-498B-8DCB-C715064AF9B5}" type="presParOf" srcId="{C11A8C6F-50E6-4821-B91C-685A5CACE61C}" destId="{A7E97A67-894E-4522-9BB8-5023EE296845}" srcOrd="1" destOrd="0" presId="urn:microsoft.com/office/officeart/2005/8/layout/radial4"/>
    <dgm:cxn modelId="{93EB1E7C-4022-4CD7-8E42-77951D8295FC}" type="presParOf" srcId="{C11A8C6F-50E6-4821-B91C-685A5CACE61C}" destId="{04DF124A-A9BD-471B-9EB8-3716E6E6583E}" srcOrd="2" destOrd="0" presId="urn:microsoft.com/office/officeart/2005/8/layout/radial4"/>
    <dgm:cxn modelId="{CD83112C-1857-4993-8DC0-7692BD5C2B4F}" type="presParOf" srcId="{C11A8C6F-50E6-4821-B91C-685A5CACE61C}" destId="{E9C50423-6D54-4BE8-BB6A-E805A3FC5986}" srcOrd="3" destOrd="0" presId="urn:microsoft.com/office/officeart/2005/8/layout/radial4"/>
    <dgm:cxn modelId="{707AE8B4-DBAD-4028-8D03-A0F76DA05B79}" type="presParOf" srcId="{C11A8C6F-50E6-4821-B91C-685A5CACE61C}" destId="{A460B183-96B5-4DDD-AD5A-DA1203ABC473}" srcOrd="4" destOrd="0" presId="urn:microsoft.com/office/officeart/2005/8/layout/radial4"/>
    <dgm:cxn modelId="{499BD552-69A5-4FE3-8A06-8026D50A68C0}" type="presParOf" srcId="{C11A8C6F-50E6-4821-B91C-685A5CACE61C}" destId="{82FF9DEC-EA0A-4E7B-A700-FDC635BF6959}" srcOrd="5" destOrd="0" presId="urn:microsoft.com/office/officeart/2005/8/layout/radial4"/>
    <dgm:cxn modelId="{37E80E7B-2C52-464B-A0B9-10D7FF29DC2C}" type="presParOf" srcId="{C11A8C6F-50E6-4821-B91C-685A5CACE61C}" destId="{709A5A3B-C7BC-4876-9321-0599D4DC9082}" srcOrd="6" destOrd="0" presId="urn:microsoft.com/office/officeart/2005/8/layout/radial4"/>
    <dgm:cxn modelId="{B4636E91-19E6-4FA0-8D0C-D1DA53CD6F77}" type="presParOf" srcId="{C11A8C6F-50E6-4821-B91C-685A5CACE61C}" destId="{1621A36C-9F95-4760-BEFB-13A77981B050}" srcOrd="7" destOrd="0" presId="urn:microsoft.com/office/officeart/2005/8/layout/radial4"/>
    <dgm:cxn modelId="{FC666FA0-0B6E-4D37-BFDB-87E1B549F1EA}" type="presParOf" srcId="{C11A8C6F-50E6-4821-B91C-685A5CACE61C}" destId="{EB1D3507-50A5-44D8-B8CA-A3E505F8F91D}" srcOrd="8" destOrd="0" presId="urn:microsoft.com/office/officeart/2005/8/layout/radial4"/>
    <dgm:cxn modelId="{0061A993-1F5B-4E18-BB2D-70E3A768F0D4}" type="presParOf" srcId="{C11A8C6F-50E6-4821-B91C-685A5CACE61C}" destId="{31E7D485-EEDA-45B6-B624-4D1298769A68}" srcOrd="9" destOrd="0" presId="urn:microsoft.com/office/officeart/2005/8/layout/radial4"/>
    <dgm:cxn modelId="{4D4F7DCA-62C0-4192-ABBA-FF10E016CB06}" type="presParOf" srcId="{C11A8C6F-50E6-4821-B91C-685A5CACE61C}" destId="{1891D603-D49E-4507-85B0-A9460E6C32A8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C1C16-C7E7-4069-B491-E21F3F7CEB82}">
      <dsp:nvSpPr>
        <dsp:cNvPr id="0" name=""/>
        <dsp:cNvSpPr/>
      </dsp:nvSpPr>
      <dsp:spPr>
        <a:xfrm>
          <a:off x="1776293" y="597796"/>
          <a:ext cx="4111673" cy="4111673"/>
        </a:xfrm>
        <a:prstGeom prst="blockArc">
          <a:avLst>
            <a:gd name="adj1" fmla="val 10773210"/>
            <a:gd name="adj2" fmla="val 16667632"/>
            <a:gd name="adj3" fmla="val 463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12342B-E7ED-4B4A-A5BF-3D6DBF035E13}">
      <dsp:nvSpPr>
        <dsp:cNvPr id="0" name=""/>
        <dsp:cNvSpPr/>
      </dsp:nvSpPr>
      <dsp:spPr>
        <a:xfrm>
          <a:off x="1776239" y="634905"/>
          <a:ext cx="4111673" cy="4111673"/>
        </a:xfrm>
        <a:prstGeom prst="blockArc">
          <a:avLst>
            <a:gd name="adj1" fmla="val 4932275"/>
            <a:gd name="adj2" fmla="val 10836737"/>
            <a:gd name="adj3" fmla="val 463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514E6F-3002-450F-B42D-AE52B9D928DF}">
      <dsp:nvSpPr>
        <dsp:cNvPr id="0" name=""/>
        <dsp:cNvSpPr/>
      </dsp:nvSpPr>
      <dsp:spPr>
        <a:xfrm>
          <a:off x="2261070" y="627616"/>
          <a:ext cx="4111673" cy="4111673"/>
        </a:xfrm>
        <a:prstGeom prst="blockArc">
          <a:avLst>
            <a:gd name="adj1" fmla="val 21575751"/>
            <a:gd name="adj2" fmla="val 5764375"/>
            <a:gd name="adj3" fmla="val 463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B3FBA5-6BA2-4D36-9F6F-CD4ABCB14A0C}">
      <dsp:nvSpPr>
        <dsp:cNvPr id="0" name=""/>
        <dsp:cNvSpPr/>
      </dsp:nvSpPr>
      <dsp:spPr>
        <a:xfrm>
          <a:off x="2261037" y="605081"/>
          <a:ext cx="4111673" cy="4111673"/>
        </a:xfrm>
        <a:prstGeom prst="blockArc">
          <a:avLst>
            <a:gd name="adj1" fmla="val 15835681"/>
            <a:gd name="adj2" fmla="val 14330"/>
            <a:gd name="adj3" fmla="val 463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E63BC3-5A5A-4B67-AD55-DD61A09E0E8B}">
      <dsp:nvSpPr>
        <dsp:cNvPr id="0" name=""/>
        <dsp:cNvSpPr/>
      </dsp:nvSpPr>
      <dsp:spPr>
        <a:xfrm>
          <a:off x="3456386" y="2016225"/>
          <a:ext cx="1296139" cy="13119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客户</a:t>
          </a:r>
          <a:endParaRPr lang="zh-CN" altLang="en-US" sz="3200" kern="1200" dirty="0"/>
        </a:p>
      </dsp:txBody>
      <dsp:txXfrm>
        <a:off x="3646201" y="2208351"/>
        <a:ext cx="916509" cy="927665"/>
      </dsp:txXfrm>
    </dsp:sp>
    <dsp:sp modelId="{39F22364-CFE7-4BE6-ACDD-FF81AF1467ED}">
      <dsp:nvSpPr>
        <dsp:cNvPr id="0" name=""/>
        <dsp:cNvSpPr/>
      </dsp:nvSpPr>
      <dsp:spPr>
        <a:xfrm>
          <a:off x="3442291" y="1858"/>
          <a:ext cx="1324328" cy="132432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投资顾问</a:t>
          </a:r>
          <a:endParaRPr lang="zh-CN" altLang="en-US" sz="2400" kern="1200" dirty="0"/>
        </a:p>
      </dsp:txBody>
      <dsp:txXfrm>
        <a:off x="3636234" y="195801"/>
        <a:ext cx="936442" cy="936442"/>
      </dsp:txXfrm>
    </dsp:sp>
    <dsp:sp modelId="{0CA9221B-6FC4-4392-B00F-9FDC9B2BC12E}">
      <dsp:nvSpPr>
        <dsp:cNvPr id="0" name=""/>
        <dsp:cNvSpPr/>
      </dsp:nvSpPr>
      <dsp:spPr>
        <a:xfrm>
          <a:off x="5662854" y="2007124"/>
          <a:ext cx="1324328" cy="132432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营销人员</a:t>
          </a:r>
          <a:endParaRPr lang="zh-CN" altLang="en-US" sz="2400" kern="1200" dirty="0"/>
        </a:p>
      </dsp:txBody>
      <dsp:txXfrm>
        <a:off x="5856797" y="2201067"/>
        <a:ext cx="936442" cy="936442"/>
      </dsp:txXfrm>
    </dsp:sp>
    <dsp:sp modelId="{A2A2273E-0FF4-4769-8D27-1143718B7A4E}">
      <dsp:nvSpPr>
        <dsp:cNvPr id="0" name=""/>
        <dsp:cNvSpPr/>
      </dsp:nvSpPr>
      <dsp:spPr>
        <a:xfrm>
          <a:off x="3442291" y="4018180"/>
          <a:ext cx="1324328" cy="132432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中后台支持</a:t>
          </a:r>
          <a:endParaRPr lang="zh-CN" altLang="en-US" sz="2300" kern="1200" dirty="0"/>
        </a:p>
      </dsp:txBody>
      <dsp:txXfrm>
        <a:off x="3636234" y="4212123"/>
        <a:ext cx="936442" cy="936442"/>
      </dsp:txXfrm>
    </dsp:sp>
    <dsp:sp modelId="{4165B1B8-367F-4FBC-8152-08710C501A32}">
      <dsp:nvSpPr>
        <dsp:cNvPr id="0" name=""/>
        <dsp:cNvSpPr/>
      </dsp:nvSpPr>
      <dsp:spPr>
        <a:xfrm>
          <a:off x="1161866" y="2007118"/>
          <a:ext cx="1324328" cy="132432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管理人员</a:t>
          </a:r>
          <a:endParaRPr lang="zh-CN" altLang="en-US" sz="2400" kern="1200" dirty="0"/>
        </a:p>
      </dsp:txBody>
      <dsp:txXfrm>
        <a:off x="1355809" y="2201061"/>
        <a:ext cx="936442" cy="9364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0F2B7-805D-444D-8BCB-D3CF0B07B132}">
      <dsp:nvSpPr>
        <dsp:cNvPr id="0" name=""/>
        <dsp:cNvSpPr/>
      </dsp:nvSpPr>
      <dsp:spPr>
        <a:xfrm>
          <a:off x="1581347" y="771247"/>
          <a:ext cx="811536" cy="1081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505"/>
              </a:lnTo>
              <a:lnTo>
                <a:pt x="811536" y="934505"/>
              </a:lnTo>
              <a:lnTo>
                <a:pt x="811536" y="1081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33014-1049-4F47-BBC9-70BE909C8E72}">
      <dsp:nvSpPr>
        <dsp:cNvPr id="0" name=""/>
        <dsp:cNvSpPr/>
      </dsp:nvSpPr>
      <dsp:spPr>
        <a:xfrm>
          <a:off x="735267" y="771247"/>
          <a:ext cx="846079" cy="1081345"/>
        </a:xfrm>
        <a:custGeom>
          <a:avLst/>
          <a:gdLst/>
          <a:ahLst/>
          <a:cxnLst/>
          <a:rect l="0" t="0" r="0" b="0"/>
          <a:pathLst>
            <a:path>
              <a:moveTo>
                <a:pt x="846079" y="0"/>
              </a:moveTo>
              <a:lnTo>
                <a:pt x="846079" y="934505"/>
              </a:lnTo>
              <a:lnTo>
                <a:pt x="0" y="934505"/>
              </a:lnTo>
              <a:lnTo>
                <a:pt x="0" y="1081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05379-BAA3-483D-B2DA-5A91B1871179}">
      <dsp:nvSpPr>
        <dsp:cNvPr id="0" name=""/>
        <dsp:cNvSpPr/>
      </dsp:nvSpPr>
      <dsp:spPr>
        <a:xfrm>
          <a:off x="823155" y="72008"/>
          <a:ext cx="1516383" cy="699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君弘百事通</a:t>
          </a:r>
          <a:endParaRPr lang="zh-CN" altLang="en-US" sz="2100" kern="1200" dirty="0"/>
        </a:p>
      </dsp:txBody>
      <dsp:txXfrm>
        <a:off x="823155" y="72008"/>
        <a:ext cx="1516383" cy="699238"/>
      </dsp:txXfrm>
    </dsp:sp>
    <dsp:sp modelId="{FE2A69EE-E1C5-4808-ADE6-4C50955001E9}">
      <dsp:nvSpPr>
        <dsp:cNvPr id="0" name=""/>
        <dsp:cNvSpPr/>
      </dsp:nvSpPr>
      <dsp:spPr>
        <a:xfrm>
          <a:off x="36029" y="1852593"/>
          <a:ext cx="1398477" cy="699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万得金融资讯终端</a:t>
          </a:r>
          <a:endParaRPr lang="zh-CN" altLang="en-US" sz="2100" kern="1200" dirty="0"/>
        </a:p>
      </dsp:txBody>
      <dsp:txXfrm>
        <a:off x="36029" y="1852593"/>
        <a:ext cx="1398477" cy="699238"/>
      </dsp:txXfrm>
    </dsp:sp>
    <dsp:sp modelId="{D04C5123-BFBE-4881-98DA-09B19BCCCA87}">
      <dsp:nvSpPr>
        <dsp:cNvPr id="0" name=""/>
        <dsp:cNvSpPr/>
      </dsp:nvSpPr>
      <dsp:spPr>
        <a:xfrm>
          <a:off x="1693644" y="1852593"/>
          <a:ext cx="1398477" cy="6992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君弘百事通业务系统</a:t>
          </a:r>
          <a:endParaRPr lang="zh-CN" altLang="en-US" sz="2100" kern="1200" dirty="0"/>
        </a:p>
      </dsp:txBody>
      <dsp:txXfrm>
        <a:off x="1693644" y="1852593"/>
        <a:ext cx="1398477" cy="699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F321E-C389-4234-ADE1-151A4D0BDECA}">
      <dsp:nvSpPr>
        <dsp:cNvPr id="0" name=""/>
        <dsp:cNvSpPr/>
      </dsp:nvSpPr>
      <dsp:spPr>
        <a:xfrm>
          <a:off x="3399616" y="517238"/>
          <a:ext cx="765599" cy="460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915"/>
              </a:lnTo>
              <a:lnTo>
                <a:pt x="765599" y="318915"/>
              </a:lnTo>
              <a:lnTo>
                <a:pt x="765599" y="460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0DA40-3125-4001-B109-580E24E15F1E}">
      <dsp:nvSpPr>
        <dsp:cNvPr id="0" name=""/>
        <dsp:cNvSpPr/>
      </dsp:nvSpPr>
      <dsp:spPr>
        <a:xfrm>
          <a:off x="2539460" y="1629982"/>
          <a:ext cx="1878368" cy="1095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3669"/>
              </a:lnTo>
              <a:lnTo>
                <a:pt x="1878368" y="953669"/>
              </a:lnTo>
              <a:lnTo>
                <a:pt x="1878368" y="10950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C44B4-FEE9-465C-9C40-BCD388894EBD}">
      <dsp:nvSpPr>
        <dsp:cNvPr id="0" name=""/>
        <dsp:cNvSpPr/>
      </dsp:nvSpPr>
      <dsp:spPr>
        <a:xfrm>
          <a:off x="2493740" y="1629982"/>
          <a:ext cx="91440" cy="10950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53669"/>
              </a:lnTo>
              <a:lnTo>
                <a:pt x="91964" y="953669"/>
              </a:lnTo>
              <a:lnTo>
                <a:pt x="91964" y="10950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DBA4D-C138-4A17-AA75-1DA3EF3BFCC2}">
      <dsp:nvSpPr>
        <dsp:cNvPr id="0" name=""/>
        <dsp:cNvSpPr/>
      </dsp:nvSpPr>
      <dsp:spPr>
        <a:xfrm>
          <a:off x="697110" y="1629982"/>
          <a:ext cx="1842349" cy="1095056"/>
        </a:xfrm>
        <a:custGeom>
          <a:avLst/>
          <a:gdLst/>
          <a:ahLst/>
          <a:cxnLst/>
          <a:rect l="0" t="0" r="0" b="0"/>
          <a:pathLst>
            <a:path>
              <a:moveTo>
                <a:pt x="1842349" y="0"/>
              </a:moveTo>
              <a:lnTo>
                <a:pt x="1842349" y="953669"/>
              </a:lnTo>
              <a:lnTo>
                <a:pt x="0" y="953669"/>
              </a:lnTo>
              <a:lnTo>
                <a:pt x="0" y="10950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1FCED-F138-494C-AD40-3F3395D70D53}">
      <dsp:nvSpPr>
        <dsp:cNvPr id="0" name=""/>
        <dsp:cNvSpPr/>
      </dsp:nvSpPr>
      <dsp:spPr>
        <a:xfrm>
          <a:off x="2539460" y="517238"/>
          <a:ext cx="860156" cy="462774"/>
        </a:xfrm>
        <a:custGeom>
          <a:avLst/>
          <a:gdLst/>
          <a:ahLst/>
          <a:cxnLst/>
          <a:rect l="0" t="0" r="0" b="0"/>
          <a:pathLst>
            <a:path>
              <a:moveTo>
                <a:pt x="860156" y="0"/>
              </a:moveTo>
              <a:lnTo>
                <a:pt x="860156" y="321386"/>
              </a:lnTo>
              <a:lnTo>
                <a:pt x="0" y="321386"/>
              </a:lnTo>
              <a:lnTo>
                <a:pt x="0" y="462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2B185-AE83-425A-91B6-FE2F75FD28B6}">
      <dsp:nvSpPr>
        <dsp:cNvPr id="0" name=""/>
        <dsp:cNvSpPr/>
      </dsp:nvSpPr>
      <dsp:spPr>
        <a:xfrm>
          <a:off x="2504198" y="-60558"/>
          <a:ext cx="1790835" cy="577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EE348-B51D-42B7-A712-DAE63147C752}">
      <dsp:nvSpPr>
        <dsp:cNvPr id="0" name=""/>
        <dsp:cNvSpPr/>
      </dsp:nvSpPr>
      <dsp:spPr>
        <a:xfrm>
          <a:off x="2673778" y="100542"/>
          <a:ext cx="1790835" cy="577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君弘百事通</a:t>
          </a:r>
          <a:endParaRPr lang="zh-CN" altLang="en-US" sz="1600" kern="1200" dirty="0"/>
        </a:p>
      </dsp:txBody>
      <dsp:txXfrm>
        <a:off x="2690701" y="117465"/>
        <a:ext cx="1756989" cy="543951"/>
      </dsp:txXfrm>
    </dsp:sp>
    <dsp:sp modelId="{448477FC-8B79-4DBD-AD51-7AD6B15F4ABB}">
      <dsp:nvSpPr>
        <dsp:cNvPr id="0" name=""/>
        <dsp:cNvSpPr/>
      </dsp:nvSpPr>
      <dsp:spPr>
        <a:xfrm>
          <a:off x="1891396" y="980012"/>
          <a:ext cx="1296127" cy="649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3C8FF-6CF9-471C-B146-1533A2BE7B30}">
      <dsp:nvSpPr>
        <dsp:cNvPr id="0" name=""/>
        <dsp:cNvSpPr/>
      </dsp:nvSpPr>
      <dsp:spPr>
        <a:xfrm>
          <a:off x="2060976" y="1141113"/>
          <a:ext cx="1296127" cy="649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君弘百事通业务系统</a:t>
          </a:r>
          <a:endParaRPr lang="zh-CN" altLang="en-US" sz="1600" kern="1200" dirty="0"/>
        </a:p>
      </dsp:txBody>
      <dsp:txXfrm>
        <a:off x="2080013" y="1160150"/>
        <a:ext cx="1258053" cy="611895"/>
      </dsp:txXfrm>
    </dsp:sp>
    <dsp:sp modelId="{3C9F5BD8-083D-4AD4-B89A-E2B37745A3A6}">
      <dsp:nvSpPr>
        <dsp:cNvPr id="0" name=""/>
        <dsp:cNvSpPr/>
      </dsp:nvSpPr>
      <dsp:spPr>
        <a:xfrm>
          <a:off x="-63488" y="2725039"/>
          <a:ext cx="1521198" cy="788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49499-C21D-4021-BE3E-DF6823D86CEB}">
      <dsp:nvSpPr>
        <dsp:cNvPr id="0" name=""/>
        <dsp:cNvSpPr/>
      </dsp:nvSpPr>
      <dsp:spPr>
        <a:xfrm>
          <a:off x="106091" y="2886140"/>
          <a:ext cx="1521198" cy="788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产品中心</a:t>
          </a:r>
          <a:endParaRPr lang="zh-CN" altLang="en-US" sz="1600" kern="1200" dirty="0"/>
        </a:p>
      </dsp:txBody>
      <dsp:txXfrm>
        <a:off x="129171" y="2909220"/>
        <a:ext cx="1475038" cy="741845"/>
      </dsp:txXfrm>
    </dsp:sp>
    <dsp:sp modelId="{9387D3D0-3572-4D3B-BCF4-73ADCDDB56B4}">
      <dsp:nvSpPr>
        <dsp:cNvPr id="0" name=""/>
        <dsp:cNvSpPr/>
      </dsp:nvSpPr>
      <dsp:spPr>
        <a:xfrm>
          <a:off x="1825105" y="2725039"/>
          <a:ext cx="1521198" cy="788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FD4A8-296E-49CF-9792-777D6FD13FB6}">
      <dsp:nvSpPr>
        <dsp:cNvPr id="0" name=""/>
        <dsp:cNvSpPr/>
      </dsp:nvSpPr>
      <dsp:spPr>
        <a:xfrm>
          <a:off x="1994685" y="2886140"/>
          <a:ext cx="1521198" cy="788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统一通讯</a:t>
          </a:r>
          <a:endParaRPr lang="zh-CN" altLang="en-US" sz="1600" kern="1200" dirty="0"/>
        </a:p>
      </dsp:txBody>
      <dsp:txXfrm>
        <a:off x="2017765" y="2909220"/>
        <a:ext cx="1475038" cy="741845"/>
      </dsp:txXfrm>
    </dsp:sp>
    <dsp:sp modelId="{37857650-01A7-41A5-B2FD-A4FA16B8FEBD}">
      <dsp:nvSpPr>
        <dsp:cNvPr id="0" name=""/>
        <dsp:cNvSpPr/>
      </dsp:nvSpPr>
      <dsp:spPr>
        <a:xfrm>
          <a:off x="3657228" y="2725039"/>
          <a:ext cx="1521198" cy="788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E05EB-69D3-423F-94C8-EF3C15695954}">
      <dsp:nvSpPr>
        <dsp:cNvPr id="0" name=""/>
        <dsp:cNvSpPr/>
      </dsp:nvSpPr>
      <dsp:spPr>
        <a:xfrm>
          <a:off x="3826808" y="2886140"/>
          <a:ext cx="1521198" cy="788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资讯中心</a:t>
          </a:r>
          <a:endParaRPr lang="zh-CN" altLang="en-US" sz="1600" kern="1200" dirty="0"/>
        </a:p>
      </dsp:txBody>
      <dsp:txXfrm>
        <a:off x="3849888" y="2909220"/>
        <a:ext cx="1475038" cy="741845"/>
      </dsp:txXfrm>
    </dsp:sp>
    <dsp:sp modelId="{04011106-0765-42E3-B986-5C392A197D38}">
      <dsp:nvSpPr>
        <dsp:cNvPr id="0" name=""/>
        <dsp:cNvSpPr/>
      </dsp:nvSpPr>
      <dsp:spPr>
        <a:xfrm>
          <a:off x="3560260" y="977541"/>
          <a:ext cx="1209910" cy="6549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7CE8A-593D-40DA-91E8-1FFF2404C149}">
      <dsp:nvSpPr>
        <dsp:cNvPr id="0" name=""/>
        <dsp:cNvSpPr/>
      </dsp:nvSpPr>
      <dsp:spPr>
        <a:xfrm>
          <a:off x="3729840" y="1138642"/>
          <a:ext cx="1209910" cy="654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万得金融资讯平台</a:t>
          </a:r>
          <a:endParaRPr lang="zh-CN" altLang="en-US" sz="1600" kern="1200" dirty="0"/>
        </a:p>
      </dsp:txBody>
      <dsp:txXfrm>
        <a:off x="3749021" y="1157823"/>
        <a:ext cx="1171548" cy="616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3CDCC-BD5B-4246-911B-2408F7929859}">
      <dsp:nvSpPr>
        <dsp:cNvPr id="0" name=""/>
        <dsp:cNvSpPr/>
      </dsp:nvSpPr>
      <dsp:spPr>
        <a:xfrm>
          <a:off x="772160" y="2032000"/>
          <a:ext cx="2191454" cy="1588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5727" y="0"/>
              </a:lnTo>
              <a:lnTo>
                <a:pt x="1095727" y="1588757"/>
              </a:lnTo>
              <a:lnTo>
                <a:pt x="2191454" y="15887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800217" y="2758709"/>
        <a:ext cx="135338" cy="135338"/>
      </dsp:txXfrm>
    </dsp:sp>
    <dsp:sp modelId="{9BC7DA1F-C106-484F-AAF1-D8614E3A4003}">
      <dsp:nvSpPr>
        <dsp:cNvPr id="0" name=""/>
        <dsp:cNvSpPr/>
      </dsp:nvSpPr>
      <dsp:spPr>
        <a:xfrm>
          <a:off x="772160" y="2032000"/>
          <a:ext cx="2183439" cy="631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1719" y="0"/>
              </a:lnTo>
              <a:lnTo>
                <a:pt x="1091719" y="631719"/>
              </a:lnTo>
              <a:lnTo>
                <a:pt x="2183439" y="6317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807055" y="2291035"/>
        <a:ext cx="113649" cy="113649"/>
      </dsp:txXfrm>
    </dsp:sp>
    <dsp:sp modelId="{A3D5EF03-257E-4C5A-BBEA-303A0E39B6AA}">
      <dsp:nvSpPr>
        <dsp:cNvPr id="0" name=""/>
        <dsp:cNvSpPr/>
      </dsp:nvSpPr>
      <dsp:spPr>
        <a:xfrm>
          <a:off x="772160" y="545869"/>
          <a:ext cx="2168913" cy="1486130"/>
        </a:xfrm>
        <a:custGeom>
          <a:avLst/>
          <a:gdLst/>
          <a:ahLst/>
          <a:cxnLst/>
          <a:rect l="0" t="0" r="0" b="0"/>
          <a:pathLst>
            <a:path>
              <a:moveTo>
                <a:pt x="0" y="1486130"/>
              </a:moveTo>
              <a:lnTo>
                <a:pt x="1084456" y="1486130"/>
              </a:lnTo>
              <a:lnTo>
                <a:pt x="1084456" y="0"/>
              </a:lnTo>
              <a:lnTo>
                <a:pt x="216891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790886" y="1223204"/>
        <a:ext cx="131460" cy="131460"/>
      </dsp:txXfrm>
    </dsp:sp>
    <dsp:sp modelId="{868E2FD3-FC6E-4AE1-B588-72F90F6D2CB9}">
      <dsp:nvSpPr>
        <dsp:cNvPr id="0" name=""/>
        <dsp:cNvSpPr/>
      </dsp:nvSpPr>
      <dsp:spPr>
        <a:xfrm>
          <a:off x="772160" y="1639464"/>
          <a:ext cx="2168913" cy="392535"/>
        </a:xfrm>
        <a:custGeom>
          <a:avLst/>
          <a:gdLst/>
          <a:ahLst/>
          <a:cxnLst/>
          <a:rect l="0" t="0" r="0" b="0"/>
          <a:pathLst>
            <a:path>
              <a:moveTo>
                <a:pt x="0" y="392535"/>
              </a:moveTo>
              <a:lnTo>
                <a:pt x="1084456" y="392535"/>
              </a:lnTo>
              <a:lnTo>
                <a:pt x="1084456" y="0"/>
              </a:lnTo>
              <a:lnTo>
                <a:pt x="216891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801513" y="1780628"/>
        <a:ext cx="110207" cy="110207"/>
      </dsp:txXfrm>
    </dsp:sp>
    <dsp:sp modelId="{8AFBF2EB-9645-471D-899E-E953558A491D}">
      <dsp:nvSpPr>
        <dsp:cNvPr id="0" name=""/>
        <dsp:cNvSpPr/>
      </dsp:nvSpPr>
      <dsp:spPr>
        <a:xfrm rot="16200000">
          <a:off x="-1645920" y="1645920"/>
          <a:ext cx="4064000" cy="772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33655" tIns="33655" rIns="33655" bIns="3365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300" kern="1200" dirty="0" smtClean="0"/>
            <a:t>君弘百事通</a:t>
          </a:r>
          <a:endParaRPr lang="zh-CN" altLang="en-US" sz="5300" kern="1200" dirty="0"/>
        </a:p>
      </dsp:txBody>
      <dsp:txXfrm>
        <a:off x="-1645920" y="1645920"/>
        <a:ext cx="4064000" cy="772160"/>
      </dsp:txXfrm>
    </dsp:sp>
    <dsp:sp modelId="{F314917D-32DF-4963-8391-C49B0F1E4B84}">
      <dsp:nvSpPr>
        <dsp:cNvPr id="0" name=""/>
        <dsp:cNvSpPr/>
      </dsp:nvSpPr>
      <dsp:spPr>
        <a:xfrm>
          <a:off x="2941073" y="1253384"/>
          <a:ext cx="3563310" cy="772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君弘百事通移动版</a:t>
          </a:r>
          <a:endParaRPr lang="zh-CN" altLang="en-US" sz="2400" kern="1200" dirty="0"/>
        </a:p>
      </dsp:txBody>
      <dsp:txXfrm>
        <a:off x="2941073" y="1253384"/>
        <a:ext cx="3563310" cy="772160"/>
      </dsp:txXfrm>
    </dsp:sp>
    <dsp:sp modelId="{981955F3-9671-44DB-AD47-C4EA6A91D715}">
      <dsp:nvSpPr>
        <dsp:cNvPr id="0" name=""/>
        <dsp:cNvSpPr/>
      </dsp:nvSpPr>
      <dsp:spPr>
        <a:xfrm>
          <a:off x="2941073" y="159789"/>
          <a:ext cx="3563310" cy="772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君弘百事通终端版</a:t>
          </a:r>
          <a:endParaRPr lang="zh-CN" altLang="en-US" sz="2400" kern="1200" dirty="0"/>
        </a:p>
      </dsp:txBody>
      <dsp:txXfrm>
        <a:off x="2941073" y="159789"/>
        <a:ext cx="3563310" cy="772160"/>
      </dsp:txXfrm>
    </dsp:sp>
    <dsp:sp modelId="{26D23704-56B2-4BA3-88F2-D6C598F9E701}">
      <dsp:nvSpPr>
        <dsp:cNvPr id="0" name=""/>
        <dsp:cNvSpPr/>
      </dsp:nvSpPr>
      <dsp:spPr>
        <a:xfrm>
          <a:off x="2955599" y="2277639"/>
          <a:ext cx="3540819" cy="772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君弘百事通网站版</a:t>
          </a:r>
          <a:endParaRPr lang="en-US" altLang="zh-CN" sz="2400" kern="1200" dirty="0" smtClean="0"/>
        </a:p>
      </dsp:txBody>
      <dsp:txXfrm>
        <a:off x="2955599" y="2277639"/>
        <a:ext cx="3540819" cy="772160"/>
      </dsp:txXfrm>
    </dsp:sp>
    <dsp:sp modelId="{1274F5F5-A0FE-44AE-BF03-63230970DBFC}">
      <dsp:nvSpPr>
        <dsp:cNvPr id="0" name=""/>
        <dsp:cNvSpPr/>
      </dsp:nvSpPr>
      <dsp:spPr>
        <a:xfrm>
          <a:off x="2963614" y="3234677"/>
          <a:ext cx="3540769" cy="7721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君弘百事通柜台版</a:t>
          </a:r>
          <a:endParaRPr lang="zh-CN" altLang="en-US" sz="2400" kern="1200" dirty="0"/>
        </a:p>
      </dsp:txBody>
      <dsp:txXfrm>
        <a:off x="2963614" y="3234677"/>
        <a:ext cx="3540769" cy="772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A4944-08BB-47F8-A54D-E03966142044}">
      <dsp:nvSpPr>
        <dsp:cNvPr id="0" name=""/>
        <dsp:cNvSpPr/>
      </dsp:nvSpPr>
      <dsp:spPr>
        <a:xfrm>
          <a:off x="1984" y="2139441"/>
          <a:ext cx="1888794" cy="7054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潜在客户开发</a:t>
          </a:r>
          <a:endParaRPr lang="zh-CN" altLang="en-US" sz="2100" kern="1200" dirty="0"/>
        </a:p>
      </dsp:txBody>
      <dsp:txXfrm>
        <a:off x="354707" y="2139441"/>
        <a:ext cx="1183349" cy="705445"/>
      </dsp:txXfrm>
    </dsp:sp>
    <dsp:sp modelId="{0F9EEF79-0583-45F8-B207-E154A7651282}">
      <dsp:nvSpPr>
        <dsp:cNvPr id="0" name=""/>
        <dsp:cNvSpPr/>
      </dsp:nvSpPr>
      <dsp:spPr>
        <a:xfrm>
          <a:off x="1714417" y="2139441"/>
          <a:ext cx="2018243" cy="7054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引导开户</a:t>
          </a:r>
          <a:endParaRPr lang="zh-CN" altLang="en-US" sz="2100" kern="1200" dirty="0"/>
        </a:p>
      </dsp:txBody>
      <dsp:txXfrm>
        <a:off x="2067140" y="2139441"/>
        <a:ext cx="1312798" cy="705445"/>
      </dsp:txXfrm>
    </dsp:sp>
    <dsp:sp modelId="{30CDC2F3-9779-4B55-BE0C-B3DDB212C4E7}">
      <dsp:nvSpPr>
        <dsp:cNvPr id="0" name=""/>
        <dsp:cNvSpPr/>
      </dsp:nvSpPr>
      <dsp:spPr>
        <a:xfrm>
          <a:off x="3556299" y="2139441"/>
          <a:ext cx="1920363" cy="7054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开户成功</a:t>
          </a:r>
          <a:endParaRPr lang="zh-CN" altLang="en-US" sz="2100" kern="1200" dirty="0"/>
        </a:p>
      </dsp:txBody>
      <dsp:txXfrm>
        <a:off x="3909022" y="2139441"/>
        <a:ext cx="1214918" cy="705445"/>
      </dsp:txXfrm>
    </dsp:sp>
    <dsp:sp modelId="{31D0C3B6-A226-446C-8862-9730B59D61A1}">
      <dsp:nvSpPr>
        <dsp:cNvPr id="0" name=""/>
        <dsp:cNvSpPr/>
      </dsp:nvSpPr>
      <dsp:spPr>
        <a:xfrm>
          <a:off x="5300301" y="2139441"/>
          <a:ext cx="1968509" cy="7054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客户服务</a:t>
          </a:r>
          <a:endParaRPr lang="zh-CN" altLang="en-US" sz="2100" kern="1200" dirty="0"/>
        </a:p>
      </dsp:txBody>
      <dsp:txXfrm>
        <a:off x="5653024" y="2139441"/>
        <a:ext cx="1263064" cy="705445"/>
      </dsp:txXfrm>
    </dsp:sp>
    <dsp:sp modelId="{A88E774D-1B7B-4640-A459-5C24812652F5}">
      <dsp:nvSpPr>
        <dsp:cNvPr id="0" name=""/>
        <dsp:cNvSpPr/>
      </dsp:nvSpPr>
      <dsp:spPr>
        <a:xfrm>
          <a:off x="7092450" y="2139441"/>
          <a:ext cx="2049565" cy="70544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客户挽留</a:t>
          </a:r>
          <a:endParaRPr lang="zh-CN" altLang="en-US" sz="2100" kern="1200" dirty="0"/>
        </a:p>
      </dsp:txBody>
      <dsp:txXfrm>
        <a:off x="7445173" y="2139441"/>
        <a:ext cx="1344120" cy="7054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3DFB4-1F21-412F-B726-6C5CF645A5BC}">
      <dsp:nvSpPr>
        <dsp:cNvPr id="0" name=""/>
        <dsp:cNvSpPr/>
      </dsp:nvSpPr>
      <dsp:spPr>
        <a:xfrm>
          <a:off x="3073165" y="3104917"/>
          <a:ext cx="3191023" cy="1501302"/>
        </a:xfrm>
        <a:prstGeom prst="ellipse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b="1" kern="1200" dirty="0" smtClean="0">
              <a:solidFill>
                <a:srgbClr val="FF0000"/>
              </a:solidFill>
            </a:rPr>
            <a:t>君弘百事通</a:t>
          </a:r>
          <a:endParaRPr lang="zh-CN" altLang="en-US" sz="3400" b="1" kern="1200" dirty="0">
            <a:solidFill>
              <a:srgbClr val="FF0000"/>
            </a:solidFill>
          </a:endParaRPr>
        </a:p>
      </dsp:txBody>
      <dsp:txXfrm>
        <a:off x="3540479" y="3324778"/>
        <a:ext cx="2256395" cy="1061580"/>
      </dsp:txXfrm>
    </dsp:sp>
    <dsp:sp modelId="{A7E97A67-894E-4522-9BB8-5023EE296845}">
      <dsp:nvSpPr>
        <dsp:cNvPr id="0" name=""/>
        <dsp:cNvSpPr/>
      </dsp:nvSpPr>
      <dsp:spPr>
        <a:xfrm rot="13080506">
          <a:off x="646406" y="2478708"/>
          <a:ext cx="3145803" cy="341875"/>
        </a:xfrm>
        <a:prstGeom prst="leftArrow">
          <a:avLst>
            <a:gd name="adj1" fmla="val 60000"/>
            <a:gd name="adj2" fmla="val 50000"/>
          </a:avLst>
        </a:prstGeom>
        <a:noFill/>
        <a:ln>
          <a:solidFill>
            <a:srgbClr val="FF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4DF124A-A9BD-471B-9EB8-3716E6E6583E}">
      <dsp:nvSpPr>
        <dsp:cNvPr id="0" name=""/>
        <dsp:cNvSpPr/>
      </dsp:nvSpPr>
      <dsp:spPr>
        <a:xfrm>
          <a:off x="141532" y="461657"/>
          <a:ext cx="1682829" cy="1026859"/>
        </a:xfrm>
        <a:prstGeom prst="roundRect">
          <a:avLst>
            <a:gd name="adj" fmla="val 10000"/>
          </a:avLst>
        </a:prstGeom>
        <a:noFill/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IM</a:t>
          </a:r>
          <a:r>
            <a:rPr lang="zh-CN" altLang="en-US" sz="1700" kern="1200" dirty="0" smtClean="0"/>
            <a:t>主动服务，提高客户开发成功率</a:t>
          </a:r>
          <a:endParaRPr lang="zh-CN" altLang="en-US" sz="1700" kern="1200" dirty="0"/>
        </a:p>
      </dsp:txBody>
      <dsp:txXfrm>
        <a:off x="171608" y="491733"/>
        <a:ext cx="1622677" cy="966707"/>
      </dsp:txXfrm>
    </dsp:sp>
    <dsp:sp modelId="{E9C50423-6D54-4BE8-BB6A-E805A3FC5986}">
      <dsp:nvSpPr>
        <dsp:cNvPr id="0" name=""/>
        <dsp:cNvSpPr/>
      </dsp:nvSpPr>
      <dsp:spPr>
        <a:xfrm rot="14304514">
          <a:off x="2365808" y="2298012"/>
          <a:ext cx="2108151" cy="282055"/>
        </a:xfrm>
        <a:prstGeom prst="leftArrow">
          <a:avLst>
            <a:gd name="adj1" fmla="val 60000"/>
            <a:gd name="adj2" fmla="val 50000"/>
          </a:avLst>
        </a:prstGeom>
        <a:noFill/>
        <a:ln>
          <a:solidFill>
            <a:srgbClr val="FF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460B183-96B5-4DDD-AD5A-DA1203ABC473}">
      <dsp:nvSpPr>
        <dsp:cNvPr id="0" name=""/>
        <dsp:cNvSpPr/>
      </dsp:nvSpPr>
      <dsp:spPr>
        <a:xfrm>
          <a:off x="2069960" y="461648"/>
          <a:ext cx="1640994" cy="1004995"/>
        </a:xfrm>
        <a:prstGeom prst="roundRect">
          <a:avLst>
            <a:gd name="adj" fmla="val 10000"/>
          </a:avLst>
        </a:prstGeom>
        <a:noFill/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开户直接</a:t>
          </a:r>
          <a:r>
            <a:rPr lang="zh-CN" altLang="en-US" sz="1700" kern="1200" dirty="0" smtClean="0"/>
            <a:t>挂钩营销人员服务和绩效</a:t>
          </a:r>
          <a:endParaRPr lang="zh-CN" altLang="en-US" sz="1700" kern="1200" dirty="0"/>
        </a:p>
      </dsp:txBody>
      <dsp:txXfrm>
        <a:off x="2099395" y="491083"/>
        <a:ext cx="1582124" cy="946125"/>
      </dsp:txXfrm>
    </dsp:sp>
    <dsp:sp modelId="{82FF9DEC-EA0A-4E7B-A700-FDC635BF6959}">
      <dsp:nvSpPr>
        <dsp:cNvPr id="0" name=""/>
        <dsp:cNvSpPr/>
      </dsp:nvSpPr>
      <dsp:spPr>
        <a:xfrm rot="16139736">
          <a:off x="3699259" y="2271999"/>
          <a:ext cx="1704766" cy="297028"/>
        </a:xfrm>
        <a:prstGeom prst="leftArrow">
          <a:avLst>
            <a:gd name="adj1" fmla="val 60000"/>
            <a:gd name="adj2" fmla="val 50000"/>
          </a:avLst>
        </a:prstGeom>
        <a:noFill/>
        <a:ln>
          <a:solidFill>
            <a:srgbClr val="FF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09A5A3B-C7BC-4876-9321-0599D4DC9082}">
      <dsp:nvSpPr>
        <dsp:cNvPr id="0" name=""/>
        <dsp:cNvSpPr/>
      </dsp:nvSpPr>
      <dsp:spPr>
        <a:xfrm>
          <a:off x="3923923" y="504063"/>
          <a:ext cx="1389666" cy="1008162"/>
        </a:xfrm>
        <a:prstGeom prst="roundRect">
          <a:avLst>
            <a:gd name="adj" fmla="val 10000"/>
          </a:avLst>
        </a:prstGeom>
        <a:noFill/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通过客户全景视图熟悉客户</a:t>
          </a:r>
          <a:endParaRPr lang="zh-CN" altLang="en-US" sz="1700" kern="1200" dirty="0"/>
        </a:p>
      </dsp:txBody>
      <dsp:txXfrm>
        <a:off x="3953451" y="533591"/>
        <a:ext cx="1330610" cy="949106"/>
      </dsp:txXfrm>
    </dsp:sp>
    <dsp:sp modelId="{1621A36C-9F95-4760-BEFB-13A77981B050}">
      <dsp:nvSpPr>
        <dsp:cNvPr id="0" name=""/>
        <dsp:cNvSpPr/>
      </dsp:nvSpPr>
      <dsp:spPr>
        <a:xfrm rot="18127584">
          <a:off x="4822076" y="2259977"/>
          <a:ext cx="2073675" cy="376594"/>
        </a:xfrm>
        <a:prstGeom prst="leftArrow">
          <a:avLst>
            <a:gd name="adj1" fmla="val 60000"/>
            <a:gd name="adj2" fmla="val 50000"/>
          </a:avLst>
        </a:prstGeom>
        <a:noFill/>
        <a:ln>
          <a:solidFill>
            <a:srgbClr val="FF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B1D3507-50A5-44D8-B8CA-A3E505F8F91D}">
      <dsp:nvSpPr>
        <dsp:cNvPr id="0" name=""/>
        <dsp:cNvSpPr/>
      </dsp:nvSpPr>
      <dsp:spPr>
        <a:xfrm>
          <a:off x="5621170" y="504061"/>
          <a:ext cx="1660230" cy="1025387"/>
        </a:xfrm>
        <a:prstGeom prst="roundRect">
          <a:avLst>
            <a:gd name="adj" fmla="val 10000"/>
          </a:avLst>
        </a:prstGeom>
        <a:noFill/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及时提醒</a:t>
          </a:r>
          <a:r>
            <a:rPr lang="zh-CN" altLang="en-US" sz="1700" kern="1200" dirty="0" smtClean="0"/>
            <a:t>、资讯推</a:t>
          </a:r>
          <a:r>
            <a:rPr lang="zh-CN" altLang="en-US" sz="1700" kern="1200" dirty="0" smtClean="0"/>
            <a:t>送、专属组合、产品匹配</a:t>
          </a:r>
          <a:endParaRPr lang="zh-CN" altLang="en-US" sz="1700" kern="1200" dirty="0"/>
        </a:p>
      </dsp:txBody>
      <dsp:txXfrm>
        <a:off x="5651203" y="534094"/>
        <a:ext cx="1600164" cy="965321"/>
      </dsp:txXfrm>
    </dsp:sp>
    <dsp:sp modelId="{31E7D485-EEDA-45B6-B624-4D1298769A68}">
      <dsp:nvSpPr>
        <dsp:cNvPr id="0" name=""/>
        <dsp:cNvSpPr/>
      </dsp:nvSpPr>
      <dsp:spPr>
        <a:xfrm rot="19197475">
          <a:off x="5508119" y="2492523"/>
          <a:ext cx="3144431" cy="354693"/>
        </a:xfrm>
        <a:prstGeom prst="leftArrow">
          <a:avLst>
            <a:gd name="adj1" fmla="val 60000"/>
            <a:gd name="adj2" fmla="val 50000"/>
          </a:avLst>
        </a:prstGeom>
        <a:noFill/>
        <a:ln>
          <a:solidFill>
            <a:srgbClr val="FF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91D603-D49E-4507-85B0-A9460E6C32A8}">
      <dsp:nvSpPr>
        <dsp:cNvPr id="0" name=""/>
        <dsp:cNvSpPr/>
      </dsp:nvSpPr>
      <dsp:spPr>
        <a:xfrm>
          <a:off x="7452359" y="459178"/>
          <a:ext cx="1296120" cy="1025038"/>
        </a:xfrm>
        <a:prstGeom prst="roundRect">
          <a:avLst>
            <a:gd name="adj" fmla="val 10000"/>
          </a:avLst>
        </a:prstGeom>
        <a:noFill/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标准化的挽留流程，减少客户流失</a:t>
          </a:r>
          <a:endParaRPr lang="zh-CN" altLang="en-US" sz="1700" kern="1200" dirty="0"/>
        </a:p>
      </dsp:txBody>
      <dsp:txXfrm>
        <a:off x="7482381" y="489200"/>
        <a:ext cx="1236076" cy="964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3A1BE9-E285-4B71-8310-2483678ABD2A}" type="datetimeFigureOut">
              <a:rPr lang="zh-CN" altLang="en-US"/>
              <a:pPr>
                <a:defRPr/>
              </a:pPr>
              <a:t>2012/8/4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CCF1AAB-8C60-49F3-BEBE-4A4E8759A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215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00D636B-2117-4C67-BC37-CAD1C769B451}" type="slidenum">
              <a:rPr lang="zh-CN" alt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~1\AppData\Local\Temp\Rar$DI00.605\君弘PP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G:\公司logo\a-10-1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3375"/>
            <a:ext cx="2514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14546" y="1928803"/>
            <a:ext cx="6000792" cy="1214446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3108" y="33575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B910C2D-F064-4F98-814D-A01D3B47C915}" type="datetimeFigureOut">
              <a:rPr lang="zh-CN" altLang="en-US"/>
              <a:pPr>
                <a:defRPr/>
              </a:pPr>
              <a:t>2012/8/4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62779C9-0E69-4968-BC23-3BF28C2719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0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~1\AppData\Local\Temp\Rar$DI02.985\君弘PPT (1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B7E4009-6810-4827-B42B-E60673606984}" type="datetimeFigureOut">
              <a:rPr lang="zh-CN" altLang="en-US"/>
              <a:pPr>
                <a:defRPr/>
              </a:pPr>
              <a:t>2012/8/4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BF930DF-F510-4107-BF5B-E97077F727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94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04" y="274638"/>
            <a:ext cx="7115196" cy="725470"/>
          </a:xfr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黑体" pitchFamily="49" charset="-122"/>
                <a:ea typeface="黑体" pitchFamily="49" charset="-122"/>
              </a:defRPr>
            </a:lvl1pPr>
            <a:lvl2pPr>
              <a:defRPr sz="2000">
                <a:latin typeface="黑体" pitchFamily="49" charset="-122"/>
                <a:ea typeface="黑体" pitchFamily="49" charset="-122"/>
              </a:defRPr>
            </a:lvl2pPr>
            <a:lvl3pPr>
              <a:defRPr sz="1800"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F96ECC4-7F76-4964-9859-6A0BDB13BE9A}" type="datetimeFigureOut">
              <a:rPr lang="zh-CN" altLang="en-US"/>
              <a:pPr>
                <a:defRPr/>
              </a:pPr>
              <a:t>2012/8/4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GUOTAIJUNAN Securities Co.,Ltd. All Right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D2359E2-D201-491F-A5FE-EB766CA53E4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24345D8-0061-483F-BFA0-E0EC671235B4}" type="datetimeFigureOut">
              <a:rPr lang="zh-CN" altLang="en-US"/>
              <a:pPr>
                <a:defRPr/>
              </a:pPr>
              <a:t>2012/8/4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27F542F-A187-4F77-8318-719FDBC47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1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571604" y="274638"/>
            <a:ext cx="7115196" cy="725470"/>
          </a:xfr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22241CF-26A1-460F-9727-DDB32883D163}" type="datetimeFigureOut">
              <a:rPr lang="zh-CN" altLang="en-US"/>
              <a:pPr>
                <a:defRPr/>
              </a:pPr>
              <a:t>2012/8/4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altLang="zh-CN"/>
              <a:t>GUOTAIJUNAN Securities Co.,Ltd. All Right Reserved.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7B4CD15-77DC-4EE8-9140-C58627ADE3B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8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71604" y="274638"/>
            <a:ext cx="7115196" cy="725470"/>
          </a:xfr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8878073-2E91-4BA6-8EB1-CFC722B544A8}" type="datetimeFigureOut">
              <a:rPr lang="zh-CN" altLang="en-US"/>
              <a:pPr>
                <a:defRPr/>
              </a:pPr>
              <a:t>2012/8/4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1C7F4BC-7778-45D8-B03A-70BCF948C4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0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71604" y="274638"/>
            <a:ext cx="7115196" cy="725470"/>
          </a:xfr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C9E8E08-07F6-4991-AF12-CF28BBBB4253}" type="datetimeFigureOut">
              <a:rPr lang="zh-CN" altLang="en-US"/>
              <a:pPr>
                <a:defRPr/>
              </a:pPr>
              <a:t>2012/8/4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729CACC-63F0-45FE-9639-DCB9C6C6E8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1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71604" y="274638"/>
            <a:ext cx="7115196" cy="725470"/>
          </a:xfr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0D8167B-0DB8-4120-A1F3-57B0DBB68FD8}" type="datetimeFigureOut">
              <a:rPr lang="zh-CN" altLang="en-US"/>
              <a:pPr>
                <a:defRPr/>
              </a:pPr>
              <a:t>2012/8/4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84F2E04-3B63-4EFB-8D5E-BCC62D7B30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6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14421"/>
            <a:ext cx="5486400" cy="351315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11362B0-7BCA-4D43-92D7-BB4313CE8735}" type="datetimeFigureOut">
              <a:rPr lang="zh-CN" altLang="en-US"/>
              <a:pPr>
                <a:defRPr/>
              </a:pPr>
              <a:t>2012/8/4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F3D85F2-7D0E-464B-9582-4602B77B38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5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400">
                <a:latin typeface="黑体" pitchFamily="49" charset="-122"/>
                <a:ea typeface="黑体" pitchFamily="49" charset="-122"/>
              </a:defRPr>
            </a:lvl1pPr>
            <a:lvl2pPr>
              <a:defRPr sz="2000">
                <a:latin typeface="黑体" pitchFamily="49" charset="-122"/>
                <a:ea typeface="黑体" pitchFamily="49" charset="-122"/>
              </a:defRPr>
            </a:lvl2pPr>
            <a:lvl3pPr>
              <a:defRPr sz="1800"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571604" y="274638"/>
            <a:ext cx="7115196" cy="725470"/>
          </a:xfrm>
        </p:spPr>
        <p:txBody>
          <a:bodyPr/>
          <a:lstStyle>
            <a:lvl1pPr algn="l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9392D12-D2D5-437D-8342-3380D303561D}" type="datetimeFigureOut">
              <a:rPr lang="zh-CN" altLang="en-US"/>
              <a:pPr>
                <a:defRPr/>
              </a:pPr>
              <a:t>2012/8/4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766F9E7-36F3-41B4-B53C-A538473ACA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0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~1\AppData\Local\Temp\Rar$DI06.767\君弘PPT (3)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43063" y="214313"/>
            <a:ext cx="6829425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0125113-BB1D-4DF1-BCFE-EFA3344D2C5A}" type="datetimeFigureOut">
              <a:rPr lang="zh-CN" altLang="en-US"/>
              <a:pPr>
                <a:defRPr/>
              </a:pPr>
              <a:t>2012/8/4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2A9037-4C44-4647-B14F-AE4921B8A0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2338" y="1787525"/>
            <a:ext cx="6000750" cy="12144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500" dirty="0" smtClean="0"/>
              <a:t>君弘百事通投顾展业支持平台</a:t>
            </a:r>
            <a:endParaRPr lang="zh-CN" altLang="en-US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292115"/>
            <a:ext cx="7115175" cy="72548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不</a:t>
            </a:r>
            <a:r>
              <a:rPr lang="zh-CN" altLang="en-US" dirty="0" smtClean="0"/>
              <a:t>放过任何一个潜在客户！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51"/>
          <a:stretch>
            <a:fillRect/>
          </a:stretch>
        </p:blipFill>
        <p:spPr bwMode="auto">
          <a:xfrm>
            <a:off x="251520" y="1340768"/>
            <a:ext cx="167208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46" descr="C:\Users\Donson\Pictures\Picasa\Screen Captures\全屏捕获 201283 125736.bm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993" y="1465388"/>
            <a:ext cx="3929953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15715" y="1124744"/>
            <a:ext cx="397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听说国泰君安天汇宝不错，让我看看！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7522" name="Picture 2" descr="C:\Users\Donson\Pictures\Picasa\Screen Captures\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06" y="3573016"/>
            <a:ext cx="3080220" cy="287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23" name="Picture 3" descr="C:\Users\Donson\Pictures\Picasa\Screen Captures\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60" y="2420888"/>
            <a:ext cx="3240840" cy="381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形标注 2"/>
          <p:cNvSpPr/>
          <p:nvPr/>
        </p:nvSpPr>
        <p:spPr>
          <a:xfrm>
            <a:off x="5806044" y="2924944"/>
            <a:ext cx="1224136" cy="864096"/>
          </a:xfrm>
          <a:prstGeom prst="wedgeEllipseCallout">
            <a:avLst>
              <a:gd name="adj1" fmla="val -53872"/>
              <a:gd name="adj2" fmla="val 61482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4341" y="3797388"/>
            <a:ext cx="13169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更加专业的在线服务，可以立即搜索到浏览的客户，并及时发出服务邀请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3613748" y="4431824"/>
            <a:ext cx="1038445" cy="374876"/>
          </a:xfrm>
          <a:prstGeom prst="leftArrow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4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4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484784"/>
            <a:ext cx="1872207" cy="7254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开户成功！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547664" y="292115"/>
            <a:ext cx="7115175" cy="725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smtClean="0"/>
              <a:t>不放过任何一个潜在客户！</a:t>
            </a:r>
            <a:endParaRPr lang="zh-CN" altLang="en-US" dirty="0"/>
          </a:p>
        </p:txBody>
      </p:sp>
      <p:pic>
        <p:nvPicPr>
          <p:cNvPr id="6" name="Picture 2" descr="D:\设计素材\图标素材\图标素材\icon\VISTA系统桌面图标下载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87" y="2653824"/>
            <a:ext cx="864075" cy="863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8"/>
          <p:cNvSpPr txBox="1">
            <a:spLocks noChangeArrowheads="1"/>
          </p:cNvSpPr>
          <p:nvPr/>
        </p:nvSpPr>
        <p:spPr bwMode="auto">
          <a:xfrm>
            <a:off x="1719674" y="3327127"/>
            <a:ext cx="12183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百事通</a:t>
            </a:r>
          </a:p>
        </p:txBody>
      </p:sp>
      <p:pic>
        <p:nvPicPr>
          <p:cNvPr id="8" name="Picture 2" descr="D:\设计素材\图标素材\图标素材\icon\VISTA系统桌面图标下载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401" y="2658463"/>
            <a:ext cx="864242" cy="8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8"/>
          <p:cNvSpPr txBox="1">
            <a:spLocks noChangeArrowheads="1"/>
          </p:cNvSpPr>
          <p:nvPr/>
        </p:nvSpPr>
        <p:spPr bwMode="auto">
          <a:xfrm>
            <a:off x="6061688" y="3327126"/>
            <a:ext cx="9056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CRM</a:t>
            </a:r>
            <a:endParaRPr lang="zh-CN" altLang="en-US" sz="1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699792" y="3177062"/>
            <a:ext cx="334286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35078" y="2829543"/>
            <a:ext cx="18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相互协同、打通</a:t>
            </a:r>
            <a:endParaRPr lang="zh-CN" altLang="en-US" b="1" dirty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12" name="Picture 2" descr="D:\设计素材\图标素材\图标素材\icon\VISTA系统桌面图标下载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465" y="4626998"/>
            <a:ext cx="958825" cy="95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8"/>
          <p:cNvSpPr txBox="1">
            <a:spLocks noChangeArrowheads="1"/>
          </p:cNvSpPr>
          <p:nvPr/>
        </p:nvSpPr>
        <p:spPr bwMode="auto">
          <a:xfrm>
            <a:off x="3646803" y="5378156"/>
            <a:ext cx="1368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网页</a:t>
            </a:r>
            <a:endParaRPr lang="en-US" altLang="zh-CN" sz="14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en-US" altLang="zh-CN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E-marketing</a:t>
            </a:r>
            <a:endParaRPr lang="zh-CN" altLang="en-US" sz="1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411750" y="3642152"/>
            <a:ext cx="1235053" cy="15841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4981790" y="3658278"/>
            <a:ext cx="1510474" cy="15841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3118194">
            <a:off x="2334381" y="423035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绩效自动挂钩</a:t>
            </a:r>
            <a:endParaRPr lang="zh-CN" altLang="en-US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 rot="18874393">
            <a:off x="4636029" y="4094693"/>
            <a:ext cx="2376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幼圆" pitchFamily="49" charset="-122"/>
                <a:ea typeface="幼圆" pitchFamily="49" charset="-122"/>
              </a:rPr>
              <a:t>减少投顾的重复录入工作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25" y="274638"/>
            <a:ext cx="7115175" cy="72548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MOT</a:t>
            </a:r>
            <a:r>
              <a:rPr lang="zh-CN" altLang="en-US" dirty="0" smtClean="0"/>
              <a:t>客户提醒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777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投顾开始给客户做服务啦！</a:t>
            </a:r>
            <a:endParaRPr lang="zh-CN" altLang="en-US" b="1" dirty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1026" name="Picture 2" descr="E:\素材\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26" y="1447128"/>
            <a:ext cx="7333446" cy="5410872"/>
          </a:xfrm>
          <a:prstGeom prst="rect">
            <a:avLst/>
          </a:prstGeom>
          <a:noFill/>
        </p:spPr>
      </p:pic>
      <p:sp>
        <p:nvSpPr>
          <p:cNvPr id="5" name="椭圆形标注 4"/>
          <p:cNvSpPr/>
          <p:nvPr/>
        </p:nvSpPr>
        <p:spPr>
          <a:xfrm>
            <a:off x="6156176" y="5733256"/>
            <a:ext cx="2304256" cy="1124744"/>
          </a:xfrm>
          <a:prstGeom prst="wedgeEllipseCallout">
            <a:avLst>
              <a:gd name="adj1" fmla="val -42155"/>
              <a:gd name="adj2" fmla="val -53987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E:\素材\123(小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509120"/>
            <a:ext cx="4017191" cy="102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67744" y="4557973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时刻把握客户动态</a:t>
            </a:r>
            <a:endParaRPr lang="en-US" altLang="zh-CN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MOT</a:t>
            </a:r>
            <a:r>
              <a:rPr lang="zh-CN" altLang="en-US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是好帮手</a:t>
            </a:r>
            <a:endParaRPr lang="zh-CN" altLang="en-US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25" y="274638"/>
            <a:ext cx="7115175" cy="72548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MOT</a:t>
            </a:r>
            <a:r>
              <a:rPr lang="zh-CN" altLang="en-US" dirty="0" smtClean="0"/>
              <a:t>客户提醒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777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投顾开始给客户做服务啦！</a:t>
            </a:r>
            <a:endParaRPr lang="zh-CN" altLang="en-US" b="1" dirty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4" name="Picture 2" descr="C:\Users\Donson\Desktop\素材(1)\MOT(改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2492896"/>
            <a:ext cx="914188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3779912" y="3789040"/>
            <a:ext cx="1728192" cy="14401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形标注 8"/>
          <p:cNvSpPr/>
          <p:nvPr/>
        </p:nvSpPr>
        <p:spPr>
          <a:xfrm>
            <a:off x="1907704" y="1477043"/>
            <a:ext cx="1872208" cy="893513"/>
          </a:xfrm>
          <a:prstGeom prst="wedgeEllipseCallout">
            <a:avLst>
              <a:gd name="adj1" fmla="val 50506"/>
              <a:gd name="adj2" fmla="val 208408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23728" y="1539559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找到了资产异动的原因，及时推送给客户，比客户更了解他自己！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779912" y="4142257"/>
            <a:ext cx="1728192" cy="144016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形标注 13"/>
          <p:cNvSpPr/>
          <p:nvPr/>
        </p:nvSpPr>
        <p:spPr>
          <a:xfrm>
            <a:off x="5940152" y="5157192"/>
            <a:ext cx="1872208" cy="893513"/>
          </a:xfrm>
          <a:prstGeom prst="wedgeEllipseCallout">
            <a:avLst>
              <a:gd name="adj1" fmla="val -72536"/>
              <a:gd name="adj2" fmla="val -146822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56176" y="521970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</a:rPr>
              <a:t>MOT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让投顾拥有“好记性”，不会让客户沉寂，送出关怀，贴心感知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027" name="Picture 3" descr="C:\Users\Donson\Desktop\素材(1)\赞美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37112"/>
            <a:ext cx="1726457" cy="20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圆角矩形标注 11"/>
          <p:cNvSpPr/>
          <p:nvPr/>
        </p:nvSpPr>
        <p:spPr>
          <a:xfrm>
            <a:off x="1980220" y="4627094"/>
            <a:ext cx="1512168" cy="1008112"/>
          </a:xfrm>
          <a:prstGeom prst="wedgeRoundRectCallout">
            <a:avLst>
              <a:gd name="adj1" fmla="val -81302"/>
              <a:gd name="adj2" fmla="val -43903"/>
              <a:gd name="adj3" fmla="val 16667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088486" y="4634932"/>
            <a:ext cx="1295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华文楷体" pitchFamily="2" charset="-122"/>
                <a:ea typeface="华文楷体" pitchFamily="2" charset="-122"/>
              </a:rPr>
              <a:t>I like it</a:t>
            </a:r>
            <a:r>
              <a:rPr lang="zh-CN" altLang="en-US" sz="1400" b="1" dirty="0" smtClean="0">
                <a:latin typeface="华文楷体" pitchFamily="2" charset="-122"/>
                <a:ea typeface="华文楷体" pitchFamily="2" charset="-122"/>
              </a:rPr>
              <a:t>！</a:t>
            </a:r>
            <a:endParaRPr lang="en-US" altLang="zh-CN" sz="14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400" b="1" dirty="0">
                <a:latin typeface="华文楷体" pitchFamily="2" charset="-122"/>
                <a:ea typeface="华文楷体" pitchFamily="2" charset="-122"/>
              </a:rPr>
              <a:t>这</a:t>
            </a:r>
            <a:r>
              <a:rPr lang="zh-CN" altLang="en-US" sz="1400" b="1" dirty="0" smtClean="0">
                <a:latin typeface="华文楷体" pitchFamily="2" charset="-122"/>
                <a:ea typeface="华文楷体" pitchFamily="2" charset="-122"/>
              </a:rPr>
              <a:t>事得跟兄弟们讲讲，都来国泰君安</a:t>
            </a:r>
            <a:endParaRPr lang="zh-CN" altLang="en-US" sz="14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1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3" grpId="0" animBg="1"/>
      <p:bldP spid="14" grpId="0" animBg="1"/>
      <p:bldP spid="15" grpId="0"/>
      <p:bldP spid="12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主动服务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247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优秀的投顾，少不了主动服务！</a:t>
            </a:r>
            <a:endParaRPr lang="zh-CN" altLang="en-US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8392" y="1494076"/>
            <a:ext cx="1111202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ea typeface="+mn-ea"/>
              </a:rPr>
              <a:t>以前</a:t>
            </a:r>
          </a:p>
        </p:txBody>
      </p:sp>
      <p:pic>
        <p:nvPicPr>
          <p:cNvPr id="2050" name="Picture 2" descr="C:\Users\Donson\Desktop\素材(1)\IE截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62187"/>
            <a:ext cx="5976664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流程图: 顺序访问存储器 5"/>
          <p:cNvSpPr/>
          <p:nvPr/>
        </p:nvSpPr>
        <p:spPr>
          <a:xfrm>
            <a:off x="683568" y="1815859"/>
            <a:ext cx="1225296" cy="612648"/>
          </a:xfrm>
          <a:prstGeom prst="flowChartMagneticTape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8861" y="1837028"/>
            <a:ext cx="1152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各大网站查找最新资讯</a:t>
            </a:r>
            <a:endParaRPr lang="zh-CN" altLang="en-US" sz="1400" dirty="0"/>
          </a:p>
        </p:txBody>
      </p:sp>
      <p:sp>
        <p:nvSpPr>
          <p:cNvPr id="8" name="下箭头 7"/>
          <p:cNvSpPr/>
          <p:nvPr/>
        </p:nvSpPr>
        <p:spPr>
          <a:xfrm>
            <a:off x="4083993" y="2519362"/>
            <a:ext cx="127967" cy="477590"/>
          </a:xfrm>
          <a:prstGeom prst="downArrow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09249" y="2519362"/>
            <a:ext cx="369332" cy="4055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提炼</a:t>
            </a:r>
            <a:endParaRPr lang="zh-CN" altLang="en-US" sz="1200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2051" name="Picture 3" descr="C:\Users\Donson\Desktop\素材(1)\邮箱截图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60" y="3068960"/>
            <a:ext cx="3038649" cy="226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onson\Desktop\素材(1)\IMG_133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81" y="3076083"/>
            <a:ext cx="1956279" cy="185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123021" y="2519362"/>
            <a:ext cx="369332" cy="4055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推送</a:t>
            </a:r>
            <a:endParaRPr lang="zh-CN" altLang="en-US" sz="1200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2054" name="Picture 6" descr="C:\Users\Donson\Desktop\素材(1)\头晕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229200"/>
            <a:ext cx="2048499" cy="148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标注 9"/>
          <p:cNvSpPr/>
          <p:nvPr/>
        </p:nvSpPr>
        <p:spPr>
          <a:xfrm>
            <a:off x="6948264" y="4005239"/>
            <a:ext cx="1728192" cy="1079945"/>
          </a:xfrm>
          <a:prstGeom prst="wedgeRoundRectCallout">
            <a:avLst>
              <a:gd name="adj1" fmla="val -20833"/>
              <a:gd name="adj2" fmla="val 69827"/>
              <a:gd name="adj3" fmla="val 16667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00405" y="4005239"/>
            <a:ext cx="16561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OMG</a:t>
            </a:r>
            <a:r>
              <a:rPr lang="zh-CN" altLang="en-US" sz="1400" dirty="0" smtClean="0">
                <a:solidFill>
                  <a:srgbClr val="FF0000"/>
                </a:solidFill>
              </a:rPr>
              <a:t>！怎么开了这么多页面？邮件发了几封了？这个摘要要用手机发。。。。。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9336" y="5805264"/>
            <a:ext cx="259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查询和推送工作的繁琐，让投顾服务的质量和效率大幅下降！</a:t>
            </a:r>
            <a:endParaRPr lang="en-US" altLang="zh-CN" sz="14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4083992" y="5213150"/>
            <a:ext cx="127967" cy="477590"/>
          </a:xfrm>
          <a:prstGeom prst="downArrow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5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主动服务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247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优秀的投顾，少不了主动服务！</a:t>
            </a:r>
            <a:endParaRPr lang="zh-CN" altLang="en-US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79912" y="1412775"/>
            <a:ext cx="1111202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ea typeface="+mn-ea"/>
              </a:rPr>
              <a:t>现在</a:t>
            </a:r>
          </a:p>
        </p:txBody>
      </p:sp>
      <p:pic>
        <p:nvPicPr>
          <p:cNvPr id="3074" name="Picture 2" descr="C:\Users\Donson\Desktop\素材(1)\君弘百事通图标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901" y="1993565"/>
            <a:ext cx="631352" cy="78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流程图: 顺序访问存储器 5"/>
          <p:cNvSpPr/>
          <p:nvPr/>
        </p:nvSpPr>
        <p:spPr>
          <a:xfrm>
            <a:off x="2627784" y="1735940"/>
            <a:ext cx="1260648" cy="863761"/>
          </a:xfrm>
          <a:prstGeom prst="flowChartMagneticTape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71800" y="192312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点击！</a:t>
            </a:r>
            <a:endParaRPr lang="zh-CN" altLang="en-US" sz="2400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3075" name="Picture 3" descr="C:\Users\Donson\Desktop\素材(1)\君弘百事通标签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358" y="3356992"/>
            <a:ext cx="3840673" cy="50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 flipH="1">
            <a:off x="2776918" y="2780593"/>
            <a:ext cx="1579778" cy="576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3074" idx="2"/>
          </p:cNvCxnSpPr>
          <p:nvPr/>
        </p:nvCxnSpPr>
        <p:spPr>
          <a:xfrm flipH="1">
            <a:off x="3561688" y="2780593"/>
            <a:ext cx="789889" cy="576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074" idx="2"/>
            <a:endCxn id="3075" idx="0"/>
          </p:cNvCxnSpPr>
          <p:nvPr/>
        </p:nvCxnSpPr>
        <p:spPr>
          <a:xfrm>
            <a:off x="4351577" y="2780593"/>
            <a:ext cx="5118" cy="576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074" idx="2"/>
          </p:cNvCxnSpPr>
          <p:nvPr/>
        </p:nvCxnSpPr>
        <p:spPr>
          <a:xfrm>
            <a:off x="4351577" y="2780593"/>
            <a:ext cx="794287" cy="576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074" idx="2"/>
          </p:cNvCxnSpPr>
          <p:nvPr/>
        </p:nvCxnSpPr>
        <p:spPr>
          <a:xfrm>
            <a:off x="4351577" y="2780593"/>
            <a:ext cx="1516567" cy="576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Donson\Desktop\素材(1)\转发： 关于君弘新Web平台\5E92CF30@01FD804F.EB8B1B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38" y="4149080"/>
            <a:ext cx="2502644" cy="9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接连接符 24"/>
          <p:cNvCxnSpPr>
            <a:stCxn id="3075" idx="2"/>
            <a:endCxn id="3078" idx="0"/>
          </p:cNvCxnSpPr>
          <p:nvPr/>
        </p:nvCxnSpPr>
        <p:spPr>
          <a:xfrm>
            <a:off x="4356695" y="3861941"/>
            <a:ext cx="193965" cy="287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7" descr="C:\Users\Donson\Desktop\素材(1)\咨询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4781">
            <a:off x="-66509" y="4869370"/>
            <a:ext cx="6191269" cy="75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接连接符 26"/>
          <p:cNvCxnSpPr/>
          <p:nvPr/>
        </p:nvCxnSpPr>
        <p:spPr>
          <a:xfrm flipH="1">
            <a:off x="2436358" y="3861941"/>
            <a:ext cx="340560" cy="747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1" name="Picture 9" descr="C:\Users\Donson\Desktop\素材(1)\产品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7304">
            <a:off x="5989779" y="5043840"/>
            <a:ext cx="2483188" cy="116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Donson\Desktop\素材(1)\产品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5103">
            <a:off x="5033466" y="3968340"/>
            <a:ext cx="40481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接连接符 28"/>
          <p:cNvCxnSpPr>
            <a:endCxn id="3082" idx="0"/>
          </p:cNvCxnSpPr>
          <p:nvPr/>
        </p:nvCxnSpPr>
        <p:spPr>
          <a:xfrm>
            <a:off x="5145864" y="3861941"/>
            <a:ext cx="1738652" cy="13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23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Donson\Desktop\素材(1)\转发： 关于君弘新Web平台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3489">
            <a:off x="76290" y="1517039"/>
            <a:ext cx="7431551" cy="158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25" y="274638"/>
            <a:ext cx="7115175" cy="72548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强大的搜索系统</a:t>
            </a:r>
            <a:endParaRPr lang="zh-CN" altLang="en-US" dirty="0"/>
          </a:p>
        </p:txBody>
      </p:sp>
      <p:pic>
        <p:nvPicPr>
          <p:cNvPr id="4098" name="Picture 2" descr="C:\Users\Donson\Desktop\素材(1)\搜索引擎结果图片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1129">
            <a:off x="1276410" y="1891898"/>
            <a:ext cx="7357389" cy="164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Donson\Desktop\素材(1)\资讯转发jpg\a19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378737"/>
            <a:ext cx="3816424" cy="229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下箭头 2"/>
          <p:cNvSpPr/>
          <p:nvPr/>
        </p:nvSpPr>
        <p:spPr>
          <a:xfrm>
            <a:off x="3923928" y="3405252"/>
            <a:ext cx="216024" cy="973485"/>
          </a:xfrm>
          <a:prstGeom prst="downArrow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671900" y="6237313"/>
            <a:ext cx="936104" cy="439712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4" idx="3"/>
          </p:cNvCxnSpPr>
          <p:nvPr/>
        </p:nvCxnSpPr>
        <p:spPr>
          <a:xfrm>
            <a:off x="4608004" y="6457169"/>
            <a:ext cx="176419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72200" y="6272503"/>
            <a:ext cx="2160240" cy="369332"/>
          </a:xfrm>
          <a:prstGeom prst="rect">
            <a:avLst/>
          </a:prstGeom>
          <a:noFill/>
          <a:ln w="12700" cmpd="sng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  <a:hlinkClick r:id="rId5" action="ppaction://hlinksldjump"/>
              </a:rPr>
              <a:t>统一通讯</a:t>
            </a:r>
            <a:r>
              <a:rPr lang="zh-CN" altLang="en-US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一键转发</a:t>
            </a:r>
            <a:endParaRPr lang="zh-CN" altLang="en-US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6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25" y="274638"/>
            <a:ext cx="7115175" cy="72548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更加便利的推送方式</a:t>
            </a:r>
            <a:endParaRPr lang="zh-CN" altLang="en-US" dirty="0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971550" y="1846263"/>
            <a:ext cx="7427913" cy="4030662"/>
            <a:chOff x="971600" y="1846035"/>
            <a:chExt cx="7427426" cy="4031237"/>
          </a:xfrm>
        </p:grpSpPr>
        <p:grpSp>
          <p:nvGrpSpPr>
            <p:cNvPr id="14" name="组合 48"/>
            <p:cNvGrpSpPr>
              <a:grpSpLocks/>
            </p:cNvGrpSpPr>
            <p:nvPr/>
          </p:nvGrpSpPr>
          <p:grpSpPr bwMode="auto">
            <a:xfrm>
              <a:off x="971600" y="1846035"/>
              <a:ext cx="7427426" cy="4031237"/>
              <a:chOff x="1187624" y="1750474"/>
              <a:chExt cx="7427426" cy="4031237"/>
            </a:xfrm>
          </p:grpSpPr>
          <p:sp>
            <p:nvSpPr>
              <p:cNvPr id="16" name="右箭头 15"/>
              <p:cNvSpPr/>
              <p:nvPr/>
            </p:nvSpPr>
            <p:spPr>
              <a:xfrm>
                <a:off x="3923928" y="2276872"/>
                <a:ext cx="1442917" cy="2810025"/>
              </a:xfrm>
              <a:prstGeom prst="rightArrow">
                <a:avLst>
                  <a:gd name="adj1" fmla="val 77000"/>
                  <a:gd name="adj2" fmla="val 34158"/>
                </a:avLst>
              </a:prstGeom>
              <a:gradFill>
                <a:gsLst>
                  <a:gs pos="100000">
                    <a:srgbClr val="0070C0">
                      <a:alpha val="63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1187624" y="1988633"/>
                <a:ext cx="1223883" cy="3385033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18" name="Picture 2" descr="D:\设计素材\图标素材\图标素材\icon\VISTA系统桌面图标下载2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971" y="2420888"/>
                <a:ext cx="540000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2" descr="D:\设计素材\图标素材\图标素材\icon\VISTA系统桌面图标下载2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783" y="3375024"/>
                <a:ext cx="540000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 descr="D:\设计素材\图标素材\图标素材\icon\VISTA系统桌面图标下载2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971" y="4311128"/>
                <a:ext cx="540000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8"/>
              <p:cNvSpPr txBox="1">
                <a:spLocks noChangeArrowheads="1"/>
              </p:cNvSpPr>
              <p:nvPr/>
            </p:nvSpPr>
            <p:spPr bwMode="auto">
              <a:xfrm>
                <a:off x="1249030" y="1988840"/>
                <a:ext cx="12347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zh-CN" altLang="en-US" sz="1400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第三方接入</a:t>
                </a:r>
              </a:p>
            </p:txBody>
          </p:sp>
          <p:sp>
            <p:nvSpPr>
              <p:cNvPr id="22" name="TextBox 28"/>
              <p:cNvSpPr txBox="1">
                <a:spLocks noChangeArrowheads="1"/>
              </p:cNvSpPr>
              <p:nvPr/>
            </p:nvSpPr>
            <p:spPr bwMode="auto">
              <a:xfrm>
                <a:off x="1506359" y="2906912"/>
                <a:ext cx="76138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zh-CN" altLang="en-US" sz="1400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百事通</a:t>
                </a:r>
              </a:p>
            </p:txBody>
          </p:sp>
          <p:sp>
            <p:nvSpPr>
              <p:cNvPr id="23" name="TextBox 28"/>
              <p:cNvSpPr txBox="1">
                <a:spLocks noChangeArrowheads="1"/>
              </p:cNvSpPr>
              <p:nvPr/>
            </p:nvSpPr>
            <p:spPr bwMode="auto">
              <a:xfrm>
                <a:off x="1506359" y="3843016"/>
                <a:ext cx="61736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CRM</a:t>
                </a:r>
                <a:endParaRPr lang="zh-CN" altLang="en-US" sz="140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Box 28"/>
              <p:cNvSpPr txBox="1">
                <a:spLocks noChangeArrowheads="1"/>
              </p:cNvSpPr>
              <p:nvPr/>
            </p:nvSpPr>
            <p:spPr bwMode="auto">
              <a:xfrm>
                <a:off x="1506359" y="4779120"/>
                <a:ext cx="61736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1400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……</a:t>
                </a:r>
                <a:endParaRPr lang="zh-CN" altLang="en-US" sz="14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右箭头 24"/>
              <p:cNvSpPr/>
              <p:nvPr/>
            </p:nvSpPr>
            <p:spPr>
              <a:xfrm>
                <a:off x="1763688" y="2118006"/>
                <a:ext cx="1442917" cy="3126043"/>
              </a:xfrm>
              <a:prstGeom prst="rightArrow">
                <a:avLst>
                  <a:gd name="adj1" fmla="val 77000"/>
                  <a:gd name="adj2" fmla="val 34158"/>
                </a:avLst>
              </a:prstGeom>
              <a:gradFill>
                <a:gsLst>
                  <a:gs pos="100000">
                    <a:srgbClr val="0070C0">
                      <a:alpha val="63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3276637" y="2852356"/>
                <a:ext cx="1727087" cy="1673464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27" name="Picture 2" descr="D:\设计素材\图标素材\图标素材\icon\XP系统桌面图标下载13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17952" y="2906912"/>
                <a:ext cx="1044000" cy="104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TextBox 28"/>
              <p:cNvSpPr txBox="1">
                <a:spLocks noChangeArrowheads="1"/>
              </p:cNvSpPr>
              <p:nvPr/>
            </p:nvSpPr>
            <p:spPr bwMode="auto">
              <a:xfrm>
                <a:off x="3463334" y="3861048"/>
                <a:ext cx="13966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统一通讯</a:t>
                </a:r>
              </a:p>
            </p:txBody>
          </p:sp>
          <p:grpSp>
            <p:nvGrpSpPr>
              <p:cNvPr id="29" name="组合 63"/>
              <p:cNvGrpSpPr>
                <a:grpSpLocks/>
              </p:cNvGrpSpPr>
              <p:nvPr/>
            </p:nvGrpSpPr>
            <p:grpSpPr bwMode="auto">
              <a:xfrm>
                <a:off x="5940152" y="1941665"/>
                <a:ext cx="1234738" cy="1010518"/>
                <a:chOff x="6505614" y="2157689"/>
                <a:chExt cx="1234738" cy="1010518"/>
              </a:xfrm>
            </p:grpSpPr>
            <p:sp>
              <p:nvSpPr>
                <p:cNvPr id="56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6505614" y="2798720"/>
                  <a:ext cx="1234738" cy="369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2857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Char char="l"/>
                  </a:pPr>
                  <a:r>
                    <a:rPr lang="zh-CN" altLang="en-US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</a:rPr>
                    <a:t>彩信</a:t>
                  </a:r>
                </a:p>
              </p:txBody>
            </p:sp>
            <p:pic>
              <p:nvPicPr>
                <p:cNvPr id="57" name="Picture 2" descr="C:\Users\Leo\Desktop\videos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41995" y="2157689"/>
                  <a:ext cx="561975" cy="571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0" name="组合 64"/>
              <p:cNvGrpSpPr>
                <a:grpSpLocks/>
              </p:cNvGrpSpPr>
              <p:nvPr/>
            </p:nvGrpSpPr>
            <p:grpSpPr bwMode="auto">
              <a:xfrm>
                <a:off x="5076056" y="1750474"/>
                <a:ext cx="1234738" cy="1055287"/>
                <a:chOff x="1310436" y="3525841"/>
                <a:chExt cx="1234738" cy="1055287"/>
              </a:xfrm>
            </p:grpSpPr>
            <p:sp>
              <p:nvSpPr>
                <p:cNvPr id="54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1310436" y="4211641"/>
                  <a:ext cx="1234738" cy="3694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2857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Char char="l"/>
                  </a:pPr>
                  <a:r>
                    <a:rPr lang="zh-CN" altLang="en-US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</a:rPr>
                    <a:t>短信</a:t>
                  </a:r>
                </a:p>
              </p:txBody>
            </p:sp>
            <p:pic>
              <p:nvPicPr>
                <p:cNvPr id="55" name="Picture 3" descr="C:\Users\Leo\Desktop\sms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37061" y="3525841"/>
                  <a:ext cx="685800" cy="685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1" name="组合 65"/>
              <p:cNvGrpSpPr>
                <a:grpSpLocks/>
              </p:cNvGrpSpPr>
              <p:nvPr/>
            </p:nvGrpSpPr>
            <p:grpSpPr bwMode="auto">
              <a:xfrm>
                <a:off x="6732240" y="2233200"/>
                <a:ext cx="1409457" cy="1076617"/>
                <a:chOff x="4561770" y="4462540"/>
                <a:chExt cx="1409457" cy="1076617"/>
              </a:xfrm>
            </p:grpSpPr>
            <p:sp>
              <p:nvSpPr>
                <p:cNvPr id="52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4561770" y="5200603"/>
                  <a:ext cx="1409457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2857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Char char="l"/>
                  </a:pPr>
                  <a:r>
                    <a:rPr lang="zh-CN" altLang="en-US" sz="160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</a:rPr>
                    <a:t>电子邮件</a:t>
                  </a:r>
                </a:p>
              </p:txBody>
            </p:sp>
            <p:pic>
              <p:nvPicPr>
                <p:cNvPr id="53" name="Picture 4" descr="C:\Users\Leo\Desktop\email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69653" y="4462540"/>
                  <a:ext cx="685800" cy="685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2" name="组合 66"/>
              <p:cNvGrpSpPr>
                <a:grpSpLocks/>
              </p:cNvGrpSpPr>
              <p:nvPr/>
            </p:nvGrpSpPr>
            <p:grpSpPr bwMode="auto">
              <a:xfrm>
                <a:off x="6948264" y="3391744"/>
                <a:ext cx="1666786" cy="926185"/>
                <a:chOff x="6001930" y="4438179"/>
                <a:chExt cx="1666786" cy="926185"/>
              </a:xfrm>
            </p:grpSpPr>
            <p:sp>
              <p:nvSpPr>
                <p:cNvPr id="50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6001930" y="5025810"/>
                  <a:ext cx="1666786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2857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Char char="l"/>
                  </a:pPr>
                  <a:r>
                    <a:rPr lang="en-US" altLang="zh-CN" sz="160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</a:rPr>
                    <a:t>WAP Push</a:t>
                  </a:r>
                  <a:endParaRPr lang="zh-CN" altLang="en-US" sz="160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pic>
              <p:nvPicPr>
                <p:cNvPr id="51" name="Picture 5" descr="D:\设计素材\图标素材\43a6c07d5480a7d729dc80794f1c8b66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66427" y="4438179"/>
                  <a:ext cx="587631" cy="587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3" name="组合 67"/>
              <p:cNvGrpSpPr>
                <a:grpSpLocks/>
              </p:cNvGrpSpPr>
              <p:nvPr/>
            </p:nvGrpSpPr>
            <p:grpSpPr bwMode="auto">
              <a:xfrm>
                <a:off x="6876256" y="4389937"/>
                <a:ext cx="1234738" cy="883841"/>
                <a:chOff x="6433606" y="4821985"/>
                <a:chExt cx="1234738" cy="883841"/>
              </a:xfrm>
            </p:grpSpPr>
            <p:pic>
              <p:nvPicPr>
                <p:cNvPr id="48" name="Picture 7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76256" y="4821985"/>
                  <a:ext cx="535370" cy="518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9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6433606" y="5398049"/>
                  <a:ext cx="123473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2857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Char char="l"/>
                  </a:pPr>
                  <a:r>
                    <a:rPr lang="zh-CN" altLang="en-US" sz="140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</a:rPr>
                    <a:t>即时通讯</a:t>
                  </a:r>
                </a:p>
              </p:txBody>
            </p:sp>
          </p:grpSp>
          <p:grpSp>
            <p:nvGrpSpPr>
              <p:cNvPr id="34" name="组合 68"/>
              <p:cNvGrpSpPr>
                <a:grpSpLocks/>
              </p:cNvGrpSpPr>
              <p:nvPr/>
            </p:nvGrpSpPr>
            <p:grpSpPr bwMode="auto">
              <a:xfrm>
                <a:off x="6183222" y="4749977"/>
                <a:ext cx="909058" cy="872807"/>
                <a:chOff x="5319126" y="4659937"/>
                <a:chExt cx="909058" cy="872807"/>
              </a:xfrm>
            </p:grpSpPr>
            <p:pic>
              <p:nvPicPr>
                <p:cNvPr id="46" name="Picture 8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81808" y="4659937"/>
                  <a:ext cx="468000" cy="4777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7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5319126" y="5224967"/>
                  <a:ext cx="90905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2857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Char char="l"/>
                  </a:pPr>
                  <a:r>
                    <a:rPr lang="zh-CN" altLang="en-US" sz="140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</a:rPr>
                    <a:t>微博</a:t>
                  </a:r>
                </a:p>
              </p:txBody>
            </p:sp>
          </p:grpSp>
          <p:grpSp>
            <p:nvGrpSpPr>
              <p:cNvPr id="35" name="组合 69"/>
              <p:cNvGrpSpPr>
                <a:grpSpLocks/>
              </p:cNvGrpSpPr>
              <p:nvPr/>
            </p:nvGrpSpPr>
            <p:grpSpPr bwMode="auto">
              <a:xfrm>
                <a:off x="5148064" y="4966001"/>
                <a:ext cx="1234738" cy="815710"/>
                <a:chOff x="4798626" y="4821985"/>
                <a:chExt cx="1234738" cy="815710"/>
              </a:xfrm>
            </p:grpSpPr>
            <p:pic>
              <p:nvPicPr>
                <p:cNvPr id="44" name="Picture 9" descr="C:\Users\Leo\Desktop\168462.png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4706" y="4821985"/>
                  <a:ext cx="468000" cy="468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5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4798626" y="5329918"/>
                  <a:ext cx="123473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2857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Char char="l"/>
                  </a:pPr>
                  <a:r>
                    <a:rPr lang="zh-CN" altLang="en-US" sz="140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</a:rPr>
                    <a:t>终端应用</a:t>
                  </a:r>
                </a:p>
              </p:txBody>
            </p:sp>
          </p:grpSp>
          <p:pic>
            <p:nvPicPr>
              <p:cNvPr id="36" name="Picture 3" descr="D:\设计素材\图标素材\图标素材\icon\network_server.png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8160" y="3405447"/>
                <a:ext cx="684000" cy="68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7" name="直接箭头连接符 36"/>
              <p:cNvCxnSpPr>
                <a:endCxn id="54" idx="2"/>
              </p:cNvCxnSpPr>
              <p:nvPr/>
            </p:nvCxnSpPr>
            <p:spPr>
              <a:xfrm flipV="1">
                <a:off x="5692654" y="2806312"/>
                <a:ext cx="0" cy="10971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 flipV="1">
                <a:off x="5786310" y="2906339"/>
                <a:ext cx="523841" cy="6731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flipV="1">
                <a:off x="5786310" y="3214358"/>
                <a:ext cx="1127051" cy="5175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 flipV="1">
                <a:off x="5786310" y="3731957"/>
                <a:ext cx="1531837" cy="14130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>
                <a:off x="5786310" y="3987580"/>
                <a:ext cx="1306426" cy="4493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>
                <a:off x="5786310" y="4095545"/>
                <a:ext cx="523841" cy="7732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>
                <a:off x="5683129" y="4295599"/>
                <a:ext cx="9524" cy="6128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28"/>
            <p:cNvSpPr txBox="1">
              <a:spLocks noChangeArrowheads="1"/>
            </p:cNvSpPr>
            <p:nvPr/>
          </p:nvSpPr>
          <p:spPr bwMode="auto">
            <a:xfrm>
              <a:off x="4860032" y="4149080"/>
              <a:ext cx="12347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配送调度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587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25" y="274638"/>
            <a:ext cx="7115175" cy="72548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更加便利的推送方式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892" y="3793378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一键转发，贴近客户，方便投顾，流水记录，定量考核，管理便捷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6296" y="219195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资讯推</a:t>
            </a:r>
            <a:r>
              <a:rPr lang="zh-CN" altLang="en-US" dirty="0" smtClean="0"/>
              <a:t>送</a:t>
            </a:r>
            <a:endParaRPr lang="zh-CN" altLang="en-US" dirty="0"/>
          </a:p>
        </p:txBody>
      </p:sp>
      <p:pic>
        <p:nvPicPr>
          <p:cNvPr id="1026" name="Picture 2" descr="C:\Users\D\Desktop\素材(1)\资讯转发jpg\改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51252"/>
            <a:ext cx="4472880" cy="295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735796" y="1138376"/>
            <a:ext cx="648072" cy="360040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846981" y="1135570"/>
            <a:ext cx="648072" cy="360040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D:\设计素材\图标素材\图标素材\icon\XP系统桌面图标下载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0" y="2470046"/>
            <a:ext cx="1044068" cy="104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28"/>
          <p:cNvSpPr txBox="1">
            <a:spLocks noChangeArrowheads="1"/>
          </p:cNvSpPr>
          <p:nvPr/>
        </p:nvSpPr>
        <p:spPr bwMode="auto">
          <a:xfrm>
            <a:off x="608362" y="3424046"/>
            <a:ext cx="13967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统一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通讯</a:t>
            </a:r>
          </a:p>
        </p:txBody>
      </p:sp>
      <p:pic>
        <p:nvPicPr>
          <p:cNvPr id="1027" name="Picture 3" descr="C:\Users\D\Desktop\素材(1)\改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006" y="3969793"/>
            <a:ext cx="6105400" cy="252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7236296" y="55892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专属组合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244408" y="4581128"/>
            <a:ext cx="360040" cy="360040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735796" y="5773906"/>
            <a:ext cx="3276364" cy="720758"/>
          </a:xfrm>
          <a:prstGeom prst="roundRec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5" idx="2"/>
            <a:endCxn id="10" idx="3"/>
          </p:cNvCxnSpPr>
          <p:nvPr/>
        </p:nvCxnSpPr>
        <p:spPr>
          <a:xfrm flipH="1">
            <a:off x="1807058" y="1498416"/>
            <a:ext cx="1252774" cy="149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2"/>
            <a:endCxn id="10" idx="3"/>
          </p:cNvCxnSpPr>
          <p:nvPr/>
        </p:nvCxnSpPr>
        <p:spPr>
          <a:xfrm flipH="1">
            <a:off x="1807058" y="1495610"/>
            <a:ext cx="2363959" cy="149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1"/>
            <a:endCxn id="3" idx="3"/>
          </p:cNvCxnSpPr>
          <p:nvPr/>
        </p:nvCxnSpPr>
        <p:spPr>
          <a:xfrm flipH="1" flipV="1">
            <a:off x="2473156" y="4255043"/>
            <a:ext cx="5771252" cy="506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1"/>
            <a:endCxn id="3" idx="3"/>
          </p:cNvCxnSpPr>
          <p:nvPr/>
        </p:nvCxnSpPr>
        <p:spPr>
          <a:xfrm flipH="1" flipV="1">
            <a:off x="2473156" y="4255043"/>
            <a:ext cx="262640" cy="1879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7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客户享受满意的服务</a:t>
            </a:r>
            <a:endParaRPr lang="zh-CN" altLang="en-US" dirty="0"/>
          </a:p>
        </p:txBody>
      </p:sp>
      <p:pic>
        <p:nvPicPr>
          <p:cNvPr id="3074" name="Picture 2" descr="C:\Users\D\Desktop\素材(1)\赞美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2896"/>
            <a:ext cx="3312368" cy="238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9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25" y="274638"/>
            <a:ext cx="7115175" cy="72548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关于百事通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305245811"/>
              </p:ext>
            </p:extLst>
          </p:nvPr>
        </p:nvGraphicFramePr>
        <p:xfrm>
          <a:off x="539552" y="1196752"/>
          <a:ext cx="8208912" cy="53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4499992" y="2564904"/>
            <a:ext cx="0" cy="688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箭头 15"/>
          <p:cNvSpPr/>
          <p:nvPr/>
        </p:nvSpPr>
        <p:spPr>
          <a:xfrm rot="20352131">
            <a:off x="3667467" y="1800170"/>
            <a:ext cx="329861" cy="300291"/>
          </a:xfrm>
          <a:prstGeom prst="rightArrow">
            <a:avLst>
              <a:gd name="adj1" fmla="val 50000"/>
              <a:gd name="adj2" fmla="val 52192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141199">
            <a:off x="3608453" y="5592328"/>
            <a:ext cx="370369" cy="313885"/>
          </a:xfrm>
          <a:prstGeom prst="rightArrow">
            <a:avLst>
              <a:gd name="adj1" fmla="val 50000"/>
              <a:gd name="adj2" fmla="val 52192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716016" y="256490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6762" y="2750440"/>
            <a:ext cx="93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业务咨询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644008" y="4786780"/>
            <a:ext cx="93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服务预约</a:t>
            </a:r>
            <a:endParaRPr lang="zh-CN" altLang="en-US" sz="12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499992" y="4581128"/>
            <a:ext cx="0" cy="688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716016" y="458112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93637" y="4786780"/>
            <a:ext cx="93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业务办理</a:t>
            </a:r>
            <a:endParaRPr lang="zh-CN" altLang="en-US" sz="1200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292080" y="371703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5292080" y="393305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44008" y="2750440"/>
            <a:ext cx="93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专业服务</a:t>
            </a:r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325471" y="3464296"/>
            <a:ext cx="93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客户开发</a:t>
            </a:r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337938" y="3893695"/>
            <a:ext cx="93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亲情关怀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571625" y="274638"/>
            <a:ext cx="6292260" cy="725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抛开办公地点，自由办公，提高效率</a:t>
            </a:r>
            <a:endParaRPr lang="zh-CN" altLang="en-US" dirty="0"/>
          </a:p>
        </p:txBody>
      </p:sp>
      <p:pic>
        <p:nvPicPr>
          <p:cNvPr id="4098" name="Picture 2" descr="C:\Users\D\Desktop\素材(1)\奥巴马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3" y="1854116"/>
            <a:ext cx="1863383" cy="200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1484784"/>
            <a:ext cx="114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上午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10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点</a:t>
            </a:r>
            <a:endParaRPr lang="zh-CN" altLang="en-US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椭圆形标注 2"/>
          <p:cNvSpPr/>
          <p:nvPr/>
        </p:nvSpPr>
        <p:spPr>
          <a:xfrm>
            <a:off x="2188791" y="1484784"/>
            <a:ext cx="1512168" cy="823446"/>
          </a:xfrm>
          <a:prstGeom prst="wedgeEllipseCallout">
            <a:avLst>
              <a:gd name="adj1" fmla="val -47909"/>
              <a:gd name="adj2" fmla="val 39297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46697" y="1527175"/>
            <a:ext cx="1354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喂。。啥？</a:t>
            </a:r>
            <a:endParaRPr lang="en-US" altLang="zh-CN" sz="1400" dirty="0" smtClean="0"/>
          </a:p>
          <a:p>
            <a:r>
              <a:rPr lang="zh-CN" altLang="en-US" sz="1400" dirty="0" smtClean="0"/>
              <a:t>复核？等我回去再说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153595" y="25164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下午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点</a:t>
            </a:r>
            <a:endParaRPr lang="zh-CN" altLang="en-US" b="1" dirty="0"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8" name="Picture 2" descr="C:\Users\D\Desktop\素材(1)\奥巴马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72" y="2902847"/>
            <a:ext cx="1863383" cy="200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椭圆形标注 6"/>
          <p:cNvSpPr/>
          <p:nvPr/>
        </p:nvSpPr>
        <p:spPr>
          <a:xfrm>
            <a:off x="4211960" y="2230629"/>
            <a:ext cx="1782758" cy="1015911"/>
          </a:xfrm>
          <a:prstGeom prst="wedgeEllipseCallout">
            <a:avLst>
              <a:gd name="adj1" fmla="val -32316"/>
              <a:gd name="adj2" fmla="val 55783"/>
            </a:avLst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09314" y="2369252"/>
            <a:ext cx="1490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喂。。我不在办公室看不到数据，回办公室再说</a:t>
            </a:r>
            <a:endParaRPr lang="zh-CN" altLang="en-US" sz="1400" dirty="0"/>
          </a:p>
        </p:txBody>
      </p:sp>
      <p:pic>
        <p:nvPicPr>
          <p:cNvPr id="11" name="Picture 2" descr="C:\Users\D\Desktop\素材(1)\奥巴马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79" y="3857078"/>
            <a:ext cx="1863383" cy="200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椭圆形标注 11"/>
          <p:cNvSpPr/>
          <p:nvPr/>
        </p:nvSpPr>
        <p:spPr>
          <a:xfrm>
            <a:off x="6619956" y="3107916"/>
            <a:ext cx="1782758" cy="1015911"/>
          </a:xfrm>
          <a:prstGeom prst="wedgeEllipseCallout">
            <a:avLst>
              <a:gd name="adj1" fmla="val -32316"/>
              <a:gd name="adj2" fmla="val 55783"/>
            </a:avLst>
          </a:prstGeom>
          <a:noFill/>
          <a:ln w="34925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83711" y="34952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下午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5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点</a:t>
            </a:r>
            <a:endParaRPr lang="zh-CN" altLang="en-US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5758" y="3169720"/>
            <a:ext cx="1480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幼圆" pitchFamily="49" charset="-122"/>
                <a:ea typeface="幼圆" pitchFamily="49" charset="-122"/>
              </a:rPr>
              <a:t>喂！啥？要我授权？只能在办公电脑上呢，回去搞回去搞！</a:t>
            </a:r>
            <a:endParaRPr lang="zh-CN" altLang="en-US" sz="1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53595" y="1115452"/>
            <a:ext cx="177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晚上</a:t>
            </a:r>
            <a:r>
              <a:rPr lang="en-US" altLang="zh-CN" b="1" dirty="0" smtClean="0">
                <a:solidFill>
                  <a:srgbClr val="FF0000"/>
                </a:solidFill>
              </a:rPr>
              <a:t>11</a:t>
            </a:r>
            <a:r>
              <a:rPr lang="zh-CN" altLang="en-US" b="1" dirty="0" smtClean="0">
                <a:solidFill>
                  <a:srgbClr val="FF0000"/>
                </a:solidFill>
              </a:rPr>
              <a:t>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099" name="Picture 3" descr="C:\Users\D\Desktop\素材(1)\奥巴马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56" y="1453426"/>
            <a:ext cx="8188750" cy="540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椭圆形标注 14"/>
          <p:cNvSpPr/>
          <p:nvPr/>
        </p:nvSpPr>
        <p:spPr>
          <a:xfrm>
            <a:off x="4734754" y="1527175"/>
            <a:ext cx="2579295" cy="1642545"/>
          </a:xfrm>
          <a:prstGeom prst="wedgeEllipseCallout">
            <a:avLst>
              <a:gd name="adj1" fmla="val -59459"/>
              <a:gd name="adj2" fmla="val 79949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54520" y="1839934"/>
            <a:ext cx="1865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  <a:cs typeface="Segoe UI" pitchFamily="34" charset="0"/>
              </a:rPr>
              <a:t>头都大了，这么复核审批，哪里做得完？</a:t>
            </a:r>
            <a:endParaRPr lang="zh-CN" altLang="en-US" sz="2000" b="1" dirty="0">
              <a:solidFill>
                <a:schemeClr val="bg1"/>
              </a:solidFill>
              <a:latin typeface="幼圆" pitchFamily="49" charset="-122"/>
              <a:ea typeface="幼圆" pitchFamily="49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4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6" grpId="0"/>
      <p:bldP spid="7" grpId="0" animBg="1"/>
      <p:bldP spid="9" grpId="0"/>
      <p:bldP spid="12" grpId="0" animBg="1"/>
      <p:bldP spid="13" grpId="0"/>
      <p:bldP spid="10" grpId="0"/>
      <p:bldP spid="14" grpId="0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客户反馈</a:t>
            </a:r>
            <a:endParaRPr lang="zh-CN" altLang="en-US" dirty="0"/>
          </a:p>
        </p:txBody>
      </p:sp>
      <p:pic>
        <p:nvPicPr>
          <p:cNvPr id="5122" name="Picture 2" descr="C:\Users\D\Desktop\素材(1)\客户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1728192" cy="247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148967" y="1143163"/>
            <a:ext cx="864096" cy="360040"/>
          </a:xfrm>
          <a:prstGeom prst="wedgeRectCallout">
            <a:avLst>
              <a:gd name="adj1" fmla="val 24752"/>
              <a:gd name="adj2" fmla="val 101573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153906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大客户</a:t>
            </a:r>
            <a:endParaRPr lang="zh-CN" altLang="en-US" sz="1600" dirty="0"/>
          </a:p>
        </p:txBody>
      </p:sp>
      <p:pic>
        <p:nvPicPr>
          <p:cNvPr id="5123" name="Picture 3" descr="C:\Users\D\Desktop\素材(1)\1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346" y="4531276"/>
            <a:ext cx="1609132" cy="190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形标注 5"/>
          <p:cNvSpPr/>
          <p:nvPr/>
        </p:nvSpPr>
        <p:spPr>
          <a:xfrm>
            <a:off x="2483768" y="1153906"/>
            <a:ext cx="1584176" cy="978950"/>
          </a:xfrm>
          <a:prstGeom prst="wedgeEllipseCallout">
            <a:avLst>
              <a:gd name="adj1" fmla="val -62570"/>
              <a:gd name="adj2" fmla="val 29082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形标注 6"/>
          <p:cNvSpPr/>
          <p:nvPr/>
        </p:nvSpPr>
        <p:spPr>
          <a:xfrm>
            <a:off x="5868144" y="3883204"/>
            <a:ext cx="1584176" cy="576064"/>
          </a:xfrm>
          <a:prstGeom prst="wedgeEllipseCallout">
            <a:avLst>
              <a:gd name="adj1" fmla="val 55478"/>
              <a:gd name="adj2" fmla="val 88852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56176" y="400195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黄总您好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575274" y="1240647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小张啊，上次那个金卡怎么还不能用啊？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7856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25" y="274638"/>
            <a:ext cx="6292260" cy="7254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/>
              <a:t>抛开办公地点，自由办公，提高效率</a:t>
            </a:r>
            <a:endParaRPr lang="zh-CN" altLang="en-US" dirty="0"/>
          </a:p>
        </p:txBody>
      </p:sp>
      <p:pic>
        <p:nvPicPr>
          <p:cNvPr id="21521" name="Picture 17" descr="C:\Users\Donson\Desktop\素材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4"/>
            <a:ext cx="2088232" cy="174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5331">
            <a:off x="3853150" y="4149080"/>
            <a:ext cx="1441733" cy="217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5140">
            <a:off x="5074564" y="1447410"/>
            <a:ext cx="1459159" cy="219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0351">
            <a:off x="6992392" y="1671042"/>
            <a:ext cx="1582511" cy="236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7850">
            <a:off x="2867137" y="1088327"/>
            <a:ext cx="1539536" cy="2290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630">
            <a:off x="5760791" y="3749192"/>
            <a:ext cx="1688386" cy="25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 flipV="1">
            <a:off x="2267744" y="1473967"/>
            <a:ext cx="900100" cy="181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267744" y="2132856"/>
            <a:ext cx="3190893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267744" y="3284984"/>
            <a:ext cx="180020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8" idx="1"/>
          </p:cNvCxnSpPr>
          <p:nvPr/>
        </p:nvCxnSpPr>
        <p:spPr>
          <a:xfrm>
            <a:off x="2267744" y="3284984"/>
            <a:ext cx="3553933" cy="1424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2267744" y="2420888"/>
            <a:ext cx="504056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标注 2"/>
          <p:cNvSpPr/>
          <p:nvPr/>
        </p:nvSpPr>
        <p:spPr>
          <a:xfrm>
            <a:off x="845777" y="2060848"/>
            <a:ext cx="1296144" cy="720080"/>
          </a:xfrm>
          <a:prstGeom prst="wedgeRoundRectCallout">
            <a:avLst/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5777" y="2134597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君弘百事通靠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谱！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395536" y="4869160"/>
            <a:ext cx="1872208" cy="1498517"/>
          </a:xfrm>
          <a:prstGeom prst="wedgeEllipseCallout">
            <a:avLst>
              <a:gd name="adj1" fmla="val -44883"/>
              <a:gd name="adj2" fmla="val -56767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7745" y="5110585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改明儿让他们项目组给我们也整个！</a:t>
            </a:r>
            <a:endParaRPr lang="zh-CN" altLang="en-US" sz="20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客户满意，签约调佣</a:t>
            </a:r>
            <a:endParaRPr lang="zh-CN" altLang="en-US" dirty="0"/>
          </a:p>
        </p:txBody>
      </p:sp>
      <p:pic>
        <p:nvPicPr>
          <p:cNvPr id="2050" name="Picture 2" descr="C:\Users\D\Desktop\素材(1)\赞美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4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详细工作进度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25" y="274638"/>
            <a:ext cx="3648075" cy="72548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百事通的未来！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25" y="274638"/>
            <a:ext cx="7115175" cy="725487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15816" y="2276872"/>
            <a:ext cx="3096344" cy="120032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谢谢</a:t>
            </a:r>
            <a:r>
              <a:rPr lang="en-US" altLang="zh-CN" sz="7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!</a:t>
            </a:r>
            <a:endParaRPr lang="zh-CN" altLang="en-US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关于百事通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14772" y="1218923"/>
            <a:ext cx="7804654" cy="5447917"/>
            <a:chOff x="132649" y="1221443"/>
            <a:chExt cx="7804654" cy="5447917"/>
          </a:xfrm>
        </p:grpSpPr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132649" y="3944932"/>
              <a:ext cx="603437" cy="1136959"/>
            </a:xfrm>
            <a:prstGeom prst="rect">
              <a:avLst/>
            </a:prstGeom>
            <a:solidFill>
              <a:schemeClr val="accent2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eaVert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资讯整合</a:t>
              </a:r>
              <a:endPara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4368" y="1221443"/>
              <a:ext cx="7502935" cy="5447917"/>
              <a:chOff x="434368" y="1221443"/>
              <a:chExt cx="7502935" cy="5080983"/>
            </a:xfrm>
          </p:grpSpPr>
          <p:sp>
            <p:nvSpPr>
              <p:cNvPr id="8" name="Text Box 45"/>
              <p:cNvSpPr txBox="1">
                <a:spLocks noChangeArrowheads="1"/>
              </p:cNvSpPr>
              <p:nvPr/>
            </p:nvSpPr>
            <p:spPr bwMode="auto">
              <a:xfrm>
                <a:off x="3027368" y="1221443"/>
                <a:ext cx="1904672" cy="407357"/>
              </a:xfrm>
              <a:prstGeom prst="rect">
                <a:avLst/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君弘百事通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" name="Text Box 43"/>
              <p:cNvSpPr txBox="1">
                <a:spLocks noChangeArrowheads="1"/>
              </p:cNvSpPr>
              <p:nvPr/>
            </p:nvSpPr>
            <p:spPr bwMode="auto">
              <a:xfrm>
                <a:off x="2123728" y="2166321"/>
                <a:ext cx="603437" cy="1060749"/>
              </a:xfrm>
              <a:prstGeom prst="rect">
                <a:avLst/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eaVert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客户中心</a:t>
                </a:r>
                <a:endParaRPr kumimoji="0" 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1" name="Text Box 42"/>
              <p:cNvSpPr txBox="1">
                <a:spLocks noChangeArrowheads="1"/>
              </p:cNvSpPr>
              <p:nvPr/>
            </p:nvSpPr>
            <p:spPr bwMode="auto">
              <a:xfrm>
                <a:off x="3059832" y="2162638"/>
                <a:ext cx="603437" cy="1060749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eaVert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产品中心</a:t>
                </a:r>
                <a:endParaRPr kumimoji="0" 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2" name="Text Box 41"/>
              <p:cNvSpPr txBox="1">
                <a:spLocks noChangeArrowheads="1"/>
              </p:cNvSpPr>
              <p:nvPr/>
            </p:nvSpPr>
            <p:spPr bwMode="auto">
              <a:xfrm>
                <a:off x="3968563" y="2162638"/>
                <a:ext cx="603437" cy="1060749"/>
              </a:xfrm>
              <a:prstGeom prst="rect">
                <a:avLst/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eaVert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服务</a:t>
                </a:r>
                <a:r>
                  <a:rPr kumimoji="0" 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中心</a:t>
                </a:r>
                <a:endPara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" name="Text Box 39"/>
              <p:cNvSpPr txBox="1">
                <a:spLocks noChangeArrowheads="1"/>
              </p:cNvSpPr>
              <p:nvPr/>
            </p:nvSpPr>
            <p:spPr bwMode="auto">
              <a:xfrm>
                <a:off x="6744796" y="2162638"/>
                <a:ext cx="603437" cy="1060749"/>
              </a:xfrm>
              <a:prstGeom prst="rect">
                <a:avLst/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eaVert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管理中心</a:t>
                </a:r>
                <a:endParaRPr kumimoji="0" 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5" name="AutoShape 38"/>
              <p:cNvSpPr>
                <a:spLocks noChangeShapeType="1"/>
              </p:cNvSpPr>
              <p:nvPr/>
            </p:nvSpPr>
            <p:spPr bwMode="auto">
              <a:xfrm rot="5400000">
                <a:off x="2888634" y="1184690"/>
                <a:ext cx="518589" cy="1443938"/>
              </a:xfrm>
              <a:prstGeom prst="bentConnector3">
                <a:avLst>
                  <a:gd name="adj1" fmla="val 47473"/>
                </a:avLst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" name="AutoShape 37"/>
              <p:cNvSpPr>
                <a:spLocks noChangeShapeType="1"/>
              </p:cNvSpPr>
              <p:nvPr/>
            </p:nvSpPr>
            <p:spPr bwMode="auto">
              <a:xfrm rot="5400000">
                <a:off x="3357488" y="1650229"/>
                <a:ext cx="502783" cy="522033"/>
              </a:xfrm>
              <a:prstGeom prst="bentConnector3">
                <a:avLst>
                  <a:gd name="adj1" fmla="val 49931"/>
                </a:avLst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7" name="AutoShape 36"/>
              <p:cNvSpPr>
                <a:spLocks noChangeShapeType="1"/>
              </p:cNvSpPr>
              <p:nvPr/>
            </p:nvSpPr>
            <p:spPr bwMode="auto">
              <a:xfrm rot="16200000" flipH="1">
                <a:off x="3802097" y="1727654"/>
                <a:ext cx="503152" cy="367553"/>
              </a:xfrm>
              <a:prstGeom prst="bentConnector3">
                <a:avLst>
                  <a:gd name="adj1" fmla="val 49931"/>
                </a:avLst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8" name="AutoShape 35"/>
              <p:cNvSpPr>
                <a:spLocks noChangeShapeType="1"/>
              </p:cNvSpPr>
              <p:nvPr/>
            </p:nvSpPr>
            <p:spPr bwMode="auto">
              <a:xfrm rot="16200000" flipH="1">
                <a:off x="4359542" y="1158094"/>
                <a:ext cx="514905" cy="1494186"/>
              </a:xfrm>
              <a:prstGeom prst="bentConnector3">
                <a:avLst>
                  <a:gd name="adj1" fmla="val 49931"/>
                </a:avLst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9" name="AutoShape 34"/>
              <p:cNvSpPr>
                <a:spLocks noChangeShapeType="1"/>
              </p:cNvSpPr>
              <p:nvPr/>
            </p:nvSpPr>
            <p:spPr bwMode="auto">
              <a:xfrm rot="16200000" flipH="1">
                <a:off x="5206376" y="323380"/>
                <a:ext cx="503151" cy="3176103"/>
              </a:xfrm>
              <a:prstGeom prst="bentConnector3">
                <a:avLst>
                  <a:gd name="adj1" fmla="val 49931"/>
                </a:avLst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0" name="Text Box 32"/>
              <p:cNvSpPr txBox="1">
                <a:spLocks noChangeArrowheads="1"/>
              </p:cNvSpPr>
              <p:nvPr/>
            </p:nvSpPr>
            <p:spPr bwMode="auto">
              <a:xfrm>
                <a:off x="824344" y="3761130"/>
                <a:ext cx="603437" cy="106074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eaVert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资讯加工</a:t>
                </a:r>
                <a:endPara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1" name="AutoShape 31"/>
              <p:cNvSpPr>
                <a:spLocks noChangeShapeType="1"/>
              </p:cNvSpPr>
              <p:nvPr/>
            </p:nvSpPr>
            <p:spPr bwMode="auto">
              <a:xfrm rot="5400000">
                <a:off x="2005117" y="301540"/>
                <a:ext cx="506466" cy="3223095"/>
              </a:xfrm>
              <a:prstGeom prst="bentConnector3">
                <a:avLst>
                  <a:gd name="adj1" fmla="val 45089"/>
                </a:avLst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2" name="Text Box 30"/>
              <p:cNvSpPr txBox="1">
                <a:spLocks noChangeArrowheads="1"/>
              </p:cNvSpPr>
              <p:nvPr/>
            </p:nvSpPr>
            <p:spPr bwMode="auto">
              <a:xfrm>
                <a:off x="1585823" y="3761130"/>
                <a:ext cx="603437" cy="106074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eaVert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客户</a:t>
                </a: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视图</a:t>
                </a:r>
                <a:r>
                  <a:rPr kumimoji="0" 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查询统计</a:t>
                </a:r>
                <a:endPara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3" name="Text Box 29"/>
              <p:cNvSpPr txBox="1">
                <a:spLocks noChangeArrowheads="1"/>
              </p:cNvSpPr>
              <p:nvPr/>
            </p:nvSpPr>
            <p:spPr bwMode="auto">
              <a:xfrm>
                <a:off x="2272387" y="3761130"/>
                <a:ext cx="603437" cy="1060749"/>
              </a:xfrm>
              <a:prstGeom prst="rect">
                <a:avLst/>
              </a:prstGeom>
              <a:solidFill>
                <a:schemeClr val="accent2"/>
              </a:solidFill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eaVert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客户</a:t>
                </a: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分类及行为</a:t>
                </a:r>
                <a:r>
                  <a:rPr kumimoji="0" 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分析</a:t>
                </a:r>
                <a:endPara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4" name="Text Box 28"/>
              <p:cNvSpPr txBox="1">
                <a:spLocks noChangeArrowheads="1"/>
              </p:cNvSpPr>
              <p:nvPr/>
            </p:nvSpPr>
            <p:spPr bwMode="auto">
              <a:xfrm>
                <a:off x="2953818" y="3761130"/>
                <a:ext cx="603437" cy="106074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eaVert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客服工具渠道</a:t>
                </a:r>
                <a:endParaRPr kumimoji="0" 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5" name="Text Box 27"/>
              <p:cNvSpPr txBox="1">
                <a:spLocks noChangeArrowheads="1"/>
              </p:cNvSpPr>
              <p:nvPr/>
            </p:nvSpPr>
            <p:spPr bwMode="auto">
              <a:xfrm>
                <a:off x="3750191" y="3761130"/>
                <a:ext cx="603437" cy="1060749"/>
              </a:xfrm>
              <a:prstGeom prst="rect">
                <a:avLst/>
              </a:prstGeom>
              <a:solidFill>
                <a:schemeClr val="accent2"/>
              </a:solidFill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eaVert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理财</a:t>
                </a:r>
                <a:r>
                  <a:rPr kumimoji="0" 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产品</a:t>
                </a: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销售及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配置</a:t>
                </a:r>
                <a:endPara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6" name="Text Box 26"/>
              <p:cNvSpPr txBox="1">
                <a:spLocks noChangeArrowheads="1"/>
              </p:cNvSpPr>
              <p:nvPr/>
            </p:nvSpPr>
            <p:spPr bwMode="auto">
              <a:xfrm>
                <a:off x="4630716" y="3761130"/>
                <a:ext cx="603437" cy="1060749"/>
              </a:xfrm>
              <a:prstGeom prst="rect">
                <a:avLst/>
              </a:prstGeom>
              <a:solidFill>
                <a:schemeClr val="accent2"/>
              </a:solidFill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vert="eaVert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服务</a:t>
                </a:r>
                <a:r>
                  <a:rPr kumimoji="0" 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产品</a:t>
                </a: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生产购买配送</a:t>
                </a:r>
                <a:endPara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3545966" y="5241677"/>
                <a:ext cx="603437" cy="1060749"/>
              </a:xfrm>
              <a:prstGeom prst="rect">
                <a:avLst/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eaVert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客服安排</a:t>
                </a:r>
                <a:endParaRPr kumimoji="0" 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4227398" y="5241677"/>
                <a:ext cx="603437" cy="1060749"/>
              </a:xfrm>
              <a:prstGeom prst="rect">
                <a:avLst/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eaVert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客服统计</a:t>
                </a:r>
                <a:endPara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29" name="Text Box 23"/>
              <p:cNvSpPr txBox="1">
                <a:spLocks noChangeArrowheads="1"/>
              </p:cNvSpPr>
              <p:nvPr/>
            </p:nvSpPr>
            <p:spPr bwMode="auto">
              <a:xfrm>
                <a:off x="4949880" y="5241677"/>
                <a:ext cx="603437" cy="1060749"/>
              </a:xfrm>
              <a:prstGeom prst="rect">
                <a:avLst/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eaVert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客服工具渠道</a:t>
                </a:r>
                <a:endParaRPr kumimoji="0" 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0" name="AutoShape 22"/>
              <p:cNvSpPr>
                <a:spLocks noChangeShapeType="1"/>
              </p:cNvSpPr>
              <p:nvPr/>
            </p:nvSpPr>
            <p:spPr bwMode="auto">
              <a:xfrm rot="5400000">
                <a:off x="273556" y="3387882"/>
                <a:ext cx="534058" cy="212434"/>
              </a:xfrm>
              <a:prstGeom prst="bentConnector3">
                <a:avLst>
                  <a:gd name="adj1" fmla="val 49931"/>
                </a:avLst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1" name="AutoShape 21"/>
              <p:cNvSpPr>
                <a:spLocks noChangeShapeType="1"/>
              </p:cNvSpPr>
              <p:nvPr/>
            </p:nvSpPr>
            <p:spPr bwMode="auto">
              <a:xfrm rot="16200000" flipH="1">
                <a:off x="619403" y="3254471"/>
                <a:ext cx="534058" cy="479260"/>
              </a:xfrm>
              <a:prstGeom prst="bentConnector3">
                <a:avLst>
                  <a:gd name="adj1" fmla="val 49931"/>
                </a:avLst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2" name="AutoShape 20"/>
              <p:cNvSpPr>
                <a:spLocks noChangeShapeType="1"/>
              </p:cNvSpPr>
              <p:nvPr/>
            </p:nvSpPr>
            <p:spPr bwMode="auto">
              <a:xfrm rot="5400000">
                <a:off x="1957637" y="3156831"/>
                <a:ext cx="534058" cy="675274"/>
              </a:xfrm>
              <a:prstGeom prst="bentConnector3">
                <a:avLst>
                  <a:gd name="adj1" fmla="val 49931"/>
                </a:avLst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3" name="AutoShape 19"/>
              <p:cNvSpPr>
                <a:spLocks noChangeShapeType="1"/>
              </p:cNvSpPr>
              <p:nvPr/>
            </p:nvSpPr>
            <p:spPr bwMode="auto">
              <a:xfrm rot="16200000" flipH="1">
                <a:off x="2301432" y="3488456"/>
                <a:ext cx="534058" cy="11289"/>
              </a:xfrm>
              <a:prstGeom prst="bentConnector3">
                <a:avLst>
                  <a:gd name="adj1" fmla="val 49931"/>
                </a:avLst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4" name="AutoShape 18"/>
              <p:cNvSpPr>
                <a:spLocks noChangeShapeType="1"/>
              </p:cNvSpPr>
              <p:nvPr/>
            </p:nvSpPr>
            <p:spPr bwMode="auto">
              <a:xfrm rot="16200000" flipH="1">
                <a:off x="2642147" y="3147740"/>
                <a:ext cx="534058" cy="692721"/>
              </a:xfrm>
              <a:prstGeom prst="bentConnector3">
                <a:avLst>
                  <a:gd name="adj1" fmla="val 49931"/>
                </a:avLst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5" name="AutoShape 17"/>
              <p:cNvSpPr>
                <a:spLocks noChangeShapeType="1"/>
              </p:cNvSpPr>
              <p:nvPr/>
            </p:nvSpPr>
            <p:spPr bwMode="auto">
              <a:xfrm rot="16200000" flipH="1">
                <a:off x="3565473" y="3273811"/>
                <a:ext cx="537741" cy="43615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6" name="AutoShape 16"/>
              <p:cNvSpPr>
                <a:spLocks noChangeShapeType="1"/>
              </p:cNvSpPr>
              <p:nvPr/>
            </p:nvSpPr>
            <p:spPr bwMode="auto">
              <a:xfrm rot="16200000" flipH="1">
                <a:off x="4005735" y="2833550"/>
                <a:ext cx="537741" cy="131668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7" name="AutoShape 15"/>
              <p:cNvSpPr>
                <a:spLocks noChangeShapeType="1"/>
              </p:cNvSpPr>
              <p:nvPr/>
            </p:nvSpPr>
            <p:spPr bwMode="auto">
              <a:xfrm flipH="1">
                <a:off x="4529117" y="3223388"/>
                <a:ext cx="7184" cy="199037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8" name="AutoShape 14"/>
              <p:cNvSpPr>
                <a:spLocks noChangeShapeType="1"/>
              </p:cNvSpPr>
              <p:nvPr/>
            </p:nvSpPr>
            <p:spPr bwMode="auto">
              <a:xfrm rot="10800000" flipV="1">
                <a:off x="3847685" y="5065704"/>
                <a:ext cx="716324" cy="148063"/>
              </a:xfrm>
              <a:prstGeom prst="bentConnector2">
                <a:avLst/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9" name="AutoShape 13"/>
              <p:cNvSpPr>
                <a:spLocks noChangeShapeType="1"/>
              </p:cNvSpPr>
              <p:nvPr/>
            </p:nvSpPr>
            <p:spPr bwMode="auto">
              <a:xfrm>
                <a:off x="4529117" y="5065704"/>
                <a:ext cx="722482" cy="148063"/>
              </a:xfrm>
              <a:prstGeom prst="bentConnector2">
                <a:avLst/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40" name="Text Box 12"/>
              <p:cNvSpPr txBox="1">
                <a:spLocks noChangeArrowheads="1"/>
              </p:cNvSpPr>
              <p:nvPr/>
            </p:nvSpPr>
            <p:spPr bwMode="auto">
              <a:xfrm>
                <a:off x="5289570" y="3761130"/>
                <a:ext cx="603437" cy="1060749"/>
              </a:xfrm>
              <a:prstGeom prst="rect">
                <a:avLst/>
              </a:prstGeom>
              <a:solidFill>
                <a:schemeClr val="accent2"/>
              </a:solidFill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eaVert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个人资料</a:t>
                </a:r>
                <a:endParaRPr kumimoji="0" 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1" name="Text Box 11"/>
              <p:cNvSpPr txBox="1">
                <a:spLocks noChangeArrowheads="1"/>
              </p:cNvSpPr>
              <p:nvPr/>
            </p:nvSpPr>
            <p:spPr bwMode="auto">
              <a:xfrm>
                <a:off x="5961765" y="3761130"/>
                <a:ext cx="603437" cy="1060749"/>
              </a:xfrm>
              <a:prstGeom prst="rect">
                <a:avLst/>
              </a:prstGeom>
              <a:solidFill>
                <a:schemeClr val="accent2"/>
              </a:solidFill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eaVert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服务资料</a:t>
                </a:r>
                <a:endParaRPr kumimoji="0" 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2" name="Text Box 10"/>
              <p:cNvSpPr txBox="1">
                <a:spLocks noChangeArrowheads="1"/>
              </p:cNvSpPr>
              <p:nvPr/>
            </p:nvSpPr>
            <p:spPr bwMode="auto">
              <a:xfrm>
                <a:off x="6651407" y="3761130"/>
                <a:ext cx="603437" cy="106074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eaVert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管理工具</a:t>
                </a:r>
                <a:endParaRPr kumimoji="0" 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3" name="Text Box 9"/>
              <p:cNvSpPr txBox="1">
                <a:spLocks noChangeArrowheads="1"/>
              </p:cNvSpPr>
              <p:nvPr/>
            </p:nvSpPr>
            <p:spPr bwMode="auto">
              <a:xfrm>
                <a:off x="7333866" y="3761130"/>
                <a:ext cx="603437" cy="106074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eaVert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管理平台</a:t>
                </a:r>
                <a:endParaRPr kumimoji="0" 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4" name="Text Box 8"/>
              <p:cNvSpPr txBox="1">
                <a:spLocks noChangeArrowheads="1"/>
              </p:cNvSpPr>
              <p:nvPr/>
            </p:nvSpPr>
            <p:spPr bwMode="auto">
              <a:xfrm>
                <a:off x="1187624" y="2166321"/>
                <a:ext cx="603437" cy="1060749"/>
              </a:xfrm>
              <a:prstGeom prst="rect">
                <a:avLst/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eaVert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行情中心</a:t>
                </a:r>
                <a:endParaRPr kumimoji="0" 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45" name="AutoShape 7"/>
              <p:cNvSpPr>
                <a:spLocks noChangeShapeType="1"/>
              </p:cNvSpPr>
              <p:nvPr/>
            </p:nvSpPr>
            <p:spPr bwMode="auto">
              <a:xfrm rot="5400000" flipV="1">
                <a:off x="5218154" y="3387113"/>
                <a:ext cx="533320" cy="21397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46" name="AutoShape 6"/>
              <p:cNvSpPr>
                <a:spLocks noChangeShapeType="1"/>
              </p:cNvSpPr>
              <p:nvPr/>
            </p:nvSpPr>
            <p:spPr bwMode="auto">
              <a:xfrm rot="16200000" flipH="1">
                <a:off x="5553813" y="3051457"/>
                <a:ext cx="533689" cy="88565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47" name="AutoShape 5"/>
              <p:cNvSpPr>
                <a:spLocks noChangeShapeType="1"/>
              </p:cNvSpPr>
              <p:nvPr/>
            </p:nvSpPr>
            <p:spPr bwMode="auto">
              <a:xfrm rot="5400000">
                <a:off x="6731463" y="3445195"/>
                <a:ext cx="537741" cy="9338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48" name="AutoShape 4"/>
              <p:cNvSpPr>
                <a:spLocks noChangeShapeType="1"/>
              </p:cNvSpPr>
              <p:nvPr/>
            </p:nvSpPr>
            <p:spPr bwMode="auto">
              <a:xfrm rot="16200000" flipH="1">
                <a:off x="7072179" y="3197724"/>
                <a:ext cx="537741" cy="58906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49" name="AutoShape 3"/>
              <p:cNvSpPr>
                <a:spLocks noChangeShapeType="1"/>
              </p:cNvSpPr>
              <p:nvPr/>
            </p:nvSpPr>
            <p:spPr bwMode="auto">
              <a:xfrm rot="5400000">
                <a:off x="2436111" y="713602"/>
                <a:ext cx="487533" cy="2380044"/>
              </a:xfrm>
              <a:prstGeom prst="bentConnector3">
                <a:avLst>
                  <a:gd name="adj1" fmla="val 49856"/>
                </a:avLst>
              </a:prstGeom>
              <a:ln>
                <a:solidFill>
                  <a:srgbClr val="C0000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/>
              </a:p>
            </p:txBody>
          </p:sp>
        </p:grpSp>
      </p:grpSp>
      <p:sp>
        <p:nvSpPr>
          <p:cNvPr id="51" name="AutoShape 34"/>
          <p:cNvSpPr>
            <a:spLocks noChangeShapeType="1"/>
          </p:cNvSpPr>
          <p:nvPr/>
        </p:nvSpPr>
        <p:spPr bwMode="auto">
          <a:xfrm rot="16200000" flipH="1">
            <a:off x="5252348" y="875680"/>
            <a:ext cx="573303" cy="2173945"/>
          </a:xfrm>
          <a:prstGeom prst="bentConnector3">
            <a:avLst>
              <a:gd name="adj1" fmla="val 49931"/>
            </a:avLst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/>
          </a:p>
        </p:txBody>
      </p:sp>
      <p:sp>
        <p:nvSpPr>
          <p:cNvPr id="52" name="Text Box 40"/>
          <p:cNvSpPr txBox="1">
            <a:spLocks noChangeArrowheads="1"/>
          </p:cNvSpPr>
          <p:nvPr/>
        </p:nvSpPr>
        <p:spPr bwMode="auto">
          <a:xfrm>
            <a:off x="6360703" y="2214712"/>
            <a:ext cx="603437" cy="11373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统一通讯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Text Box 42"/>
          <p:cNvSpPr txBox="1">
            <a:spLocks noChangeArrowheads="1"/>
          </p:cNvSpPr>
          <p:nvPr/>
        </p:nvSpPr>
        <p:spPr bwMode="auto">
          <a:xfrm>
            <a:off x="812779" y="2193942"/>
            <a:ext cx="603437" cy="11373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资讯中心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5481782" y="2262737"/>
            <a:ext cx="603437" cy="1137353"/>
          </a:xfrm>
          <a:prstGeom prst="rect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个人中心</a:t>
            </a:r>
            <a:endParaRPr kumimoji="0" 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25" y="274638"/>
            <a:ext cx="7115175" cy="72548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关于百事通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87624" y="1196752"/>
            <a:ext cx="1111202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n-lt"/>
                <a:ea typeface="+mn-ea"/>
              </a:rPr>
              <a:t>以前</a:t>
            </a:r>
          </a:p>
        </p:txBody>
      </p:sp>
      <p:sp>
        <p:nvSpPr>
          <p:cNvPr id="19" name="矩形 18"/>
          <p:cNvSpPr/>
          <p:nvPr/>
        </p:nvSpPr>
        <p:spPr>
          <a:xfrm>
            <a:off x="6300192" y="1196752"/>
            <a:ext cx="1111202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ea typeface="+mn-ea"/>
              </a:rPr>
              <a:t>现在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43961567"/>
              </p:ext>
            </p:extLst>
          </p:nvPr>
        </p:nvGraphicFramePr>
        <p:xfrm>
          <a:off x="107504" y="2250353"/>
          <a:ext cx="3092127" cy="2551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571761332"/>
              </p:ext>
            </p:extLst>
          </p:nvPr>
        </p:nvGraphicFramePr>
        <p:xfrm>
          <a:off x="3519137" y="1890898"/>
          <a:ext cx="5418094" cy="3926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左箭头 9"/>
          <p:cNvSpPr/>
          <p:nvPr/>
        </p:nvSpPr>
        <p:spPr>
          <a:xfrm>
            <a:off x="5552423" y="3971819"/>
            <a:ext cx="504056" cy="288032"/>
          </a:xfrm>
          <a:prstGeom prst="lef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976" y="379266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完全控制</a:t>
            </a:r>
            <a:endParaRPr lang="en-US" altLang="zh-CN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独立整合</a:t>
            </a:r>
            <a:endParaRPr lang="zh-CN" altLang="en-US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7110655" y="2793453"/>
            <a:ext cx="1476164" cy="1033373"/>
          </a:xfrm>
          <a:prstGeom prst="wedgeEllipseCallout">
            <a:avLst>
              <a:gd name="adj1" fmla="val 46682"/>
              <a:gd name="adj2" fmla="val 51307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194497" y="381160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可替换第三方</a:t>
            </a:r>
            <a:endParaRPr lang="zh-CN" altLang="en-US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5153" y="335699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第三</a:t>
            </a:r>
            <a:r>
              <a:rPr lang="zh-CN" altLang="en-US" sz="16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方控制</a:t>
            </a:r>
            <a:endParaRPr lang="zh-CN" altLang="en-US" sz="16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椭圆形标注 2"/>
          <p:cNvSpPr/>
          <p:nvPr/>
        </p:nvSpPr>
        <p:spPr>
          <a:xfrm>
            <a:off x="5436096" y="2793453"/>
            <a:ext cx="1584176" cy="999216"/>
          </a:xfrm>
          <a:prstGeom prst="wedgeEllipseCallout">
            <a:avLst>
              <a:gd name="adj1" fmla="val -57878"/>
              <a:gd name="adj2" fmla="val -59060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54555" y="240816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多平台支持</a:t>
            </a:r>
            <a:endParaRPr lang="zh-CN" altLang="en-US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1743225" y="3792669"/>
            <a:ext cx="1532631" cy="1148499"/>
          </a:xfrm>
          <a:prstGeom prst="wedgeEllipseCallout">
            <a:avLst>
              <a:gd name="adj1" fmla="val -59956"/>
              <a:gd name="adj2" fmla="val 76857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5229200"/>
            <a:ext cx="141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平台受限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25" y="274638"/>
            <a:ext cx="7115175" cy="72548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关于百事通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971372710"/>
              </p:ext>
            </p:extLst>
          </p:nvPr>
        </p:nvGraphicFramePr>
        <p:xfrm>
          <a:off x="1115616" y="1397000"/>
          <a:ext cx="65043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29185" y="3212975"/>
            <a:ext cx="144016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自主开发</a:t>
            </a:r>
            <a:endParaRPr lang="zh-CN" altLang="en-US" sz="2400" b="1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  <p:pic>
        <p:nvPicPr>
          <p:cNvPr id="15380" name="Picture 20" descr="C:\Users\Donson\Desktop\1284713383u5EcWrTM.bm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654911"/>
            <a:ext cx="763042" cy="78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27457" y="5863033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支持多方式、多平台、移动办公，提高办公效率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25" y="274638"/>
            <a:ext cx="7115175" cy="72548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投资顾问工作中的困难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16238" y="1912938"/>
            <a:ext cx="53281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zh-CN" altLang="en-US" dirty="0" smtClean="0">
                <a:latin typeface="Calibri" pitchFamily="34" charset="0"/>
              </a:rPr>
              <a:t>开发、服务我得开着</a:t>
            </a:r>
            <a:r>
              <a:rPr lang="en-US" altLang="zh-CN" dirty="0" smtClean="0">
                <a:latin typeface="Calibri" pitchFamily="34" charset="0"/>
              </a:rPr>
              <a:t>3</a:t>
            </a:r>
            <a:r>
              <a:rPr lang="zh-CN" altLang="en-US" dirty="0" smtClean="0">
                <a:latin typeface="Calibri" pitchFamily="34" charset="0"/>
              </a:rPr>
              <a:t>个不同的系统，电脑旧了老死机</a:t>
            </a:r>
            <a:endParaRPr lang="en-US" altLang="zh-CN" dirty="0" smtClean="0"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32113" y="2579688"/>
            <a:ext cx="52403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zh-CN" altLang="en-US" dirty="0" smtClean="0">
                <a:latin typeface="Calibri" pitchFamily="34" charset="0"/>
              </a:rPr>
              <a:t>这条咨询不错，我怎么查找相关客户再推送呢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16238" y="3473450"/>
            <a:ext cx="5256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zh-CN" altLang="en-US" dirty="0" smtClean="0">
                <a:latin typeface="Calibri" pitchFamily="34" charset="0"/>
              </a:rPr>
              <a:t>公司出新产品了，如何确定适当的客户？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2113" y="3933825"/>
            <a:ext cx="5312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latin typeface="+mn-lt"/>
                <a:ea typeface="+mn-ea"/>
              </a:rPr>
              <a:t>产品服务都不错，客户要签约了，但是客户之想小试牛刀，不愿意提高佣金，其他方式能支付吗？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916238" y="4652963"/>
            <a:ext cx="4975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zh-CN" altLang="en-US" dirty="0">
                <a:latin typeface="Calibri" pitchFamily="34" charset="0"/>
              </a:rPr>
              <a:t>拜访客户前，得做足准备！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923381" y="6139082"/>
            <a:ext cx="53210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zh-CN" altLang="en-US" dirty="0" smtClean="0">
                <a:latin typeface="Calibri" pitchFamily="34" charset="0"/>
              </a:rPr>
              <a:t>客户需要调整佣金，签字领导却不在，怎么办？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922588" y="5516563"/>
            <a:ext cx="5249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zh-CN" altLang="en-US" dirty="0" smtClean="0">
                <a:latin typeface="Calibri" pitchFamily="34" charset="0"/>
              </a:rPr>
              <a:t>在外拜访客户，突然接到其他客户电话，无法及时查询客户资料，帮客户解决遇到的问题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916238" y="1474788"/>
            <a:ext cx="5544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zh-CN" altLang="en-US" dirty="0" smtClean="0">
                <a:latin typeface="Calibri" pitchFamily="34" charset="0"/>
              </a:rPr>
              <a:t>浏览网页的潜在客户非常多，却无法直接联系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68313" y="1660525"/>
            <a:ext cx="28162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latin typeface="Cooper Black" pitchFamily="18" charset="0"/>
              </a:rPr>
              <a:t>太麻烦了！</a:t>
            </a:r>
            <a:endParaRPr lang="en-US" altLang="zh-CN" sz="2000" b="1" dirty="0">
              <a:latin typeface="Cooper Black" pitchFamily="18" charset="0"/>
            </a:endParaRPr>
          </a:p>
          <a:p>
            <a:pPr eaLnBrk="1" hangingPunct="1"/>
            <a:endParaRPr lang="en-US" altLang="zh-CN" sz="2000" b="1" dirty="0">
              <a:latin typeface="Cooper Black" pitchFamily="18" charset="0"/>
            </a:endParaRPr>
          </a:p>
          <a:p>
            <a:pPr eaLnBrk="1" hangingPunct="1"/>
            <a:r>
              <a:rPr lang="zh-CN" altLang="en-US" sz="2000" b="1" dirty="0">
                <a:latin typeface="Cooper Black" pitchFamily="18" charset="0"/>
              </a:rPr>
              <a:t>我。。。</a:t>
            </a:r>
            <a:endParaRPr lang="en-US" altLang="zh-CN" sz="2000" b="1" dirty="0">
              <a:latin typeface="Cooper Black" pitchFamily="18" charset="0"/>
            </a:endParaRPr>
          </a:p>
          <a:p>
            <a:pPr eaLnBrk="1" hangingPunct="1"/>
            <a:endParaRPr lang="en-US" altLang="zh-CN" sz="2000" b="1" dirty="0">
              <a:latin typeface="Cooper Black" pitchFamily="18" charset="0"/>
            </a:endParaRPr>
          </a:p>
          <a:p>
            <a:pPr eaLnBrk="1" hangingPunct="1"/>
            <a:r>
              <a:rPr lang="zh-CN" altLang="en-US" sz="2000" b="1" dirty="0">
                <a:latin typeface="Cooper Black" pitchFamily="18" charset="0"/>
              </a:rPr>
              <a:t> </a:t>
            </a:r>
            <a:r>
              <a:rPr lang="en-US" altLang="zh-CN" sz="2000" b="1" dirty="0">
                <a:latin typeface="Cooper Black" pitchFamily="18" charset="0"/>
              </a:rPr>
              <a:t>Hold</a:t>
            </a:r>
            <a:r>
              <a:rPr lang="zh-CN" altLang="en-US" sz="2000" b="1" dirty="0">
                <a:latin typeface="Cooper Black" pitchFamily="18" charset="0"/>
              </a:rPr>
              <a:t>不住了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 rot="-1364882">
            <a:off x="1984375" y="1962150"/>
            <a:ext cx="50323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1500" dirty="0">
                <a:solidFill>
                  <a:srgbClr val="FF0000"/>
                </a:solidFill>
                <a:latin typeface="Calibri" pitchFamily="34" charset="0"/>
              </a:rPr>
              <a:t>！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916238" y="2987675"/>
            <a:ext cx="4975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zh-CN" altLang="en-US" dirty="0">
                <a:latin typeface="Calibri" pitchFamily="34" charset="0"/>
              </a:rPr>
              <a:t>盘中股票异动，及时提醒到持有该股的客户？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922588" y="5084763"/>
            <a:ext cx="4976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zh-CN" altLang="en-US" dirty="0">
                <a:latin typeface="Calibri" pitchFamily="34" charset="0"/>
              </a:rPr>
              <a:t>客户有什么特点，都记在脑子里？</a:t>
            </a:r>
          </a:p>
        </p:txBody>
      </p:sp>
      <p:pic>
        <p:nvPicPr>
          <p:cNvPr id="16400" name="Picture 16" descr="C:\Users\Donson\Desktop\素材\10019-110325202337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801538"/>
            <a:ext cx="2166252" cy="223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25" y="274638"/>
            <a:ext cx="7115175" cy="72548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百事通更新啦！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2348880"/>
            <a:ext cx="4906963" cy="6477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 dirty="0" smtClean="0"/>
              <a:t>让我们来看看更新后的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31913" y="3357563"/>
            <a:ext cx="597693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400" b="1" dirty="0">
                <a:solidFill>
                  <a:srgbClr val="FF0000"/>
                </a:solidFill>
                <a:latin typeface="Calibri" pitchFamily="34" charset="0"/>
              </a:rPr>
              <a:t>君弘</a:t>
            </a:r>
            <a:r>
              <a:rPr lang="zh-CN" altLang="en-US" sz="4400" b="1" dirty="0" smtClean="0">
                <a:solidFill>
                  <a:srgbClr val="FF0000"/>
                </a:solidFill>
                <a:latin typeface="Calibri" pitchFamily="34" charset="0"/>
              </a:rPr>
              <a:t>百事通</a:t>
            </a:r>
            <a:endParaRPr lang="zh-CN" altLang="en-US" sz="4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23928" y="4599842"/>
            <a:ext cx="49069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能帮我们做些什么！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客户开发流程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315978907"/>
              </p:ext>
            </p:extLst>
          </p:nvPr>
        </p:nvGraphicFramePr>
        <p:xfrm>
          <a:off x="0" y="1340768"/>
          <a:ext cx="9144000" cy="498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圆角矩形标注 6"/>
          <p:cNvSpPr/>
          <p:nvPr/>
        </p:nvSpPr>
        <p:spPr>
          <a:xfrm>
            <a:off x="2019620" y="3356635"/>
            <a:ext cx="1400252" cy="936104"/>
          </a:xfrm>
          <a:prstGeom prst="wedgeRoundRectCallout">
            <a:avLst>
              <a:gd name="adj1" fmla="val -21948"/>
              <a:gd name="adj2" fmla="val -86209"/>
              <a:gd name="adj3" fmla="val 16667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323528" y="3358195"/>
            <a:ext cx="1224136" cy="936104"/>
          </a:xfrm>
          <a:prstGeom prst="wedgeRoundRectCallout">
            <a:avLst>
              <a:gd name="adj1" fmla="val -21948"/>
              <a:gd name="adj2" fmla="val -86209"/>
              <a:gd name="adj3" fmla="val 16667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3851920" y="3365865"/>
            <a:ext cx="1296144" cy="936104"/>
          </a:xfrm>
          <a:prstGeom prst="wedgeRoundRectCallout">
            <a:avLst>
              <a:gd name="adj1" fmla="val -21948"/>
              <a:gd name="adj2" fmla="val -86209"/>
              <a:gd name="adj3" fmla="val 16667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5652120" y="3364305"/>
            <a:ext cx="1224136" cy="936104"/>
          </a:xfrm>
          <a:prstGeom prst="wedgeRoundRectCallout">
            <a:avLst>
              <a:gd name="adj1" fmla="val -21948"/>
              <a:gd name="adj2" fmla="val -86209"/>
              <a:gd name="adj3" fmla="val 16667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7452320" y="3364305"/>
            <a:ext cx="1296144" cy="936104"/>
          </a:xfrm>
          <a:prstGeom prst="wedgeRoundRectCallout">
            <a:avLst>
              <a:gd name="adj1" fmla="val -21948"/>
              <a:gd name="adj2" fmla="val -86209"/>
              <a:gd name="adj3" fmla="val 16667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图示 19"/>
          <p:cNvGraphicFramePr/>
          <p:nvPr>
            <p:extLst>
              <p:ext uri="{D42A27DB-BD31-4B8C-83A1-F6EECF244321}">
                <p14:modId xmlns:p14="http://schemas.microsoft.com/office/powerpoint/2010/main" val="78634500"/>
              </p:ext>
            </p:extLst>
          </p:nvPr>
        </p:nvGraphicFramePr>
        <p:xfrm>
          <a:off x="0" y="1484784"/>
          <a:ext cx="914400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4671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9" grpId="0" animBg="1"/>
      <p:bldP spid="10" grpId="0" animBg="1"/>
      <p:bldP spid="11" grpId="0" animBg="1"/>
      <p:bldP spid="12" grpId="0" animBg="1"/>
      <p:bldGraphic spid="2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25" y="274638"/>
            <a:ext cx="7115175" cy="72548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不</a:t>
            </a:r>
            <a:r>
              <a:rPr lang="zh-CN" altLang="en-US" dirty="0" smtClean="0"/>
              <a:t>放过任何一个潜在客户！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51"/>
          <a:stretch>
            <a:fillRect/>
          </a:stretch>
        </p:blipFill>
        <p:spPr bwMode="auto">
          <a:xfrm>
            <a:off x="251520" y="1340768"/>
            <a:ext cx="167208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37" y="1719759"/>
            <a:ext cx="1979612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46" descr="C:\Users\Donson\Pictures\Picasa\Screen Captures\全屏捕获 201283 125736.bm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2132856"/>
            <a:ext cx="3929953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39752" y="134076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听说国泰君安天汇宝不错，让我看看！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6464" y="4702003"/>
            <a:ext cx="2458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找</a:t>
            </a:r>
            <a:r>
              <a:rPr lang="zh-CN" altLang="en-US" dirty="0" smtClean="0">
                <a:solidFill>
                  <a:srgbClr val="FF0000"/>
                </a:solidFill>
              </a:rPr>
              <a:t>个线上咨询的客服问问，在哪？在哪？在哪？头疼，找不到！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算了，不看了！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1923602" y="4058598"/>
            <a:ext cx="776190" cy="432048"/>
          </a:xfrm>
          <a:prstGeom prst="wedgeEllipseCallout">
            <a:avLst>
              <a:gd name="adj1" fmla="val -37824"/>
              <a:gd name="adj2" fmla="val 66570"/>
            </a:avLst>
          </a:prstGeom>
          <a:noFill/>
          <a:ln w="349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479" name="Picture 47" descr="C:\Users\Donson\Pictures\Picasa\Screen Captures\1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81128"/>
            <a:ext cx="15430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7544" y="530120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其实在这，如果这个时候能主动联系上客户就好了！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主题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4925"/>
      </a:spPr>
      <a:bodyPr rtlCol="0" anchor="ctr"/>
      <a:lstStyle>
        <a:defPPr algn="ctr"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4905</TotalTime>
  <Words>950</Words>
  <Application>Microsoft Office PowerPoint</Application>
  <PresentationFormat>全屏显示(4:3)</PresentationFormat>
  <Paragraphs>179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主题3</vt:lpstr>
      <vt:lpstr>君弘百事通投顾展业支持平台</vt:lpstr>
      <vt:lpstr>关于百事通</vt:lpstr>
      <vt:lpstr>关于百事通</vt:lpstr>
      <vt:lpstr>关于百事通 </vt:lpstr>
      <vt:lpstr>关于百事通</vt:lpstr>
      <vt:lpstr>投资顾问工作中的困难</vt:lpstr>
      <vt:lpstr>百事通更新啦！</vt:lpstr>
      <vt:lpstr>客户开发流程</vt:lpstr>
      <vt:lpstr>不放过任何一个潜在客户！</vt:lpstr>
      <vt:lpstr>不放过任何一个潜在客户！</vt:lpstr>
      <vt:lpstr>开户成功！</vt:lpstr>
      <vt:lpstr>MOT客户提醒</vt:lpstr>
      <vt:lpstr>MOT客户提醒</vt:lpstr>
      <vt:lpstr>主动服务</vt:lpstr>
      <vt:lpstr>主动服务</vt:lpstr>
      <vt:lpstr>强大的搜索系统</vt:lpstr>
      <vt:lpstr>更加便利的推送方式</vt:lpstr>
      <vt:lpstr>更加便利的推送方式</vt:lpstr>
      <vt:lpstr>客户享受满意的服务</vt:lpstr>
      <vt:lpstr>PowerPoint 演示文稿</vt:lpstr>
      <vt:lpstr>客户反馈</vt:lpstr>
      <vt:lpstr>抛开办公地点，自由办公，提高效率</vt:lpstr>
      <vt:lpstr>客户满意，签约调佣</vt:lpstr>
      <vt:lpstr>PowerPoint 演示文稿</vt:lpstr>
      <vt:lpstr>详细工作进度</vt:lpstr>
      <vt:lpstr>百事通的未来！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君弘百事通V3.1版介绍</dc:title>
  <dc:creator>殷振兴</dc:creator>
  <cp:lastModifiedBy>D</cp:lastModifiedBy>
  <cp:revision>259</cp:revision>
  <dcterms:modified xsi:type="dcterms:W3CDTF">2012-08-04T07:50:26Z</dcterms:modified>
</cp:coreProperties>
</file>