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7015-A187-4A9B-8AD0-CF9654B40057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7ED5-C9F6-43AA-849E-D8E207013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aa9c2e0-206e-4b1c-9b8f-baf98c105826"/>
          <p:cNvSpPr>
            <a:spLocks noGrp="1"/>
          </p:cNvSpPr>
          <p:nvPr>
            <p:ph type="ctrTitle" hasCustomPrompt="1"/>
          </p:nvPr>
        </p:nvSpPr>
        <p:spPr>
          <a:xfrm>
            <a:off x="660400" y="2265680"/>
            <a:ext cx="10858500" cy="12192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副标题 2" descr="2907e606-10ca-4bb3-9a2b-80d534e3df80"/>
          <p:cNvSpPr>
            <a:spLocks noGrp="1"/>
          </p:cNvSpPr>
          <p:nvPr>
            <p:ph type="subTitle" idx="1" hasCustomPrompt="1"/>
          </p:nvPr>
        </p:nvSpPr>
        <p:spPr>
          <a:xfrm>
            <a:off x="660400" y="3484880"/>
            <a:ext cx="108585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文本占位符 3" descr="49a1d382-8b4a-4f7e-b0d3-13785925ef5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056380"/>
            <a:ext cx="10858500" cy="57658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 dirty="0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 descr="6372acb9-cdef-4372-80cd-8414c654a3aa"/>
          <p:cNvSpPr/>
          <p:nvPr/>
        </p:nvSpPr>
        <p:spPr>
          <a:xfrm>
            <a:off x="491490" y="411480"/>
            <a:ext cx="11372850" cy="6023610"/>
          </a:xfrm>
          <a:prstGeom prst="rect">
            <a:avLst/>
          </a:prstGeom>
          <a:noFill/>
          <a:ln w="127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c5c99117-3eae-4d63-95cc-10daa4ed4eaf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1371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aaaeba78-87bc-4587-812c-cc0fa674e474"/>
          <p:cNvSpPr>
            <a:spLocks noGrp="1"/>
          </p:cNvSpPr>
          <p:nvPr>
            <p:ph type="body" idx="1" hasCustomPrompt="1"/>
          </p:nvPr>
        </p:nvSpPr>
        <p:spPr>
          <a:xfrm>
            <a:off x="660400" y="2507405"/>
            <a:ext cx="10858500" cy="8699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248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等线</vt:lpstr>
      <vt:lpstr>Arial</vt:lpstr>
      <vt:lpstr>Designed by iSlide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2026年公司PBC绩效管理方案</dc:title>
  <dc:creator>iSlide</dc:creator>
  <cp:lastModifiedBy>my</cp:lastModifiedBy>
  <cp:revision>13</cp:revision>
  <cp:lastPrinted>2023-12-13T16:00:00Z</cp:lastPrinted>
  <dcterms:created xsi:type="dcterms:W3CDTF">2023-12-13T16:00:00Z</dcterms:created>
  <dcterms:modified xsi:type="dcterms:W3CDTF">2025-10-23T11:13:18Z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3efc3078-4135-4bd7-b964-38c7f8bc9c82</vt:lpwstr>
  </property>
</Properties>
</file>