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16" d="100"/>
          <a:sy n="116" d="100"/>
        </p:scale>
        <p:origin x="4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936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887" y="2046775"/>
            <a:ext cx="8143875" cy="675084"/>
          </a:xfrm>
        </p:spPr>
        <p:txBody>
          <a:bodyPr>
            <a:noAutofit/>
          </a:bodyPr>
          <a:lstStyle>
            <a:lvl1pPr algn="ctr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7097" y="2847658"/>
            <a:ext cx="2815454" cy="320085"/>
          </a:xfrm>
        </p:spPr>
        <p:txBody>
          <a:bodyPr>
            <a:normAutofit/>
          </a:bodyPr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90871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847724"/>
            <a:ext cx="9144000" cy="4295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 descr="ea0e1be6-369a-415f-b820-908ca23c0a3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内容占位符 2" descr="bf1c7e30-a071-47f3-b150-0a1389d6c23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日期占位符 3" descr="e3bc8f10-d586-4504-887e-2ff353009b8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 descr="c99db072-8df9-4d75-81f3-2cf8242cc27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 descr="777d3909-abd2-4fb5-bb0f-f143e3711d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5205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715764" y="847724"/>
            <a:ext cx="6428236" cy="4295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 descr="2359955b-8364-4679-a824-4b0fe6265df2"/>
          <p:cNvSpPr>
            <a:spLocks noGrp="1"/>
          </p:cNvSpPr>
          <p:nvPr>
            <p:ph type="title" hasCustomPrompt="1"/>
          </p:nvPr>
        </p:nvSpPr>
        <p:spPr>
          <a:xfrm>
            <a:off x="495300" y="1125141"/>
            <a:ext cx="2127422" cy="686750"/>
          </a:xfrm>
        </p:spPr>
        <p:txBody>
          <a:bodyPr anchor="t">
            <a:normAutofit/>
          </a:bodyPr>
          <a:lstStyle>
            <a:lvl1pPr algn="r">
              <a:defRPr sz="2100"/>
            </a:lvl1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3" name="内容占位符 2" descr="5a3e9f1e-b021-4487-a14c-43406ddf7136"/>
          <p:cNvSpPr>
            <a:spLocks noGrp="1"/>
          </p:cNvSpPr>
          <p:nvPr>
            <p:ph sz="quarter" idx="1" hasCustomPrompt="1"/>
          </p:nvPr>
        </p:nvSpPr>
        <p:spPr>
          <a:xfrm>
            <a:off x="2808809" y="1125141"/>
            <a:ext cx="5830366" cy="3475434"/>
          </a:xfrm>
        </p:spPr>
        <p:txBody>
          <a:bodyPr/>
          <a:lstStyle>
            <a:lvl1pPr marL="257175" indent="-257175">
              <a:lnSpc>
                <a:spcPct val="100000"/>
              </a:lnSpc>
              <a:buFont typeface="+mj-lt"/>
              <a:buAutoNum type="arabicPeriod"/>
              <a:defRPr/>
            </a:lvl1pPr>
            <a:lvl2pPr marL="600075" indent="-257175">
              <a:lnSpc>
                <a:spcPct val="100000"/>
              </a:lnSpc>
              <a:buFont typeface="+mj-ea"/>
              <a:buAutoNum type="circleNumDbPlain"/>
              <a:defRPr/>
            </a:lvl2pPr>
            <a:lvl3pPr marL="942975" indent="-257175">
              <a:lnSpc>
                <a:spcPct val="100000"/>
              </a:lnSpc>
              <a:buFont typeface="+mj-lt"/>
              <a:buAutoNum type="alphaLcParenR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 descr="e34061ff-6433-4a04-bc5b-12a1ed94b6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 descr="594c96c8-2fcb-4f41-962f-d3946882ad8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 descr="848b81aa-6314-4430-9bc5-470527a60c3e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直接连接符 6" descr="3a387967-9060-4708-be58-6c4d83671e9c"/>
          <p:cNvCxnSpPr/>
          <p:nvPr/>
        </p:nvCxnSpPr>
        <p:spPr>
          <a:xfrm flipH="1">
            <a:off x="2715764" y="1125141"/>
            <a:ext cx="0" cy="3475435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任意多边形: 形状 7" descr="c611c24c-d387-4b84-a09c-19903c392102"/>
          <p:cNvSpPr>
            <a:spLocks noChangeAspect="1"/>
          </p:cNvSpPr>
          <p:nvPr/>
        </p:nvSpPr>
        <p:spPr bwMode="auto">
          <a:xfrm>
            <a:off x="1969842" y="3914406"/>
            <a:ext cx="652880" cy="686750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/>
          <a:p>
            <a:endParaRPr lang="zh-CN" altLang="en-US" sz="135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858635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f499c63f-8e6a-4065-b2b8-a982c8145a0a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日期占位符 2" descr="eeea5877-fccc-472f-85ad-63a7227dc5c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 descr="2d04c628-2212-4780-a38e-4dd2e58e4d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 descr="0d3c82ed-cd33-4046-885b-80d6523a9d0b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7292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 descr="e7af5993-2462-4d1c-880a-81b47108877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页脚占位符 2" descr="81b21c3d-154e-4d8a-b6b3-3e67461be3f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 descr="2ec514a4-d65a-48f5-84b4-9385bebf110b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421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0" descr="preencoded.png"/>
          <p:cNvPicPr>
            <a:picLocks noChangeAspect="1"/>
          </p:cNvPicPr>
          <p:nvPr userDrawn="1"/>
        </p:nvPicPr>
        <p:blipFill>
          <a:blip r:embed="rId7"/>
          <a:srcRect l="4" r="4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96440"/>
            <a:ext cx="8143875" cy="675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847725"/>
            <a:ext cx="8143875" cy="3752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538538" y="4807268"/>
            <a:ext cx="205740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5299" y="4807268"/>
            <a:ext cx="274320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895975" y="4807268"/>
            <a:ext cx="274320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bg1"/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89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7" r:id="rId1"/>
    <p:sldLayoutId id="2147483652" r:id="rId2"/>
    <p:sldLayoutId id="2147483653" r:id="rId3"/>
    <p:sldLayoutId id="2147483655" r:id="rId4"/>
    <p:sldLayoutId id="2147483656" r:id="rId5"/>
  </p:sldLayoutIdLst>
  <p:transition/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1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Designed by iSlide">
  <a:themeElements>
    <a:clrScheme name="iSlide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5CF7FC"/>
      </a:accent1>
      <a:accent2>
        <a:srgbClr val="1362CE"/>
      </a:accent2>
      <a:accent3>
        <a:srgbClr val="0A3A64"/>
      </a:accent3>
      <a:accent4>
        <a:srgbClr val="2B94DD"/>
      </a:accent4>
      <a:accent5>
        <a:srgbClr val="5C9FE1"/>
      </a:accent5>
      <a:accent6>
        <a:srgbClr val="02376B"/>
      </a:accent6>
      <a:hlink>
        <a:srgbClr val="4276AA"/>
      </a:hlink>
      <a:folHlink>
        <a:srgbClr val="BFBFBF"/>
      </a:folHlink>
    </a:clrScheme>
    <a:fontScheme name="iSlide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0</Words>
  <Application>Microsoft Office PowerPoint</Application>
  <PresentationFormat>全屏显示(16:9)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3" baseType="lpstr">
      <vt:lpstr>微软雅黑</vt:lpstr>
      <vt:lpstr>Arial</vt:lpstr>
      <vt:lpstr>Designed by iSlide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my</cp:lastModifiedBy>
  <cp:revision>22</cp:revision>
  <dcterms:created xsi:type="dcterms:W3CDTF">2025-09-29T16:34:49Z</dcterms:created>
  <dcterms:modified xsi:type="dcterms:W3CDTF">2025-10-23T11:13:41Z</dcterms:modified>
</cp:coreProperties>
</file>