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F9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648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35E0-060F-4D61-91E8-A14446B76FC8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3483D-A89E-404B-A798-4CE1D6D6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0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0" y="2545348"/>
            <a:ext cx="12191999" cy="1300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550288" y="3846095"/>
            <a:ext cx="5091422" cy="1300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957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ub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975784"/>
            <a:ext cx="12192001" cy="5882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" y="8709"/>
            <a:ext cx="9615779" cy="967075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295274" y="1208617"/>
            <a:ext cx="11601450" cy="54165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1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49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ub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3177" y="2195141"/>
            <a:ext cx="12200600" cy="46628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 t="13340" r="-125" b="54913"/>
          <a:stretch/>
        </p:blipFill>
        <p:spPr>
          <a:xfrm>
            <a:off x="0" y="0"/>
            <a:ext cx="12197423" cy="21762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" y="8709"/>
            <a:ext cx="9615779" cy="2186432"/>
          </a:xfrm>
          <a:prstGeom prst="rect">
            <a:avLst/>
          </a:prstGeom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361951" y="2438400"/>
            <a:ext cx="11597216" cy="426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361952" y="975785"/>
            <a:ext cx="10179049" cy="11027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80"/>
              </a:lnSpc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3176" y="899426"/>
            <a:ext cx="12200600" cy="1314584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54101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4" t="1" r="16009" b="-1"/>
          <a:stretch/>
        </p:blipFill>
        <p:spPr>
          <a:xfrm>
            <a:off x="-45720" y="-4055"/>
            <a:ext cx="397764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35993" y="6169"/>
            <a:ext cx="83083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-45161" y="-14279"/>
            <a:ext cx="3981714" cy="6868224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5090719" y="1424633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1" hasCustomPrompt="1"/>
          </p:nvPr>
        </p:nvSpPr>
        <p:spPr>
          <a:xfrm>
            <a:off x="5505468" y="1434858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第一章节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5090719" y="2399811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5505468" y="2410035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第二章节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5090719" y="3368036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5505468" y="3378261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第三章节</a:t>
            </a:r>
            <a:endParaRPr lang="zh-CN" altLang="en-US" dirty="0"/>
          </a:p>
        </p:txBody>
      </p:sp>
      <p:sp>
        <p:nvSpPr>
          <p:cNvPr id="2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90719" y="4341280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9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5505468" y="4351505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第四章节</a:t>
            </a:r>
            <a:endParaRPr lang="zh-CN" altLang="en-US" dirty="0"/>
          </a:p>
        </p:txBody>
      </p:sp>
      <p:sp>
        <p:nvSpPr>
          <p:cNvPr id="30" name="文本占位符 20"/>
          <p:cNvSpPr>
            <a:spLocks noGrp="1"/>
          </p:cNvSpPr>
          <p:nvPr>
            <p:ph type="body" sz="quarter" idx="18" hasCustomPrompt="1"/>
          </p:nvPr>
        </p:nvSpPr>
        <p:spPr>
          <a:xfrm>
            <a:off x="5090719" y="5314525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1" name="文本占位符 20"/>
          <p:cNvSpPr>
            <a:spLocks noGrp="1"/>
          </p:cNvSpPr>
          <p:nvPr>
            <p:ph type="body" sz="quarter" idx="19" hasCustomPrompt="1"/>
          </p:nvPr>
        </p:nvSpPr>
        <p:spPr>
          <a:xfrm>
            <a:off x="5505468" y="5324749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第五章节</a:t>
            </a:r>
            <a:endParaRPr lang="zh-CN" altLang="en-US" dirty="0"/>
          </a:p>
        </p:txBody>
      </p:sp>
      <p:sp>
        <p:nvSpPr>
          <p:cNvPr id="17" name="文本占位符 20"/>
          <p:cNvSpPr>
            <a:spLocks noGrp="1"/>
          </p:cNvSpPr>
          <p:nvPr>
            <p:ph type="body" sz="quarter" idx="20" hasCustomPrompt="1"/>
          </p:nvPr>
        </p:nvSpPr>
        <p:spPr>
          <a:xfrm>
            <a:off x="-50354" y="4434538"/>
            <a:ext cx="3982273" cy="579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21" hasCustomPrompt="1"/>
          </p:nvPr>
        </p:nvSpPr>
        <p:spPr>
          <a:xfrm>
            <a:off x="-50354" y="5219940"/>
            <a:ext cx="3982273" cy="579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15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_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t="12727" r="10129" b="7661"/>
          <a:stretch/>
        </p:blipFill>
        <p:spPr>
          <a:xfrm>
            <a:off x="0" y="0"/>
            <a:ext cx="12252960" cy="687324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3084" y="0"/>
            <a:ext cx="12256044" cy="6891865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07773" y="3951854"/>
            <a:ext cx="7357977" cy="83418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228800" y="4012800"/>
            <a:ext cx="4972800" cy="381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9999"/>
              </a:lnSpc>
              <a:buNone/>
              <a:defRPr sz="29999" b="1" i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07773" y="4835016"/>
            <a:ext cx="7357977" cy="8341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588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1" y="0"/>
            <a:ext cx="1226288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689" y="3028836"/>
            <a:ext cx="12188311" cy="8341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632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375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84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1" r:id="rId4"/>
    <p:sldLayoutId id="2147483652" r:id="rId5"/>
    <p:sldLayoutId id="214748365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宋体</vt:lpstr>
      <vt:lpstr>微软雅黑</vt:lpstr>
      <vt:lpstr>等线</vt:lpstr>
      <vt:lpstr>Arial</vt:lpstr>
      <vt:lpstr>Calibri</vt:lpstr>
      <vt:lpstr>Office Theme</vt:lpstr>
    </vt:vector>
  </TitlesOfParts>
  <Company>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额</dc:title>
  <dc:creator>my</dc:creator>
  <cp:lastModifiedBy>my</cp:lastModifiedBy>
  <cp:revision>55</cp:revision>
  <dcterms:created xsi:type="dcterms:W3CDTF">2025-10-15T03:48:26Z</dcterms:created>
  <dcterms:modified xsi:type="dcterms:W3CDTF">2025-10-23T11:14:08Z</dcterms:modified>
</cp:coreProperties>
</file>