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2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110" d="100"/>
          <a:sy n="110" d="100"/>
        </p:scale>
        <p:origin x="1640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9936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2887" y="2046775"/>
            <a:ext cx="8143875" cy="675084"/>
          </a:xfrm>
        </p:spPr>
        <p:txBody>
          <a:bodyPr>
            <a:noAutofit/>
          </a:bodyPr>
          <a:lstStyle>
            <a:lvl1pPr algn="ctr"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8715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ea0e1be6-369a-415f-b820-908ca23c0a3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" name="内容占位符 2" descr="bf1c7e30-a071-47f3-b150-0a1389d6c23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占位符 3" descr="e3bc8f10-d586-4504-887e-2ff353009b8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 descr="c99db072-8df9-4d75-81f3-2cf8242cc27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 descr="777d3909-abd2-4fb5-bb0f-f143e3711d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5205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2359955b-8364-4679-a824-4b0fe6265df2"/>
          <p:cNvSpPr>
            <a:spLocks noGrp="1"/>
          </p:cNvSpPr>
          <p:nvPr>
            <p:ph type="title" hasCustomPrompt="1"/>
          </p:nvPr>
        </p:nvSpPr>
        <p:spPr>
          <a:xfrm>
            <a:off x="495300" y="1125141"/>
            <a:ext cx="2127422" cy="686750"/>
          </a:xfrm>
        </p:spPr>
        <p:txBody>
          <a:bodyPr anchor="t">
            <a:normAutofit/>
          </a:bodyPr>
          <a:lstStyle>
            <a:lvl1pPr algn="r">
              <a:defRPr sz="2100"/>
            </a:lvl1pPr>
          </a:lstStyle>
          <a:p>
            <a:pPr lvl="0"/>
            <a:r>
              <a:rPr lang="en-US"/>
              <a:t>Agenda</a:t>
            </a:r>
          </a:p>
        </p:txBody>
      </p:sp>
      <p:sp>
        <p:nvSpPr>
          <p:cNvPr id="3" name="内容占位符 2" descr="5a3e9f1e-b021-4487-a14c-43406ddf7136"/>
          <p:cNvSpPr>
            <a:spLocks noGrp="1"/>
          </p:cNvSpPr>
          <p:nvPr>
            <p:ph sz="quarter" idx="1" hasCustomPrompt="1"/>
          </p:nvPr>
        </p:nvSpPr>
        <p:spPr>
          <a:xfrm>
            <a:off x="2808809" y="1125141"/>
            <a:ext cx="5830366" cy="3475434"/>
          </a:xfrm>
        </p:spPr>
        <p:txBody>
          <a:bodyPr/>
          <a:lstStyle>
            <a:lvl1pPr marL="257175" indent="-257175">
              <a:lnSpc>
                <a:spcPct val="100000"/>
              </a:lnSpc>
              <a:buFont typeface="+mj-lt"/>
              <a:buAutoNum type="arabicPeriod"/>
              <a:defRPr/>
            </a:lvl1pPr>
            <a:lvl2pPr marL="600075" indent="-257175">
              <a:lnSpc>
                <a:spcPct val="100000"/>
              </a:lnSpc>
              <a:buFont typeface="+mj-ea"/>
              <a:buAutoNum type="circleNumDbPlain"/>
              <a:defRPr/>
            </a:lvl2pPr>
            <a:lvl3pPr marL="942975" indent="-257175">
              <a:lnSpc>
                <a:spcPct val="100000"/>
              </a:lnSpc>
              <a:buFont typeface="+mj-lt"/>
              <a:buAutoNum type="alphaLcParenR"/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占位符 3" descr="e34061ff-6433-4a04-bc5b-12a1ed94b6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 descr="594c96c8-2fcb-4f41-962f-d3946882ad8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 descr="848b81aa-6314-4430-9bc5-470527a60c3e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直接连接符 6" descr="3a387967-9060-4708-be58-6c4d83671e9c"/>
          <p:cNvCxnSpPr/>
          <p:nvPr/>
        </p:nvCxnSpPr>
        <p:spPr>
          <a:xfrm flipH="1">
            <a:off x="2715764" y="1125141"/>
            <a:ext cx="0" cy="3475435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任意多边形: 形状 7" descr="c611c24c-d387-4b84-a09c-19903c392102"/>
          <p:cNvSpPr>
            <a:spLocks noChangeAspect="1"/>
          </p:cNvSpPr>
          <p:nvPr/>
        </p:nvSpPr>
        <p:spPr bwMode="auto">
          <a:xfrm>
            <a:off x="1969842" y="3914406"/>
            <a:ext cx="652880" cy="686750"/>
          </a:xfrm>
          <a:custGeom>
            <a:avLst/>
            <a:gdLst>
              <a:gd name="T0" fmla="*/ 3353 w 5127"/>
              <a:gd name="T1" fmla="*/ 1728 h 5401"/>
              <a:gd name="T2" fmla="*/ 2183 w 5127"/>
              <a:gd name="T3" fmla="*/ 1608 h 5401"/>
              <a:gd name="T4" fmla="*/ 3353 w 5127"/>
              <a:gd name="T5" fmla="*/ 1488 h 5401"/>
              <a:gd name="T6" fmla="*/ 3103 w 5127"/>
              <a:gd name="T7" fmla="*/ 2231 h 5401"/>
              <a:gd name="T8" fmla="*/ 3103 w 5127"/>
              <a:gd name="T9" fmla="*/ 1991 h 5401"/>
              <a:gd name="T10" fmla="*/ 2432 w 5127"/>
              <a:gd name="T11" fmla="*/ 2111 h 5401"/>
              <a:gd name="T12" fmla="*/ 3103 w 5127"/>
              <a:gd name="T13" fmla="*/ 2231 h 5401"/>
              <a:gd name="T14" fmla="*/ 3353 w 5127"/>
              <a:gd name="T15" fmla="*/ 2648 h 5401"/>
              <a:gd name="T16" fmla="*/ 2183 w 5127"/>
              <a:gd name="T17" fmla="*/ 2768 h 5401"/>
              <a:gd name="T18" fmla="*/ 3353 w 5127"/>
              <a:gd name="T19" fmla="*/ 2888 h 5401"/>
              <a:gd name="T20" fmla="*/ 2552 w 5127"/>
              <a:gd name="T21" fmla="*/ 3151 h 5401"/>
              <a:gd name="T22" fmla="*/ 2552 w 5127"/>
              <a:gd name="T23" fmla="*/ 3391 h 5401"/>
              <a:gd name="T24" fmla="*/ 3223 w 5127"/>
              <a:gd name="T25" fmla="*/ 3271 h 5401"/>
              <a:gd name="T26" fmla="*/ 2552 w 5127"/>
              <a:gd name="T27" fmla="*/ 3151 h 5401"/>
              <a:gd name="T28" fmla="*/ 4448 w 5127"/>
              <a:gd name="T29" fmla="*/ 1442 h 5401"/>
              <a:gd name="T30" fmla="*/ 4688 w 5127"/>
              <a:gd name="T31" fmla="*/ 1442 h 5401"/>
              <a:gd name="T32" fmla="*/ 3988 w 5127"/>
              <a:gd name="T33" fmla="*/ 0 h 5401"/>
              <a:gd name="T34" fmla="*/ 0 w 5127"/>
              <a:gd name="T35" fmla="*/ 604 h 5401"/>
              <a:gd name="T36" fmla="*/ 120 w 5127"/>
              <a:gd name="T37" fmla="*/ 1792 h 5401"/>
              <a:gd name="T38" fmla="*/ 686 w 5127"/>
              <a:gd name="T39" fmla="*/ 1672 h 5401"/>
              <a:gd name="T40" fmla="*/ 240 w 5127"/>
              <a:gd name="T41" fmla="*/ 1552 h 5401"/>
              <a:gd name="T42" fmla="*/ 604 w 5127"/>
              <a:gd name="T43" fmla="*/ 240 h 5401"/>
              <a:gd name="T44" fmla="*/ 968 w 5127"/>
              <a:gd name="T45" fmla="*/ 4179 h 5401"/>
              <a:gd name="T46" fmla="*/ 3904 w 5127"/>
              <a:gd name="T47" fmla="*/ 4879 h 5401"/>
              <a:gd name="T48" fmla="*/ 3904 w 5127"/>
              <a:gd name="T49" fmla="*/ 4639 h 5401"/>
              <a:gd name="T50" fmla="*/ 1208 w 5127"/>
              <a:gd name="T51" fmla="*/ 4179 h 5401"/>
              <a:gd name="T52" fmla="*/ 1086 w 5127"/>
              <a:gd name="T53" fmla="*/ 240 h 5401"/>
              <a:gd name="T54" fmla="*/ 4448 w 5127"/>
              <a:gd name="T55" fmla="*/ 700 h 5401"/>
              <a:gd name="T56" fmla="*/ 4568 w 5127"/>
              <a:gd name="T57" fmla="*/ 2000 h 5401"/>
              <a:gd name="T58" fmla="*/ 4568 w 5127"/>
              <a:gd name="T59" fmla="*/ 2240 h 5401"/>
              <a:gd name="T60" fmla="*/ 4887 w 5127"/>
              <a:gd name="T61" fmla="*/ 2340 h 5401"/>
              <a:gd name="T62" fmla="*/ 5007 w 5127"/>
              <a:gd name="T63" fmla="*/ 3838 h 5401"/>
              <a:gd name="T64" fmla="*/ 5127 w 5127"/>
              <a:gd name="T65" fmla="*/ 2340 h 5401"/>
              <a:gd name="T66" fmla="*/ 4568 w 5127"/>
              <a:gd name="T67" fmla="*/ 5139 h 5401"/>
              <a:gd name="T68" fmla="*/ 4448 w 5127"/>
              <a:gd name="T69" fmla="*/ 5281 h 5401"/>
              <a:gd name="T70" fmla="*/ 4688 w 5127"/>
              <a:gd name="T71" fmla="*/ 5281 h 5401"/>
              <a:gd name="T72" fmla="*/ 4568 w 5127"/>
              <a:gd name="T73" fmla="*/ 5139 h 5401"/>
              <a:gd name="T74" fmla="*/ 4448 w 5127"/>
              <a:gd name="T75" fmla="*/ 2559 h 5401"/>
              <a:gd name="T76" fmla="*/ 4568 w 5127"/>
              <a:gd name="T77" fmla="*/ 4974 h 5401"/>
              <a:gd name="T78" fmla="*/ 4688 w 5127"/>
              <a:gd name="T79" fmla="*/ 2559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/>
          <a:lstStyle/>
          <a:p>
            <a:endParaRPr lang="zh-CN" altLang="en-US" sz="135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858635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f499c63f-8e6a-4065-b2b8-a982c8145a0a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" name="日期占位符 2" descr="eeea5877-fccc-472f-85ad-63a7227dc5c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页脚占位符 3" descr="2d04c628-2212-4780-a38e-4dd2e58e4d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 descr="0d3c82ed-cd33-4046-885b-80d6523a9d0b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87292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 descr="e7af5993-2462-4d1c-880a-81b47108877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页脚占位符 2" descr="81b21c3d-154e-4d8a-b6b3-3e67461be3f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 descr="2ec514a4-d65a-48f5-84b4-9385bebf110b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4210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0" descr="preencoded.png"/>
          <p:cNvPicPr>
            <a:picLocks noChangeAspect="1"/>
          </p:cNvPicPr>
          <p:nvPr userDrawn="1"/>
        </p:nvPicPr>
        <p:blipFill>
          <a:blip r:embed="rId7"/>
          <a:srcRect l="4" r="4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5300" y="96440"/>
            <a:ext cx="8143875" cy="6750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/>
              <a:t>Click to add title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847725"/>
            <a:ext cx="8143875" cy="3752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538538" y="4807268"/>
            <a:ext cx="205740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95299" y="4807268"/>
            <a:ext cx="274320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895975" y="4807268"/>
            <a:ext cx="2743200" cy="2057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bg1"/>
                </a:solidFill>
              </a:defRPr>
            </a:lvl1pPr>
          </a:lstStyle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891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7" r:id="rId1"/>
    <p:sldLayoutId id="2147483652" r:id="rId2"/>
    <p:sldLayoutId id="2147483653" r:id="rId3"/>
    <p:sldLayoutId id="2147483655" r:id="rId4"/>
    <p:sldLayoutId id="2147483656" r:id="rId5"/>
  </p:sldLayoutIdLst>
  <p:transition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21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Designed by iSlide">
  <a:themeElements>
    <a:clrScheme name="iSlide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5CF7FC"/>
      </a:accent1>
      <a:accent2>
        <a:srgbClr val="1362CE"/>
      </a:accent2>
      <a:accent3>
        <a:srgbClr val="0A3A64"/>
      </a:accent3>
      <a:accent4>
        <a:srgbClr val="2B94DD"/>
      </a:accent4>
      <a:accent5>
        <a:srgbClr val="5C9FE1"/>
      </a:accent5>
      <a:accent6>
        <a:srgbClr val="02376B"/>
      </a:accent6>
      <a:hlink>
        <a:srgbClr val="4276AA"/>
      </a:hlink>
      <a:folHlink>
        <a:srgbClr val="BFBFBF"/>
      </a:folHlink>
    </a:clrScheme>
    <a:fontScheme name="iSlide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iSli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lid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0</Words>
  <Application>Microsoft Office PowerPoint</Application>
  <PresentationFormat>全屏显示(16:9)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3" baseType="lpstr">
      <vt:lpstr>微软雅黑</vt:lpstr>
      <vt:lpstr>Arial</vt:lpstr>
      <vt:lpstr>Designed by iSlide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Microsoft 帐户</cp:lastModifiedBy>
  <cp:revision>17</cp:revision>
  <dcterms:created xsi:type="dcterms:W3CDTF">2025-09-29T16:34:49Z</dcterms:created>
  <dcterms:modified xsi:type="dcterms:W3CDTF">2025-10-19T13:40:19Z</dcterms:modified>
</cp:coreProperties>
</file>