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9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648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35E0-060F-4D61-91E8-A14446B76FC8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483D-A89E-404B-A798-4CE1D6D6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0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2545348"/>
            <a:ext cx="12191999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362449" y="3846095"/>
            <a:ext cx="3467099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95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975784"/>
            <a:ext cx="12192001" cy="5882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967075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295274" y="1208617"/>
            <a:ext cx="11601450" cy="5416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9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7" y="2195141"/>
            <a:ext cx="12200600" cy="46628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13340" r="-125" b="54913"/>
          <a:stretch/>
        </p:blipFill>
        <p:spPr>
          <a:xfrm>
            <a:off x="0" y="0"/>
            <a:ext cx="12197423" cy="2176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2186432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61951" y="2438400"/>
            <a:ext cx="11597216" cy="426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361952" y="975785"/>
            <a:ext cx="10179049" cy="11027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80"/>
              </a:lnSpc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3176" y="899426"/>
            <a:ext cx="12200600" cy="1314584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4101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4" t="1" r="16009" b="-1"/>
          <a:stretch/>
        </p:blipFill>
        <p:spPr>
          <a:xfrm>
            <a:off x="-45720" y="-4055"/>
            <a:ext cx="397764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35993" y="6169"/>
            <a:ext cx="83083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-45161" y="-14279"/>
            <a:ext cx="3981714" cy="686822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5090719" y="1424633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1" hasCustomPrompt="1"/>
          </p:nvPr>
        </p:nvSpPr>
        <p:spPr>
          <a:xfrm>
            <a:off x="5505468" y="1434858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第一章节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5090719" y="2399811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05468" y="241003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第二章节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5090719" y="3368036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5505468" y="3378261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第三章节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90719" y="4341280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9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5505468" y="435150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第四章节</a:t>
            </a:r>
            <a:endParaRPr lang="zh-CN" altLang="en-US" dirty="0"/>
          </a:p>
        </p:txBody>
      </p:sp>
      <p:sp>
        <p:nvSpPr>
          <p:cNvPr id="30" name="文本占位符 20"/>
          <p:cNvSpPr>
            <a:spLocks noGrp="1"/>
          </p:cNvSpPr>
          <p:nvPr>
            <p:ph type="body" sz="quarter" idx="18" hasCustomPrompt="1"/>
          </p:nvPr>
        </p:nvSpPr>
        <p:spPr>
          <a:xfrm>
            <a:off x="5090719" y="5314525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1" name="文本占位符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05468" y="5324749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第五章节</a:t>
            </a:r>
            <a:endParaRPr lang="zh-CN" altLang="en-US" dirty="0"/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20" hasCustomPrompt="1"/>
          </p:nvPr>
        </p:nvSpPr>
        <p:spPr>
          <a:xfrm>
            <a:off x="-50354" y="4434538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-50354" y="5219940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15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12727" r="10129" b="7661"/>
          <a:stretch/>
        </p:blipFill>
        <p:spPr>
          <a:xfrm>
            <a:off x="0" y="0"/>
            <a:ext cx="12252960" cy="687324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3084" y="0"/>
            <a:ext cx="12256044" cy="689186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07773" y="3951854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228800" y="4012800"/>
            <a:ext cx="4972800" cy="381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9999"/>
              </a:lnSpc>
              <a:buNone/>
              <a:defRPr sz="29999" b="1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07773" y="4835016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588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689" y="3028836"/>
            <a:ext cx="12188311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632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75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31761" r="7830" b="455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" y="1"/>
            <a:ext cx="12192001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284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1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等线</vt:lpstr>
      <vt:lpstr>Arial</vt:lpstr>
      <vt:lpstr>Calibri</vt:lpstr>
      <vt:lpstr>Office Theme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额</dc:title>
  <dc:creator>my</dc:creator>
  <cp:lastModifiedBy>Microsoft 帐户</cp:lastModifiedBy>
  <cp:revision>51</cp:revision>
  <dcterms:created xsi:type="dcterms:W3CDTF">2025-10-15T03:48:26Z</dcterms:created>
  <dcterms:modified xsi:type="dcterms:W3CDTF">2025-10-19T14:43:44Z</dcterms:modified>
</cp:coreProperties>
</file>