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118" d="100"/>
          <a:sy n="118" d="100"/>
        </p:scale>
        <p:origin x="328" y="76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27015-A187-4A9B-8AD0-CF9654B40057}" type="datetimeFigureOut">
              <a:rPr lang="zh-CN" altLang="en-US" smtClean="0"/>
              <a:t>2025/10/19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77ED5-C9F6-43AA-849E-D8E207013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 descr="ace9e034-c86f-44ab-acac-d77d1e5af607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矩形 5" descr="4e7d95d5-e61d-4d6f-9ed5-50bd0c36550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blipFill dpi="0" rotWithShape="1">
              <a:blip r:embed="rId2"/>
              <a:stretch>
                <a:fillRect t="-1029" b="-10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 descr="a913601f-86c9-4868-8cdf-aa75985dc5e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24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 descr="e5b1f7b7-53ed-4ed9-a9bb-928c3b840116"/>
            <p:cNvSpPr/>
            <p:nvPr/>
          </p:nvSpPr>
          <p:spPr>
            <a:xfrm>
              <a:off x="491490" y="411480"/>
              <a:ext cx="11372850" cy="602361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 descr="faa9c2e0-206e-4b1c-9b8f-baf98c105826"/>
          <p:cNvSpPr>
            <a:spLocks noGrp="1"/>
          </p:cNvSpPr>
          <p:nvPr>
            <p:ph type="ctrTitle" hasCustomPrompt="1"/>
          </p:nvPr>
        </p:nvSpPr>
        <p:spPr>
          <a:xfrm>
            <a:off x="660400" y="1282700"/>
            <a:ext cx="10858500" cy="12192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 descr="2907e606-10ca-4bb3-9a2b-80d534e3df80"/>
          <p:cNvSpPr>
            <a:spLocks noGrp="1"/>
          </p:cNvSpPr>
          <p:nvPr>
            <p:ph type="subTitle" idx="1" hasCustomPrompt="1"/>
          </p:nvPr>
        </p:nvSpPr>
        <p:spPr>
          <a:xfrm>
            <a:off x="660400" y="2501900"/>
            <a:ext cx="108585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 descr="49a1d382-8b4a-4f7e-b0d3-13785925ef5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321056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a1db3c1f-2a8e-4a76-ba07-c40dc9c3746d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348488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ea0e1be6-369a-415f-b820-908ca23c0a3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bf1c7e30-a071-47f3-b150-0a1389d6c23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bc8f10-d586-4504-887e-2ff353009b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c99db072-8df9-4d75-81f3-2cf8242cc2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777d3909-abd2-4fb5-bb0f-f143e3711d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2359955b-8364-4679-a824-4b0fe6265df2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5a3e9f1e-b021-4487-a14c-43406ddf7136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4061ff-6433-4a04-bc5b-12a1ed94b6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594c96c8-2fcb-4f41-962f-d3946882ad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848b81aa-6314-4430-9bc5-470527a60c3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3a387967-9060-4708-be58-6c4d83671e9c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c611c24c-d387-4b84-a09c-19903c392102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descr="28723bba-6ce1-4cf3-9e81-f798bb6c6804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8" name="矩形 7" descr="968c4375-214e-4d63-a463-0a5a25e402a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blipFill dpi="0" rotWithShape="1">
              <a:blip r:embed="rId2"/>
              <a:stretch>
                <a:fillRect t="-1029" b="-10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 descr="8f23255d-27db-4a1e-9409-8b03424b9d4c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24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 descr="6372acb9-cdef-4372-80cd-8414c654a3aa"/>
            <p:cNvSpPr/>
            <p:nvPr/>
          </p:nvSpPr>
          <p:spPr>
            <a:xfrm>
              <a:off x="491490" y="411480"/>
              <a:ext cx="11372850" cy="602361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 descr="c5c99117-3eae-4d63-95cc-10daa4ed4eaf"/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10858500" cy="1371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aaaeba78-87bc-4587-812c-cc0fa674e474"/>
          <p:cNvSpPr>
            <a:spLocks noGrp="1"/>
          </p:cNvSpPr>
          <p:nvPr>
            <p:ph type="body" idx="1" hasCustomPrompt="1"/>
          </p:nvPr>
        </p:nvSpPr>
        <p:spPr>
          <a:xfrm>
            <a:off x="660400" y="2507405"/>
            <a:ext cx="10858500" cy="8699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 descr="84ad7e66-5ffb-48dd-92f5-10f0be4acee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439ba7d4-a80f-42dd-942b-6ad22f6817b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ae017c73-576b-4946-aee6-1c14d53bd0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99c63f-8e6a-4065-b2b8-a982c8145a0a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eeea5877-fccc-472f-85ad-63a7227dc5c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2d04c628-2212-4780-a38e-4dd2e58e4d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0d3c82ed-cd33-4046-885b-80d6523a9d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e7af5993-2462-4d1c-880a-81b4710887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81b21c3d-154e-4d8a-b6b3-3e67461be3f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2ec514a4-d65a-48f5-84b4-9385bebf11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7202b650-94b3-451e-8b2e-988ec87f9f23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矩形 5" descr="566edb04-c2c4-4482-9f53-7bf097e942bb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blipFill dpi="0" rotWithShape="1">
              <a:blip r:embed="rId2"/>
              <a:stretch>
                <a:fillRect t="-1029" b="-10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 descr="03ae0684-995d-4350-952c-7d08574a0ad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24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 descr="fb88c7e4-ce12-4313-88b0-15d3f436d5a2"/>
            <p:cNvSpPr/>
            <p:nvPr/>
          </p:nvSpPr>
          <p:spPr>
            <a:xfrm>
              <a:off x="491490" y="411480"/>
              <a:ext cx="11372850" cy="602361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 descr="f35dac31-55e0-4cec-b107-3330ebc5a60c"/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10858500" cy="1371600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 descr="6c468f48-661f-42e8-a1d9-f2c705bca9d2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3906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7c57bcee-1db0-40e5-864b-c33e2661376b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91338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descr="ace9e034-c86f-44ab-acac-d77d1e5af607"/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8" name="矩形 7" descr="4e7d95d5-e61d-4d6f-9ed5-50bd0c36550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blipFill dpi="0" rotWithShape="1">
              <a:blip r:embed="rId9"/>
              <a:stretch>
                <a:fillRect t="-1029" b="-10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 descr="a913601f-86c9-4868-8cdf-aa75985dc5e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24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CF7FC"/>
      </a:accent1>
      <a:accent2>
        <a:srgbClr val="1362CE"/>
      </a:accent2>
      <a:accent3>
        <a:srgbClr val="0A3A64"/>
      </a:accent3>
      <a:accent4>
        <a:srgbClr val="2B94DD"/>
      </a:accent4>
      <a:accent5>
        <a:srgbClr val="5C9FE1"/>
      </a:accent5>
      <a:accent6>
        <a:srgbClr val="02376B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143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微软雅黑</vt:lpstr>
      <vt:lpstr>等线</vt:lpstr>
      <vt:lpstr>Arial</vt:lpstr>
      <vt:lpstr>Designed by iSlide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2026年公司PBC绩效管理方案</dc:title>
  <dc:creator>iSlide</dc:creator>
  <cp:lastModifiedBy>Microsoft 帐户</cp:lastModifiedBy>
  <cp:revision>5</cp:revision>
  <cp:lastPrinted>2023-12-13T16:00:00Z</cp:lastPrinted>
  <dcterms:created xsi:type="dcterms:W3CDTF">2023-12-13T16:00:00Z</dcterms:created>
  <dcterms:modified xsi:type="dcterms:W3CDTF">2025-10-19T13:42:46Z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3efc3078-4135-4bd7-b964-38c7f8bc9c82</vt:lpwstr>
  </property>
</Properties>
</file>