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6" d="100"/>
          <a:sy n="156" d="100"/>
        </p:scale>
        <p:origin x="32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93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887" y="2046775"/>
            <a:ext cx="8143875" cy="675084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71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724"/>
            <a:ext cx="9144000" cy="4295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ea0e1be6-369a-415f-b820-908ca23c0a3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bf1c7e30-a071-47f3-b150-0a1389d6c23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bc8f10-d586-4504-887e-2ff353009b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99db072-8df9-4d75-81f3-2cf8242cc2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77d3909-abd2-4fb5-bb0f-f143e3711d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0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715764" y="847724"/>
            <a:ext cx="6428236" cy="4295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2359955b-8364-4679-a824-4b0fe6265df2"/>
          <p:cNvSpPr>
            <a:spLocks noGrp="1"/>
          </p:cNvSpPr>
          <p:nvPr>
            <p:ph type="title" hasCustomPrompt="1"/>
          </p:nvPr>
        </p:nvSpPr>
        <p:spPr>
          <a:xfrm>
            <a:off x="495300" y="1125141"/>
            <a:ext cx="2127422" cy="686750"/>
          </a:xfrm>
        </p:spPr>
        <p:txBody>
          <a:bodyPr anchor="t">
            <a:normAutofit/>
          </a:bodyPr>
          <a:lstStyle>
            <a:lvl1pPr algn="r">
              <a:defRPr sz="21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5a3e9f1e-b021-4487-a14c-43406ddf7136"/>
          <p:cNvSpPr>
            <a:spLocks noGrp="1"/>
          </p:cNvSpPr>
          <p:nvPr>
            <p:ph sz="quarter" idx="1" hasCustomPrompt="1"/>
          </p:nvPr>
        </p:nvSpPr>
        <p:spPr>
          <a:xfrm>
            <a:off x="2808809" y="1125141"/>
            <a:ext cx="5830366" cy="3475434"/>
          </a:xfrm>
        </p:spPr>
        <p:txBody>
          <a:bodyPr/>
          <a:lstStyle>
            <a:lvl1pPr marL="257175" indent="-257175">
              <a:lnSpc>
                <a:spcPct val="100000"/>
              </a:lnSpc>
              <a:buFont typeface="+mj-lt"/>
              <a:buAutoNum type="arabicPeriod"/>
              <a:defRPr/>
            </a:lvl1pPr>
            <a:lvl2pPr marL="600075" indent="-257175">
              <a:lnSpc>
                <a:spcPct val="100000"/>
              </a:lnSpc>
              <a:buFont typeface="+mj-ea"/>
              <a:buAutoNum type="circleNumDbPlain"/>
              <a:defRPr/>
            </a:lvl2pPr>
            <a:lvl3pPr marL="942975" indent="-257175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4061ff-6433-4a04-bc5b-12a1ed94b6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594c96c8-2fcb-4f41-962f-d3946882ad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848b81aa-6314-4430-9bc5-470527a60c3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3a387967-9060-4708-be58-6c4d83671e9c"/>
          <p:cNvCxnSpPr/>
          <p:nvPr/>
        </p:nvCxnSpPr>
        <p:spPr>
          <a:xfrm flipH="1">
            <a:off x="2715764" y="1125141"/>
            <a:ext cx="0" cy="347543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611c24c-d387-4b84-a09c-19903c392102"/>
          <p:cNvSpPr>
            <a:spLocks noChangeAspect="1"/>
          </p:cNvSpPr>
          <p:nvPr/>
        </p:nvSpPr>
        <p:spPr bwMode="auto">
          <a:xfrm>
            <a:off x="1969842" y="3914406"/>
            <a:ext cx="652880" cy="686750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 sz="135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5863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99c63f-8e6a-4065-b2b8-a982c8145a0a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eeea5877-fccc-472f-85ad-63a7227dc5c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2d04c628-2212-4780-a38e-4dd2e58e4d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0d3c82ed-cd33-4046-885b-80d6523a9d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9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e7af5993-2462-4d1c-880a-81b4710887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81b21c3d-154e-4d8a-b6b3-3e67461be3f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2ec514a4-d65a-48f5-84b4-9385bebf11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21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 userDrawn="1"/>
        </p:nvPicPr>
        <p:blipFill>
          <a:blip r:embed="rId7"/>
          <a:srcRect l="4" r="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96440"/>
            <a:ext cx="8143875" cy="675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847725"/>
            <a:ext cx="8143875" cy="375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38538" y="4807268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5299" y="4807268"/>
            <a:ext cx="27432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5975" y="4807268"/>
            <a:ext cx="27432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2" r:id="rId2"/>
    <p:sldLayoutId id="2147483653" r:id="rId3"/>
    <p:sldLayoutId id="2147483655" r:id="rId4"/>
    <p:sldLayoutId id="2147483656" r:id="rId5"/>
  </p:sldLayoutIdLst>
  <p:transition/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CF7FC"/>
      </a:accent1>
      <a:accent2>
        <a:srgbClr val="1362CE"/>
      </a:accent2>
      <a:accent3>
        <a:srgbClr val="0A3A64"/>
      </a:accent3>
      <a:accent4>
        <a:srgbClr val="2B94DD"/>
      </a:accent4>
      <a:accent5>
        <a:srgbClr val="5C9FE1"/>
      </a:accent5>
      <a:accent6>
        <a:srgbClr val="02376B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Designed by iSlide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帐户</cp:lastModifiedBy>
  <cp:revision>19</cp:revision>
  <dcterms:created xsi:type="dcterms:W3CDTF">2025-09-29T16:34:49Z</dcterms:created>
  <dcterms:modified xsi:type="dcterms:W3CDTF">2025-10-20T15:39:02Z</dcterms:modified>
</cp:coreProperties>
</file>