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"/>
  </p:notesMaster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7" autoAdjust="0"/>
    <p:restoredTop sz="86483" autoAdjust="0"/>
  </p:normalViewPr>
  <p:slideViewPr>
    <p:cSldViewPr snapToGrid="0" showGuides="1">
      <p:cViewPr varScale="1">
        <p:scale>
          <a:sx n="118" d="100"/>
          <a:sy n="118" d="100"/>
        </p:scale>
        <p:origin x="328" y="76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527015-A187-4A9B-8AD0-CF9654B40057}" type="datetimeFigureOut">
              <a:rPr lang="zh-CN" altLang="en-US" smtClean="0"/>
              <a:t>2025/10/20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577ED5-C9F6-43AA-849E-D8E207013CE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4382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 descr="ace9e034-c86f-44ab-acac-d77d1e5af607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矩形 5" descr="4e7d95d5-e61d-4d6f-9ed5-50bd0c36550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blipFill dpi="0" rotWithShape="1">
              <a:blip r:embed="rId2"/>
              <a:stretch>
                <a:fillRect t="-1029" b="-102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 descr="a913601f-86c9-4868-8cdf-aa75985dc5ee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24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 descr="e5b1f7b7-53ed-4ed9-a9bb-928c3b840116"/>
            <p:cNvSpPr/>
            <p:nvPr/>
          </p:nvSpPr>
          <p:spPr>
            <a:xfrm>
              <a:off x="491490" y="411480"/>
              <a:ext cx="11372850" cy="6023610"/>
            </a:xfrm>
            <a:prstGeom prst="rect">
              <a:avLst/>
            </a:prstGeom>
            <a:noFill/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 descr="faa9c2e0-206e-4b1c-9b8f-baf98c105826"/>
          <p:cNvSpPr>
            <a:spLocks noGrp="1"/>
          </p:cNvSpPr>
          <p:nvPr>
            <p:ph type="ctrTitle" hasCustomPrompt="1"/>
          </p:nvPr>
        </p:nvSpPr>
        <p:spPr>
          <a:xfrm>
            <a:off x="660400" y="1282700"/>
            <a:ext cx="10858500" cy="12192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副标题 2" descr="2907e606-10ca-4bb3-9a2b-80d534e3df80"/>
          <p:cNvSpPr>
            <a:spLocks noGrp="1"/>
          </p:cNvSpPr>
          <p:nvPr>
            <p:ph type="subTitle" idx="1" hasCustomPrompt="1"/>
          </p:nvPr>
        </p:nvSpPr>
        <p:spPr>
          <a:xfrm>
            <a:off x="660400" y="2501900"/>
            <a:ext cx="10858500" cy="5715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文本占位符 3" descr="49a1d382-8b4a-4f7e-b0d3-13785925ef5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3210560"/>
            <a:ext cx="10858500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 descr="a1db3c1f-2a8e-4a76-ba07-c40dc9c3746d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3484880"/>
            <a:ext cx="10858500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ea0e1be6-369a-415f-b820-908ca23c0a3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内容占位符 2" descr="bf1c7e30-a071-47f3-b150-0a1389d6c23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 descr="e3bc8f10-d586-4504-887e-2ff353009b8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c99db072-8df9-4d75-81f3-2cf8242cc27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777d3909-abd2-4fb5-bb0f-f143e3711d5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2359955b-8364-4679-a824-4b0fe6265df2"/>
          <p:cNvSpPr>
            <a:spLocks noGrp="1"/>
          </p:cNvSpPr>
          <p:nvPr>
            <p:ph type="title" hasCustomPrompt="1"/>
          </p:nvPr>
        </p:nvSpPr>
        <p:spPr>
          <a:xfrm>
            <a:off x="660400" y="1500187"/>
            <a:ext cx="2836562" cy="915667"/>
          </a:xfrm>
        </p:spPr>
        <p:txBody>
          <a:bodyPr anchor="t">
            <a:normAutofit/>
          </a:bodyPr>
          <a:lstStyle>
            <a:lvl1pPr algn="r"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3" name="内容占位符 2" descr="5a3e9f1e-b021-4487-a14c-43406ddf7136"/>
          <p:cNvSpPr>
            <a:spLocks noGrp="1"/>
          </p:cNvSpPr>
          <p:nvPr>
            <p:ph sz="quarter" idx="1" hasCustomPrompt="1"/>
          </p:nvPr>
        </p:nvSpPr>
        <p:spPr>
          <a:xfrm>
            <a:off x="3745078" y="1500188"/>
            <a:ext cx="7773821" cy="463391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+mj-lt"/>
              <a:buAutoNum type="arabicPeriod"/>
              <a:defRPr/>
            </a:lvl1pPr>
            <a:lvl2pPr marL="800100" indent="-342900">
              <a:lnSpc>
                <a:spcPct val="100000"/>
              </a:lnSpc>
              <a:buFont typeface="+mj-ea"/>
              <a:buAutoNum type="circleNumDbPlain"/>
              <a:defRPr/>
            </a:lvl2pPr>
            <a:lvl3pPr marL="1257300" indent="-342900">
              <a:lnSpc>
                <a:spcPct val="100000"/>
              </a:lnSpc>
              <a:buFont typeface="+mj-lt"/>
              <a:buAutoNum type="alphaLcParenR"/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日期占位符 3" descr="e34061ff-6433-4a04-bc5b-12a1ed94b63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594c96c8-2fcb-4f41-962f-d3946882ad8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848b81aa-6314-4430-9bc5-470527a60c3e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直接连接符 6" descr="3a387967-9060-4708-be58-6c4d83671e9c"/>
          <p:cNvCxnSpPr/>
          <p:nvPr/>
        </p:nvCxnSpPr>
        <p:spPr>
          <a:xfrm flipH="1">
            <a:off x="3621019" y="1500188"/>
            <a:ext cx="0" cy="4633913"/>
          </a:xfrm>
          <a:prstGeom prst="line">
            <a:avLst/>
          </a:prstGeom>
          <a:solidFill>
            <a:srgbClr val="FFCC00"/>
          </a:solidFill>
          <a:ln w="31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任意多边形: 形状 7" descr="c611c24c-d387-4b84-a09c-19903c392102"/>
          <p:cNvSpPr>
            <a:spLocks noChangeAspect="1"/>
          </p:cNvSpPr>
          <p:nvPr/>
        </p:nvSpPr>
        <p:spPr bwMode="auto">
          <a:xfrm>
            <a:off x="2626456" y="5219207"/>
            <a:ext cx="870506" cy="915667"/>
          </a:xfrm>
          <a:custGeom>
            <a:avLst/>
            <a:gdLst>
              <a:gd name="T0" fmla="*/ 3353 w 5127"/>
              <a:gd name="T1" fmla="*/ 1728 h 5401"/>
              <a:gd name="T2" fmla="*/ 2183 w 5127"/>
              <a:gd name="T3" fmla="*/ 1608 h 5401"/>
              <a:gd name="T4" fmla="*/ 3353 w 5127"/>
              <a:gd name="T5" fmla="*/ 1488 h 5401"/>
              <a:gd name="T6" fmla="*/ 3103 w 5127"/>
              <a:gd name="T7" fmla="*/ 2231 h 5401"/>
              <a:gd name="T8" fmla="*/ 3103 w 5127"/>
              <a:gd name="T9" fmla="*/ 1991 h 5401"/>
              <a:gd name="T10" fmla="*/ 2432 w 5127"/>
              <a:gd name="T11" fmla="*/ 2111 h 5401"/>
              <a:gd name="T12" fmla="*/ 3103 w 5127"/>
              <a:gd name="T13" fmla="*/ 2231 h 5401"/>
              <a:gd name="T14" fmla="*/ 3353 w 5127"/>
              <a:gd name="T15" fmla="*/ 2648 h 5401"/>
              <a:gd name="T16" fmla="*/ 2183 w 5127"/>
              <a:gd name="T17" fmla="*/ 2768 h 5401"/>
              <a:gd name="T18" fmla="*/ 3353 w 5127"/>
              <a:gd name="T19" fmla="*/ 2888 h 5401"/>
              <a:gd name="T20" fmla="*/ 2552 w 5127"/>
              <a:gd name="T21" fmla="*/ 3151 h 5401"/>
              <a:gd name="T22" fmla="*/ 2552 w 5127"/>
              <a:gd name="T23" fmla="*/ 3391 h 5401"/>
              <a:gd name="T24" fmla="*/ 3223 w 5127"/>
              <a:gd name="T25" fmla="*/ 3271 h 5401"/>
              <a:gd name="T26" fmla="*/ 2552 w 5127"/>
              <a:gd name="T27" fmla="*/ 3151 h 5401"/>
              <a:gd name="T28" fmla="*/ 4448 w 5127"/>
              <a:gd name="T29" fmla="*/ 1442 h 5401"/>
              <a:gd name="T30" fmla="*/ 4688 w 5127"/>
              <a:gd name="T31" fmla="*/ 1442 h 5401"/>
              <a:gd name="T32" fmla="*/ 3988 w 5127"/>
              <a:gd name="T33" fmla="*/ 0 h 5401"/>
              <a:gd name="T34" fmla="*/ 0 w 5127"/>
              <a:gd name="T35" fmla="*/ 604 h 5401"/>
              <a:gd name="T36" fmla="*/ 120 w 5127"/>
              <a:gd name="T37" fmla="*/ 1792 h 5401"/>
              <a:gd name="T38" fmla="*/ 686 w 5127"/>
              <a:gd name="T39" fmla="*/ 1672 h 5401"/>
              <a:gd name="T40" fmla="*/ 240 w 5127"/>
              <a:gd name="T41" fmla="*/ 1552 h 5401"/>
              <a:gd name="T42" fmla="*/ 604 w 5127"/>
              <a:gd name="T43" fmla="*/ 240 h 5401"/>
              <a:gd name="T44" fmla="*/ 968 w 5127"/>
              <a:gd name="T45" fmla="*/ 4179 h 5401"/>
              <a:gd name="T46" fmla="*/ 3904 w 5127"/>
              <a:gd name="T47" fmla="*/ 4879 h 5401"/>
              <a:gd name="T48" fmla="*/ 3904 w 5127"/>
              <a:gd name="T49" fmla="*/ 4639 h 5401"/>
              <a:gd name="T50" fmla="*/ 1208 w 5127"/>
              <a:gd name="T51" fmla="*/ 4179 h 5401"/>
              <a:gd name="T52" fmla="*/ 1086 w 5127"/>
              <a:gd name="T53" fmla="*/ 240 h 5401"/>
              <a:gd name="T54" fmla="*/ 4448 w 5127"/>
              <a:gd name="T55" fmla="*/ 700 h 5401"/>
              <a:gd name="T56" fmla="*/ 4568 w 5127"/>
              <a:gd name="T57" fmla="*/ 2000 h 5401"/>
              <a:gd name="T58" fmla="*/ 4568 w 5127"/>
              <a:gd name="T59" fmla="*/ 2240 h 5401"/>
              <a:gd name="T60" fmla="*/ 4887 w 5127"/>
              <a:gd name="T61" fmla="*/ 2340 h 5401"/>
              <a:gd name="T62" fmla="*/ 5007 w 5127"/>
              <a:gd name="T63" fmla="*/ 3838 h 5401"/>
              <a:gd name="T64" fmla="*/ 5127 w 5127"/>
              <a:gd name="T65" fmla="*/ 2340 h 5401"/>
              <a:gd name="T66" fmla="*/ 4568 w 5127"/>
              <a:gd name="T67" fmla="*/ 5139 h 5401"/>
              <a:gd name="T68" fmla="*/ 4448 w 5127"/>
              <a:gd name="T69" fmla="*/ 5281 h 5401"/>
              <a:gd name="T70" fmla="*/ 4688 w 5127"/>
              <a:gd name="T71" fmla="*/ 5281 h 5401"/>
              <a:gd name="T72" fmla="*/ 4568 w 5127"/>
              <a:gd name="T73" fmla="*/ 5139 h 5401"/>
              <a:gd name="T74" fmla="*/ 4448 w 5127"/>
              <a:gd name="T75" fmla="*/ 2559 h 5401"/>
              <a:gd name="T76" fmla="*/ 4568 w 5127"/>
              <a:gd name="T77" fmla="*/ 4974 h 5401"/>
              <a:gd name="T78" fmla="*/ 4688 w 5127"/>
              <a:gd name="T79" fmla="*/ 2559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5127" h="5401">
                <a:moveTo>
                  <a:pt x="3473" y="1608"/>
                </a:moveTo>
                <a:cubicBezTo>
                  <a:pt x="3473" y="1674"/>
                  <a:pt x="3419" y="1728"/>
                  <a:pt x="3353" y="1728"/>
                </a:cubicBezTo>
                <a:lnTo>
                  <a:pt x="2303" y="1728"/>
                </a:lnTo>
                <a:cubicBezTo>
                  <a:pt x="2236" y="1728"/>
                  <a:pt x="2183" y="1674"/>
                  <a:pt x="2183" y="1608"/>
                </a:cubicBezTo>
                <a:cubicBezTo>
                  <a:pt x="2183" y="1542"/>
                  <a:pt x="2236" y="1488"/>
                  <a:pt x="2303" y="1488"/>
                </a:cubicBezTo>
                <a:lnTo>
                  <a:pt x="3353" y="1488"/>
                </a:lnTo>
                <a:cubicBezTo>
                  <a:pt x="3419" y="1488"/>
                  <a:pt x="3473" y="1542"/>
                  <a:pt x="3473" y="1608"/>
                </a:cubicBezTo>
                <a:close/>
                <a:moveTo>
                  <a:pt x="3103" y="2231"/>
                </a:moveTo>
                <a:cubicBezTo>
                  <a:pt x="3170" y="2231"/>
                  <a:pt x="3223" y="2178"/>
                  <a:pt x="3223" y="2111"/>
                </a:cubicBezTo>
                <a:cubicBezTo>
                  <a:pt x="3223" y="2045"/>
                  <a:pt x="3170" y="1991"/>
                  <a:pt x="3103" y="1991"/>
                </a:cubicBezTo>
                <a:lnTo>
                  <a:pt x="2552" y="1991"/>
                </a:lnTo>
                <a:cubicBezTo>
                  <a:pt x="2486" y="1991"/>
                  <a:pt x="2432" y="2045"/>
                  <a:pt x="2432" y="2111"/>
                </a:cubicBezTo>
                <a:cubicBezTo>
                  <a:pt x="2432" y="2178"/>
                  <a:pt x="2486" y="2231"/>
                  <a:pt x="2552" y="2231"/>
                </a:cubicBezTo>
                <a:lnTo>
                  <a:pt x="3103" y="2231"/>
                </a:lnTo>
                <a:close/>
                <a:moveTo>
                  <a:pt x="3473" y="2768"/>
                </a:moveTo>
                <a:cubicBezTo>
                  <a:pt x="3473" y="2701"/>
                  <a:pt x="3419" y="2648"/>
                  <a:pt x="3353" y="2648"/>
                </a:cubicBezTo>
                <a:lnTo>
                  <a:pt x="2303" y="2648"/>
                </a:lnTo>
                <a:cubicBezTo>
                  <a:pt x="2236" y="2648"/>
                  <a:pt x="2183" y="2701"/>
                  <a:pt x="2183" y="2768"/>
                </a:cubicBezTo>
                <a:cubicBezTo>
                  <a:pt x="2183" y="2834"/>
                  <a:pt x="2236" y="2888"/>
                  <a:pt x="2303" y="2888"/>
                </a:cubicBezTo>
                <a:lnTo>
                  <a:pt x="3353" y="2888"/>
                </a:lnTo>
                <a:cubicBezTo>
                  <a:pt x="3419" y="2888"/>
                  <a:pt x="3473" y="2834"/>
                  <a:pt x="3473" y="2768"/>
                </a:cubicBezTo>
                <a:close/>
                <a:moveTo>
                  <a:pt x="2552" y="3151"/>
                </a:moveTo>
                <a:cubicBezTo>
                  <a:pt x="2486" y="3151"/>
                  <a:pt x="2432" y="3205"/>
                  <a:pt x="2432" y="3271"/>
                </a:cubicBezTo>
                <a:cubicBezTo>
                  <a:pt x="2432" y="3338"/>
                  <a:pt x="2486" y="3391"/>
                  <a:pt x="2552" y="3391"/>
                </a:cubicBezTo>
                <a:lnTo>
                  <a:pt x="3103" y="3391"/>
                </a:lnTo>
                <a:cubicBezTo>
                  <a:pt x="3170" y="3391"/>
                  <a:pt x="3223" y="3338"/>
                  <a:pt x="3223" y="3271"/>
                </a:cubicBezTo>
                <a:cubicBezTo>
                  <a:pt x="3223" y="3205"/>
                  <a:pt x="3170" y="3151"/>
                  <a:pt x="3103" y="3151"/>
                </a:cubicBezTo>
                <a:lnTo>
                  <a:pt x="2552" y="3151"/>
                </a:lnTo>
                <a:close/>
                <a:moveTo>
                  <a:pt x="4448" y="700"/>
                </a:moveTo>
                <a:lnTo>
                  <a:pt x="4448" y="1442"/>
                </a:lnTo>
                <a:cubicBezTo>
                  <a:pt x="4448" y="1509"/>
                  <a:pt x="4501" y="1562"/>
                  <a:pt x="4568" y="1562"/>
                </a:cubicBezTo>
                <a:cubicBezTo>
                  <a:pt x="4634" y="1562"/>
                  <a:pt x="4688" y="1509"/>
                  <a:pt x="4688" y="1442"/>
                </a:cubicBezTo>
                <a:lnTo>
                  <a:pt x="4688" y="700"/>
                </a:lnTo>
                <a:cubicBezTo>
                  <a:pt x="4688" y="314"/>
                  <a:pt x="4374" y="0"/>
                  <a:pt x="3988" y="0"/>
                </a:cubicBezTo>
                <a:lnTo>
                  <a:pt x="604" y="0"/>
                </a:lnTo>
                <a:cubicBezTo>
                  <a:pt x="271" y="0"/>
                  <a:pt x="0" y="271"/>
                  <a:pt x="0" y="604"/>
                </a:cubicBezTo>
                <a:lnTo>
                  <a:pt x="0" y="1672"/>
                </a:lnTo>
                <a:cubicBezTo>
                  <a:pt x="0" y="1738"/>
                  <a:pt x="53" y="1792"/>
                  <a:pt x="120" y="1792"/>
                </a:cubicBezTo>
                <a:lnTo>
                  <a:pt x="566" y="1792"/>
                </a:lnTo>
                <a:cubicBezTo>
                  <a:pt x="632" y="1792"/>
                  <a:pt x="686" y="1738"/>
                  <a:pt x="686" y="1672"/>
                </a:cubicBezTo>
                <a:cubicBezTo>
                  <a:pt x="686" y="1606"/>
                  <a:pt x="632" y="1552"/>
                  <a:pt x="566" y="1552"/>
                </a:cubicBezTo>
                <a:lnTo>
                  <a:pt x="240" y="1552"/>
                </a:lnTo>
                <a:lnTo>
                  <a:pt x="240" y="604"/>
                </a:lnTo>
                <a:cubicBezTo>
                  <a:pt x="240" y="403"/>
                  <a:pt x="403" y="240"/>
                  <a:pt x="604" y="240"/>
                </a:cubicBezTo>
                <a:cubicBezTo>
                  <a:pt x="805" y="240"/>
                  <a:pt x="968" y="403"/>
                  <a:pt x="968" y="604"/>
                </a:cubicBezTo>
                <a:lnTo>
                  <a:pt x="968" y="4179"/>
                </a:lnTo>
                <a:cubicBezTo>
                  <a:pt x="968" y="4565"/>
                  <a:pt x="1282" y="4879"/>
                  <a:pt x="1668" y="4879"/>
                </a:cubicBezTo>
                <a:lnTo>
                  <a:pt x="3904" y="4879"/>
                </a:lnTo>
                <a:cubicBezTo>
                  <a:pt x="3970" y="4879"/>
                  <a:pt x="4024" y="4825"/>
                  <a:pt x="4024" y="4759"/>
                </a:cubicBezTo>
                <a:cubicBezTo>
                  <a:pt x="4024" y="4693"/>
                  <a:pt x="3970" y="4639"/>
                  <a:pt x="3904" y="4639"/>
                </a:cubicBezTo>
                <a:lnTo>
                  <a:pt x="1668" y="4639"/>
                </a:lnTo>
                <a:cubicBezTo>
                  <a:pt x="1415" y="4639"/>
                  <a:pt x="1208" y="4433"/>
                  <a:pt x="1208" y="4179"/>
                </a:cubicBezTo>
                <a:lnTo>
                  <a:pt x="1208" y="604"/>
                </a:lnTo>
                <a:cubicBezTo>
                  <a:pt x="1208" y="468"/>
                  <a:pt x="1163" y="341"/>
                  <a:pt x="1086" y="240"/>
                </a:cubicBezTo>
                <a:lnTo>
                  <a:pt x="3988" y="240"/>
                </a:lnTo>
                <a:cubicBezTo>
                  <a:pt x="4241" y="240"/>
                  <a:pt x="4448" y="446"/>
                  <a:pt x="4448" y="700"/>
                </a:cubicBezTo>
                <a:close/>
                <a:moveTo>
                  <a:pt x="4787" y="2000"/>
                </a:moveTo>
                <a:lnTo>
                  <a:pt x="4568" y="2000"/>
                </a:lnTo>
                <a:cubicBezTo>
                  <a:pt x="4501" y="2000"/>
                  <a:pt x="4448" y="2054"/>
                  <a:pt x="4448" y="2120"/>
                </a:cubicBezTo>
                <a:cubicBezTo>
                  <a:pt x="4448" y="2187"/>
                  <a:pt x="4501" y="2240"/>
                  <a:pt x="4568" y="2240"/>
                </a:cubicBezTo>
                <a:lnTo>
                  <a:pt x="4787" y="2240"/>
                </a:lnTo>
                <a:cubicBezTo>
                  <a:pt x="4842" y="2240"/>
                  <a:pt x="4887" y="2285"/>
                  <a:pt x="4887" y="2340"/>
                </a:cubicBezTo>
                <a:lnTo>
                  <a:pt x="4887" y="3718"/>
                </a:lnTo>
                <a:cubicBezTo>
                  <a:pt x="4887" y="3785"/>
                  <a:pt x="4941" y="3838"/>
                  <a:pt x="5007" y="3838"/>
                </a:cubicBezTo>
                <a:cubicBezTo>
                  <a:pt x="5073" y="3838"/>
                  <a:pt x="5127" y="3785"/>
                  <a:pt x="5127" y="3718"/>
                </a:cubicBezTo>
                <a:lnTo>
                  <a:pt x="5127" y="2340"/>
                </a:lnTo>
                <a:cubicBezTo>
                  <a:pt x="5127" y="2153"/>
                  <a:pt x="4975" y="2000"/>
                  <a:pt x="4787" y="2000"/>
                </a:cubicBezTo>
                <a:close/>
                <a:moveTo>
                  <a:pt x="4568" y="5139"/>
                </a:moveTo>
                <a:cubicBezTo>
                  <a:pt x="4501" y="5139"/>
                  <a:pt x="4448" y="5193"/>
                  <a:pt x="4448" y="5259"/>
                </a:cubicBezTo>
                <a:lnTo>
                  <a:pt x="4448" y="5281"/>
                </a:lnTo>
                <a:cubicBezTo>
                  <a:pt x="4448" y="5347"/>
                  <a:pt x="4501" y="5401"/>
                  <a:pt x="4568" y="5401"/>
                </a:cubicBezTo>
                <a:cubicBezTo>
                  <a:pt x="4634" y="5401"/>
                  <a:pt x="4688" y="5347"/>
                  <a:pt x="4688" y="5281"/>
                </a:cubicBezTo>
                <a:lnTo>
                  <a:pt x="4688" y="5259"/>
                </a:lnTo>
                <a:cubicBezTo>
                  <a:pt x="4688" y="5193"/>
                  <a:pt x="4634" y="5139"/>
                  <a:pt x="4568" y="5139"/>
                </a:cubicBezTo>
                <a:close/>
                <a:moveTo>
                  <a:pt x="4568" y="2439"/>
                </a:moveTo>
                <a:cubicBezTo>
                  <a:pt x="4501" y="2439"/>
                  <a:pt x="4448" y="2492"/>
                  <a:pt x="4448" y="2559"/>
                </a:cubicBezTo>
                <a:lnTo>
                  <a:pt x="4448" y="4854"/>
                </a:lnTo>
                <a:cubicBezTo>
                  <a:pt x="4448" y="4920"/>
                  <a:pt x="4501" y="4974"/>
                  <a:pt x="4568" y="4974"/>
                </a:cubicBezTo>
                <a:cubicBezTo>
                  <a:pt x="4634" y="4974"/>
                  <a:pt x="4688" y="4920"/>
                  <a:pt x="4688" y="4854"/>
                </a:cubicBezTo>
                <a:lnTo>
                  <a:pt x="4688" y="2559"/>
                </a:lnTo>
                <a:cubicBezTo>
                  <a:pt x="4688" y="2492"/>
                  <a:pt x="4634" y="2439"/>
                  <a:pt x="4568" y="2439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 descr="28723bba-6ce1-4cf3-9e81-f798bb6c6804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8" name="矩形 7" descr="968c4375-214e-4d63-a463-0a5a25e402a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blipFill dpi="0" rotWithShape="1">
              <a:blip r:embed="rId2"/>
              <a:stretch>
                <a:fillRect t="-1029" b="-102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 descr="8f23255d-27db-4a1e-9409-8b03424b9d4c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24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矩形 9" descr="6372acb9-cdef-4372-80cd-8414c654a3aa"/>
            <p:cNvSpPr/>
            <p:nvPr/>
          </p:nvSpPr>
          <p:spPr>
            <a:xfrm>
              <a:off x="491490" y="411480"/>
              <a:ext cx="11372850" cy="6023610"/>
            </a:xfrm>
            <a:prstGeom prst="rect">
              <a:avLst/>
            </a:prstGeom>
            <a:noFill/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 descr="c5c99117-3eae-4d63-95cc-10daa4ed4eaf"/>
          <p:cNvSpPr>
            <a:spLocks noGrp="1"/>
          </p:cNvSpPr>
          <p:nvPr>
            <p:ph type="title" hasCustomPrompt="1"/>
          </p:nvPr>
        </p:nvSpPr>
        <p:spPr>
          <a:xfrm>
            <a:off x="660400" y="1130300"/>
            <a:ext cx="10858500" cy="1371600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文本占位符 2" descr="aaaeba78-87bc-4587-812c-cc0fa674e474"/>
          <p:cNvSpPr>
            <a:spLocks noGrp="1"/>
          </p:cNvSpPr>
          <p:nvPr>
            <p:ph type="body" idx="1" hasCustomPrompt="1"/>
          </p:nvPr>
        </p:nvSpPr>
        <p:spPr>
          <a:xfrm>
            <a:off x="660400" y="2507405"/>
            <a:ext cx="10858500" cy="869950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日期占位符 3" descr="84ad7e66-5ffb-48dd-92f5-10f0be4acee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页脚占位符 4" descr="439ba7d4-a80f-42dd-942b-6ad22f6817bc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 descr="ae017c73-576b-4946-aee6-1c14d53bd02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 descr="f499c63f-8e6a-4065-b2b8-a982c8145a0a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3" name="日期占位符 2" descr="eeea5877-fccc-472f-85ad-63a7227dc5c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 descr="2d04c628-2212-4780-a38e-4dd2e58e4d3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 descr="0d3c82ed-cd33-4046-885b-80d6523a9d0b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 descr="e7af5993-2462-4d1c-880a-81b47108877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页脚占位符 2" descr="81b21c3d-154e-4d8a-b6b3-3e67461be3f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 descr="2ec514a4-d65a-48f5-84b4-9385bebf110b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Closing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 descr="7202b650-94b3-451e-8b2e-988ec87f9f23"/>
          <p:cNvGrpSpPr/>
          <p:nvPr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6" name="矩形 5" descr="566edb04-c2c4-4482-9f53-7bf097e942bb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blipFill dpi="0" rotWithShape="1">
              <a:blip r:embed="rId2"/>
              <a:stretch>
                <a:fillRect t="-1029" b="-102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 descr="03ae0684-995d-4350-952c-7d08574a0ad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24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 descr="fb88c7e4-ce12-4313-88b0-15d3f436d5a2"/>
            <p:cNvSpPr/>
            <p:nvPr/>
          </p:nvSpPr>
          <p:spPr>
            <a:xfrm>
              <a:off x="491490" y="411480"/>
              <a:ext cx="11372850" cy="6023610"/>
            </a:xfrm>
            <a:prstGeom prst="rect">
              <a:avLst/>
            </a:prstGeom>
            <a:noFill/>
            <a:ln w="12700">
              <a:solidFill>
                <a:schemeClr val="tx1">
                  <a:alpha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 descr="f35dac31-55e0-4cec-b107-3330ebc5a60c"/>
          <p:cNvSpPr>
            <a:spLocks noGrp="1"/>
          </p:cNvSpPr>
          <p:nvPr>
            <p:ph type="title" hasCustomPrompt="1"/>
          </p:nvPr>
        </p:nvSpPr>
        <p:spPr>
          <a:xfrm>
            <a:off x="660400" y="1130300"/>
            <a:ext cx="10858500" cy="1371600"/>
          </a:xfrm>
        </p:spPr>
        <p:txBody>
          <a:bodyPr anchor="ctr">
            <a:noAutofit/>
          </a:bodyPr>
          <a:lstStyle>
            <a:lvl1pPr algn="ctr">
              <a:defRPr sz="48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文本占位符 3" descr="6c468f48-661f-42e8-a1d9-f2c705bca9d2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2639060"/>
            <a:ext cx="10858500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5" name="文本占位符 4" descr="7c57bcee-1db0-40e5-864b-c33e2661376b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2913380"/>
            <a:ext cx="10858500" cy="274320"/>
          </a:xfrm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 descr="ace9e034-c86f-44ab-acac-d77d1e5af607"/>
          <p:cNvGrpSpPr/>
          <p:nvPr userDrawn="1"/>
        </p:nvGrpSpPr>
        <p:grpSpPr>
          <a:xfrm>
            <a:off x="-1" y="0"/>
            <a:ext cx="12192001" cy="6858000"/>
            <a:chOff x="-1" y="0"/>
            <a:chExt cx="12192001" cy="6858000"/>
          </a:xfrm>
        </p:grpSpPr>
        <p:sp>
          <p:nvSpPr>
            <p:cNvPr id="8" name="矩形 7" descr="4e7d95d5-e61d-4d6f-9ed5-50bd0c365504"/>
            <p:cNvSpPr/>
            <p:nvPr/>
          </p:nvSpPr>
          <p:spPr>
            <a:xfrm>
              <a:off x="-1" y="0"/>
              <a:ext cx="12192001" cy="6858000"/>
            </a:xfrm>
            <a:prstGeom prst="rect">
              <a:avLst/>
            </a:prstGeom>
            <a:blipFill dpi="0" rotWithShape="1">
              <a:blip r:embed="rId9"/>
              <a:stretch>
                <a:fillRect t="-1029" b="-102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 descr="a913601f-86c9-4868-8cdf-aa75985dc5ee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gradFill flip="none" rotWithShape="1">
              <a:gsLst>
                <a:gs pos="100000">
                  <a:schemeClr val="bg1"/>
                </a:gs>
                <a:gs pos="24000">
                  <a:schemeClr val="bg1">
                    <a:alpha val="0"/>
                  </a:scheme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1" r:id="rId4"/>
    <p:sldLayoutId id="2147483654" r:id="rId5"/>
    <p:sldLayoutId id="2147483655" r:id="rId6"/>
    <p:sldLayoutId id="2147483657" r:id="rId7"/>
  </p:sldLayoutIdLst>
  <p:transition/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8.0.0"/>
  <p:tag name="AS_OS" val="Microsoft Windows NT 10.0.22631.0"/>
  <p:tag name="AS_RELEASE_DATE" val="2023.10.14"/>
  <p:tag name="AS_TITLE" val="Aspose.Slides for .NET6"/>
  <p:tag name="AS_VERSION" val="23.10"/>
  <p:tag name="ISLIDE.GUIDESSETTING" val="{&quot;Id&quot;:&quot;GuidesStyle_Normal&quot;,&quot;Name&quot;:&quot;GuidesStyle_Normal&quot;,&quot;Kind&quot;:0,&quot;OldGuidesSetting&quot;:{&quot;HeaderHeight&quot;:15.0,&quot;FooterHeight&quot;:9.0,&quot;SideMargin&quot;:5.5,&quot;TopMargin&quot;:0.0,&quot;BottomMargin&quot;:0.0,&quot;IntervalMargin&quot;:1.5}}"/>
</p:tagLst>
</file>

<file path=ppt/theme/theme1.xml><?xml version="1.0" encoding="utf-8"?>
<a:theme xmlns:a="http://schemas.openxmlformats.org/drawingml/2006/main" name="Designed by iSlide">
  <a:themeElements>
    <a:clrScheme name="iSlide">
      <a:dk1>
        <a:srgbClr val="000000"/>
      </a:dk1>
      <a:lt1>
        <a:srgbClr val="FFFFFF"/>
      </a:lt1>
      <a:dk2>
        <a:srgbClr val="768394"/>
      </a:dk2>
      <a:lt2>
        <a:srgbClr val="F0F0F0"/>
      </a:lt2>
      <a:accent1>
        <a:srgbClr val="5CF7FC"/>
      </a:accent1>
      <a:accent2>
        <a:srgbClr val="1362CE"/>
      </a:accent2>
      <a:accent3>
        <a:srgbClr val="0A3A64"/>
      </a:accent3>
      <a:accent4>
        <a:srgbClr val="2B94DD"/>
      </a:accent4>
      <a:accent5>
        <a:srgbClr val="5C9FE1"/>
      </a:accent5>
      <a:accent6>
        <a:srgbClr val="02376B"/>
      </a:accent6>
      <a:hlink>
        <a:srgbClr val="4276AA"/>
      </a:hlink>
      <a:folHlink>
        <a:srgbClr val="BFBFBF"/>
      </a:folHlink>
    </a:clrScheme>
    <a:fontScheme name="iSlide">
      <a:majorFont>
        <a:latin typeface="Arial"/>
        <a:ea typeface="微软雅黑"/>
        <a:cs typeface="Arial"/>
      </a:majorFont>
      <a:minorFont>
        <a:latin typeface="Arial"/>
        <a:ea typeface="微软雅黑"/>
        <a:cs typeface="Arial"/>
      </a:minorFont>
    </a:fontScheme>
    <a:fmtScheme name="iSlid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Slid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等线 Light" panose="020F0302020204030204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等线" panose="020F0502020204030204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iSlide Presentation Template</Template>
  <TotalTime>143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4" baseType="lpstr">
      <vt:lpstr>微软雅黑</vt:lpstr>
      <vt:lpstr>等线</vt:lpstr>
      <vt:lpstr>Arial</vt:lpstr>
      <vt:lpstr>Designed by iSlide</vt:lpstr>
    </vt:vector>
  </TitlesOfParts>
  <Manager>iSlide</Manager>
  <Company>iSlide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2026年公司PBC绩效管理方案</dc:title>
  <dc:creator>iSlide</dc:creator>
  <cp:lastModifiedBy>Microsoft 帐户</cp:lastModifiedBy>
  <cp:revision>6</cp:revision>
  <cp:lastPrinted>2023-12-13T16:00:00Z</cp:lastPrinted>
  <dcterms:created xsi:type="dcterms:W3CDTF">2023-12-13T16:00:00Z</dcterms:created>
  <dcterms:modified xsi:type="dcterms:W3CDTF">2025-10-20T15:41:06Z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Slide.THEME">
    <vt:lpwstr>3efc3078-4135-4bd7-b964-38c7f8bc9c82</vt:lpwstr>
  </property>
</Properties>
</file>