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062-93D1-43CA-9CFD-659FEFC66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4B4A-ECA3-42F9-BD1D-56FF2B07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D91E-B3E7-4888-B8DA-1C8B580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ED9E-81A0-442F-A988-05881B6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7579-4E1D-419C-8DAD-E8B04AA0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386-C1D1-40E3-881C-2AAB22BE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DC3F-247B-4FDF-B998-05738A56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B156-CCEB-406E-A7DD-8C7CEC67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E3FB-BE5C-432B-817C-5A083EE7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29B5-5FF4-4E76-B2D6-1EDFB071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A9F2A-E935-4547-AC7C-2B687C1E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AFC7-B22F-4469-91E1-678FBE59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01CB-197B-4B82-AF63-66B63F01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3581-C2D6-45B8-BA99-8CFFCCE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8B3A-165A-41A3-9271-DBD38B45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C99-1A32-4A29-80A1-C56446DD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CAC1-8C81-4A9D-9639-D8F4542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EBD5-2C59-4F23-A88E-C5B145B5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4373-894B-4C00-BE5B-EDACE8E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4285-0E9B-4FE2-95C0-AEDC065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4DF-DFC6-470A-94A8-FF21FE8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6D6F-1F99-415C-BFB1-7A87976F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CE32-9D7C-4A75-9E17-9B4EF54E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90B6-8D7F-4C36-BD85-B330AD6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FF22-2698-45FB-9222-5656140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899-0A34-483C-8550-C7A60874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B921-5A8C-4059-8597-32B7A7E12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13FB-3590-4D90-8F75-766C768A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94E3-4364-414D-A515-7FCD44A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9825-8B08-41A4-ACA6-6DD12E23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EB6E-A300-49DF-B392-55CF802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3E3-E068-4362-8535-40229026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3B04-BDEE-4BDA-9BA7-0D7919A6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26C5-9B0F-4EB2-91C8-5106B327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3C128-83CF-425C-85EA-98D14213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3C7BA-70BC-4400-B80F-9826BDB9C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96A5-7276-472C-9995-68ADA01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F8B74-5025-4677-BAC9-4B84DD0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AA0A-011F-42B5-9F14-E663DECD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E03-9D80-40E8-B9FB-D38EEE70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57E6F-08D1-4C50-9B5C-41780B4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FF6B-0512-4241-AD86-CCDD5B3F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D27BE-45F8-42CF-A0DC-7B673CF7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31210-2DF5-4EC8-8E40-51C2DD05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28BDE-4909-4E7D-851E-3D42962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4B5C-DC8C-46B7-A2F3-64044C6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5091-5D13-463A-B0B4-D4EDFFF6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0DA3-7B91-4C68-9D75-BA9452CB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36AC-BACC-4F92-B6E8-F54FC64E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4E07F-A323-4421-B7CB-68940627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ECCF-B917-456B-8221-5736F08E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3287-C776-4CB3-9907-F8E72EB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7C6E-9DA7-4496-ACE5-D14AD559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C218B-9C53-4CA3-9899-C39B18D6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D582-978A-4EC2-8AD2-4D4686ED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BD0E-E91A-43B0-A05B-224E7A7B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6138-2C4A-427D-907C-100B4CDD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2F25-9151-41B4-A8A1-AC77A4B9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1270-2FC8-4C6E-82A6-A6BC74E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34EC-153F-49E0-A7D1-47667F72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D10-0C13-4228-B205-A4BCA7A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C972-6EE5-4A92-B4EF-8E01A62DBBB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C133-7419-43F2-BAD7-334BB318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1D7D-E407-4C80-8E82-0F4C2312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roup 1242">
            <a:extLst>
              <a:ext uri="{FF2B5EF4-FFF2-40B4-BE49-F238E27FC236}">
                <a16:creationId xmlns:a16="http://schemas.microsoft.com/office/drawing/2014/main" id="{C1D24588-1D85-4548-93AF-A1E69680DDE9}"/>
              </a:ext>
            </a:extLst>
          </p:cNvPr>
          <p:cNvGrpSpPr/>
          <p:nvPr/>
        </p:nvGrpSpPr>
        <p:grpSpPr>
          <a:xfrm>
            <a:off x="474333" y="567068"/>
            <a:ext cx="2485748" cy="896644"/>
            <a:chOff x="4722921" y="861134"/>
            <a:chExt cx="2485748" cy="1278384"/>
          </a:xfrm>
        </p:grpSpPr>
        <p:sp>
          <p:nvSpPr>
            <p:cNvPr id="1242" name="Rectangle: Rounded Corners 1241">
              <a:extLst>
                <a:ext uri="{FF2B5EF4-FFF2-40B4-BE49-F238E27FC236}">
                  <a16:creationId xmlns:a16="http://schemas.microsoft.com/office/drawing/2014/main" id="{BD8E1B5B-B696-4EF8-882A-A0245B85EB41}"/>
                </a:ext>
              </a:extLst>
            </p:cNvPr>
            <p:cNvSpPr/>
            <p:nvPr/>
          </p:nvSpPr>
          <p:spPr>
            <a:xfrm>
              <a:off x="4722921" y="861134"/>
              <a:ext cx="2485748" cy="1278384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screenshoter.py</a:t>
              </a: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F38F315E-79A2-4E36-B065-06C0842B1A24}"/>
                </a:ext>
              </a:extLst>
            </p:cNvPr>
            <p:cNvSpPr/>
            <p:nvPr/>
          </p:nvSpPr>
          <p:spPr>
            <a:xfrm>
              <a:off x="4875321" y="1405397"/>
              <a:ext cx="2146916" cy="56012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pyautogui</a:t>
              </a:r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33DC383-6FDF-4E0B-BFE6-29D0D9EDB653}"/>
              </a:ext>
            </a:extLst>
          </p:cNvPr>
          <p:cNvGrpSpPr/>
          <p:nvPr/>
        </p:nvGrpSpPr>
        <p:grpSpPr>
          <a:xfrm>
            <a:off x="4871380" y="567068"/>
            <a:ext cx="2485748" cy="896644"/>
            <a:chOff x="4722921" y="861134"/>
            <a:chExt cx="2485748" cy="1279446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57799CEB-49CC-43BF-A3B0-7F243DECA7D1}"/>
                </a:ext>
              </a:extLst>
            </p:cNvPr>
            <p:cNvSpPr/>
            <p:nvPr/>
          </p:nvSpPr>
          <p:spPr>
            <a:xfrm>
              <a:off x="4722921" y="861134"/>
              <a:ext cx="2485748" cy="1279446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ImageParser</a:t>
              </a:r>
              <a:endParaRPr lang="en-US" dirty="0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8B02078D-E500-4DC9-8E62-9FDEC0F6692B}"/>
                </a:ext>
              </a:extLst>
            </p:cNvPr>
            <p:cNvSpPr/>
            <p:nvPr/>
          </p:nvSpPr>
          <p:spPr>
            <a:xfrm>
              <a:off x="4875321" y="1472177"/>
              <a:ext cx="2146916" cy="494266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opencv</a:t>
              </a:r>
              <a:endParaRPr lang="en-US" dirty="0"/>
            </a:p>
          </p:txBody>
        </p:sp>
      </p:grp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4E2FA71A-3C34-4048-AEF5-2D25EB18816C}"/>
              </a:ext>
            </a:extLst>
          </p:cNvPr>
          <p:cNvSpPr/>
          <p:nvPr/>
        </p:nvSpPr>
        <p:spPr>
          <a:xfrm>
            <a:off x="8407760" y="553301"/>
            <a:ext cx="709280" cy="910411"/>
          </a:xfrm>
          <a:prstGeom prst="roundRect">
            <a:avLst>
              <a:gd name="adj" fmla="val 573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397A1F4-C021-4C70-9396-15DFCFD36597}"/>
              </a:ext>
            </a:extLst>
          </p:cNvPr>
          <p:cNvCxnSpPr>
            <a:cxnSpLocks/>
            <a:stCxn id="323" idx="1"/>
            <a:endCxn id="297" idx="3"/>
          </p:cNvCxnSpPr>
          <p:nvPr/>
        </p:nvCxnSpPr>
        <p:spPr>
          <a:xfrm flipH="1" flipV="1">
            <a:off x="9117040" y="1008507"/>
            <a:ext cx="900554" cy="5869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AD071761-969F-4DA2-B4DA-2B2E090D1336}"/>
              </a:ext>
            </a:extLst>
          </p:cNvPr>
          <p:cNvCxnSpPr>
            <a:cxnSpLocks/>
            <a:stCxn id="322" idx="1"/>
          </p:cNvCxnSpPr>
          <p:nvPr/>
        </p:nvCxnSpPr>
        <p:spPr>
          <a:xfrm flipH="1">
            <a:off x="9117040" y="748526"/>
            <a:ext cx="899083" cy="590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97A86A8-EF2F-436D-8E89-3AE25810EB05}"/>
              </a:ext>
            </a:extLst>
          </p:cNvPr>
          <p:cNvCxnSpPr>
            <a:cxnSpLocks/>
            <a:stCxn id="324" idx="1"/>
          </p:cNvCxnSpPr>
          <p:nvPr/>
        </p:nvCxnSpPr>
        <p:spPr>
          <a:xfrm flipH="1" flipV="1">
            <a:off x="9117040" y="1455537"/>
            <a:ext cx="887190" cy="123104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0A9A5C31-F7D4-47DC-8554-75A8D9388219}"/>
              </a:ext>
            </a:extLst>
          </p:cNvPr>
          <p:cNvGrpSpPr/>
          <p:nvPr/>
        </p:nvGrpSpPr>
        <p:grpSpPr>
          <a:xfrm>
            <a:off x="9873781" y="553301"/>
            <a:ext cx="1843886" cy="2634857"/>
            <a:chOff x="4127612" y="2167764"/>
            <a:chExt cx="1843886" cy="263485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15D825E9-5388-45B4-A4B2-D687F7C4C1BD}"/>
                </a:ext>
              </a:extLst>
            </p:cNvPr>
            <p:cNvGrpSpPr/>
            <p:nvPr/>
          </p:nvGrpSpPr>
          <p:grpSpPr>
            <a:xfrm>
              <a:off x="4269954" y="2167764"/>
              <a:ext cx="1559204" cy="695633"/>
              <a:chOff x="3610252" y="3583867"/>
              <a:chExt cx="1559204" cy="695633"/>
            </a:xfrm>
          </p:grpSpPr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06AC6F2A-9E8D-44E8-91D2-2A62B3A05B1C}"/>
                  </a:ext>
                </a:extLst>
              </p:cNvPr>
              <p:cNvSpPr/>
              <p:nvPr/>
            </p:nvSpPr>
            <p:spPr>
              <a:xfrm>
                <a:off x="3610252" y="3583867"/>
                <a:ext cx="1559204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CrazyBot</a:t>
                </a:r>
                <a:endParaRPr lang="en-US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A00CE43-9969-4432-80E1-36DD0531D1B9}"/>
                  </a:ext>
                </a:extLst>
              </p:cNvPr>
              <p:cNvSpPr txBox="1"/>
              <p:nvPr/>
            </p:nvSpPr>
            <p:spPr>
              <a:xfrm>
                <a:off x="3610252" y="3971723"/>
                <a:ext cx="1424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moves randomly</a:t>
                </a: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D7EB078-E0AA-4417-A8D5-07DD65465A5D}"/>
                </a:ext>
              </a:extLst>
            </p:cNvPr>
            <p:cNvGrpSpPr/>
            <p:nvPr/>
          </p:nvGrpSpPr>
          <p:grpSpPr>
            <a:xfrm>
              <a:off x="4127613" y="3014703"/>
              <a:ext cx="1843885" cy="927324"/>
              <a:chOff x="5056476" y="3584833"/>
              <a:chExt cx="1843885" cy="927324"/>
            </a:xfrm>
          </p:grpSpPr>
          <p:sp>
            <p:nvSpPr>
              <p:cNvPr id="323" name="Rectangle: Rounded Corners 322">
                <a:extLst>
                  <a:ext uri="{FF2B5EF4-FFF2-40B4-BE49-F238E27FC236}">
                    <a16:creationId xmlns:a16="http://schemas.microsoft.com/office/drawing/2014/main" id="{46B206E3-AC7E-439F-82C9-AA14AB58BAA7}"/>
                  </a:ext>
                </a:extLst>
              </p:cNvPr>
              <p:cNvSpPr/>
              <p:nvPr/>
            </p:nvSpPr>
            <p:spPr>
              <a:xfrm>
                <a:off x="5200288" y="3584833"/>
                <a:ext cx="1556263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OldSchoolBot</a:t>
                </a:r>
                <a:endParaRPr lang="en-US" dirty="0"/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BDF254DB-D5FD-40D1-9849-C820E696E2AD}"/>
                  </a:ext>
                </a:extLst>
              </p:cNvPr>
              <p:cNvSpPr txBox="1"/>
              <p:nvPr/>
            </p:nvSpPr>
            <p:spPr>
              <a:xfrm>
                <a:off x="5056476" y="3988937"/>
                <a:ext cx="1843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moves by hardcoded algorithm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233B46D-D3CF-4952-A272-854DA3F022D9}"/>
                </a:ext>
              </a:extLst>
            </p:cNvPr>
            <p:cNvGrpSpPr/>
            <p:nvPr/>
          </p:nvGrpSpPr>
          <p:grpSpPr>
            <a:xfrm>
              <a:off x="4127612" y="4105818"/>
              <a:ext cx="1843885" cy="696803"/>
              <a:chOff x="6801686" y="3673942"/>
              <a:chExt cx="1843885" cy="696803"/>
            </a:xfrm>
          </p:grpSpPr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1D46493B-76A7-44C8-8AA1-E242AC6C5487}"/>
                  </a:ext>
                </a:extLst>
              </p:cNvPr>
              <p:cNvSpPr/>
              <p:nvPr/>
            </p:nvSpPr>
            <p:spPr>
              <a:xfrm>
                <a:off x="6932135" y="3673942"/>
                <a:ext cx="1559204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AdvancedBot</a:t>
                </a:r>
                <a:endParaRPr lang="en-US" dirty="0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30C15949-77A3-4F29-9090-40FACE8D9E57}"/>
                  </a:ext>
                </a:extLst>
              </p:cNvPr>
              <p:cNvSpPr txBox="1"/>
              <p:nvPr/>
            </p:nvSpPr>
            <p:spPr>
              <a:xfrm>
                <a:off x="6801686" y="4062968"/>
                <a:ext cx="18438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trained neural net</a:t>
                </a:r>
              </a:p>
            </p:txBody>
          </p:sp>
        </p:grp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79DFBCB-A272-4D1A-8D4E-A9658CDB67E6}"/>
              </a:ext>
            </a:extLst>
          </p:cNvPr>
          <p:cNvGrpSpPr/>
          <p:nvPr/>
        </p:nvGrpSpPr>
        <p:grpSpPr>
          <a:xfrm>
            <a:off x="8475628" y="4076149"/>
            <a:ext cx="2485748" cy="2072041"/>
            <a:chOff x="8699454" y="4447364"/>
            <a:chExt cx="2485748" cy="2072041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EFDB00EB-4435-4397-9E83-28F31FCDC98B}"/>
                </a:ext>
              </a:extLst>
            </p:cNvPr>
            <p:cNvSpPr/>
            <p:nvPr/>
          </p:nvSpPr>
          <p:spPr>
            <a:xfrm>
              <a:off x="8699454" y="4447364"/>
              <a:ext cx="2485748" cy="2072041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action_executor.py</a:t>
              </a:r>
            </a:p>
          </p:txBody>
        </p:sp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6B9DD525-79D0-48AA-9D57-9F688ADE0685}"/>
                </a:ext>
              </a:extLst>
            </p:cNvPr>
            <p:cNvSpPr/>
            <p:nvPr/>
          </p:nvSpPr>
          <p:spPr>
            <a:xfrm>
              <a:off x="8868870" y="6029136"/>
              <a:ext cx="2146916" cy="340644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pynput</a:t>
              </a:r>
              <a:endParaRPr lang="en-US" dirty="0"/>
            </a:p>
          </p:txBody>
        </p:sp>
        <p:sp>
          <p:nvSpPr>
            <p:cNvPr id="411" name="Rectangle: Rounded Corners 410">
              <a:extLst>
                <a:ext uri="{FF2B5EF4-FFF2-40B4-BE49-F238E27FC236}">
                  <a16:creationId xmlns:a16="http://schemas.microsoft.com/office/drawing/2014/main" id="{BA9F4CAE-AB54-4E93-A50A-55C5EA9CDCB2}"/>
                </a:ext>
              </a:extLst>
            </p:cNvPr>
            <p:cNvSpPr/>
            <p:nvPr/>
          </p:nvSpPr>
          <p:spPr>
            <a:xfrm>
              <a:off x="8868870" y="4890864"/>
              <a:ext cx="2146916" cy="24627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go_left</a:t>
              </a:r>
              <a:r>
                <a:rPr lang="en-US" sz="1400" dirty="0"/>
                <a:t>()</a:t>
              </a: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90CD167D-3151-43E1-BA44-24ABC62E663E}"/>
                </a:ext>
              </a:extLst>
            </p:cNvPr>
            <p:cNvSpPr/>
            <p:nvPr/>
          </p:nvSpPr>
          <p:spPr>
            <a:xfrm>
              <a:off x="8868870" y="5147306"/>
              <a:ext cx="2146916" cy="246280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go_right</a:t>
              </a:r>
              <a:r>
                <a:rPr lang="en-US" sz="1400" dirty="0"/>
                <a:t>()</a:t>
              </a:r>
            </a:p>
          </p:txBody>
        </p:sp>
        <p:sp>
          <p:nvSpPr>
            <p:cNvPr id="414" name="Rectangle: Rounded Corners 413">
              <a:extLst>
                <a:ext uri="{FF2B5EF4-FFF2-40B4-BE49-F238E27FC236}">
                  <a16:creationId xmlns:a16="http://schemas.microsoft.com/office/drawing/2014/main" id="{1ADEF953-A697-46CF-9D83-9E52F6F94160}"/>
                </a:ext>
              </a:extLst>
            </p:cNvPr>
            <p:cNvSpPr/>
            <p:nvPr/>
          </p:nvSpPr>
          <p:spPr>
            <a:xfrm>
              <a:off x="8868870" y="5393138"/>
              <a:ext cx="2146916" cy="24627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go_up</a:t>
              </a:r>
              <a:r>
                <a:rPr lang="en-US" sz="1400" dirty="0"/>
                <a:t>()</a:t>
              </a:r>
            </a:p>
          </p:txBody>
        </p:sp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B924DAEC-235A-4E9E-9ED5-963463DD338A}"/>
                </a:ext>
              </a:extLst>
            </p:cNvPr>
            <p:cNvSpPr/>
            <p:nvPr/>
          </p:nvSpPr>
          <p:spPr>
            <a:xfrm>
              <a:off x="8868870" y="5649580"/>
              <a:ext cx="2146916" cy="246280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go_down</a:t>
              </a:r>
              <a:r>
                <a:rPr lang="en-US" sz="1400" dirty="0"/>
                <a:t>()</a:t>
              </a: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92604E0-861D-4CF7-936E-DA5482E8E565}"/>
              </a:ext>
            </a:extLst>
          </p:cNvPr>
          <p:cNvGrpSpPr/>
          <p:nvPr/>
        </p:nvGrpSpPr>
        <p:grpSpPr>
          <a:xfrm>
            <a:off x="5369490" y="1957373"/>
            <a:ext cx="1671828" cy="3236278"/>
            <a:chOff x="9687507" y="2362988"/>
            <a:chExt cx="1671828" cy="2608970"/>
          </a:xfrm>
        </p:grpSpPr>
        <p:sp>
          <p:nvSpPr>
            <p:cNvPr id="307" name="Speech Bubble: Rectangle with Corners Rounded 306">
              <a:extLst>
                <a:ext uri="{FF2B5EF4-FFF2-40B4-BE49-F238E27FC236}">
                  <a16:creationId xmlns:a16="http://schemas.microsoft.com/office/drawing/2014/main" id="{7D4B714A-93D9-4384-A7FE-2C335DFCD284}"/>
                </a:ext>
              </a:extLst>
            </p:cNvPr>
            <p:cNvSpPr/>
            <p:nvPr/>
          </p:nvSpPr>
          <p:spPr>
            <a:xfrm>
              <a:off x="9687507" y="2362988"/>
              <a:ext cx="1671828" cy="2608970"/>
            </a:xfrm>
            <a:prstGeom prst="wedgeRoundRectCallout">
              <a:avLst>
                <a:gd name="adj1" fmla="val 105649"/>
                <a:gd name="adj2" fmla="val -76565"/>
                <a:gd name="adj3" fmla="val 16667"/>
              </a:avLst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01DC1653-C9F1-4E15-A6E4-D35F58C55E02}"/>
                </a:ext>
              </a:extLst>
            </p:cNvPr>
            <p:cNvSpPr/>
            <p:nvPr/>
          </p:nvSpPr>
          <p:spPr>
            <a:xfrm>
              <a:off x="9854690" y="2818826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self.pacman</a:t>
              </a:r>
              <a:endParaRPr lang="en-US" sz="1400" dirty="0"/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F4A45F21-49B4-467C-AA71-F4BC59444CCC}"/>
                </a:ext>
              </a:extLst>
            </p:cNvPr>
            <p:cNvSpPr/>
            <p:nvPr/>
          </p:nvSpPr>
          <p:spPr>
            <a:xfrm>
              <a:off x="9854690" y="3066513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self.ghosts</a:t>
              </a:r>
              <a:endParaRPr lang="en-US" sz="1400" dirty="0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82D0D17C-62C4-45D1-BDAA-F1088EAC8287}"/>
                </a:ext>
              </a:extLst>
            </p:cNvPr>
            <p:cNvSpPr/>
            <p:nvPr/>
          </p:nvSpPr>
          <p:spPr>
            <a:xfrm>
              <a:off x="9855667" y="3310067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self.has_bonus</a:t>
              </a:r>
              <a:endParaRPr lang="en-US" sz="1400" dirty="0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84EE5755-F3A2-4715-AAC3-58B4168EE5B5}"/>
                </a:ext>
              </a:extLst>
            </p:cNvPr>
            <p:cNvSpPr/>
            <p:nvPr/>
          </p:nvSpPr>
          <p:spPr>
            <a:xfrm>
              <a:off x="9854690" y="3563081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self.cookies</a:t>
              </a:r>
              <a:endParaRPr lang="en-US" sz="1400" dirty="0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B143E8FB-1A34-4B03-8878-783ADC505A2B}"/>
                </a:ext>
              </a:extLst>
            </p:cNvPr>
            <p:cNvSpPr/>
            <p:nvPr/>
          </p:nvSpPr>
          <p:spPr>
            <a:xfrm>
              <a:off x="9854690" y="3801308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self.powerups</a:t>
              </a:r>
              <a:endParaRPr lang="en-US" sz="1400" dirty="0"/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C7BC4643-D3D2-4202-B296-E3815D7FB5A6}"/>
                </a:ext>
              </a:extLst>
            </p:cNvPr>
            <p:cNvSpPr/>
            <p:nvPr/>
          </p:nvSpPr>
          <p:spPr>
            <a:xfrm>
              <a:off x="9854690" y="4035532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self.round</a:t>
              </a:r>
              <a:endParaRPr lang="en-US" sz="1400" dirty="0"/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2049EC8C-AC7A-4743-9C20-BBDC308FD7D8}"/>
                </a:ext>
              </a:extLst>
            </p:cNvPr>
            <p:cNvSpPr/>
            <p:nvPr/>
          </p:nvSpPr>
          <p:spPr>
            <a:xfrm>
              <a:off x="9854690" y="4286534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self.score</a:t>
              </a:r>
              <a:endParaRPr lang="en-US" sz="1400" dirty="0"/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07EA391D-448C-45ED-B960-A04C58385172}"/>
                </a:ext>
              </a:extLst>
            </p:cNvPr>
            <p:cNvSpPr/>
            <p:nvPr/>
          </p:nvSpPr>
          <p:spPr>
            <a:xfrm>
              <a:off x="9854690" y="4534221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self.lives</a:t>
              </a:r>
              <a:endParaRPr lang="en-US" sz="1400" dirty="0"/>
            </a:p>
          </p:txBody>
        </p:sp>
      </p:grpSp>
      <p:pic>
        <p:nvPicPr>
          <p:cNvPr id="1268" name="Picture 8" descr="Image result for windows linux mac">
            <a:extLst>
              <a:ext uri="{FF2B5EF4-FFF2-40B4-BE49-F238E27FC236}">
                <a16:creationId xmlns:a16="http://schemas.microsoft.com/office/drawing/2014/main" id="{D3CFAB16-8062-4505-8183-1116FE3D3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2244"/>
          <a:stretch/>
        </p:blipFill>
        <p:spPr bwMode="auto">
          <a:xfrm>
            <a:off x="1035266" y="5712169"/>
            <a:ext cx="2557046" cy="8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0" name="Group 429">
            <a:extLst>
              <a:ext uri="{FF2B5EF4-FFF2-40B4-BE49-F238E27FC236}">
                <a16:creationId xmlns:a16="http://schemas.microsoft.com/office/drawing/2014/main" id="{906858DA-45B4-415E-900F-E0ABB9234E65}"/>
              </a:ext>
            </a:extLst>
          </p:cNvPr>
          <p:cNvGrpSpPr/>
          <p:nvPr/>
        </p:nvGrpSpPr>
        <p:grpSpPr>
          <a:xfrm>
            <a:off x="2080980" y="1957373"/>
            <a:ext cx="2079514" cy="3236279"/>
            <a:chOff x="208754" y="952115"/>
            <a:chExt cx="2079514" cy="3236279"/>
          </a:xfrm>
        </p:grpSpPr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AE0FCC51-3742-431B-8484-996D31368363}"/>
                </a:ext>
              </a:extLst>
            </p:cNvPr>
            <p:cNvSpPr/>
            <p:nvPr/>
          </p:nvSpPr>
          <p:spPr>
            <a:xfrm>
              <a:off x="208754" y="952115"/>
              <a:ext cx="2079514" cy="3236279"/>
            </a:xfrm>
            <a:prstGeom prst="roundRect">
              <a:avLst>
                <a:gd name="adj" fmla="val 3810"/>
              </a:avLst>
            </a:prstGeom>
            <a:solidFill>
              <a:schemeClr val="accent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game.py</a:t>
              </a:r>
            </a:p>
          </p:txBody>
        </p:sp>
        <p:pic>
          <p:nvPicPr>
            <p:cNvPr id="300" name="Picture 4" descr="Image result for pacman">
              <a:extLst>
                <a:ext uri="{FF2B5EF4-FFF2-40B4-BE49-F238E27FC236}">
                  <a16:creationId xmlns:a16="http://schemas.microsoft.com/office/drawing/2014/main" id="{E0078577-46DA-4B49-A3FB-099FF0778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75" y="1393318"/>
              <a:ext cx="1668170" cy="2144790"/>
            </a:xfrm>
            <a:prstGeom prst="roundRect">
              <a:avLst>
                <a:gd name="adj" fmla="val 3399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AE621FA9-33B0-4D84-9C96-F80EDF838808}"/>
                </a:ext>
              </a:extLst>
            </p:cNvPr>
            <p:cNvSpPr/>
            <p:nvPr/>
          </p:nvSpPr>
          <p:spPr>
            <a:xfrm>
              <a:off x="396875" y="3645256"/>
              <a:ext cx="1668170" cy="421103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selenium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C22E18B7-D5CB-4BDC-B4C8-E13F39187AD8}"/>
              </a:ext>
            </a:extLst>
          </p:cNvPr>
          <p:cNvCxnSpPr>
            <a:stCxn id="1242" idx="3"/>
            <a:endCxn id="290" idx="1"/>
          </p:cNvCxnSpPr>
          <p:nvPr/>
        </p:nvCxnSpPr>
        <p:spPr>
          <a:xfrm>
            <a:off x="2960081" y="1015390"/>
            <a:ext cx="191129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BC6CA417-C7A9-42C0-A38A-77F2DA2B8A76}"/>
              </a:ext>
            </a:extLst>
          </p:cNvPr>
          <p:cNvCxnSpPr>
            <a:cxnSpLocks/>
            <a:stCxn id="290" idx="3"/>
            <a:endCxn id="297" idx="1"/>
          </p:cNvCxnSpPr>
          <p:nvPr/>
        </p:nvCxnSpPr>
        <p:spPr>
          <a:xfrm flipV="1">
            <a:off x="7357128" y="1008507"/>
            <a:ext cx="1050632" cy="688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E741C79C-36DE-4C89-83EB-41E8BBC5C063}"/>
              </a:ext>
            </a:extLst>
          </p:cNvPr>
          <p:cNvCxnSpPr>
            <a:cxnSpLocks/>
            <a:stCxn id="297" idx="2"/>
          </p:cNvCxnSpPr>
          <p:nvPr/>
        </p:nvCxnSpPr>
        <p:spPr>
          <a:xfrm>
            <a:off x="8762400" y="1463712"/>
            <a:ext cx="0" cy="258505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F921C60F-C8FB-490E-AC25-3024CBD4FC1D}"/>
              </a:ext>
            </a:extLst>
          </p:cNvPr>
          <p:cNvCxnSpPr>
            <a:cxnSpLocks/>
            <a:endCxn id="1268" idx="3"/>
          </p:cNvCxnSpPr>
          <p:nvPr/>
        </p:nvCxnSpPr>
        <p:spPr>
          <a:xfrm flipH="1">
            <a:off x="3592312" y="6135633"/>
            <a:ext cx="4946865" cy="1255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51ADCEE1-1D4D-4FC5-994B-C41040DE175C}"/>
              </a:ext>
            </a:extLst>
          </p:cNvPr>
          <p:cNvCxnSpPr>
            <a:cxnSpLocks/>
          </p:cNvCxnSpPr>
          <p:nvPr/>
        </p:nvCxnSpPr>
        <p:spPr>
          <a:xfrm flipV="1">
            <a:off x="1400040" y="1463712"/>
            <a:ext cx="0" cy="42906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F8715B55-638E-4157-BE20-9B9F84941412}"/>
              </a:ext>
            </a:extLst>
          </p:cNvPr>
          <p:cNvSpPr txBox="1"/>
          <p:nvPr/>
        </p:nvSpPr>
        <p:spPr>
          <a:xfrm>
            <a:off x="8287975" y="238964"/>
            <a:ext cx="94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@abstract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B02D15BA-FC21-416B-A301-3A779C1E688B}"/>
              </a:ext>
            </a:extLst>
          </p:cNvPr>
          <p:cNvSpPr/>
          <p:nvPr/>
        </p:nvSpPr>
        <p:spPr>
          <a:xfrm>
            <a:off x="3215877" y="661816"/>
            <a:ext cx="1282587" cy="3418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numpy</a:t>
            </a:r>
            <a:r>
              <a:rPr lang="en-US" sz="16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509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Mykola Zomchak</dc:creator>
  <cp:lastModifiedBy>Mykola Zomchak</cp:lastModifiedBy>
  <cp:revision>25</cp:revision>
  <dcterms:created xsi:type="dcterms:W3CDTF">2018-08-07T20:22:49Z</dcterms:created>
  <dcterms:modified xsi:type="dcterms:W3CDTF">2018-08-08T22:42:31Z</dcterms:modified>
</cp:coreProperties>
</file>