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5fce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5fce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75f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75f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f031d4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f031d4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e59c7c8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e59c7c8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f031d4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f031d4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f031d4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f031d4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af031d42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af031d42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f031d4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af031d42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 hasCustomPrompt="1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IN" dirty="0"/>
              <a:t>WATERMARK</a:t>
            </a: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NoSQL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in Tamil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90250" y="1355750"/>
            <a:ext cx="8203500" cy="32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263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 is everywhere</a:t>
            </a:r>
            <a:endParaRPr sz="3150" b="1">
              <a:solidFill>
                <a:srgbClr val="263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263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 is in demand</a:t>
            </a:r>
            <a:endParaRPr sz="3150" b="1">
              <a:solidFill>
                <a:srgbClr val="263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263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 is </a:t>
            </a:r>
            <a:r>
              <a:rPr lang="en" sz="3150" b="1" i="1">
                <a:solidFill>
                  <a:srgbClr val="263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still</a:t>
            </a:r>
            <a:r>
              <a:rPr lang="en" sz="3150" b="1">
                <a:solidFill>
                  <a:srgbClr val="263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top language for data work</a:t>
            </a:r>
            <a:endParaRPr sz="3150" b="1">
              <a:solidFill>
                <a:srgbClr val="263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263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So, what’s the best way to learn SQL?</a:t>
            </a:r>
            <a:endParaRPr sz="3150" b="1">
              <a:solidFill>
                <a:srgbClr val="263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1">
              <a:solidFill>
                <a:srgbClr val="263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47" name="Google Shape;147;p23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3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50" name="Google Shape;150;p23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3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53" name="Google Shape;153;p23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23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56" name="Google Shape;156;p23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6699311" y="1705030"/>
            <a:ext cx="1233485" cy="1233485"/>
            <a:chOff x="5217300" y="1498632"/>
            <a:chExt cx="1053900" cy="1053900"/>
          </a:xfrm>
        </p:grpSpPr>
        <p:sp>
          <p:nvSpPr>
            <p:cNvPr id="159" name="Google Shape;159;p23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5412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6300" y="3954125"/>
            <a:ext cx="137160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3700"/>
              <a:t>SQL</a:t>
            </a:r>
            <a:endParaRPr sz="3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sz="3700"/>
              <a:t>NoSQL</a:t>
            </a:r>
            <a:endParaRPr sz="3700"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Structured Query Language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Access and manipulate databases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Used to communicate with database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RDMS stores related information across tables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Popularly used RDBMS databases (Oracle, mysql, PostgreSQL, MSSQL)</a:t>
            </a:r>
            <a:endParaRPr sz="2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800" y="1448925"/>
            <a:ext cx="27432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5350" y="1785725"/>
            <a:ext cx="29241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Non Relational DBMS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Not require a fixed schema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Distributed data storage with voluminous data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Used for Big data, Real time web apps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sz="2600"/>
              <a:t>Popularly used (MongoDB, CosmosDB, Cassandra, HBase)</a:t>
            </a:r>
            <a:endParaRPr sz="26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200" y="1448925"/>
            <a:ext cx="2468879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0525" y="1437450"/>
            <a:ext cx="356235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B267AB-0957-4445-85FC-E9E7947D2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4529" y="1448925"/>
            <a:ext cx="1705344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NoSQL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900" y="1589625"/>
            <a:ext cx="66484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NoSQL 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025" y="1265000"/>
            <a:ext cx="4905226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NoSQL Use Cases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350" y="4228050"/>
            <a:ext cx="1371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875" y="166375"/>
            <a:ext cx="177707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850" y="1448925"/>
            <a:ext cx="7407024" cy="27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117</Words>
  <Application>Microsoft Office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Arial</vt:lpstr>
      <vt:lpstr>Roboto</vt:lpstr>
      <vt:lpstr>Marina</vt:lpstr>
      <vt:lpstr>SQL vs NoSQL</vt:lpstr>
      <vt:lpstr>What is</vt:lpstr>
      <vt:lpstr>SQL</vt:lpstr>
      <vt:lpstr>SQL</vt:lpstr>
      <vt:lpstr>NoSQL </vt:lpstr>
      <vt:lpstr>NoSQL </vt:lpstr>
      <vt:lpstr>SQL vs NoSQL </vt:lpstr>
      <vt:lpstr>SQL vs NoSQL </vt:lpstr>
      <vt:lpstr>SQL vs NoSQL Use Cases</vt:lpstr>
      <vt:lpstr>SQL is everywhere SQL is in demand SQL is still the top language for data work So, what’s the best way to learn SQL?  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</dc:title>
  <cp:lastModifiedBy>Logeswaran Vinayagam</cp:lastModifiedBy>
  <cp:revision>2</cp:revision>
  <dcterms:modified xsi:type="dcterms:W3CDTF">2021-06-04T15:12:38Z</dcterms:modified>
</cp:coreProperties>
</file>