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7" r:id="rId4"/>
    <p:sldId id="258" r:id="rId5"/>
    <p:sldId id="259"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66BB-A008-484D-A712-103864B94025}"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66210-9D2D-428B-BE0C-12C44FE3E439}" type="slidenum">
              <a:rPr lang="en-US" smtClean="0"/>
              <a:t>‹#›</a:t>
            </a:fld>
            <a:endParaRPr lang="en-US"/>
          </a:p>
        </p:txBody>
      </p:sp>
    </p:spTree>
    <p:extLst>
      <p:ext uri="{BB962C8B-B14F-4D97-AF65-F5344CB8AC3E}">
        <p14:creationId xmlns:p14="http://schemas.microsoft.com/office/powerpoint/2010/main" val="7859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F"/>
                </a:solidFill>
                <a:effectLst/>
                <a:latin typeface="-apple-system"/>
              </a:rPr>
              <a:t>In the modern era, the world feels smaller than ever. Anyone can find the information they are looking for with a few taps on their phone or clicks on their computer. You can view resource after resource about any destination anywhere on the globe! But, at OneGlobe we believe there is no substitute for real human interaction. That's why we are committed to bridging differences between people in order to make the world feel a little bit safer for everyone. We hope to bring people together as users explore and make exciting discoveries all over the world. OneGlobe is more than a tourism service, and it is more than a social media platform; OneGlobe is a mechanism for real social change all over the world.</a:t>
            </a:r>
            <a:endParaRPr lang="en-US" dirty="0"/>
          </a:p>
        </p:txBody>
      </p:sp>
      <p:sp>
        <p:nvSpPr>
          <p:cNvPr id="4" name="Slide Number Placeholder 3"/>
          <p:cNvSpPr>
            <a:spLocks noGrp="1"/>
          </p:cNvSpPr>
          <p:nvPr>
            <p:ph type="sldNum" sz="quarter" idx="5"/>
          </p:nvPr>
        </p:nvSpPr>
        <p:spPr/>
        <p:txBody>
          <a:bodyPr/>
          <a:lstStyle/>
          <a:p>
            <a:fld id="{BB666210-9D2D-428B-BE0C-12C44FE3E439}" type="slidenum">
              <a:rPr lang="en-US" smtClean="0"/>
              <a:t>7</a:t>
            </a:fld>
            <a:endParaRPr lang="en-US"/>
          </a:p>
        </p:txBody>
      </p:sp>
    </p:spTree>
    <p:extLst>
      <p:ext uri="{BB962C8B-B14F-4D97-AF65-F5344CB8AC3E}">
        <p14:creationId xmlns:p14="http://schemas.microsoft.com/office/powerpoint/2010/main" val="22726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D2A8-443C-64DC-A1C7-A419839CD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C3EF-4C74-76FC-04D8-8CFF9E300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A3A937-386F-78C8-F485-D0BCD18AEA5D}"/>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FFA15E4F-7B17-3332-9CD1-9AD2C0E7D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06BAD-4D0F-1873-7E94-AD346B81108C}"/>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181070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ED3E-7F64-62C6-35D1-265690F30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68E17B-63D7-EC53-B249-86954C9CE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ECC6B-772A-B553-EB3B-E39972D89552}"/>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B6634C4F-9D8A-FCB6-CAEA-9349271D5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09895-B2ED-D88C-D384-C81BE71101F8}"/>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188591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1B15F-D7E1-A3C8-2C5D-66ABC3F930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3814C-CA26-7900-F7D2-2E0E451A4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D8D43-1757-1A1A-3233-5F425938B866}"/>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3FC769E8-E76D-EDFB-7EA5-0B68413BA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7A371-5D0F-5FAE-CF4F-E5E35074BEEB}"/>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163031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3DB-D898-AEFB-292E-6B5AEF96A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6D035-AABC-A1C1-1945-7AA2C2496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1E3D6-02AB-9EC9-DC36-32FB20A0C6E3}"/>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73C892BA-556D-6541-9F91-2BB66324E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320DD-E8BC-A09D-F254-D0CE2539C97A}"/>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120362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10E9-AA48-863A-F417-02228403E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9AAD6C-E15F-DB75-C3F1-5448E99E3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F67FD-FC27-7FB5-E692-1BC7D1B94E75}"/>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893FF42A-680B-7FD0-619F-AF2872C03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096EE-D44C-E7F9-E4EA-681A7A136DD5}"/>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296944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A0F-EDE2-FE95-7DEC-F99EC6771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7F068-A8A7-C2AB-E807-FB9408207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691421-E4F4-56CE-C42E-95AADD1E6D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7A405-5065-9515-0C04-75AE92F0AE3D}"/>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6" name="Footer Placeholder 5">
            <a:extLst>
              <a:ext uri="{FF2B5EF4-FFF2-40B4-BE49-F238E27FC236}">
                <a16:creationId xmlns:a16="http://schemas.microsoft.com/office/drawing/2014/main" id="{BF7F87D2-E96C-37CD-C167-1EF3F3AE5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03C5D-9E07-0E77-6096-260D0143466B}"/>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142465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E058-9B81-4029-4E3F-9F11D4F483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52EC3C-8A0D-B81E-4CA5-C669F0169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BC663-6863-8A97-47B4-E9C2E2924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871FC-3005-BB37-4B3D-2DEE64D7C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2E45B-4DF6-CE06-5235-FAF595963A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E94F7-72E9-BDC3-00AF-55C7780DE751}"/>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8" name="Footer Placeholder 7">
            <a:extLst>
              <a:ext uri="{FF2B5EF4-FFF2-40B4-BE49-F238E27FC236}">
                <a16:creationId xmlns:a16="http://schemas.microsoft.com/office/drawing/2014/main" id="{94D85E89-E524-0134-1E8C-C3BF838D20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64CC12-2B62-D22B-16AC-0E77F5B3983F}"/>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329074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57E-C2E7-FA52-ABDA-A9CCB5D0A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C2424-A0F1-011B-A377-F5C4CE25DC7C}"/>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4" name="Footer Placeholder 3">
            <a:extLst>
              <a:ext uri="{FF2B5EF4-FFF2-40B4-BE49-F238E27FC236}">
                <a16:creationId xmlns:a16="http://schemas.microsoft.com/office/drawing/2014/main" id="{AE30356A-1564-7B39-ED2E-D09AC838EC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42732-8B5F-8DAB-B1CF-41D5DB7C5176}"/>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21582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18B62-ACCB-3FD5-F7DA-A12A300C89CD}"/>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3" name="Footer Placeholder 2">
            <a:extLst>
              <a:ext uri="{FF2B5EF4-FFF2-40B4-BE49-F238E27FC236}">
                <a16:creationId xmlns:a16="http://schemas.microsoft.com/office/drawing/2014/main" id="{A630237E-F611-DA12-FE23-7AD08312F8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9226C-EBF8-B15A-3F80-2006B1B9D5A8}"/>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279932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F70F-93C0-6648-7D8D-1F308CB5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B41B5-EB77-C8E5-9D06-38628337D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8D8F3-A766-B12F-17FD-5D5FDE33A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FD5A3-F04C-3708-0479-61F8E517C02D}"/>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6" name="Footer Placeholder 5">
            <a:extLst>
              <a:ext uri="{FF2B5EF4-FFF2-40B4-BE49-F238E27FC236}">
                <a16:creationId xmlns:a16="http://schemas.microsoft.com/office/drawing/2014/main" id="{C331ADCE-2433-C094-8E5E-828D84FDF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06E15-84A7-FAA0-4670-1C002393B1A2}"/>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98561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7F57-F3F1-5000-CF35-4D86F5954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85E21-B7CB-B166-3A81-52CFE99BC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FF1F1F-9FB6-8681-A568-CC8E5291A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4867A-E118-8442-315D-96EDA363DD62}"/>
              </a:ext>
            </a:extLst>
          </p:cNvPr>
          <p:cNvSpPr>
            <a:spLocks noGrp="1"/>
          </p:cNvSpPr>
          <p:nvPr>
            <p:ph type="dt" sz="half" idx="10"/>
          </p:nvPr>
        </p:nvSpPr>
        <p:spPr/>
        <p:txBody>
          <a:bodyPr/>
          <a:lstStyle/>
          <a:p>
            <a:fld id="{CC0842B5-EDB6-47A0-B878-4220C7591C9B}" type="datetimeFigureOut">
              <a:rPr lang="en-US" smtClean="0"/>
              <a:t>3/6/2023</a:t>
            </a:fld>
            <a:endParaRPr lang="en-US"/>
          </a:p>
        </p:txBody>
      </p:sp>
      <p:sp>
        <p:nvSpPr>
          <p:cNvPr id="6" name="Footer Placeholder 5">
            <a:extLst>
              <a:ext uri="{FF2B5EF4-FFF2-40B4-BE49-F238E27FC236}">
                <a16:creationId xmlns:a16="http://schemas.microsoft.com/office/drawing/2014/main" id="{3E346D0E-8825-7D86-FD3F-BBA3A760E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68C43-F2CC-D49C-B54C-57F9AAA29D99}"/>
              </a:ext>
            </a:extLst>
          </p:cNvPr>
          <p:cNvSpPr>
            <a:spLocks noGrp="1"/>
          </p:cNvSpPr>
          <p:nvPr>
            <p:ph type="sldNum" sz="quarter" idx="12"/>
          </p:nvPr>
        </p:nvSpPr>
        <p:spPr/>
        <p:txBody>
          <a:bodyPr/>
          <a:lstStyle/>
          <a:p>
            <a:fld id="{99715FB1-A5C9-4652-8EA6-EDDD672DDBF6}" type="slidenum">
              <a:rPr lang="en-US" smtClean="0"/>
              <a:t>‹#›</a:t>
            </a:fld>
            <a:endParaRPr lang="en-US"/>
          </a:p>
        </p:txBody>
      </p:sp>
    </p:spTree>
    <p:extLst>
      <p:ext uri="{BB962C8B-B14F-4D97-AF65-F5344CB8AC3E}">
        <p14:creationId xmlns:p14="http://schemas.microsoft.com/office/powerpoint/2010/main" val="40875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FEF57-C211-755D-0750-812E82CA6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97EC6-8B3C-346F-61BF-56AC6DC9A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CFED7-DDC6-B5A7-3D6D-6843BFB9A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842B5-EDB6-47A0-B878-4220C7591C9B}" type="datetimeFigureOut">
              <a:rPr lang="en-US" smtClean="0"/>
              <a:t>3/6/2023</a:t>
            </a:fld>
            <a:endParaRPr lang="en-US"/>
          </a:p>
        </p:txBody>
      </p:sp>
      <p:sp>
        <p:nvSpPr>
          <p:cNvPr id="5" name="Footer Placeholder 4">
            <a:extLst>
              <a:ext uri="{FF2B5EF4-FFF2-40B4-BE49-F238E27FC236}">
                <a16:creationId xmlns:a16="http://schemas.microsoft.com/office/drawing/2014/main" id="{73945F1D-D924-2D57-D6E3-62EDAC474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4D3C0-9F3D-428D-2EE0-DA6451DE9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15FB1-A5C9-4652-8EA6-EDDD672DDBF6}" type="slidenum">
              <a:rPr lang="en-US" smtClean="0"/>
              <a:t>‹#›</a:t>
            </a:fld>
            <a:endParaRPr lang="en-US"/>
          </a:p>
        </p:txBody>
      </p:sp>
    </p:spTree>
    <p:extLst>
      <p:ext uri="{BB962C8B-B14F-4D97-AF65-F5344CB8AC3E}">
        <p14:creationId xmlns:p14="http://schemas.microsoft.com/office/powerpoint/2010/main" val="172431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94D4-E37E-E149-DBAB-433447BAFBC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2465356-7CB5-0821-1F8E-2CB4D9A409A4}"/>
              </a:ext>
            </a:extLst>
          </p:cNvPr>
          <p:cNvSpPr>
            <a:spLocks noGrp="1"/>
          </p:cNvSpPr>
          <p:nvPr>
            <p:ph type="subTitle" idx="1"/>
          </p:nvPr>
        </p:nvSpPr>
        <p:spPr/>
        <p:txBody>
          <a:bodyPr/>
          <a:lstStyle/>
          <a:p>
            <a:endParaRPr lang="en-US"/>
          </a:p>
        </p:txBody>
      </p:sp>
      <p:pic>
        <p:nvPicPr>
          <p:cNvPr id="5" name="Picture 4" descr="A picture containing text, clipart&#10;&#10;Description automatically generated">
            <a:extLst>
              <a:ext uri="{FF2B5EF4-FFF2-40B4-BE49-F238E27FC236}">
                <a16:creationId xmlns:a16="http://schemas.microsoft.com/office/drawing/2014/main" id="{9851200D-F879-5FA5-5AE6-A9C878E2C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247" y="2235200"/>
            <a:ext cx="7925506" cy="2387600"/>
          </a:xfrm>
          <a:prstGeom prst="rect">
            <a:avLst/>
          </a:prstGeom>
        </p:spPr>
      </p:pic>
    </p:spTree>
    <p:extLst>
      <p:ext uri="{BB962C8B-B14F-4D97-AF65-F5344CB8AC3E}">
        <p14:creationId xmlns:p14="http://schemas.microsoft.com/office/powerpoint/2010/main" val="137084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6FCB-D5CA-C947-707E-E03320A8A0F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The Problem With Travel</a:t>
            </a:r>
          </a:p>
        </p:txBody>
      </p:sp>
      <p:sp>
        <p:nvSpPr>
          <p:cNvPr id="3" name="Content Placeholder 2">
            <a:extLst>
              <a:ext uri="{FF2B5EF4-FFF2-40B4-BE49-F238E27FC236}">
                <a16:creationId xmlns:a16="http://schemas.microsoft.com/office/drawing/2014/main" id="{576AFE13-0724-C7FF-C326-01DFCB81E3F4}"/>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Tourism is a profitable global industry that is on a post-pandemic rise</a:t>
            </a:r>
          </a:p>
          <a:p>
            <a:pPr marL="0" indent="0">
              <a:buNone/>
            </a:pPr>
            <a:r>
              <a:rPr lang="en-US" dirty="0">
                <a:latin typeface="Segoe UI" panose="020B0502040204020203" pitchFamily="34" charset="0"/>
                <a:cs typeface="Segoe UI" panose="020B0502040204020203" pitchFamily="34" charset="0"/>
              </a:rPr>
              <a:t>Many travelers encounter significant issues while planning and experiencing their dream vacations, ranging from the mundane (being unable to decide on an excursion) to the devastating (losing your baggage or getting lost)</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3200" dirty="0">
                <a:latin typeface="Segoe UI Semibold" panose="020B0702040204020203" pitchFamily="34" charset="0"/>
                <a:cs typeface="Segoe UI Semibold" panose="020B0702040204020203" pitchFamily="34" charset="0"/>
              </a:rPr>
              <a:t>We Want to Fix That</a:t>
            </a:r>
          </a:p>
        </p:txBody>
      </p:sp>
    </p:spTree>
    <p:extLst>
      <p:ext uri="{BB962C8B-B14F-4D97-AF65-F5344CB8AC3E}">
        <p14:creationId xmlns:p14="http://schemas.microsoft.com/office/powerpoint/2010/main" val="806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CC76-C18C-CAB2-80F6-BF3FAE81EA49}"/>
              </a:ext>
            </a:extLst>
          </p:cNvPr>
          <p:cNvSpPr>
            <a:spLocks noGrp="1"/>
          </p:cNvSpPr>
          <p:nvPr>
            <p:ph type="title"/>
          </p:nvPr>
        </p:nvSpPr>
        <p:spPr>
          <a:xfrm>
            <a:off x="960100" y="978102"/>
            <a:ext cx="10588434" cy="1062644"/>
          </a:xfrm>
        </p:spPr>
        <p:txBody>
          <a:bodyPr anchor="b">
            <a:normAutofit/>
          </a:bodyPr>
          <a:lstStyle/>
          <a:p>
            <a:r>
              <a:rPr lang="en-US" dirty="0">
                <a:latin typeface="Segoe UI Semibold" panose="020B0702040204020203" pitchFamily="34" charset="0"/>
                <a:cs typeface="Segoe UI Semibold" panose="020B0702040204020203" pitchFamily="34" charset="0"/>
              </a:rPr>
              <a:t>What Is OneGlobe</a:t>
            </a:r>
            <a:r>
              <a:rPr lang="en-US" dirty="0">
                <a:latin typeface="Segoe UI Semibold" panose="020B0702040204020203" pitchFamily="34" charset="0"/>
                <a:ea typeface="Sans Serif Collection" panose="020B0502040504020204" pitchFamily="34" charset="0"/>
                <a:cs typeface="Segoe UI Semibold" panose="020B0702040204020203" pitchFamily="34" charset="0"/>
              </a:rPr>
              <a:t>?</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B67408C4-3493-0FBC-DF49-1E44C19F5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05856152-5D12-5544-5242-62406FF8C1D4}"/>
              </a:ext>
            </a:extLst>
          </p:cNvPr>
          <p:cNvSpPr>
            <a:spLocks noGrp="1"/>
          </p:cNvSpPr>
          <p:nvPr>
            <p:ph idx="1"/>
          </p:nvPr>
        </p:nvSpPr>
        <p:spPr>
          <a:xfrm>
            <a:off x="4955354" y="2682433"/>
            <a:ext cx="6282169" cy="3215749"/>
          </a:xfrm>
        </p:spPr>
        <p:txBody>
          <a:bodyPr>
            <a:normAutofit/>
          </a:bodyPr>
          <a:lstStyle/>
          <a:p>
            <a:pPr marL="0" indent="0" algn="ctr">
              <a:buNone/>
            </a:pPr>
            <a:r>
              <a:rPr lang="en-US" sz="3200" dirty="0">
                <a:latin typeface="Segoe UI" panose="020B0502040204020203" pitchFamily="34" charset="0"/>
                <a:cs typeface="Segoe UI" panose="020B0502040204020203" pitchFamily="34" charset="0"/>
              </a:rPr>
              <a:t>OneGlobe is an all-in-one travel service that focuses on bringing people together, all over the world.</a:t>
            </a:r>
          </a:p>
        </p:txBody>
      </p:sp>
    </p:spTree>
    <p:extLst>
      <p:ext uri="{BB962C8B-B14F-4D97-AF65-F5344CB8AC3E}">
        <p14:creationId xmlns:p14="http://schemas.microsoft.com/office/powerpoint/2010/main" val="241304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DBD0-DC5C-4208-902E-6F5C66E658A6}"/>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Key Features</a:t>
            </a:r>
          </a:p>
        </p:txBody>
      </p:sp>
      <p:sp>
        <p:nvSpPr>
          <p:cNvPr id="3" name="Content Placeholder 2">
            <a:extLst>
              <a:ext uri="{FF2B5EF4-FFF2-40B4-BE49-F238E27FC236}">
                <a16:creationId xmlns:a16="http://schemas.microsoft.com/office/drawing/2014/main" id="{B3E29F21-F2F7-50BB-E560-89150395FDCF}"/>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Ability to connect with individuals from around the world.</a:t>
            </a:r>
          </a:p>
          <a:p>
            <a:r>
              <a:rPr lang="en-US" dirty="0">
                <a:latin typeface="Segoe UI" panose="020B0502040204020203" pitchFamily="34" charset="0"/>
                <a:cs typeface="Segoe UI" panose="020B0502040204020203" pitchFamily="34" charset="0"/>
              </a:rPr>
              <a:t>Tools for international travelers to find travel assistance</a:t>
            </a:r>
          </a:p>
          <a:p>
            <a:r>
              <a:rPr lang="en-US" dirty="0">
                <a:latin typeface="Segoe UI" panose="020B0502040204020203" pitchFamily="34" charset="0"/>
                <a:cs typeface="Segoe UI" panose="020B0502040204020203" pitchFamily="34" charset="0"/>
              </a:rPr>
              <a:t>Suggestions from locals on places to eat and visit based on your location</a:t>
            </a:r>
          </a:p>
          <a:p>
            <a:r>
              <a:rPr lang="en-US" dirty="0">
                <a:latin typeface="Segoe UI" panose="020B0502040204020203" pitchFamily="34" charset="0"/>
                <a:cs typeface="Segoe UI" panose="020B0502040204020203" pitchFamily="34" charset="0"/>
              </a:rPr>
              <a:t>Learn about other cultures and countries</a:t>
            </a:r>
          </a:p>
          <a:p>
            <a:r>
              <a:rPr lang="en-US" dirty="0">
                <a:latin typeface="Segoe UI" panose="020B0502040204020203" pitchFamily="34" charset="0"/>
                <a:cs typeface="Segoe UI" panose="020B0502040204020203" pitchFamily="34" charset="0"/>
              </a:rPr>
              <a:t>Plan your vacation and receive travel suggestions, customize each detail and make it your own </a:t>
            </a:r>
          </a:p>
          <a:p>
            <a:r>
              <a:rPr lang="en-US" dirty="0">
                <a:latin typeface="Segoe UI" panose="020B0502040204020203" pitchFamily="34" charset="0"/>
                <a:cs typeface="Segoe UI" panose="020B0502040204020203" pitchFamily="34" charset="0"/>
              </a:rPr>
              <a:t>Receive updates during travel about weather, traffic, and other events</a:t>
            </a:r>
          </a:p>
        </p:txBody>
      </p:sp>
    </p:spTree>
    <p:extLst>
      <p:ext uri="{BB962C8B-B14F-4D97-AF65-F5344CB8AC3E}">
        <p14:creationId xmlns:p14="http://schemas.microsoft.com/office/powerpoint/2010/main" val="181005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9592-2BA0-A13A-A1B6-1FDEAFC2AB58}"/>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58B92A44-76CE-92D4-433A-821B25B6D8DA}"/>
              </a:ext>
            </a:extLst>
          </p:cNvPr>
          <p:cNvPicPr>
            <a:picLocks noGrp="1" noChangeAspect="1"/>
          </p:cNvPicPr>
          <p:nvPr>
            <p:ph idx="1"/>
          </p:nvPr>
        </p:nvPicPr>
        <p:blipFill>
          <a:blip r:embed="rId2"/>
          <a:stretch>
            <a:fillRect/>
          </a:stretch>
        </p:blipFill>
        <p:spPr>
          <a:xfrm>
            <a:off x="456428" y="365125"/>
            <a:ext cx="11279144" cy="5671128"/>
          </a:xfrm>
        </p:spPr>
      </p:pic>
    </p:spTree>
    <p:extLst>
      <p:ext uri="{BB962C8B-B14F-4D97-AF65-F5344CB8AC3E}">
        <p14:creationId xmlns:p14="http://schemas.microsoft.com/office/powerpoint/2010/main" val="279939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4FB-AC7B-43B3-6D35-C93C59B85228}"/>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Vision</a:t>
            </a:r>
          </a:p>
        </p:txBody>
      </p:sp>
      <p:sp>
        <p:nvSpPr>
          <p:cNvPr id="3" name="Content Placeholder 2">
            <a:extLst>
              <a:ext uri="{FF2B5EF4-FFF2-40B4-BE49-F238E27FC236}">
                <a16:creationId xmlns:a16="http://schemas.microsoft.com/office/drawing/2014/main" id="{F1FC1B4A-649F-B434-D79F-D24CC6DE7CA4}"/>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OneGlobe will provide a centralized service for all aspects of the user’s vacation, from start to finish</a:t>
            </a:r>
          </a:p>
          <a:p>
            <a:pPr marL="0" indent="0">
              <a:buNone/>
            </a:pPr>
            <a:r>
              <a:rPr lang="en-US" dirty="0">
                <a:latin typeface="Segoe UI" panose="020B0502040204020203" pitchFamily="34" charset="0"/>
                <a:cs typeface="Segoe UI" panose="020B0502040204020203" pitchFamily="34" charset="0"/>
              </a:rPr>
              <a:t>In so doing, we hope to create a service that will be able to reach adventurers from every demographic around the globe</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This will be achieved by providing a completely unique user experience with each vacation plan being completely customizable and adjustable for each adventurer </a:t>
            </a:r>
          </a:p>
        </p:txBody>
      </p:sp>
    </p:spTree>
    <p:extLst>
      <p:ext uri="{BB962C8B-B14F-4D97-AF65-F5344CB8AC3E}">
        <p14:creationId xmlns:p14="http://schemas.microsoft.com/office/powerpoint/2010/main" val="82163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E2DFFE-F102-4E99-5688-F83B7CBB4A21}"/>
              </a:ext>
            </a:extLst>
          </p:cNvPr>
          <p:cNvSpPr>
            <a:spLocks noGrp="1"/>
          </p:cNvSpPr>
          <p:nvPr>
            <p:ph type="title"/>
          </p:nvPr>
        </p:nvSpPr>
        <p:spPr>
          <a:xfrm>
            <a:off x="8842248" y="1481328"/>
            <a:ext cx="2926080" cy="2468880"/>
          </a:xfrm>
        </p:spPr>
        <p:txBody>
          <a:bodyPr vert="horz" lIns="91440" tIns="45720" rIns="91440" bIns="45720" rtlCol="0" anchor="b">
            <a:normAutofit/>
          </a:bodyPr>
          <a:lstStyle/>
          <a:p>
            <a:pPr algn="ctr"/>
            <a:r>
              <a:rPr lang="en-US" sz="4000" dirty="0">
                <a:latin typeface="Segoe UI Semibold" panose="020B0702040204020203" pitchFamily="34" charset="0"/>
                <a:cs typeface="Segoe UI Semibold" panose="020B0702040204020203" pitchFamily="34" charset="0"/>
              </a:rPr>
              <a:t>What Does OneGlobe Mean To You?</a:t>
            </a:r>
          </a:p>
        </p:txBody>
      </p:sp>
      <p:sp>
        <p:nvSpPr>
          <p:cNvPr id="105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Freeform: Shape 105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descr="Traduction et culture">
            <a:extLst>
              <a:ext uri="{FF2B5EF4-FFF2-40B4-BE49-F238E27FC236}">
                <a16:creationId xmlns:a16="http://schemas.microsoft.com/office/drawing/2014/main" id="{5793318C-5234-D649-0224-7CB497F1E3C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75" r="1" b="7744"/>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9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356</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Calibri Light</vt:lpstr>
      <vt:lpstr>Rockwell</vt:lpstr>
      <vt:lpstr>Segoe UI</vt:lpstr>
      <vt:lpstr>Segoe UI Semibold</vt:lpstr>
      <vt:lpstr>Office Theme</vt:lpstr>
      <vt:lpstr>PowerPoint Presentation</vt:lpstr>
      <vt:lpstr>The Problem With Travel</vt:lpstr>
      <vt:lpstr>What Is OneGlobe?</vt:lpstr>
      <vt:lpstr>Key Features</vt:lpstr>
      <vt:lpstr>PowerPoint Presentation</vt:lpstr>
      <vt:lpstr>Vision</vt:lpstr>
      <vt:lpstr>What Does OneGlobe Mean To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Myles Barney</dc:creator>
  <cp:lastModifiedBy>Myles Barney</cp:lastModifiedBy>
  <cp:revision>2</cp:revision>
  <dcterms:created xsi:type="dcterms:W3CDTF">2023-03-07T04:45:25Z</dcterms:created>
  <dcterms:modified xsi:type="dcterms:W3CDTF">2023-03-07T06:04:34Z</dcterms:modified>
</cp:coreProperties>
</file>