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71" r:id="rId6"/>
    <p:sldId id="268" r:id="rId7"/>
    <p:sldId id="266" r:id="rId8"/>
    <p:sldId id="259" r:id="rId9"/>
    <p:sldId id="265" r:id="rId10"/>
    <p:sldId id="260" r:id="rId11"/>
    <p:sldId id="262" r:id="rId12"/>
    <p:sldId id="261" r:id="rId13"/>
    <p:sldId id="263" r:id="rId14"/>
    <p:sldId id="264" r:id="rId15"/>
    <p:sldId id="269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D933-46CB-4095-98F6-84DB37A84FC5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35C5E-EE8B-4B6E-9B00-E809772CC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35C5E-EE8B-4B6E-9B00-E809772CCF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7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1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9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7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4380-965B-4C04-AB45-62C2FF27DD94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ADAD-7898-466A-BA6E-D3758CC6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4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D_controll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Inverse_kinemat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Communication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20151030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6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Kozuka Gothic Pr6N L" panose="020B0200000000000000" pitchFamily="34" charset="-128"/>
                <a:ea typeface="Kozuka Gothic Pr6N L" panose="020B0200000000000000" pitchFamily="34" charset="-128"/>
                <a:hlinkClick r:id="rId3"/>
              </a:rPr>
              <a:t>PID</a:t>
            </a:r>
            <a:endParaRPr lang="zh-CN" altLang="en-US" dirty="0">
              <a:latin typeface="Kozuka Gothic Pr6N L" panose="020B0200000000000000" pitchFamily="34" charset="-128"/>
              <a:ea typeface="Kozuka Gothic Pr6N L" panose="020B0200000000000000" pitchFamily="34" charset="-128"/>
              <a:hlinkClick r:id="rId3"/>
            </a:endParaRPr>
          </a:p>
        </p:txBody>
      </p:sp>
      <p:pic>
        <p:nvPicPr>
          <p:cNvPr id="1032" name="Picture 8" descr="\mathrm{u}(t)=\mathrm{MV}(t)=K_p{e(t)} + K_{i}\int_{0}^{t}{e(\tau)}\,{d\tau} + K_{d}\frac{d}{dt}e(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9300"/>
            <a:ext cx="4991547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33400" y="2745908"/>
            <a:ext cx="7302500" cy="2001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Proportional gain, a tuning parameter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Integral gain, a tuning parameter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Derivative gain, a tuning parameter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Error  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Time or instantaneous time (the present)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Variable of integration; takes on values from time 0 to the present 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1" name="Picture 17" descr="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4360863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9/91/PID_en_updated_feedback.svg/300px-PID_en_updated_feedbac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358900"/>
            <a:ext cx="57912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042987"/>
            <a:ext cx="70389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76400" y="2142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proportional-integral-derivative controller</a:t>
            </a:r>
          </a:p>
          <a:p>
            <a:pPr marL="0" indent="0">
              <a:buNone/>
            </a:pPr>
            <a:r>
              <a:rPr lang="en-US" altLang="zh-CN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http://cn.mathworks.com/discovery/pid-control.html</a:t>
            </a:r>
          </a:p>
        </p:txBody>
      </p:sp>
    </p:spTree>
    <p:extLst>
      <p:ext uri="{BB962C8B-B14F-4D97-AF65-F5344CB8AC3E}">
        <p14:creationId xmlns:p14="http://schemas.microsoft.com/office/powerpoint/2010/main" val="6739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—CVS </a:t>
            </a:r>
            <a:r>
              <a:rPr lang="en-US" altLang="zh-CN" dirty="0" err="1" smtClean="0"/>
              <a:t>Softeware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9925"/>
            <a:ext cx="7162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add readme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commit –m “</a:t>
            </a:r>
            <a:r>
              <a:rPr lang="en-US" altLang="zh-CN" dirty="0" err="1" smtClean="0"/>
              <a:t>xaushciusa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</a:t>
            </a:r>
            <a:r>
              <a:rPr lang="en-US" altLang="zh-CN" dirty="0" err="1" smtClean="0"/>
              <a:t>gitingore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16500" y="2530544"/>
            <a:ext cx="42545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GitHub</a:t>
            </a:r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en-US" altLang="zh-CN" sz="2400" dirty="0" smtClean="0"/>
              <a:t>apt-get install </a:t>
            </a:r>
            <a:r>
              <a:rPr lang="en-US" altLang="zh-CN" sz="2400" dirty="0" err="1" smtClean="0"/>
              <a:t>git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286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671" y="2183932"/>
            <a:ext cx="10515600" cy="4351338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个模型的动作设计？</a:t>
            </a:r>
            <a:endParaRPr lang="en-US" altLang="zh-CN" dirty="0" smtClean="0"/>
          </a:p>
          <a:p>
            <a:r>
              <a:rPr lang="zh-CN" altLang="en-US" dirty="0" smtClean="0"/>
              <a:t>多协作策略？</a:t>
            </a:r>
            <a:r>
              <a:rPr lang="en-US" altLang="zh-CN" dirty="0" smtClean="0"/>
              <a:t>COLLADA</a:t>
            </a:r>
          </a:p>
          <a:p>
            <a:r>
              <a:rPr lang="zh-CN" altLang="en-US" dirty="0" smtClean="0"/>
              <a:t>进程之间的通信？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Action 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1742" y="17033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PID     			</a:t>
            </a:r>
            <a:r>
              <a:rPr lang="zh-CN" altLang="en-US" dirty="0" smtClean="0"/>
              <a:t>比例积分微分控制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Genetic </a:t>
            </a:r>
            <a:r>
              <a:rPr lang="en-US" altLang="zh-CN" dirty="0" smtClean="0"/>
              <a:t>Algorithm 	</a:t>
            </a:r>
            <a:r>
              <a:rPr lang="zh-CN" altLang="en-US" dirty="0" smtClean="0"/>
              <a:t>遗传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入口 （未实现某个状态）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出口（某个状态）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SVM    </a:t>
            </a:r>
            <a:r>
              <a:rPr lang="zh-CN" altLang="en-US" dirty="0" smtClean="0"/>
              <a:t>核基函数</a:t>
            </a:r>
            <a:r>
              <a:rPr lang="en-US" altLang="zh-CN" dirty="0" smtClean="0"/>
              <a:t> 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（或者</a:t>
            </a:r>
            <a:r>
              <a:rPr lang="en-US" altLang="zh-CN" dirty="0" smtClean="0"/>
              <a:t>SOM</a:t>
            </a:r>
            <a:r>
              <a:rPr lang="zh-CN" altLang="en-US" dirty="0" smtClean="0"/>
              <a:t>，在给出训练集之后可以得到优化的参数）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42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PyODE</a:t>
            </a:r>
            <a:r>
              <a:rPr lang="en-US" altLang="zh-CN" dirty="0" smtClean="0"/>
              <a:t>    swig  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altLang="zh-CN" dirty="0" err="1" smtClean="0"/>
              <a:t>openRAVE</a:t>
            </a:r>
            <a:endParaRPr lang="en-US" altLang="zh-CN" dirty="0" smtClean="0"/>
          </a:p>
          <a:p>
            <a:r>
              <a:rPr lang="en-US" altLang="zh-CN" dirty="0" smtClean="0"/>
              <a:t>Other ODE</a:t>
            </a:r>
          </a:p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Robotic Model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35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遗传算法的缺点：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手动控制的遗传进化率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（）免疫算法：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2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叶剑桥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3507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SOM</a:t>
            </a:r>
          </a:p>
          <a:p>
            <a:r>
              <a:rPr lang="en-US" altLang="zh-CN" dirty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45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947862"/>
            <a:ext cx="6502400" cy="4351338"/>
          </a:xfrm>
        </p:spPr>
        <p:txBody>
          <a:bodyPr/>
          <a:lstStyle/>
          <a:p>
            <a:r>
              <a:rPr lang="en-US" altLang="zh-CN" dirty="0" smtClean="0"/>
              <a:t>Framework</a:t>
            </a:r>
          </a:p>
          <a:p>
            <a:r>
              <a:rPr lang="en-US" altLang="zh-CN" dirty="0" smtClean="0"/>
              <a:t>Inverse </a:t>
            </a:r>
            <a:r>
              <a:rPr lang="en-US" altLang="zh-CN" dirty="0" err="1" smtClean="0"/>
              <a:t>Knematics</a:t>
            </a:r>
            <a:endParaRPr lang="en-US" altLang="zh-CN" dirty="0" smtClean="0"/>
          </a:p>
          <a:p>
            <a:r>
              <a:rPr lang="en-US" altLang="zh-CN" dirty="0" smtClean="0"/>
              <a:t>PID</a:t>
            </a:r>
          </a:p>
          <a:p>
            <a:r>
              <a:rPr lang="en-US" altLang="zh-CN" dirty="0" err="1" smtClean="0"/>
              <a:t>Git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13300" y="749300"/>
            <a:ext cx="2240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/>
              <a:t>Contents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234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-4595019" y="233362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Miracle Framework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100" y="701676"/>
            <a:ext cx="6426199" cy="491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0" y="226539"/>
            <a:ext cx="11008501" cy="637952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5430" y="-25606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UT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9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HftcEngine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FrameWork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355" y="1825625"/>
            <a:ext cx="4445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26638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 smtClean="0"/>
              <a:t>How To Build A New Framework?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7632700" y="4013200"/>
            <a:ext cx="1556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Strategy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7800" y="1473200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7619" y="4852480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Skill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40400" y="1320799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Thread</a:t>
            </a:r>
          </a:p>
        </p:txBody>
      </p:sp>
      <p:sp>
        <p:nvSpPr>
          <p:cNvPr id="11" name="文本框 4"/>
          <p:cNvSpPr txBox="1"/>
          <p:nvPr/>
        </p:nvSpPr>
        <p:spPr>
          <a:xfrm>
            <a:off x="8558819" y="1404362"/>
            <a:ext cx="216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 smtClean="0"/>
              <a:t>Wordmodel</a:t>
            </a:r>
            <a:endParaRPr lang="en-US" altLang="zh-CN" sz="3200" dirty="0" smtClean="0"/>
          </a:p>
        </p:txBody>
      </p:sp>
      <p:sp>
        <p:nvSpPr>
          <p:cNvPr id="12" name="文本框 4"/>
          <p:cNvSpPr txBox="1"/>
          <p:nvPr/>
        </p:nvSpPr>
        <p:spPr>
          <a:xfrm>
            <a:off x="1033559" y="4013199"/>
            <a:ext cx="222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 smtClean="0"/>
              <a:t>Agentmodel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4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Inverse </a:t>
            </a:r>
            <a:r>
              <a:rPr lang="en-US" altLang="zh-CN" dirty="0" err="1" smtClean="0">
                <a:hlinkClick r:id="rId2"/>
              </a:rPr>
              <a:t>Knematics</a:t>
            </a:r>
            <a:r>
              <a:rPr lang="en-US" altLang="zh-CN" dirty="0" smtClean="0">
                <a:hlinkClick r:id="rId2"/>
              </a:rPr>
              <a:t>	</a:t>
            </a:r>
            <a:endParaRPr lang="zh-CN" altLang="en-US" dirty="0">
              <a:hlinkClick r:id="rId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90688"/>
            <a:ext cx="7721600" cy="4594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There are many methods of modelling and solving inverse kinematics problems.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most flexible of these methods typically rely on </a:t>
            </a:r>
            <a:r>
              <a:rPr lang="en-US" altLang="zh-CN" dirty="0">
                <a:solidFill>
                  <a:srgbClr val="FF0000"/>
                </a:solidFill>
              </a:rPr>
              <a:t>iterative optimization to seek out an approximate solution</a:t>
            </a:r>
            <a:r>
              <a:rPr lang="en-US" altLang="zh-CN" dirty="0"/>
              <a:t>, due to the difficulty of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inverting the forward kinematics equation</a:t>
            </a:r>
            <a:r>
              <a:rPr lang="en-US" altLang="zh-CN" dirty="0"/>
              <a:t> and the possibility of an empty solution space.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core idea behind several of these methods is to model the forward kinematics equation using a 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Taylor series expansion</a:t>
            </a:r>
            <a:r>
              <a:rPr lang="en-US" altLang="zh-CN" dirty="0"/>
              <a:t>, which can be simpler to invert and solve than the original system</a:t>
            </a:r>
            <a:endParaRPr lang="zh-CN" altLang="en-US" dirty="0"/>
          </a:p>
        </p:txBody>
      </p:sp>
      <p:pic>
        <p:nvPicPr>
          <p:cNvPr id="4" name="Picture 2" descr="https://upload.wikimedia.org/wikipedia/commons/thumb/2/2c/Modele_cinematique_corps_humain.svg/220px-Modele_cinematique_corps_humai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18" y="1027906"/>
            <a:ext cx="19943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4475" y="0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Linux Libertine"/>
              </a:rPr>
              <a:t>Approximating solutions to IK systems</a:t>
            </a:r>
            <a:endParaRPr lang="en-US" altLang="zh-CN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485775"/>
            <a:ext cx="116776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170</Words>
  <Application>Microsoft Office PowerPoint</Application>
  <PresentationFormat>宽屏</PresentationFormat>
  <Paragraphs>74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Kozuka Gothic Pr6N L</vt:lpstr>
      <vt:lpstr>Linux Libertine</vt:lpstr>
      <vt:lpstr>宋体</vt:lpstr>
      <vt:lpstr>Arial</vt:lpstr>
      <vt:lpstr>Calibri</vt:lpstr>
      <vt:lpstr>Calibri Light</vt:lpstr>
      <vt:lpstr>Office 主题</vt:lpstr>
      <vt:lpstr>Communication</vt:lpstr>
      <vt:lpstr>PowerPoint 演示文稿</vt:lpstr>
      <vt:lpstr>Miracle Framework</vt:lpstr>
      <vt:lpstr>UT Framework</vt:lpstr>
      <vt:lpstr>HftcEngine FrameWork</vt:lpstr>
      <vt:lpstr>PowerPoint 演示文稿</vt:lpstr>
      <vt:lpstr>PowerPoint 演示文稿</vt:lpstr>
      <vt:lpstr>Inverse Knematics </vt:lpstr>
      <vt:lpstr>PowerPoint 演示文稿</vt:lpstr>
      <vt:lpstr>PID</vt:lpstr>
      <vt:lpstr>PowerPoint 演示文稿</vt:lpstr>
      <vt:lpstr>PowerPoint 演示文稿</vt:lpstr>
      <vt:lpstr>Git—CVS Softeware</vt:lpstr>
      <vt:lpstr>Question</vt:lpstr>
      <vt:lpstr>Action Angle</vt:lpstr>
      <vt:lpstr>Other</vt:lpstr>
      <vt:lpstr>遗传算法的缺点：</vt:lpstr>
      <vt:lpstr>叶剑桥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mour La</dc:creator>
  <cp:lastModifiedBy>mour La</cp:lastModifiedBy>
  <cp:revision>41</cp:revision>
  <dcterms:created xsi:type="dcterms:W3CDTF">2015-10-30T08:27:49Z</dcterms:created>
  <dcterms:modified xsi:type="dcterms:W3CDTF">2015-10-31T01:46:48Z</dcterms:modified>
</cp:coreProperties>
</file>