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3" r:id="rId6"/>
    <p:sldId id="288" r:id="rId7"/>
    <p:sldId id="289" r:id="rId8"/>
    <p:sldId id="290" r:id="rId9"/>
    <p:sldId id="292" r:id="rId10"/>
    <p:sldId id="29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974" y="2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3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7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65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ylapaliiappalaraju0703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852" y="4355367"/>
            <a:ext cx="10931228" cy="109568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HTML Form Validations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C41E7F-43AD-10FA-62B4-03CA6D142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34" y="3286"/>
            <a:ext cx="5956362" cy="27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A721-5617-4545-7732-65A2D82C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Html Form Validations: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8CC3-8650-2F8F-F17B-88E6E3F9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validation in HTML is the process of checking data entered into a form to ensure it meets specific rules before it's submitted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0040C-40D6-3057-D8D7-02B3401DD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05" y="2887971"/>
            <a:ext cx="6190615" cy="34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7AF5-F6B4-1BD8-440F-2DD3B28B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19" y="499533"/>
            <a:ext cx="10668380" cy="580602"/>
          </a:xfrm>
        </p:spPr>
        <p:txBody>
          <a:bodyPr>
            <a:normAutofit fontScale="90000"/>
          </a:bodyPr>
          <a:lstStyle/>
          <a:p>
            <a:r>
              <a:rPr lang="en-IN" dirty="0"/>
              <a:t>Type Of Html Validations: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D61D-AAB7-04E4-B47A-E04DB613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77788"/>
            <a:ext cx="10668381" cy="42946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Required Field Validation</a:t>
            </a:r>
            <a:endParaRPr lang="en-IN" sz="2000" dirty="0">
              <a:solidFill>
                <a:srgbClr val="2B2A2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Format Validation</a:t>
            </a:r>
            <a:endParaRPr lang="en-IN" sz="2000" dirty="0">
              <a:solidFill>
                <a:srgbClr val="2B2A2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Length and Size Validation</a:t>
            </a:r>
            <a:endParaRPr lang="en-IN" sz="2000" dirty="0">
              <a:solidFill>
                <a:srgbClr val="2B2A2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Numeric and Data Type Validation</a:t>
            </a:r>
            <a:endParaRPr lang="en-IN" sz="2000" dirty="0">
              <a:solidFill>
                <a:srgbClr val="2B2A2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Pattern Matching Validation</a:t>
            </a:r>
            <a:endParaRPr lang="en-IN" sz="2000" dirty="0">
              <a:solidFill>
                <a:srgbClr val="2B2A2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4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9252-0E8D-B470-FE93-3AAA55D8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466166"/>
            <a:ext cx="10753725" cy="5737410"/>
          </a:xfrm>
        </p:spPr>
        <p:txBody>
          <a:bodyPr/>
          <a:lstStyle/>
          <a:p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1.Required Field Validation:</a:t>
            </a:r>
            <a:endParaRPr lang="en-IN" sz="1800" dirty="0">
              <a:solidFill>
                <a:srgbClr val="2B2A2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/>
              <a:t>It ensures that certain fields in a form must be filled out before submission.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1800" b="1" dirty="0"/>
              <a:t>2.Format Validation:</a:t>
            </a:r>
            <a:endParaRPr lang="en-US" sz="1800" dirty="0"/>
          </a:p>
          <a:p>
            <a:r>
              <a:rPr lang="en-US" sz="1800" dirty="0"/>
              <a:t>Checks whether the entered data follows a specific format (e.g., email addresses, phone numbers, dates).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/>
              <a:t>3. Length and Size Validation:</a:t>
            </a:r>
          </a:p>
          <a:p>
            <a:r>
              <a:rPr lang="en-US" sz="1400" dirty="0"/>
              <a:t>Verifies that the length or size of the input falls within specified limits.</a:t>
            </a:r>
            <a:endParaRPr lang="en-IN" sz="1800" dirty="0"/>
          </a:p>
        </p:txBody>
      </p:sp>
      <p:pic>
        <p:nvPicPr>
          <p:cNvPr id="1028" name="Picture 4" descr="How to Validate Form Fields Using jQuery | Formden.com">
            <a:extLst>
              <a:ext uri="{FF2B5EF4-FFF2-40B4-BE49-F238E27FC236}">
                <a16:creationId xmlns:a16="http://schemas.microsoft.com/office/drawing/2014/main" id="{836B2BF3-49CF-7294-3DF3-D1F7FC643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44" y="1192305"/>
            <a:ext cx="3160798" cy="142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9C91F-F402-8B5F-8948-F88B09B5A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32" y="3429000"/>
            <a:ext cx="2934822" cy="1141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29D219-BA37-343B-4412-0A67AAA5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14" y="5309909"/>
            <a:ext cx="3026328" cy="115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0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1803-E3C9-3E01-0F4D-C09E2DE3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367554"/>
            <a:ext cx="10753725" cy="5907740"/>
          </a:xfrm>
        </p:spPr>
        <p:txBody>
          <a:bodyPr>
            <a:normAutofit/>
          </a:bodyPr>
          <a:lstStyle/>
          <a:p>
            <a:r>
              <a:rPr lang="en-US" sz="1800" b="1" dirty="0"/>
              <a:t>4. Numeric and Data Type Validation:</a:t>
            </a:r>
          </a:p>
          <a:p>
            <a:r>
              <a:rPr lang="en-US" sz="1800" dirty="0"/>
              <a:t>Ensures that the entered data is of the expected data type (numeric, alphabetic, alphanumeric).</a:t>
            </a:r>
            <a:r>
              <a:rPr lang="en-IN" sz="1800" b="1" dirty="0"/>
              <a:t> </a:t>
            </a:r>
          </a:p>
          <a:p>
            <a:endParaRPr lang="en-IN" b="1" dirty="0"/>
          </a:p>
          <a:p>
            <a:endParaRPr lang="en-IN" b="1" dirty="0"/>
          </a:p>
          <a:p>
            <a:endParaRPr lang="en-IN" sz="1800" b="1" dirty="0"/>
          </a:p>
          <a:p>
            <a:endParaRPr lang="en-IN" sz="1800" b="1" dirty="0"/>
          </a:p>
          <a:p>
            <a:r>
              <a:rPr lang="en-IN" sz="1800" b="1" dirty="0"/>
              <a:t>5. Pattern Matching Validation:</a:t>
            </a:r>
          </a:p>
          <a:p>
            <a:r>
              <a:rPr lang="en-US" sz="1800" dirty="0"/>
              <a:t>Matches the input against a defined pattern, typically using regular expressions for complex patterns.</a:t>
            </a:r>
            <a:endParaRPr lang="en-IN" sz="1800" b="1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17AC0-50E9-5411-6308-848C7D9FE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73" y="1468980"/>
            <a:ext cx="3619500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76E9F-F937-7ADF-FB3A-F5E4F8913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73" y="4122195"/>
            <a:ext cx="3771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C27-1A9E-2873-CE33-D7A4F64D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017545" cy="1085427"/>
          </a:xfrm>
        </p:spPr>
        <p:txBody>
          <a:bodyPr/>
          <a:lstStyle/>
          <a:p>
            <a:r>
              <a:rPr lang="en-IN" dirty="0"/>
              <a:t>Advantages                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E5F-FBA3-B1C2-44B4-DCDDD50BD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371600"/>
            <a:ext cx="4663440" cy="4393862"/>
          </a:xfrm>
        </p:spPr>
        <p:txBody>
          <a:bodyPr/>
          <a:lstStyle/>
          <a:p>
            <a:r>
              <a:rPr lang="en-IN" b="1" dirty="0"/>
              <a:t>Improved User Experience</a:t>
            </a:r>
          </a:p>
          <a:p>
            <a:r>
              <a:rPr lang="en-IN" b="1" dirty="0"/>
              <a:t>Ease of Implementation</a:t>
            </a:r>
          </a:p>
          <a:p>
            <a:r>
              <a:rPr lang="en-IN" b="1" dirty="0"/>
              <a:t>Faster Feedback</a:t>
            </a:r>
          </a:p>
          <a:p>
            <a:r>
              <a:rPr lang="en-IN" b="1" dirty="0"/>
              <a:t>Reduction in Server Load</a:t>
            </a:r>
          </a:p>
          <a:p>
            <a:r>
              <a:rPr lang="en-IN" b="1" dirty="0"/>
              <a:t>Consistency and Standardization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31A5A-ABE8-B364-E33B-9D12F5F3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1371600"/>
            <a:ext cx="4663440" cy="4393862"/>
          </a:xfrm>
        </p:spPr>
        <p:txBody>
          <a:bodyPr/>
          <a:lstStyle/>
          <a:p>
            <a:r>
              <a:rPr lang="en-IN" b="1" dirty="0"/>
              <a:t>Limited Security</a:t>
            </a:r>
            <a:endParaRPr lang="en-IN" dirty="0"/>
          </a:p>
          <a:p>
            <a:r>
              <a:rPr lang="en-IN" b="1" dirty="0"/>
              <a:t>Browser Compatibility Issues</a:t>
            </a:r>
          </a:p>
          <a:p>
            <a:r>
              <a:rPr lang="en-IN" b="1" dirty="0"/>
              <a:t>Limited Validation Capabilities</a:t>
            </a:r>
          </a:p>
          <a:p>
            <a:r>
              <a:rPr lang="en-US" b="1" dirty="0"/>
              <a:t>Dependency on User's Browser Settings</a:t>
            </a:r>
            <a:endParaRPr lang="en-IN" b="1" dirty="0"/>
          </a:p>
          <a:p>
            <a:r>
              <a:rPr lang="en-IN" b="1" dirty="0"/>
              <a:t>Inadequate for Comprehensive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77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988E-A71E-6FC5-64E6-97D3E09A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682240"/>
            <a:ext cx="10753725" cy="3569148"/>
          </a:xfrm>
        </p:spPr>
        <p:txBody>
          <a:bodyPr/>
          <a:lstStyle/>
          <a:p>
            <a:r>
              <a:rPr lang="en-US" b="1" dirty="0"/>
              <a:t>Conclusion</a:t>
            </a:r>
          </a:p>
          <a:p>
            <a:r>
              <a:rPr lang="en-US" dirty="0"/>
              <a:t>In conclusion, HTML form validation is a powerful tool that enables developers to create more robust and user-friendly web forms. By leveraging HTML attributes and elements, developers can enforce validation rules, improve data accuracy, and enhance the overall usability of web applications. However, combining client-side validation with server-side validation is crucial for comprehensive data validation and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53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2930402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869FF-7F36-CB52-98DF-296A8AD38E1E}"/>
              </a:ext>
            </a:extLst>
          </p:cNvPr>
          <p:cNvSpPr txBox="1"/>
          <p:nvPr/>
        </p:nvSpPr>
        <p:spPr>
          <a:xfrm>
            <a:off x="8158480" y="5313933"/>
            <a:ext cx="403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Queries:</a:t>
            </a:r>
          </a:p>
          <a:p>
            <a:r>
              <a:rPr lang="en-IN" dirty="0">
                <a:hlinkClick r:id="rId3"/>
              </a:rPr>
              <a:t>mylapaliiappalaraju0703@gmail.com</a:t>
            </a:r>
            <a:endParaRPr lang="en-IN" dirty="0"/>
          </a:p>
          <a:p>
            <a:r>
              <a:rPr lang="en-IN" dirty="0"/>
              <a:t>9398026989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1140</TotalTime>
  <Words>286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Metropolitan</vt:lpstr>
      <vt:lpstr>HTML Form Validations Presentation</vt:lpstr>
      <vt:lpstr>What is Html Form Validations:</vt:lpstr>
      <vt:lpstr>Type Of Html Validations:</vt:lpstr>
      <vt:lpstr>PowerPoint Presentation</vt:lpstr>
      <vt:lpstr>PowerPoint Presentation</vt:lpstr>
      <vt:lpstr>Advantages                 Disadvantages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 M</dc:creator>
  <cp:lastModifiedBy>RAJU M</cp:lastModifiedBy>
  <cp:revision>1</cp:revision>
  <dcterms:created xsi:type="dcterms:W3CDTF">2024-11-15T15:00:36Z</dcterms:created>
  <dcterms:modified xsi:type="dcterms:W3CDTF">2024-11-16T10:01:17Z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