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AA6EB-6DB1-4E8A-BED0-FDFE7407B0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5FC69C-9A23-4E62-9FA7-007841BAB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a natural immunity to fight off an illness, many people can become sick as it spreads</a:t>
          </a:r>
        </a:p>
      </dgm:t>
    </dgm:pt>
    <dgm:pt modelId="{6212515C-EB81-48E7-B419-C5CBB37647A0}" type="parTrans" cxnId="{052BFCCF-4F8D-4A4F-80AA-76AED329A99E}">
      <dgm:prSet/>
      <dgm:spPr/>
      <dgm:t>
        <a:bodyPr/>
        <a:lstStyle/>
        <a:p>
          <a:endParaRPr lang="en-US"/>
        </a:p>
      </dgm:t>
    </dgm:pt>
    <dgm:pt modelId="{91221BCE-E239-4585-8AB9-998B32B8D65A}" type="sibTrans" cxnId="{052BFCCF-4F8D-4A4F-80AA-76AED329A9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03BC26-6E83-45CF-A315-59F209F60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access to food and supply</a:t>
          </a:r>
        </a:p>
      </dgm:t>
    </dgm:pt>
    <dgm:pt modelId="{132F3C8D-350A-4FD6-AA2E-F30A40DB9DE9}" type="parTrans" cxnId="{68B54556-7D02-4C06-93C8-C562A5D4ED6E}">
      <dgm:prSet/>
      <dgm:spPr/>
      <dgm:t>
        <a:bodyPr/>
        <a:lstStyle/>
        <a:p>
          <a:endParaRPr lang="en-US"/>
        </a:p>
      </dgm:t>
    </dgm:pt>
    <dgm:pt modelId="{726AAAFD-FBC3-4911-89D4-DACECEA8CCF6}" type="sibTrans" cxnId="{68B54556-7D02-4C06-93C8-C562A5D4ED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7AB5EB-0DED-444E-972C-0501556113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access to hospitals and other basic medical needs</a:t>
          </a:r>
        </a:p>
      </dgm:t>
    </dgm:pt>
    <dgm:pt modelId="{27A8DF91-2DD6-428F-9887-E1DE4BAB9015}" type="parTrans" cxnId="{1A768766-3059-4ABF-A1C8-AB17A7FA232B}">
      <dgm:prSet/>
      <dgm:spPr/>
      <dgm:t>
        <a:bodyPr/>
        <a:lstStyle/>
        <a:p>
          <a:endParaRPr lang="en-US"/>
        </a:p>
      </dgm:t>
    </dgm:pt>
    <dgm:pt modelId="{DAB325A4-B377-46DF-B8B9-70D65B2B12F5}" type="sibTrans" cxnId="{1A768766-3059-4ABF-A1C8-AB17A7FA2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DDD1FB-5AFA-46F9-B22A-536C2E547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Shutting down borders, building walls, canceling all air travel</a:t>
          </a:r>
        </a:p>
      </dgm:t>
    </dgm:pt>
    <dgm:pt modelId="{8A728D37-A51C-494B-BBE0-183937FCC00A}" type="parTrans" cxnId="{0BCB3427-1B17-4393-B53D-67849313154A}">
      <dgm:prSet/>
      <dgm:spPr/>
      <dgm:t>
        <a:bodyPr/>
        <a:lstStyle/>
        <a:p>
          <a:endParaRPr lang="en-US"/>
        </a:p>
      </dgm:t>
    </dgm:pt>
    <dgm:pt modelId="{16DFCF13-5695-479D-88DA-1D5FF36A6403}" type="sibTrans" cxnId="{0BCB3427-1B17-4393-B53D-6784931315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80BC6E-B309-47FE-BC37-37B416BC0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Cancellations of mass events, closures, adopting remote work and remote education </a:t>
          </a:r>
        </a:p>
      </dgm:t>
    </dgm:pt>
    <dgm:pt modelId="{BCDFA602-A26C-4316-BA7D-BEE61455735E}" type="parTrans" cxnId="{88494018-2DC5-4EF8-A68F-615A156D3093}">
      <dgm:prSet/>
      <dgm:spPr/>
      <dgm:t>
        <a:bodyPr/>
        <a:lstStyle/>
        <a:p>
          <a:endParaRPr lang="en-US"/>
        </a:p>
      </dgm:t>
    </dgm:pt>
    <dgm:pt modelId="{D3D86FE5-80D2-4AB8-BF44-B6FF4D398677}" type="sibTrans" cxnId="{88494018-2DC5-4EF8-A68F-615A156D30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47FD9-87FE-4252-B58C-55B15558BA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Negative impacts on economy</a:t>
          </a:r>
        </a:p>
      </dgm:t>
    </dgm:pt>
    <dgm:pt modelId="{69F3E589-F9CE-4450-992E-0AEDE1769DAE}" type="parTrans" cxnId="{D049084E-E866-4FFB-A330-2BF473415242}">
      <dgm:prSet/>
      <dgm:spPr/>
      <dgm:t>
        <a:bodyPr/>
        <a:lstStyle/>
        <a:p>
          <a:endParaRPr lang="en-US"/>
        </a:p>
      </dgm:t>
    </dgm:pt>
    <dgm:pt modelId="{81A27B7A-F1C5-4B0C-AB5A-68FFC7FCC4FD}" type="sibTrans" cxnId="{D049084E-E866-4FFB-A330-2BF4734152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4EFAA7-A9F5-46C7-B810-7AD0E9D5D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quarantining entire nations indefinitely</a:t>
          </a:r>
        </a:p>
      </dgm:t>
    </dgm:pt>
    <dgm:pt modelId="{FCC7FCDA-DFD6-4F56-BD67-8352D0D2C820}" type="parTrans" cxnId="{8338EEDC-528A-495F-971F-3C1501E38EE0}">
      <dgm:prSet/>
      <dgm:spPr/>
      <dgm:t>
        <a:bodyPr/>
        <a:lstStyle/>
        <a:p>
          <a:endParaRPr lang="en-US"/>
        </a:p>
      </dgm:t>
    </dgm:pt>
    <dgm:pt modelId="{A6A35D45-BFFE-4D42-94C5-C8C1C2EEADF1}" type="sibTrans" cxnId="{8338EEDC-528A-495F-971F-3C1501E38E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EE18A-F1C3-41E8-A95D-CDEA1A3F4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absence of vaccine, number of people getting infected rises drastically</a:t>
          </a:r>
        </a:p>
      </dgm:t>
    </dgm:pt>
    <dgm:pt modelId="{47D66894-067D-40C8-B630-A854A21A12CF}" type="parTrans" cxnId="{309169A5-B7EC-4C15-AEB0-7CE45E0C5001}">
      <dgm:prSet/>
      <dgm:spPr/>
      <dgm:t>
        <a:bodyPr/>
        <a:lstStyle/>
        <a:p>
          <a:endParaRPr lang="en-US"/>
        </a:p>
      </dgm:t>
    </dgm:pt>
    <dgm:pt modelId="{16B2E66C-3AFC-42C8-8403-B66237518349}" type="sibTrans" cxnId="{309169A5-B7EC-4C15-AEB0-7CE45E0C50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D83511-A0EB-48C5-B8FF-27D00B6DC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demand on healthcare system, and the system becomes overloaded</a:t>
          </a:r>
        </a:p>
      </dgm:t>
    </dgm:pt>
    <dgm:pt modelId="{36561A3D-D8FF-4C5D-A922-E971107D40F9}" type="parTrans" cxnId="{9D530D47-99F3-4158-87BF-AE1E309D02C6}">
      <dgm:prSet/>
      <dgm:spPr/>
      <dgm:t>
        <a:bodyPr/>
        <a:lstStyle/>
        <a:p>
          <a:endParaRPr lang="en-US"/>
        </a:p>
      </dgm:t>
    </dgm:pt>
    <dgm:pt modelId="{3F9FEC14-AB30-4855-BFE9-299283B4E4E8}" type="sibTrans" cxnId="{9D530D47-99F3-4158-87BF-AE1E309D02C6}">
      <dgm:prSet/>
      <dgm:spPr/>
      <dgm:t>
        <a:bodyPr/>
        <a:lstStyle/>
        <a:p>
          <a:endParaRPr lang="en-US"/>
        </a:p>
      </dgm:t>
    </dgm:pt>
    <dgm:pt modelId="{59A2CB84-249A-4ACC-9BFF-F32EED2DD4C8}" type="pres">
      <dgm:prSet presAssocID="{01DAA6EB-6DB1-4E8A-BED0-FDFE7407B04C}" presName="root" presStyleCnt="0">
        <dgm:presLayoutVars>
          <dgm:dir/>
          <dgm:resizeHandles val="exact"/>
        </dgm:presLayoutVars>
      </dgm:prSet>
      <dgm:spPr/>
    </dgm:pt>
    <dgm:pt modelId="{81AEC7DB-14BF-4EF6-8684-11A98F1CF0FB}" type="pres">
      <dgm:prSet presAssocID="{01DAA6EB-6DB1-4E8A-BED0-FDFE7407B04C}" presName="container" presStyleCnt="0">
        <dgm:presLayoutVars>
          <dgm:dir/>
          <dgm:resizeHandles val="exact"/>
        </dgm:presLayoutVars>
      </dgm:prSet>
      <dgm:spPr/>
    </dgm:pt>
    <dgm:pt modelId="{78F985F0-9294-4E98-ACDC-DD0B48FD3E1B}" type="pres">
      <dgm:prSet presAssocID="{945FC69C-9A23-4E62-9FA7-007841BAB34F}" presName="compNode" presStyleCnt="0"/>
      <dgm:spPr/>
    </dgm:pt>
    <dgm:pt modelId="{42FBB32C-F8FD-44E1-A2A4-BE96D3850E00}" type="pres">
      <dgm:prSet presAssocID="{945FC69C-9A23-4E62-9FA7-007841BAB34F}" presName="iconBgRect" presStyleLbl="bgShp" presStyleIdx="0" presStyleCnt="9"/>
      <dgm:spPr/>
    </dgm:pt>
    <dgm:pt modelId="{D060A84E-8EB0-45AB-8768-5876E20F7722}" type="pres">
      <dgm:prSet presAssocID="{945FC69C-9A23-4E62-9FA7-007841BAB34F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47AFB72D-77B5-47DC-860D-ABD7568CB581}" type="pres">
      <dgm:prSet presAssocID="{945FC69C-9A23-4E62-9FA7-007841BAB34F}" presName="spaceRect" presStyleCnt="0"/>
      <dgm:spPr/>
    </dgm:pt>
    <dgm:pt modelId="{B88FFDAF-2FFE-486A-B933-C4EF9A8C0C52}" type="pres">
      <dgm:prSet presAssocID="{945FC69C-9A23-4E62-9FA7-007841BAB34F}" presName="textRect" presStyleLbl="revTx" presStyleIdx="0" presStyleCnt="9">
        <dgm:presLayoutVars>
          <dgm:chMax val="1"/>
          <dgm:chPref val="1"/>
        </dgm:presLayoutVars>
      </dgm:prSet>
      <dgm:spPr/>
    </dgm:pt>
    <dgm:pt modelId="{21304A36-CB31-408C-8602-8EADF5F0C859}" type="pres">
      <dgm:prSet presAssocID="{91221BCE-E239-4585-8AB9-998B32B8D65A}" presName="sibTrans" presStyleLbl="sibTrans2D1" presStyleIdx="0" presStyleCnt="0"/>
      <dgm:spPr/>
    </dgm:pt>
    <dgm:pt modelId="{0E66BA5C-E996-42CC-B792-D9B53FED217E}" type="pres">
      <dgm:prSet presAssocID="{8A03BC26-6E83-45CF-A315-59F209F603F4}" presName="compNode" presStyleCnt="0"/>
      <dgm:spPr/>
    </dgm:pt>
    <dgm:pt modelId="{D594ADFF-A15F-41A0-AA28-1B7697FE8C1A}" type="pres">
      <dgm:prSet presAssocID="{8A03BC26-6E83-45CF-A315-59F209F603F4}" presName="iconBgRect" presStyleLbl="bgShp" presStyleIdx="1" presStyleCnt="9"/>
      <dgm:spPr/>
    </dgm:pt>
    <dgm:pt modelId="{8FBAD8C8-34A5-4668-8B20-413ABFBA1C7A}" type="pres">
      <dgm:prSet presAssocID="{8A03BC26-6E83-45CF-A315-59F209F603F4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0D1EB01-0EFD-40BD-AFF7-C9FB3A5D8F6D}" type="pres">
      <dgm:prSet presAssocID="{8A03BC26-6E83-45CF-A315-59F209F603F4}" presName="spaceRect" presStyleCnt="0"/>
      <dgm:spPr/>
    </dgm:pt>
    <dgm:pt modelId="{5AC92A87-A4DF-4E83-80E1-B8F41F6C9F7C}" type="pres">
      <dgm:prSet presAssocID="{8A03BC26-6E83-45CF-A315-59F209F603F4}" presName="textRect" presStyleLbl="revTx" presStyleIdx="1" presStyleCnt="9">
        <dgm:presLayoutVars>
          <dgm:chMax val="1"/>
          <dgm:chPref val="1"/>
        </dgm:presLayoutVars>
      </dgm:prSet>
      <dgm:spPr/>
    </dgm:pt>
    <dgm:pt modelId="{25A2B7A0-90A4-4F97-8838-AD8E6B85CC46}" type="pres">
      <dgm:prSet presAssocID="{726AAAFD-FBC3-4911-89D4-DACECEA8CCF6}" presName="sibTrans" presStyleLbl="sibTrans2D1" presStyleIdx="0" presStyleCnt="0"/>
      <dgm:spPr/>
    </dgm:pt>
    <dgm:pt modelId="{31289C8A-7BA1-46C2-9D8E-A0260B3E5E66}" type="pres">
      <dgm:prSet presAssocID="{8D7AB5EB-0DED-444E-972C-05015561133D}" presName="compNode" presStyleCnt="0"/>
      <dgm:spPr/>
    </dgm:pt>
    <dgm:pt modelId="{5EFAE15F-58E8-408F-B2EA-3A792A9C365B}" type="pres">
      <dgm:prSet presAssocID="{8D7AB5EB-0DED-444E-972C-05015561133D}" presName="iconBgRect" presStyleLbl="bgShp" presStyleIdx="2" presStyleCnt="9"/>
      <dgm:spPr/>
    </dgm:pt>
    <dgm:pt modelId="{5C3BB84A-C809-49EA-A5D9-271490E7D1E2}" type="pres">
      <dgm:prSet presAssocID="{8D7AB5EB-0DED-444E-972C-05015561133D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2353B36C-6590-48DA-94EF-295D42FBC517}" type="pres">
      <dgm:prSet presAssocID="{8D7AB5EB-0DED-444E-972C-05015561133D}" presName="spaceRect" presStyleCnt="0"/>
      <dgm:spPr/>
    </dgm:pt>
    <dgm:pt modelId="{5B52F41D-8B63-4166-BE59-BB38F71E5A82}" type="pres">
      <dgm:prSet presAssocID="{8D7AB5EB-0DED-444E-972C-05015561133D}" presName="textRect" presStyleLbl="revTx" presStyleIdx="2" presStyleCnt="9">
        <dgm:presLayoutVars>
          <dgm:chMax val="1"/>
          <dgm:chPref val="1"/>
        </dgm:presLayoutVars>
      </dgm:prSet>
      <dgm:spPr/>
    </dgm:pt>
    <dgm:pt modelId="{6620FF83-CEC5-4778-895E-968330D2FE44}" type="pres">
      <dgm:prSet presAssocID="{DAB325A4-B377-46DF-B8B9-70D65B2B12F5}" presName="sibTrans" presStyleLbl="sibTrans2D1" presStyleIdx="0" presStyleCnt="0"/>
      <dgm:spPr/>
    </dgm:pt>
    <dgm:pt modelId="{E51A9D09-B111-43EE-922C-A195F330DEB2}" type="pres">
      <dgm:prSet presAssocID="{B0DDD1FB-5AFA-46F9-B22A-536C2E547226}" presName="compNode" presStyleCnt="0"/>
      <dgm:spPr/>
    </dgm:pt>
    <dgm:pt modelId="{CB249426-2E81-47B3-89A6-79453A7E51A6}" type="pres">
      <dgm:prSet presAssocID="{B0DDD1FB-5AFA-46F9-B22A-536C2E547226}" presName="iconBgRect" presStyleLbl="bgShp" presStyleIdx="3" presStyleCnt="9"/>
      <dgm:spPr/>
    </dgm:pt>
    <dgm:pt modelId="{AE7E0201-B924-48CD-B0B1-EBA3B2EBDEED}" type="pres">
      <dgm:prSet presAssocID="{B0DDD1FB-5AFA-46F9-B22A-536C2E547226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35C8F3C1-E0CD-4FF7-9E16-409A47BF38FE}" type="pres">
      <dgm:prSet presAssocID="{B0DDD1FB-5AFA-46F9-B22A-536C2E547226}" presName="spaceRect" presStyleCnt="0"/>
      <dgm:spPr/>
    </dgm:pt>
    <dgm:pt modelId="{C814915A-4EA7-44C1-8AB0-158D345E42A6}" type="pres">
      <dgm:prSet presAssocID="{B0DDD1FB-5AFA-46F9-B22A-536C2E547226}" presName="textRect" presStyleLbl="revTx" presStyleIdx="3" presStyleCnt="9">
        <dgm:presLayoutVars>
          <dgm:chMax val="1"/>
          <dgm:chPref val="1"/>
        </dgm:presLayoutVars>
      </dgm:prSet>
      <dgm:spPr/>
    </dgm:pt>
    <dgm:pt modelId="{FD3E38E8-ABE7-4188-98EC-89C542CC16D8}" type="pres">
      <dgm:prSet presAssocID="{16DFCF13-5695-479D-88DA-1D5FF36A6403}" presName="sibTrans" presStyleLbl="sibTrans2D1" presStyleIdx="0" presStyleCnt="0"/>
      <dgm:spPr/>
    </dgm:pt>
    <dgm:pt modelId="{0B7ECF9E-BFFD-4609-BD17-A7F021DECBDA}" type="pres">
      <dgm:prSet presAssocID="{BF80BC6E-B309-47FE-BC37-37B416BC0E34}" presName="compNode" presStyleCnt="0"/>
      <dgm:spPr/>
    </dgm:pt>
    <dgm:pt modelId="{4A7FC5CA-B372-4639-AFA6-A88D47F80F3B}" type="pres">
      <dgm:prSet presAssocID="{BF80BC6E-B309-47FE-BC37-37B416BC0E34}" presName="iconBgRect" presStyleLbl="bgShp" presStyleIdx="4" presStyleCnt="9"/>
      <dgm:spPr/>
    </dgm:pt>
    <dgm:pt modelId="{51D2D039-82CE-4546-8BB4-FFF141C006D1}" type="pres">
      <dgm:prSet presAssocID="{BF80BC6E-B309-47FE-BC37-37B416BC0E34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8F5E7C4-61DB-446E-9039-D23EA700D088}" type="pres">
      <dgm:prSet presAssocID="{BF80BC6E-B309-47FE-BC37-37B416BC0E34}" presName="spaceRect" presStyleCnt="0"/>
      <dgm:spPr/>
    </dgm:pt>
    <dgm:pt modelId="{E78E7218-0194-4D1E-802C-F8D1B58F350E}" type="pres">
      <dgm:prSet presAssocID="{BF80BC6E-B309-47FE-BC37-37B416BC0E34}" presName="textRect" presStyleLbl="revTx" presStyleIdx="4" presStyleCnt="9">
        <dgm:presLayoutVars>
          <dgm:chMax val="1"/>
          <dgm:chPref val="1"/>
        </dgm:presLayoutVars>
      </dgm:prSet>
      <dgm:spPr/>
    </dgm:pt>
    <dgm:pt modelId="{EEA3C165-742B-4353-8E6B-D9A263891B8E}" type="pres">
      <dgm:prSet presAssocID="{D3D86FE5-80D2-4AB8-BF44-B6FF4D398677}" presName="sibTrans" presStyleLbl="sibTrans2D1" presStyleIdx="0" presStyleCnt="0"/>
      <dgm:spPr/>
    </dgm:pt>
    <dgm:pt modelId="{6D6663EB-04D6-4D9A-985B-09C586072ABB}" type="pres">
      <dgm:prSet presAssocID="{77A47FD9-87FE-4252-B58C-55B15558BA22}" presName="compNode" presStyleCnt="0"/>
      <dgm:spPr/>
    </dgm:pt>
    <dgm:pt modelId="{7561E0FC-F440-484A-9846-34E542D6E00E}" type="pres">
      <dgm:prSet presAssocID="{77A47FD9-87FE-4252-B58C-55B15558BA22}" presName="iconBgRect" presStyleLbl="bgShp" presStyleIdx="5" presStyleCnt="9"/>
      <dgm:spPr/>
    </dgm:pt>
    <dgm:pt modelId="{37334284-760F-4620-9481-994936907611}" type="pres">
      <dgm:prSet presAssocID="{77A47FD9-87FE-4252-B58C-55B15558BA22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EF431D4-B02B-4D99-8BBF-32F7F9ED2EC5}" type="pres">
      <dgm:prSet presAssocID="{77A47FD9-87FE-4252-B58C-55B15558BA22}" presName="spaceRect" presStyleCnt="0"/>
      <dgm:spPr/>
    </dgm:pt>
    <dgm:pt modelId="{83172D36-13E4-4C8A-9CAA-10F927011477}" type="pres">
      <dgm:prSet presAssocID="{77A47FD9-87FE-4252-B58C-55B15558BA22}" presName="textRect" presStyleLbl="revTx" presStyleIdx="5" presStyleCnt="9">
        <dgm:presLayoutVars>
          <dgm:chMax val="1"/>
          <dgm:chPref val="1"/>
        </dgm:presLayoutVars>
      </dgm:prSet>
      <dgm:spPr/>
    </dgm:pt>
    <dgm:pt modelId="{75445287-9532-439B-8C00-78D475667122}" type="pres">
      <dgm:prSet presAssocID="{81A27B7A-F1C5-4B0C-AB5A-68FFC7FCC4FD}" presName="sibTrans" presStyleLbl="sibTrans2D1" presStyleIdx="0" presStyleCnt="0"/>
      <dgm:spPr/>
    </dgm:pt>
    <dgm:pt modelId="{848593A9-D8CC-41B8-B123-1ABA1F04B3F8}" type="pres">
      <dgm:prSet presAssocID="{654EFAA7-A9F5-46C7-B810-7AD0E9D5D97E}" presName="compNode" presStyleCnt="0"/>
      <dgm:spPr/>
    </dgm:pt>
    <dgm:pt modelId="{4D9F34D7-063F-4A3C-AAF5-EB9733AC70AF}" type="pres">
      <dgm:prSet presAssocID="{654EFAA7-A9F5-46C7-B810-7AD0E9D5D97E}" presName="iconBgRect" presStyleLbl="bgShp" presStyleIdx="6" presStyleCnt="9"/>
      <dgm:spPr/>
    </dgm:pt>
    <dgm:pt modelId="{73C45DC5-F23B-4E50-BEE8-71FF463B2E1E}" type="pres">
      <dgm:prSet presAssocID="{654EFAA7-A9F5-46C7-B810-7AD0E9D5D97E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- Asia"/>
        </a:ext>
      </dgm:extLst>
    </dgm:pt>
    <dgm:pt modelId="{65775AD9-8B76-4377-8E24-AA8EE0B05486}" type="pres">
      <dgm:prSet presAssocID="{654EFAA7-A9F5-46C7-B810-7AD0E9D5D97E}" presName="spaceRect" presStyleCnt="0"/>
      <dgm:spPr/>
    </dgm:pt>
    <dgm:pt modelId="{7606F89C-D5E3-4F79-BB45-95302D952032}" type="pres">
      <dgm:prSet presAssocID="{654EFAA7-A9F5-46C7-B810-7AD0E9D5D97E}" presName="textRect" presStyleLbl="revTx" presStyleIdx="6" presStyleCnt="9">
        <dgm:presLayoutVars>
          <dgm:chMax val="1"/>
          <dgm:chPref val="1"/>
        </dgm:presLayoutVars>
      </dgm:prSet>
      <dgm:spPr/>
    </dgm:pt>
    <dgm:pt modelId="{1437A86A-0E66-441B-92C2-84806372DBBC}" type="pres">
      <dgm:prSet presAssocID="{A6A35D45-BFFE-4D42-94C5-C8C1C2EEADF1}" presName="sibTrans" presStyleLbl="sibTrans2D1" presStyleIdx="0" presStyleCnt="0"/>
      <dgm:spPr/>
    </dgm:pt>
    <dgm:pt modelId="{BFCD330B-085E-4037-BB60-C59667FB1A2D}" type="pres">
      <dgm:prSet presAssocID="{27FEE18A-F1C3-41E8-A95D-CDEA1A3F4330}" presName="compNode" presStyleCnt="0"/>
      <dgm:spPr/>
    </dgm:pt>
    <dgm:pt modelId="{74D65C62-741E-427E-8EBE-C4A1CA304236}" type="pres">
      <dgm:prSet presAssocID="{27FEE18A-F1C3-41E8-A95D-CDEA1A3F4330}" presName="iconBgRect" presStyleLbl="bgShp" presStyleIdx="7" presStyleCnt="9"/>
      <dgm:spPr/>
    </dgm:pt>
    <dgm:pt modelId="{9AEE8724-FDB2-4D70-921F-1CE600320078}" type="pres">
      <dgm:prSet presAssocID="{27FEE18A-F1C3-41E8-A95D-CDEA1A3F4330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73436F9-A9BA-40D7-A631-2441D8F6F9B3}" type="pres">
      <dgm:prSet presAssocID="{27FEE18A-F1C3-41E8-A95D-CDEA1A3F4330}" presName="spaceRect" presStyleCnt="0"/>
      <dgm:spPr/>
    </dgm:pt>
    <dgm:pt modelId="{305C9562-BE19-4DC1-B32C-A27B0AFEA854}" type="pres">
      <dgm:prSet presAssocID="{27FEE18A-F1C3-41E8-A95D-CDEA1A3F4330}" presName="textRect" presStyleLbl="revTx" presStyleIdx="7" presStyleCnt="9">
        <dgm:presLayoutVars>
          <dgm:chMax val="1"/>
          <dgm:chPref val="1"/>
        </dgm:presLayoutVars>
      </dgm:prSet>
      <dgm:spPr/>
    </dgm:pt>
    <dgm:pt modelId="{FA93B61E-FA41-41F5-BE7F-65F6766E9A99}" type="pres">
      <dgm:prSet presAssocID="{16B2E66C-3AFC-42C8-8403-B66237518349}" presName="sibTrans" presStyleLbl="sibTrans2D1" presStyleIdx="0" presStyleCnt="0"/>
      <dgm:spPr/>
    </dgm:pt>
    <dgm:pt modelId="{0343D4BF-1C8D-4552-B094-3EA0250C35AC}" type="pres">
      <dgm:prSet presAssocID="{B4D83511-A0EB-48C5-B8FF-27D00B6DCDFB}" presName="compNode" presStyleCnt="0"/>
      <dgm:spPr/>
    </dgm:pt>
    <dgm:pt modelId="{AAD2941E-FAF0-46F5-8C4E-A2A2F0BF8D1A}" type="pres">
      <dgm:prSet presAssocID="{B4D83511-A0EB-48C5-B8FF-27D00B6DCDFB}" presName="iconBgRect" presStyleLbl="bgShp" presStyleIdx="8" presStyleCnt="9"/>
      <dgm:spPr/>
    </dgm:pt>
    <dgm:pt modelId="{D6A6A0CB-968B-47E5-B37C-3FF77B4BE324}" type="pres">
      <dgm:prSet presAssocID="{B4D83511-A0EB-48C5-B8FF-27D00B6DCDFB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A1D9B3C-EB99-4316-A1CF-1308C7FDE3FB}" type="pres">
      <dgm:prSet presAssocID="{B4D83511-A0EB-48C5-B8FF-27D00B6DCDFB}" presName="spaceRect" presStyleCnt="0"/>
      <dgm:spPr/>
    </dgm:pt>
    <dgm:pt modelId="{97D966D2-99A6-4B3E-803E-B3CEED1F63CE}" type="pres">
      <dgm:prSet presAssocID="{B4D83511-A0EB-48C5-B8FF-27D00B6DCDFB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1CEB980F-0F70-443F-BB3C-592164DA247B}" type="presOf" srcId="{27FEE18A-F1C3-41E8-A95D-CDEA1A3F4330}" destId="{305C9562-BE19-4DC1-B32C-A27B0AFEA854}" srcOrd="0" destOrd="0" presId="urn:microsoft.com/office/officeart/2018/2/layout/IconCircleList"/>
    <dgm:cxn modelId="{88494018-2DC5-4EF8-A68F-615A156D3093}" srcId="{01DAA6EB-6DB1-4E8A-BED0-FDFE7407B04C}" destId="{BF80BC6E-B309-47FE-BC37-37B416BC0E34}" srcOrd="4" destOrd="0" parTransId="{BCDFA602-A26C-4316-BA7D-BEE61455735E}" sibTransId="{D3D86FE5-80D2-4AB8-BF44-B6FF4D398677}"/>
    <dgm:cxn modelId="{64BF671B-1268-4C5D-A568-C82562D5A4B3}" type="presOf" srcId="{BF80BC6E-B309-47FE-BC37-37B416BC0E34}" destId="{E78E7218-0194-4D1E-802C-F8D1B58F350E}" srcOrd="0" destOrd="0" presId="urn:microsoft.com/office/officeart/2018/2/layout/IconCircleList"/>
    <dgm:cxn modelId="{0BCB3427-1B17-4393-B53D-67849313154A}" srcId="{01DAA6EB-6DB1-4E8A-BED0-FDFE7407B04C}" destId="{B0DDD1FB-5AFA-46F9-B22A-536C2E547226}" srcOrd="3" destOrd="0" parTransId="{8A728D37-A51C-494B-BBE0-183937FCC00A}" sibTransId="{16DFCF13-5695-479D-88DA-1D5FF36A6403}"/>
    <dgm:cxn modelId="{721C4A2C-FC21-40BF-88E0-D88F5906EA5A}" type="presOf" srcId="{B4D83511-A0EB-48C5-B8FF-27D00B6DCDFB}" destId="{97D966D2-99A6-4B3E-803E-B3CEED1F63CE}" srcOrd="0" destOrd="0" presId="urn:microsoft.com/office/officeart/2018/2/layout/IconCircleList"/>
    <dgm:cxn modelId="{2A74A93C-C45A-438F-BD27-0810B9534D39}" type="presOf" srcId="{77A47FD9-87FE-4252-B58C-55B15558BA22}" destId="{83172D36-13E4-4C8A-9CAA-10F927011477}" srcOrd="0" destOrd="0" presId="urn:microsoft.com/office/officeart/2018/2/layout/IconCircleList"/>
    <dgm:cxn modelId="{0A6E933E-7032-40D6-A3CB-1AFE885BF20A}" type="presOf" srcId="{654EFAA7-A9F5-46C7-B810-7AD0E9D5D97E}" destId="{7606F89C-D5E3-4F79-BB45-95302D952032}" srcOrd="0" destOrd="0" presId="urn:microsoft.com/office/officeart/2018/2/layout/IconCircleList"/>
    <dgm:cxn modelId="{99A5825E-2AA7-4CD8-8AF7-9B84EDB5E7FF}" type="presOf" srcId="{8A03BC26-6E83-45CF-A315-59F209F603F4}" destId="{5AC92A87-A4DF-4E83-80E1-B8F41F6C9F7C}" srcOrd="0" destOrd="0" presId="urn:microsoft.com/office/officeart/2018/2/layout/IconCircleList"/>
    <dgm:cxn modelId="{03FDDD5F-6B78-4E9F-BA7B-2484F1C977B5}" type="presOf" srcId="{A6A35D45-BFFE-4D42-94C5-C8C1C2EEADF1}" destId="{1437A86A-0E66-441B-92C2-84806372DBBC}" srcOrd="0" destOrd="0" presId="urn:microsoft.com/office/officeart/2018/2/layout/IconCircleList"/>
    <dgm:cxn modelId="{1A768766-3059-4ABF-A1C8-AB17A7FA232B}" srcId="{01DAA6EB-6DB1-4E8A-BED0-FDFE7407B04C}" destId="{8D7AB5EB-0DED-444E-972C-05015561133D}" srcOrd="2" destOrd="0" parTransId="{27A8DF91-2DD6-428F-9887-E1DE4BAB9015}" sibTransId="{DAB325A4-B377-46DF-B8B9-70D65B2B12F5}"/>
    <dgm:cxn modelId="{9D530D47-99F3-4158-87BF-AE1E309D02C6}" srcId="{01DAA6EB-6DB1-4E8A-BED0-FDFE7407B04C}" destId="{B4D83511-A0EB-48C5-B8FF-27D00B6DCDFB}" srcOrd="8" destOrd="0" parTransId="{36561A3D-D8FF-4C5D-A922-E971107D40F9}" sibTransId="{3F9FEC14-AB30-4855-BFE9-299283B4E4E8}"/>
    <dgm:cxn modelId="{D049084E-E866-4FFB-A330-2BF473415242}" srcId="{01DAA6EB-6DB1-4E8A-BED0-FDFE7407B04C}" destId="{77A47FD9-87FE-4252-B58C-55B15558BA22}" srcOrd="5" destOrd="0" parTransId="{69F3E589-F9CE-4450-992E-0AEDE1769DAE}" sibTransId="{81A27B7A-F1C5-4B0C-AB5A-68FFC7FCC4FD}"/>
    <dgm:cxn modelId="{E6EF7E6F-4D8B-492D-A636-08DA5CCBCF73}" type="presOf" srcId="{B0DDD1FB-5AFA-46F9-B22A-536C2E547226}" destId="{C814915A-4EA7-44C1-8AB0-158D345E42A6}" srcOrd="0" destOrd="0" presId="urn:microsoft.com/office/officeart/2018/2/layout/IconCircleList"/>
    <dgm:cxn modelId="{68B54556-7D02-4C06-93C8-C562A5D4ED6E}" srcId="{01DAA6EB-6DB1-4E8A-BED0-FDFE7407B04C}" destId="{8A03BC26-6E83-45CF-A315-59F209F603F4}" srcOrd="1" destOrd="0" parTransId="{132F3C8D-350A-4FD6-AA2E-F30A40DB9DE9}" sibTransId="{726AAAFD-FBC3-4911-89D4-DACECEA8CCF6}"/>
    <dgm:cxn modelId="{606E747C-3289-4C48-AE0A-BD328B55CE65}" type="presOf" srcId="{D3D86FE5-80D2-4AB8-BF44-B6FF4D398677}" destId="{EEA3C165-742B-4353-8E6B-D9A263891B8E}" srcOrd="0" destOrd="0" presId="urn:microsoft.com/office/officeart/2018/2/layout/IconCircleList"/>
    <dgm:cxn modelId="{FE2A3C7E-DDF3-4D10-9495-5883A7126D28}" type="presOf" srcId="{DAB325A4-B377-46DF-B8B9-70D65B2B12F5}" destId="{6620FF83-CEC5-4778-895E-968330D2FE44}" srcOrd="0" destOrd="0" presId="urn:microsoft.com/office/officeart/2018/2/layout/IconCircleList"/>
    <dgm:cxn modelId="{8A3CD88B-B8F6-47A5-8B4B-43D4536757E5}" type="presOf" srcId="{81A27B7A-F1C5-4B0C-AB5A-68FFC7FCC4FD}" destId="{75445287-9532-439B-8C00-78D475667122}" srcOrd="0" destOrd="0" presId="urn:microsoft.com/office/officeart/2018/2/layout/IconCircleList"/>
    <dgm:cxn modelId="{0B75F292-D5E2-4CDE-B656-73B9A7E61D91}" type="presOf" srcId="{726AAAFD-FBC3-4911-89D4-DACECEA8CCF6}" destId="{25A2B7A0-90A4-4F97-8838-AD8E6B85CC46}" srcOrd="0" destOrd="0" presId="urn:microsoft.com/office/officeart/2018/2/layout/IconCircleList"/>
    <dgm:cxn modelId="{309169A5-B7EC-4C15-AEB0-7CE45E0C5001}" srcId="{01DAA6EB-6DB1-4E8A-BED0-FDFE7407B04C}" destId="{27FEE18A-F1C3-41E8-A95D-CDEA1A3F4330}" srcOrd="7" destOrd="0" parTransId="{47D66894-067D-40C8-B630-A854A21A12CF}" sibTransId="{16B2E66C-3AFC-42C8-8403-B66237518349}"/>
    <dgm:cxn modelId="{F33489BB-8809-4093-BF9A-F89B501E2315}" type="presOf" srcId="{16B2E66C-3AFC-42C8-8403-B66237518349}" destId="{FA93B61E-FA41-41F5-BE7F-65F6766E9A99}" srcOrd="0" destOrd="0" presId="urn:microsoft.com/office/officeart/2018/2/layout/IconCircleList"/>
    <dgm:cxn modelId="{AA9DF8C7-BD9E-4FFF-AA53-8B0E3FD3B074}" type="presOf" srcId="{01DAA6EB-6DB1-4E8A-BED0-FDFE7407B04C}" destId="{59A2CB84-249A-4ACC-9BFF-F32EED2DD4C8}" srcOrd="0" destOrd="0" presId="urn:microsoft.com/office/officeart/2018/2/layout/IconCircleList"/>
    <dgm:cxn modelId="{052BFCCF-4F8D-4A4F-80AA-76AED329A99E}" srcId="{01DAA6EB-6DB1-4E8A-BED0-FDFE7407B04C}" destId="{945FC69C-9A23-4E62-9FA7-007841BAB34F}" srcOrd="0" destOrd="0" parTransId="{6212515C-EB81-48E7-B419-C5CBB37647A0}" sibTransId="{91221BCE-E239-4585-8AB9-998B32B8D65A}"/>
    <dgm:cxn modelId="{46427BD9-75A7-454B-A569-5BF66833FCB3}" type="presOf" srcId="{945FC69C-9A23-4E62-9FA7-007841BAB34F}" destId="{B88FFDAF-2FFE-486A-B933-C4EF9A8C0C52}" srcOrd="0" destOrd="0" presId="urn:microsoft.com/office/officeart/2018/2/layout/IconCircleList"/>
    <dgm:cxn modelId="{76FE09DB-4F5F-402B-B531-05E3C1DD92D7}" type="presOf" srcId="{91221BCE-E239-4585-8AB9-998B32B8D65A}" destId="{21304A36-CB31-408C-8602-8EADF5F0C859}" srcOrd="0" destOrd="0" presId="urn:microsoft.com/office/officeart/2018/2/layout/IconCircleList"/>
    <dgm:cxn modelId="{8338EEDC-528A-495F-971F-3C1501E38EE0}" srcId="{01DAA6EB-6DB1-4E8A-BED0-FDFE7407B04C}" destId="{654EFAA7-A9F5-46C7-B810-7AD0E9D5D97E}" srcOrd="6" destOrd="0" parTransId="{FCC7FCDA-DFD6-4F56-BD67-8352D0D2C820}" sibTransId="{A6A35D45-BFFE-4D42-94C5-C8C1C2EEADF1}"/>
    <dgm:cxn modelId="{FDDCA1E5-2823-4A6E-ADC8-3861C0E13120}" type="presOf" srcId="{16DFCF13-5695-479D-88DA-1D5FF36A6403}" destId="{FD3E38E8-ABE7-4188-98EC-89C542CC16D8}" srcOrd="0" destOrd="0" presId="urn:microsoft.com/office/officeart/2018/2/layout/IconCircleList"/>
    <dgm:cxn modelId="{B452CBF2-AC3F-45D8-8F35-3BC0F94BD72A}" type="presOf" srcId="{8D7AB5EB-0DED-444E-972C-05015561133D}" destId="{5B52F41D-8B63-4166-BE59-BB38F71E5A82}" srcOrd="0" destOrd="0" presId="urn:microsoft.com/office/officeart/2018/2/layout/IconCircleList"/>
    <dgm:cxn modelId="{1C14E753-8ABC-43B0-A75D-87A565FD20C2}" type="presParOf" srcId="{59A2CB84-249A-4ACC-9BFF-F32EED2DD4C8}" destId="{81AEC7DB-14BF-4EF6-8684-11A98F1CF0FB}" srcOrd="0" destOrd="0" presId="urn:microsoft.com/office/officeart/2018/2/layout/IconCircleList"/>
    <dgm:cxn modelId="{1D464D56-61F6-4AB2-81F9-7C80B931576B}" type="presParOf" srcId="{81AEC7DB-14BF-4EF6-8684-11A98F1CF0FB}" destId="{78F985F0-9294-4E98-ACDC-DD0B48FD3E1B}" srcOrd="0" destOrd="0" presId="urn:microsoft.com/office/officeart/2018/2/layout/IconCircleList"/>
    <dgm:cxn modelId="{40D4030D-4700-4F59-9C2A-3CD5C0791337}" type="presParOf" srcId="{78F985F0-9294-4E98-ACDC-DD0B48FD3E1B}" destId="{42FBB32C-F8FD-44E1-A2A4-BE96D3850E00}" srcOrd="0" destOrd="0" presId="urn:microsoft.com/office/officeart/2018/2/layout/IconCircleList"/>
    <dgm:cxn modelId="{ADC61A56-3CF5-4575-8FD1-18564692632C}" type="presParOf" srcId="{78F985F0-9294-4E98-ACDC-DD0B48FD3E1B}" destId="{D060A84E-8EB0-45AB-8768-5876E20F7722}" srcOrd="1" destOrd="0" presId="urn:microsoft.com/office/officeart/2018/2/layout/IconCircleList"/>
    <dgm:cxn modelId="{C093EF93-505D-4FFD-BFAE-D498C3341C92}" type="presParOf" srcId="{78F985F0-9294-4E98-ACDC-DD0B48FD3E1B}" destId="{47AFB72D-77B5-47DC-860D-ABD7568CB581}" srcOrd="2" destOrd="0" presId="urn:microsoft.com/office/officeart/2018/2/layout/IconCircleList"/>
    <dgm:cxn modelId="{5F155BC0-4E4F-4DF7-B5CB-B29CBF1583D7}" type="presParOf" srcId="{78F985F0-9294-4E98-ACDC-DD0B48FD3E1B}" destId="{B88FFDAF-2FFE-486A-B933-C4EF9A8C0C52}" srcOrd="3" destOrd="0" presId="urn:microsoft.com/office/officeart/2018/2/layout/IconCircleList"/>
    <dgm:cxn modelId="{E3172296-3826-42D7-8BC9-67F62D92C4E2}" type="presParOf" srcId="{81AEC7DB-14BF-4EF6-8684-11A98F1CF0FB}" destId="{21304A36-CB31-408C-8602-8EADF5F0C859}" srcOrd="1" destOrd="0" presId="urn:microsoft.com/office/officeart/2018/2/layout/IconCircleList"/>
    <dgm:cxn modelId="{ED5E9904-612B-459D-A51D-77E0A0FFBB97}" type="presParOf" srcId="{81AEC7DB-14BF-4EF6-8684-11A98F1CF0FB}" destId="{0E66BA5C-E996-42CC-B792-D9B53FED217E}" srcOrd="2" destOrd="0" presId="urn:microsoft.com/office/officeart/2018/2/layout/IconCircleList"/>
    <dgm:cxn modelId="{C1BC2587-41F5-433E-B92C-C92BF0867A52}" type="presParOf" srcId="{0E66BA5C-E996-42CC-B792-D9B53FED217E}" destId="{D594ADFF-A15F-41A0-AA28-1B7697FE8C1A}" srcOrd="0" destOrd="0" presId="urn:microsoft.com/office/officeart/2018/2/layout/IconCircleList"/>
    <dgm:cxn modelId="{DF0A5552-BA8F-4227-B38E-E290054DA599}" type="presParOf" srcId="{0E66BA5C-E996-42CC-B792-D9B53FED217E}" destId="{8FBAD8C8-34A5-4668-8B20-413ABFBA1C7A}" srcOrd="1" destOrd="0" presId="urn:microsoft.com/office/officeart/2018/2/layout/IconCircleList"/>
    <dgm:cxn modelId="{91AB096B-A68F-4816-94AE-F467B4A8CE6A}" type="presParOf" srcId="{0E66BA5C-E996-42CC-B792-D9B53FED217E}" destId="{E0D1EB01-0EFD-40BD-AFF7-C9FB3A5D8F6D}" srcOrd="2" destOrd="0" presId="urn:microsoft.com/office/officeart/2018/2/layout/IconCircleList"/>
    <dgm:cxn modelId="{7A4278B1-4F34-4D1C-A6D4-615C8043398A}" type="presParOf" srcId="{0E66BA5C-E996-42CC-B792-D9B53FED217E}" destId="{5AC92A87-A4DF-4E83-80E1-B8F41F6C9F7C}" srcOrd="3" destOrd="0" presId="urn:microsoft.com/office/officeart/2018/2/layout/IconCircleList"/>
    <dgm:cxn modelId="{E0DE0639-F6B3-470B-9674-D7448723F0CF}" type="presParOf" srcId="{81AEC7DB-14BF-4EF6-8684-11A98F1CF0FB}" destId="{25A2B7A0-90A4-4F97-8838-AD8E6B85CC46}" srcOrd="3" destOrd="0" presId="urn:microsoft.com/office/officeart/2018/2/layout/IconCircleList"/>
    <dgm:cxn modelId="{A4DC4356-C954-4DF7-A710-F50AC1744A9E}" type="presParOf" srcId="{81AEC7DB-14BF-4EF6-8684-11A98F1CF0FB}" destId="{31289C8A-7BA1-46C2-9D8E-A0260B3E5E66}" srcOrd="4" destOrd="0" presId="urn:microsoft.com/office/officeart/2018/2/layout/IconCircleList"/>
    <dgm:cxn modelId="{B462E2CB-823F-4114-8831-68D926A09C46}" type="presParOf" srcId="{31289C8A-7BA1-46C2-9D8E-A0260B3E5E66}" destId="{5EFAE15F-58E8-408F-B2EA-3A792A9C365B}" srcOrd="0" destOrd="0" presId="urn:microsoft.com/office/officeart/2018/2/layout/IconCircleList"/>
    <dgm:cxn modelId="{32F4BBF4-7207-430C-AB19-FAA52A2F5F07}" type="presParOf" srcId="{31289C8A-7BA1-46C2-9D8E-A0260B3E5E66}" destId="{5C3BB84A-C809-49EA-A5D9-271490E7D1E2}" srcOrd="1" destOrd="0" presId="urn:microsoft.com/office/officeart/2018/2/layout/IconCircleList"/>
    <dgm:cxn modelId="{279AA3B0-8A68-4738-A73D-8391EB41E56E}" type="presParOf" srcId="{31289C8A-7BA1-46C2-9D8E-A0260B3E5E66}" destId="{2353B36C-6590-48DA-94EF-295D42FBC517}" srcOrd="2" destOrd="0" presId="urn:microsoft.com/office/officeart/2018/2/layout/IconCircleList"/>
    <dgm:cxn modelId="{93F6A0F6-D7F1-4397-88CC-FCFB1495A8E6}" type="presParOf" srcId="{31289C8A-7BA1-46C2-9D8E-A0260B3E5E66}" destId="{5B52F41D-8B63-4166-BE59-BB38F71E5A82}" srcOrd="3" destOrd="0" presId="urn:microsoft.com/office/officeart/2018/2/layout/IconCircleList"/>
    <dgm:cxn modelId="{F6DFCD77-C951-4FCB-9CC7-E83BB1D8826E}" type="presParOf" srcId="{81AEC7DB-14BF-4EF6-8684-11A98F1CF0FB}" destId="{6620FF83-CEC5-4778-895E-968330D2FE44}" srcOrd="5" destOrd="0" presId="urn:microsoft.com/office/officeart/2018/2/layout/IconCircleList"/>
    <dgm:cxn modelId="{9244C5EA-D9C0-49B9-9F7E-5FE660D31128}" type="presParOf" srcId="{81AEC7DB-14BF-4EF6-8684-11A98F1CF0FB}" destId="{E51A9D09-B111-43EE-922C-A195F330DEB2}" srcOrd="6" destOrd="0" presId="urn:microsoft.com/office/officeart/2018/2/layout/IconCircleList"/>
    <dgm:cxn modelId="{DDE72385-3E16-4184-AD9F-37B9F31B4589}" type="presParOf" srcId="{E51A9D09-B111-43EE-922C-A195F330DEB2}" destId="{CB249426-2E81-47B3-89A6-79453A7E51A6}" srcOrd="0" destOrd="0" presId="urn:microsoft.com/office/officeart/2018/2/layout/IconCircleList"/>
    <dgm:cxn modelId="{39B6314F-A3A0-41CE-94D6-B2B4555F0F9F}" type="presParOf" srcId="{E51A9D09-B111-43EE-922C-A195F330DEB2}" destId="{AE7E0201-B924-48CD-B0B1-EBA3B2EBDEED}" srcOrd="1" destOrd="0" presId="urn:microsoft.com/office/officeart/2018/2/layout/IconCircleList"/>
    <dgm:cxn modelId="{22EF8776-605A-4616-BA06-7D4A562FE69E}" type="presParOf" srcId="{E51A9D09-B111-43EE-922C-A195F330DEB2}" destId="{35C8F3C1-E0CD-4FF7-9E16-409A47BF38FE}" srcOrd="2" destOrd="0" presId="urn:microsoft.com/office/officeart/2018/2/layout/IconCircleList"/>
    <dgm:cxn modelId="{16F6D329-8232-4C3D-9A0D-41CC08A2EBE3}" type="presParOf" srcId="{E51A9D09-B111-43EE-922C-A195F330DEB2}" destId="{C814915A-4EA7-44C1-8AB0-158D345E42A6}" srcOrd="3" destOrd="0" presId="urn:microsoft.com/office/officeart/2018/2/layout/IconCircleList"/>
    <dgm:cxn modelId="{F1037D62-5049-4376-8857-FBC827C43374}" type="presParOf" srcId="{81AEC7DB-14BF-4EF6-8684-11A98F1CF0FB}" destId="{FD3E38E8-ABE7-4188-98EC-89C542CC16D8}" srcOrd="7" destOrd="0" presId="urn:microsoft.com/office/officeart/2018/2/layout/IconCircleList"/>
    <dgm:cxn modelId="{3D327B8D-BA3F-45CB-BB72-631B502C0A79}" type="presParOf" srcId="{81AEC7DB-14BF-4EF6-8684-11A98F1CF0FB}" destId="{0B7ECF9E-BFFD-4609-BD17-A7F021DECBDA}" srcOrd="8" destOrd="0" presId="urn:microsoft.com/office/officeart/2018/2/layout/IconCircleList"/>
    <dgm:cxn modelId="{E4D2967B-DFC9-4F74-9087-231D76F329E1}" type="presParOf" srcId="{0B7ECF9E-BFFD-4609-BD17-A7F021DECBDA}" destId="{4A7FC5CA-B372-4639-AFA6-A88D47F80F3B}" srcOrd="0" destOrd="0" presId="urn:microsoft.com/office/officeart/2018/2/layout/IconCircleList"/>
    <dgm:cxn modelId="{B787002E-49FD-48C9-A861-2E5C2CBBCF0A}" type="presParOf" srcId="{0B7ECF9E-BFFD-4609-BD17-A7F021DECBDA}" destId="{51D2D039-82CE-4546-8BB4-FFF141C006D1}" srcOrd="1" destOrd="0" presId="urn:microsoft.com/office/officeart/2018/2/layout/IconCircleList"/>
    <dgm:cxn modelId="{549832C8-FA9E-4C1D-88ED-7D9E70309CA7}" type="presParOf" srcId="{0B7ECF9E-BFFD-4609-BD17-A7F021DECBDA}" destId="{C8F5E7C4-61DB-446E-9039-D23EA700D088}" srcOrd="2" destOrd="0" presId="urn:microsoft.com/office/officeart/2018/2/layout/IconCircleList"/>
    <dgm:cxn modelId="{7A05EA23-8EAE-47C1-8391-065E6A37B8A9}" type="presParOf" srcId="{0B7ECF9E-BFFD-4609-BD17-A7F021DECBDA}" destId="{E78E7218-0194-4D1E-802C-F8D1B58F350E}" srcOrd="3" destOrd="0" presId="urn:microsoft.com/office/officeart/2018/2/layout/IconCircleList"/>
    <dgm:cxn modelId="{9DE94049-85C8-4599-A60F-65D94F200637}" type="presParOf" srcId="{81AEC7DB-14BF-4EF6-8684-11A98F1CF0FB}" destId="{EEA3C165-742B-4353-8E6B-D9A263891B8E}" srcOrd="9" destOrd="0" presId="urn:microsoft.com/office/officeart/2018/2/layout/IconCircleList"/>
    <dgm:cxn modelId="{D0770E94-6FBB-4902-B851-75CC0E9A0003}" type="presParOf" srcId="{81AEC7DB-14BF-4EF6-8684-11A98F1CF0FB}" destId="{6D6663EB-04D6-4D9A-985B-09C586072ABB}" srcOrd="10" destOrd="0" presId="urn:microsoft.com/office/officeart/2018/2/layout/IconCircleList"/>
    <dgm:cxn modelId="{C9BB52F0-780C-4512-9DF2-5255535CAA5A}" type="presParOf" srcId="{6D6663EB-04D6-4D9A-985B-09C586072ABB}" destId="{7561E0FC-F440-484A-9846-34E542D6E00E}" srcOrd="0" destOrd="0" presId="urn:microsoft.com/office/officeart/2018/2/layout/IconCircleList"/>
    <dgm:cxn modelId="{454501C0-AE92-4DA6-8906-933CBE008DB5}" type="presParOf" srcId="{6D6663EB-04D6-4D9A-985B-09C586072ABB}" destId="{37334284-760F-4620-9481-994936907611}" srcOrd="1" destOrd="0" presId="urn:microsoft.com/office/officeart/2018/2/layout/IconCircleList"/>
    <dgm:cxn modelId="{FF424E57-EE64-4B12-96E1-03D81A5B29B5}" type="presParOf" srcId="{6D6663EB-04D6-4D9A-985B-09C586072ABB}" destId="{8EF431D4-B02B-4D99-8BBF-32F7F9ED2EC5}" srcOrd="2" destOrd="0" presId="urn:microsoft.com/office/officeart/2018/2/layout/IconCircleList"/>
    <dgm:cxn modelId="{25C5FA09-9469-4B4C-9C51-91A5E1FFB5BE}" type="presParOf" srcId="{6D6663EB-04D6-4D9A-985B-09C586072ABB}" destId="{83172D36-13E4-4C8A-9CAA-10F927011477}" srcOrd="3" destOrd="0" presId="urn:microsoft.com/office/officeart/2018/2/layout/IconCircleList"/>
    <dgm:cxn modelId="{8F566877-7577-4A0A-B10C-A047898046DA}" type="presParOf" srcId="{81AEC7DB-14BF-4EF6-8684-11A98F1CF0FB}" destId="{75445287-9532-439B-8C00-78D475667122}" srcOrd="11" destOrd="0" presId="urn:microsoft.com/office/officeart/2018/2/layout/IconCircleList"/>
    <dgm:cxn modelId="{9B4CF208-87F0-432B-B74A-BBA6F01E5597}" type="presParOf" srcId="{81AEC7DB-14BF-4EF6-8684-11A98F1CF0FB}" destId="{848593A9-D8CC-41B8-B123-1ABA1F04B3F8}" srcOrd="12" destOrd="0" presId="urn:microsoft.com/office/officeart/2018/2/layout/IconCircleList"/>
    <dgm:cxn modelId="{7BE91A71-4660-450B-9DDA-B03E20E2F72B}" type="presParOf" srcId="{848593A9-D8CC-41B8-B123-1ABA1F04B3F8}" destId="{4D9F34D7-063F-4A3C-AAF5-EB9733AC70AF}" srcOrd="0" destOrd="0" presId="urn:microsoft.com/office/officeart/2018/2/layout/IconCircleList"/>
    <dgm:cxn modelId="{36344954-98E4-4ED1-A3AC-15F00C1DD846}" type="presParOf" srcId="{848593A9-D8CC-41B8-B123-1ABA1F04B3F8}" destId="{73C45DC5-F23B-4E50-BEE8-71FF463B2E1E}" srcOrd="1" destOrd="0" presId="urn:microsoft.com/office/officeart/2018/2/layout/IconCircleList"/>
    <dgm:cxn modelId="{C5093D30-D6D7-41E8-809F-6DE0964087D5}" type="presParOf" srcId="{848593A9-D8CC-41B8-B123-1ABA1F04B3F8}" destId="{65775AD9-8B76-4377-8E24-AA8EE0B05486}" srcOrd="2" destOrd="0" presId="urn:microsoft.com/office/officeart/2018/2/layout/IconCircleList"/>
    <dgm:cxn modelId="{4CF4A7EB-9988-46B5-982A-F995BA061A35}" type="presParOf" srcId="{848593A9-D8CC-41B8-B123-1ABA1F04B3F8}" destId="{7606F89C-D5E3-4F79-BB45-95302D952032}" srcOrd="3" destOrd="0" presId="urn:microsoft.com/office/officeart/2018/2/layout/IconCircleList"/>
    <dgm:cxn modelId="{6A9DE7E4-6BA5-41C6-B0EE-0FF119C845BB}" type="presParOf" srcId="{81AEC7DB-14BF-4EF6-8684-11A98F1CF0FB}" destId="{1437A86A-0E66-441B-92C2-84806372DBBC}" srcOrd="13" destOrd="0" presId="urn:microsoft.com/office/officeart/2018/2/layout/IconCircleList"/>
    <dgm:cxn modelId="{35E1D56B-8491-4902-8037-7BA0900024D7}" type="presParOf" srcId="{81AEC7DB-14BF-4EF6-8684-11A98F1CF0FB}" destId="{BFCD330B-085E-4037-BB60-C59667FB1A2D}" srcOrd="14" destOrd="0" presId="urn:microsoft.com/office/officeart/2018/2/layout/IconCircleList"/>
    <dgm:cxn modelId="{81547B0E-C2C0-4814-842B-C8D3CABEEAFC}" type="presParOf" srcId="{BFCD330B-085E-4037-BB60-C59667FB1A2D}" destId="{74D65C62-741E-427E-8EBE-C4A1CA304236}" srcOrd="0" destOrd="0" presId="urn:microsoft.com/office/officeart/2018/2/layout/IconCircleList"/>
    <dgm:cxn modelId="{6BA2E86A-0A53-4BCE-883C-20A3DCD6203D}" type="presParOf" srcId="{BFCD330B-085E-4037-BB60-C59667FB1A2D}" destId="{9AEE8724-FDB2-4D70-921F-1CE600320078}" srcOrd="1" destOrd="0" presId="urn:microsoft.com/office/officeart/2018/2/layout/IconCircleList"/>
    <dgm:cxn modelId="{C7629FB8-F28C-4077-BD73-5FD1F04A699D}" type="presParOf" srcId="{BFCD330B-085E-4037-BB60-C59667FB1A2D}" destId="{C73436F9-A9BA-40D7-A631-2441D8F6F9B3}" srcOrd="2" destOrd="0" presId="urn:microsoft.com/office/officeart/2018/2/layout/IconCircleList"/>
    <dgm:cxn modelId="{5291D573-4126-4D21-B2C6-9E9A2B3A0E29}" type="presParOf" srcId="{BFCD330B-085E-4037-BB60-C59667FB1A2D}" destId="{305C9562-BE19-4DC1-B32C-A27B0AFEA854}" srcOrd="3" destOrd="0" presId="urn:microsoft.com/office/officeart/2018/2/layout/IconCircleList"/>
    <dgm:cxn modelId="{15DA1B00-DA36-4E49-A98C-67A78C102A92}" type="presParOf" srcId="{81AEC7DB-14BF-4EF6-8684-11A98F1CF0FB}" destId="{FA93B61E-FA41-41F5-BE7F-65F6766E9A99}" srcOrd="15" destOrd="0" presId="urn:microsoft.com/office/officeart/2018/2/layout/IconCircleList"/>
    <dgm:cxn modelId="{20DD1695-0C08-4C80-A18C-058248900CCF}" type="presParOf" srcId="{81AEC7DB-14BF-4EF6-8684-11A98F1CF0FB}" destId="{0343D4BF-1C8D-4552-B094-3EA0250C35AC}" srcOrd="16" destOrd="0" presId="urn:microsoft.com/office/officeart/2018/2/layout/IconCircleList"/>
    <dgm:cxn modelId="{344168EC-D5B4-474D-BF47-1FA680270546}" type="presParOf" srcId="{0343D4BF-1C8D-4552-B094-3EA0250C35AC}" destId="{AAD2941E-FAF0-46F5-8C4E-A2A2F0BF8D1A}" srcOrd="0" destOrd="0" presId="urn:microsoft.com/office/officeart/2018/2/layout/IconCircleList"/>
    <dgm:cxn modelId="{1FE8B6C1-F4B6-4BA4-98C0-B309EAF5D43B}" type="presParOf" srcId="{0343D4BF-1C8D-4552-B094-3EA0250C35AC}" destId="{D6A6A0CB-968B-47E5-B37C-3FF77B4BE324}" srcOrd="1" destOrd="0" presId="urn:microsoft.com/office/officeart/2018/2/layout/IconCircleList"/>
    <dgm:cxn modelId="{B00F45A2-D171-4FD6-ACFD-236ECF1AA6E8}" type="presParOf" srcId="{0343D4BF-1C8D-4552-B094-3EA0250C35AC}" destId="{EA1D9B3C-EB99-4316-A1CF-1308C7FDE3FB}" srcOrd="2" destOrd="0" presId="urn:microsoft.com/office/officeart/2018/2/layout/IconCircleList"/>
    <dgm:cxn modelId="{F4EDE3CC-18CB-40EE-BEE9-0D2AF6AE928B}" type="presParOf" srcId="{0343D4BF-1C8D-4552-B094-3EA0250C35AC}" destId="{97D966D2-99A6-4B3E-803E-B3CEED1F63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2D74F-91C3-45A7-84FA-982E14521757}" type="doc">
      <dgm:prSet loTypeId="urn:microsoft.com/office/officeart/2011/layout/HexagonRadial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86497CD-D60A-40E2-AC3C-4ACFB11562F3}">
      <dgm:prSet phldrT="[Text]"/>
      <dgm:spPr/>
      <dgm:t>
        <a:bodyPr/>
        <a:lstStyle/>
        <a:p>
          <a:r>
            <a:rPr lang="en-US" dirty="0"/>
            <a:t>Pandemic Containment</a:t>
          </a:r>
        </a:p>
      </dgm:t>
    </dgm:pt>
    <dgm:pt modelId="{EB97F317-AA74-4D8C-8653-BD05BA58E49E}" type="parTrans" cxnId="{F929A01B-0B74-4BA6-BCC4-8797ECAFB876}">
      <dgm:prSet/>
      <dgm:spPr/>
      <dgm:t>
        <a:bodyPr/>
        <a:lstStyle/>
        <a:p>
          <a:endParaRPr lang="en-US"/>
        </a:p>
      </dgm:t>
    </dgm:pt>
    <dgm:pt modelId="{D9A0669E-6295-448D-AB8F-110D2BBA432D}" type="sibTrans" cxnId="{F929A01B-0B74-4BA6-BCC4-8797ECAFB876}">
      <dgm:prSet/>
      <dgm:spPr/>
      <dgm:t>
        <a:bodyPr/>
        <a:lstStyle/>
        <a:p>
          <a:endParaRPr lang="en-US"/>
        </a:p>
      </dgm:t>
    </dgm:pt>
    <dgm:pt modelId="{67ED4BF6-A31D-48C0-8986-F6C5DD918EB3}">
      <dgm:prSet phldrT="[Text]" custT="1"/>
      <dgm:spPr/>
      <dgm:t>
        <a:bodyPr/>
        <a:lstStyle/>
        <a:p>
          <a:r>
            <a:rPr lang="en-US" sz="1100" kern="1200">
              <a:latin typeface="Gill Sans MT" panose="020B0502020104020203"/>
              <a:ea typeface="+mn-ea"/>
              <a:cs typeface="+mn-cs"/>
            </a:rPr>
            <a:t>Proportional</a:t>
          </a:r>
          <a:r>
            <a:rPr lang="en-US" sz="1100" kern="1200"/>
            <a:t> Food Supply</a:t>
          </a:r>
          <a:endParaRPr lang="en-US" sz="1100" kern="1200" dirty="0"/>
        </a:p>
      </dgm:t>
    </dgm:pt>
    <dgm:pt modelId="{46DD1F77-F24A-471B-AB4E-39C7A064DEEE}" type="parTrans" cxnId="{46EA10D5-1DD2-44DE-8EDC-E06EA7C8A0FF}">
      <dgm:prSet/>
      <dgm:spPr/>
      <dgm:t>
        <a:bodyPr/>
        <a:lstStyle/>
        <a:p>
          <a:endParaRPr lang="en-US"/>
        </a:p>
      </dgm:t>
    </dgm:pt>
    <dgm:pt modelId="{482A4C5F-FCBA-4A4A-B47B-40197F3C553D}" type="sibTrans" cxnId="{46EA10D5-1DD2-44DE-8EDC-E06EA7C8A0FF}">
      <dgm:prSet/>
      <dgm:spPr/>
      <dgm:t>
        <a:bodyPr/>
        <a:lstStyle/>
        <a:p>
          <a:endParaRPr lang="en-US"/>
        </a:p>
      </dgm:t>
    </dgm:pt>
    <dgm:pt modelId="{C7F33C61-EA78-42A1-9E5A-5EF98BAF4C1A}">
      <dgm:prSet phldrT="[Text]"/>
      <dgm:spPr/>
      <dgm:t>
        <a:bodyPr/>
        <a:lstStyle/>
        <a:p>
          <a:r>
            <a:rPr lang="en-US" dirty="0"/>
            <a:t>Isolating the sick</a:t>
          </a:r>
        </a:p>
      </dgm:t>
    </dgm:pt>
    <dgm:pt modelId="{C00AD63B-3F87-4BF3-B294-4EC1113E7271}" type="parTrans" cxnId="{16B84D01-7F1D-4453-978D-42CE815D89C9}">
      <dgm:prSet/>
      <dgm:spPr/>
      <dgm:t>
        <a:bodyPr/>
        <a:lstStyle/>
        <a:p>
          <a:endParaRPr lang="en-US"/>
        </a:p>
      </dgm:t>
    </dgm:pt>
    <dgm:pt modelId="{B47599C3-96B7-45DE-9FED-3E857BA6312C}" type="sibTrans" cxnId="{16B84D01-7F1D-4453-978D-42CE815D89C9}">
      <dgm:prSet/>
      <dgm:spPr/>
      <dgm:t>
        <a:bodyPr/>
        <a:lstStyle/>
        <a:p>
          <a:endParaRPr lang="en-US"/>
        </a:p>
      </dgm:t>
    </dgm:pt>
    <dgm:pt modelId="{5F09574E-F02D-4C10-A592-4C46C15CE37A}">
      <dgm:prSet phldrT="[Text]"/>
      <dgm:spPr/>
      <dgm:t>
        <a:bodyPr/>
        <a:lstStyle/>
        <a:p>
          <a:r>
            <a:rPr lang="en-US" dirty="0"/>
            <a:t>Contact Tracing</a:t>
          </a:r>
        </a:p>
      </dgm:t>
    </dgm:pt>
    <dgm:pt modelId="{CB233B23-61C1-4E60-8DC2-57CBE9CCE8EE}" type="parTrans" cxnId="{7D55DD58-9927-4B66-A859-6FAFF7A9AD0C}">
      <dgm:prSet/>
      <dgm:spPr/>
      <dgm:t>
        <a:bodyPr/>
        <a:lstStyle/>
        <a:p>
          <a:endParaRPr lang="en-US"/>
        </a:p>
      </dgm:t>
    </dgm:pt>
    <dgm:pt modelId="{36A74AEB-3DA3-4126-A56F-5DD443B53A5A}" type="sibTrans" cxnId="{7D55DD58-9927-4B66-A859-6FAFF7A9AD0C}">
      <dgm:prSet/>
      <dgm:spPr/>
      <dgm:t>
        <a:bodyPr/>
        <a:lstStyle/>
        <a:p>
          <a:endParaRPr lang="en-US"/>
        </a:p>
      </dgm:t>
    </dgm:pt>
    <dgm:pt modelId="{F94838DB-7318-40F2-83B6-2F8933B2D85A}">
      <dgm:prSet phldrT="[Text]"/>
      <dgm:spPr/>
      <dgm:t>
        <a:bodyPr/>
        <a:lstStyle/>
        <a:p>
          <a:r>
            <a:rPr lang="en-US" dirty="0"/>
            <a:t>Providing basic medical help</a:t>
          </a:r>
        </a:p>
      </dgm:t>
    </dgm:pt>
    <dgm:pt modelId="{984C615D-1452-437B-9C06-13657EDF7B15}" type="parTrans" cxnId="{89C069DE-C9D4-4EAA-B1CC-8BADECA31B67}">
      <dgm:prSet/>
      <dgm:spPr/>
      <dgm:t>
        <a:bodyPr/>
        <a:lstStyle/>
        <a:p>
          <a:endParaRPr lang="en-US"/>
        </a:p>
      </dgm:t>
    </dgm:pt>
    <dgm:pt modelId="{94713614-7CED-404F-8794-39314D5960D1}" type="sibTrans" cxnId="{89C069DE-C9D4-4EAA-B1CC-8BADECA31B67}">
      <dgm:prSet/>
      <dgm:spPr/>
      <dgm:t>
        <a:bodyPr/>
        <a:lstStyle/>
        <a:p>
          <a:endParaRPr lang="en-US"/>
        </a:p>
      </dgm:t>
    </dgm:pt>
    <dgm:pt modelId="{EE833386-EF20-4405-A97F-4A5C57001DD3}">
      <dgm:prSet phldrT="[Text]"/>
      <dgm:spPr/>
      <dgm:t>
        <a:bodyPr/>
        <a:lstStyle/>
        <a:p>
          <a:r>
            <a:rPr lang="en-US" dirty="0"/>
            <a:t>Social Distancing</a:t>
          </a:r>
        </a:p>
      </dgm:t>
    </dgm:pt>
    <dgm:pt modelId="{1B0890C6-49B7-4384-B383-75288D6C92D7}" type="parTrans" cxnId="{CF1CFEEA-3663-44B7-B7D6-6FB6923139D2}">
      <dgm:prSet/>
      <dgm:spPr/>
      <dgm:t>
        <a:bodyPr/>
        <a:lstStyle/>
        <a:p>
          <a:endParaRPr lang="en-US"/>
        </a:p>
      </dgm:t>
    </dgm:pt>
    <dgm:pt modelId="{063EE46F-D551-4DBB-B3DB-A91C319FCC67}" type="sibTrans" cxnId="{CF1CFEEA-3663-44B7-B7D6-6FB6923139D2}">
      <dgm:prSet/>
      <dgm:spPr/>
      <dgm:t>
        <a:bodyPr/>
        <a:lstStyle/>
        <a:p>
          <a:endParaRPr lang="en-US"/>
        </a:p>
      </dgm:t>
    </dgm:pt>
    <dgm:pt modelId="{A450D8D3-40F7-4B77-93FA-DBECEF7378CA}">
      <dgm:prSet phldrT="[Text]"/>
      <dgm:spPr/>
      <dgm:t>
        <a:bodyPr/>
        <a:lstStyle/>
        <a:p>
          <a:r>
            <a:rPr lang="en-US" dirty="0"/>
            <a:t>Access to Medicine</a:t>
          </a:r>
        </a:p>
      </dgm:t>
    </dgm:pt>
    <dgm:pt modelId="{C77D2B2C-767C-453F-AB5E-665AFBB363CE}" type="parTrans" cxnId="{E01AAFCA-4A08-4397-AFC0-71534C469ADA}">
      <dgm:prSet/>
      <dgm:spPr/>
      <dgm:t>
        <a:bodyPr/>
        <a:lstStyle/>
        <a:p>
          <a:endParaRPr lang="en-US"/>
        </a:p>
      </dgm:t>
    </dgm:pt>
    <dgm:pt modelId="{47E77955-C771-43DC-8003-6594434894B5}" type="sibTrans" cxnId="{E01AAFCA-4A08-4397-AFC0-71534C469ADA}">
      <dgm:prSet/>
      <dgm:spPr/>
      <dgm:t>
        <a:bodyPr/>
        <a:lstStyle/>
        <a:p>
          <a:endParaRPr lang="en-US"/>
        </a:p>
      </dgm:t>
    </dgm:pt>
    <dgm:pt modelId="{8E8A0A2F-C1A3-43CF-83B6-417DCB6D92A5}" type="pres">
      <dgm:prSet presAssocID="{4BB2D74F-91C3-45A7-84FA-982E145217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1065BB3-5568-4042-805D-B3C778D11E05}" type="pres">
      <dgm:prSet presAssocID="{786497CD-D60A-40E2-AC3C-4ACFB11562F3}" presName="Parent" presStyleLbl="node0" presStyleIdx="0" presStyleCnt="1">
        <dgm:presLayoutVars>
          <dgm:chMax val="6"/>
          <dgm:chPref val="6"/>
        </dgm:presLayoutVars>
      </dgm:prSet>
      <dgm:spPr/>
    </dgm:pt>
    <dgm:pt modelId="{DCB9F4AF-C627-4DD0-B3A7-043C25D86584}" type="pres">
      <dgm:prSet presAssocID="{67ED4BF6-A31D-48C0-8986-F6C5DD918EB3}" presName="Accent1" presStyleCnt="0"/>
      <dgm:spPr/>
    </dgm:pt>
    <dgm:pt modelId="{E8DA512D-E349-47E0-88D6-7000077B5420}" type="pres">
      <dgm:prSet presAssocID="{67ED4BF6-A31D-48C0-8986-F6C5DD918EB3}" presName="Accent" presStyleLbl="bgShp" presStyleIdx="0" presStyleCnt="6"/>
      <dgm:spPr/>
    </dgm:pt>
    <dgm:pt modelId="{D3EB4FF1-C335-4F0B-ACFC-8BF8F10264ED}" type="pres">
      <dgm:prSet presAssocID="{67ED4BF6-A31D-48C0-8986-F6C5DD918EB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03F44E6-95C4-40F2-A7DF-7F90E897659C}" type="pres">
      <dgm:prSet presAssocID="{C7F33C61-EA78-42A1-9E5A-5EF98BAF4C1A}" presName="Accent2" presStyleCnt="0"/>
      <dgm:spPr/>
    </dgm:pt>
    <dgm:pt modelId="{6E64C7DE-B71A-44C6-B01F-C883DB2A582A}" type="pres">
      <dgm:prSet presAssocID="{C7F33C61-EA78-42A1-9E5A-5EF98BAF4C1A}" presName="Accent" presStyleLbl="bgShp" presStyleIdx="1" presStyleCnt="6"/>
      <dgm:spPr/>
    </dgm:pt>
    <dgm:pt modelId="{C897A7D1-7BDF-45EF-88F3-971A5B10B691}" type="pres">
      <dgm:prSet presAssocID="{C7F33C61-EA78-42A1-9E5A-5EF98BAF4C1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87BBAF-0985-4792-B325-9AB138C825C8}" type="pres">
      <dgm:prSet presAssocID="{5F09574E-F02D-4C10-A592-4C46C15CE37A}" presName="Accent3" presStyleCnt="0"/>
      <dgm:spPr/>
    </dgm:pt>
    <dgm:pt modelId="{F79EEB10-6ABC-4994-85CA-B76EAA7DF718}" type="pres">
      <dgm:prSet presAssocID="{5F09574E-F02D-4C10-A592-4C46C15CE37A}" presName="Accent" presStyleLbl="bgShp" presStyleIdx="2" presStyleCnt="6"/>
      <dgm:spPr/>
    </dgm:pt>
    <dgm:pt modelId="{F9A13CE4-B23B-4A0E-8141-D15FF2C7F1BF}" type="pres">
      <dgm:prSet presAssocID="{5F09574E-F02D-4C10-A592-4C46C15CE37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AFF9695-4062-4667-9F6C-2FE443EE19D5}" type="pres">
      <dgm:prSet presAssocID="{F94838DB-7318-40F2-83B6-2F8933B2D85A}" presName="Accent4" presStyleCnt="0"/>
      <dgm:spPr/>
    </dgm:pt>
    <dgm:pt modelId="{B6C86479-0DEC-4DC5-8100-F18778A91FA2}" type="pres">
      <dgm:prSet presAssocID="{F94838DB-7318-40F2-83B6-2F8933B2D85A}" presName="Accent" presStyleLbl="bgShp" presStyleIdx="3" presStyleCnt="6"/>
      <dgm:spPr/>
    </dgm:pt>
    <dgm:pt modelId="{90AABDE5-1F26-42ED-8806-3C52A5FF3532}" type="pres">
      <dgm:prSet presAssocID="{F94838DB-7318-40F2-83B6-2F8933B2D8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86E9404-449B-4A30-871E-ECE123B02BA5}" type="pres">
      <dgm:prSet presAssocID="{EE833386-EF20-4405-A97F-4A5C57001DD3}" presName="Accent5" presStyleCnt="0"/>
      <dgm:spPr/>
    </dgm:pt>
    <dgm:pt modelId="{F7D9A55F-DADD-4E51-B272-69541AD27ACA}" type="pres">
      <dgm:prSet presAssocID="{EE833386-EF20-4405-A97F-4A5C57001DD3}" presName="Accent" presStyleLbl="bgShp" presStyleIdx="4" presStyleCnt="6"/>
      <dgm:spPr/>
    </dgm:pt>
    <dgm:pt modelId="{B4C6A79B-D425-4505-8FE4-2C681AF98E32}" type="pres">
      <dgm:prSet presAssocID="{EE833386-EF20-4405-A97F-4A5C57001DD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B7A3398-5330-4B8F-ABE7-BC588258ABED}" type="pres">
      <dgm:prSet presAssocID="{A450D8D3-40F7-4B77-93FA-DBECEF7378CA}" presName="Accent6" presStyleCnt="0"/>
      <dgm:spPr/>
    </dgm:pt>
    <dgm:pt modelId="{038E017D-A69B-46BE-A017-133A7ECD2789}" type="pres">
      <dgm:prSet presAssocID="{A450D8D3-40F7-4B77-93FA-DBECEF7378CA}" presName="Accent" presStyleLbl="bgShp" presStyleIdx="5" presStyleCnt="6"/>
      <dgm:spPr/>
    </dgm:pt>
    <dgm:pt modelId="{974361CD-F6A6-48F5-8CB6-E174E1B44AB1}" type="pres">
      <dgm:prSet presAssocID="{A450D8D3-40F7-4B77-93FA-DBECEF7378C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6B84D01-7F1D-4453-978D-42CE815D89C9}" srcId="{786497CD-D60A-40E2-AC3C-4ACFB11562F3}" destId="{C7F33C61-EA78-42A1-9E5A-5EF98BAF4C1A}" srcOrd="1" destOrd="0" parTransId="{C00AD63B-3F87-4BF3-B294-4EC1113E7271}" sibTransId="{B47599C3-96B7-45DE-9FED-3E857BA6312C}"/>
    <dgm:cxn modelId="{A3AF240B-6ED2-4F84-8C36-02A749BFE727}" type="presOf" srcId="{4BB2D74F-91C3-45A7-84FA-982E14521757}" destId="{8E8A0A2F-C1A3-43CF-83B6-417DCB6D92A5}" srcOrd="0" destOrd="0" presId="urn:microsoft.com/office/officeart/2011/layout/HexagonRadial"/>
    <dgm:cxn modelId="{F929A01B-0B74-4BA6-BCC4-8797ECAFB876}" srcId="{4BB2D74F-91C3-45A7-84FA-982E14521757}" destId="{786497CD-D60A-40E2-AC3C-4ACFB11562F3}" srcOrd="0" destOrd="0" parTransId="{EB97F317-AA74-4D8C-8653-BD05BA58E49E}" sibTransId="{D9A0669E-6295-448D-AB8F-110D2BBA432D}"/>
    <dgm:cxn modelId="{814A632E-1CE6-4F22-B225-9BF074E23483}" type="presOf" srcId="{C7F33C61-EA78-42A1-9E5A-5EF98BAF4C1A}" destId="{C897A7D1-7BDF-45EF-88F3-971A5B10B691}" srcOrd="0" destOrd="0" presId="urn:microsoft.com/office/officeart/2011/layout/HexagonRadial"/>
    <dgm:cxn modelId="{A1872F37-270C-4711-BB33-691B988EC2D1}" type="presOf" srcId="{F94838DB-7318-40F2-83B6-2F8933B2D85A}" destId="{90AABDE5-1F26-42ED-8806-3C52A5FF3532}" srcOrd="0" destOrd="0" presId="urn:microsoft.com/office/officeart/2011/layout/HexagonRadial"/>
    <dgm:cxn modelId="{D620D63C-8C5C-4E33-8565-C2693C3BEFE5}" type="presOf" srcId="{786497CD-D60A-40E2-AC3C-4ACFB11562F3}" destId="{61065BB3-5568-4042-805D-B3C778D11E05}" srcOrd="0" destOrd="0" presId="urn:microsoft.com/office/officeart/2011/layout/HexagonRadial"/>
    <dgm:cxn modelId="{CA21664C-20D4-4865-9B78-D14A9F0505AE}" type="presOf" srcId="{A450D8D3-40F7-4B77-93FA-DBECEF7378CA}" destId="{974361CD-F6A6-48F5-8CB6-E174E1B44AB1}" srcOrd="0" destOrd="0" presId="urn:microsoft.com/office/officeart/2011/layout/HexagonRadial"/>
    <dgm:cxn modelId="{F9194253-B5A4-4CBE-92CB-5A52472FA18C}" type="presOf" srcId="{EE833386-EF20-4405-A97F-4A5C57001DD3}" destId="{B4C6A79B-D425-4505-8FE4-2C681AF98E32}" srcOrd="0" destOrd="0" presId="urn:microsoft.com/office/officeart/2011/layout/HexagonRadial"/>
    <dgm:cxn modelId="{7D55DD58-9927-4B66-A859-6FAFF7A9AD0C}" srcId="{786497CD-D60A-40E2-AC3C-4ACFB11562F3}" destId="{5F09574E-F02D-4C10-A592-4C46C15CE37A}" srcOrd="2" destOrd="0" parTransId="{CB233B23-61C1-4E60-8DC2-57CBE9CCE8EE}" sibTransId="{36A74AEB-3DA3-4126-A56F-5DD443B53A5A}"/>
    <dgm:cxn modelId="{555BA3AE-06D9-4C07-980A-13E4A1FA159B}" type="presOf" srcId="{67ED4BF6-A31D-48C0-8986-F6C5DD918EB3}" destId="{D3EB4FF1-C335-4F0B-ACFC-8BF8F10264ED}" srcOrd="0" destOrd="0" presId="urn:microsoft.com/office/officeart/2011/layout/HexagonRadial"/>
    <dgm:cxn modelId="{E01AAFCA-4A08-4397-AFC0-71534C469ADA}" srcId="{786497CD-D60A-40E2-AC3C-4ACFB11562F3}" destId="{A450D8D3-40F7-4B77-93FA-DBECEF7378CA}" srcOrd="5" destOrd="0" parTransId="{C77D2B2C-767C-453F-AB5E-665AFBB363CE}" sibTransId="{47E77955-C771-43DC-8003-6594434894B5}"/>
    <dgm:cxn modelId="{46EA10D5-1DD2-44DE-8EDC-E06EA7C8A0FF}" srcId="{786497CD-D60A-40E2-AC3C-4ACFB11562F3}" destId="{67ED4BF6-A31D-48C0-8986-F6C5DD918EB3}" srcOrd="0" destOrd="0" parTransId="{46DD1F77-F24A-471B-AB4E-39C7A064DEEE}" sibTransId="{482A4C5F-FCBA-4A4A-B47B-40197F3C553D}"/>
    <dgm:cxn modelId="{89C069DE-C9D4-4EAA-B1CC-8BADECA31B67}" srcId="{786497CD-D60A-40E2-AC3C-4ACFB11562F3}" destId="{F94838DB-7318-40F2-83B6-2F8933B2D85A}" srcOrd="3" destOrd="0" parTransId="{984C615D-1452-437B-9C06-13657EDF7B15}" sibTransId="{94713614-7CED-404F-8794-39314D5960D1}"/>
    <dgm:cxn modelId="{CF1CFEEA-3663-44B7-B7D6-6FB6923139D2}" srcId="{786497CD-D60A-40E2-AC3C-4ACFB11562F3}" destId="{EE833386-EF20-4405-A97F-4A5C57001DD3}" srcOrd="4" destOrd="0" parTransId="{1B0890C6-49B7-4384-B383-75288D6C92D7}" sibTransId="{063EE46F-D551-4DBB-B3DB-A91C319FCC67}"/>
    <dgm:cxn modelId="{FE738EF9-4D81-4D33-94F7-68F22C6E879D}" type="presOf" srcId="{5F09574E-F02D-4C10-A592-4C46C15CE37A}" destId="{F9A13CE4-B23B-4A0E-8141-D15FF2C7F1BF}" srcOrd="0" destOrd="0" presId="urn:microsoft.com/office/officeart/2011/layout/HexagonRadial"/>
    <dgm:cxn modelId="{9FA8EC05-94F8-4545-838B-B44DBE378569}" type="presParOf" srcId="{8E8A0A2F-C1A3-43CF-83B6-417DCB6D92A5}" destId="{61065BB3-5568-4042-805D-B3C778D11E05}" srcOrd="0" destOrd="0" presId="urn:microsoft.com/office/officeart/2011/layout/HexagonRadial"/>
    <dgm:cxn modelId="{D82C255E-7BB2-4127-93A2-93B525ACD27E}" type="presParOf" srcId="{8E8A0A2F-C1A3-43CF-83B6-417DCB6D92A5}" destId="{DCB9F4AF-C627-4DD0-B3A7-043C25D86584}" srcOrd="1" destOrd="0" presId="urn:microsoft.com/office/officeart/2011/layout/HexagonRadial"/>
    <dgm:cxn modelId="{09255481-BB8D-43ED-988F-089F15A1844D}" type="presParOf" srcId="{DCB9F4AF-C627-4DD0-B3A7-043C25D86584}" destId="{E8DA512D-E349-47E0-88D6-7000077B5420}" srcOrd="0" destOrd="0" presId="urn:microsoft.com/office/officeart/2011/layout/HexagonRadial"/>
    <dgm:cxn modelId="{7AE867A9-A274-480D-9468-F09E35C0BFA1}" type="presParOf" srcId="{8E8A0A2F-C1A3-43CF-83B6-417DCB6D92A5}" destId="{D3EB4FF1-C335-4F0B-ACFC-8BF8F10264ED}" srcOrd="2" destOrd="0" presId="urn:microsoft.com/office/officeart/2011/layout/HexagonRadial"/>
    <dgm:cxn modelId="{AF107669-F95F-4180-B0AE-8F42C0CE4C94}" type="presParOf" srcId="{8E8A0A2F-C1A3-43CF-83B6-417DCB6D92A5}" destId="{003F44E6-95C4-40F2-A7DF-7F90E897659C}" srcOrd="3" destOrd="0" presId="urn:microsoft.com/office/officeart/2011/layout/HexagonRadial"/>
    <dgm:cxn modelId="{405A8EE9-4E3A-4313-8675-394C41B71189}" type="presParOf" srcId="{003F44E6-95C4-40F2-A7DF-7F90E897659C}" destId="{6E64C7DE-B71A-44C6-B01F-C883DB2A582A}" srcOrd="0" destOrd="0" presId="urn:microsoft.com/office/officeart/2011/layout/HexagonRadial"/>
    <dgm:cxn modelId="{AD442DE6-4B49-480F-84CB-C36486D35858}" type="presParOf" srcId="{8E8A0A2F-C1A3-43CF-83B6-417DCB6D92A5}" destId="{C897A7D1-7BDF-45EF-88F3-971A5B10B691}" srcOrd="4" destOrd="0" presId="urn:microsoft.com/office/officeart/2011/layout/HexagonRadial"/>
    <dgm:cxn modelId="{C0E1CF0E-B6C4-486D-B4FF-C726762C5B0F}" type="presParOf" srcId="{8E8A0A2F-C1A3-43CF-83B6-417DCB6D92A5}" destId="{8A87BBAF-0985-4792-B325-9AB138C825C8}" srcOrd="5" destOrd="0" presId="urn:microsoft.com/office/officeart/2011/layout/HexagonRadial"/>
    <dgm:cxn modelId="{A8EDF97D-5016-41F4-9DA8-ED04DF7F2AD8}" type="presParOf" srcId="{8A87BBAF-0985-4792-B325-9AB138C825C8}" destId="{F79EEB10-6ABC-4994-85CA-B76EAA7DF718}" srcOrd="0" destOrd="0" presId="urn:microsoft.com/office/officeart/2011/layout/HexagonRadial"/>
    <dgm:cxn modelId="{31EF62F2-D767-4FA5-B53A-7E9510F717EA}" type="presParOf" srcId="{8E8A0A2F-C1A3-43CF-83B6-417DCB6D92A5}" destId="{F9A13CE4-B23B-4A0E-8141-D15FF2C7F1BF}" srcOrd="6" destOrd="0" presId="urn:microsoft.com/office/officeart/2011/layout/HexagonRadial"/>
    <dgm:cxn modelId="{CA06AFAC-7E4A-4CE2-A7EE-2073DCDFC39D}" type="presParOf" srcId="{8E8A0A2F-C1A3-43CF-83B6-417DCB6D92A5}" destId="{1AFF9695-4062-4667-9F6C-2FE443EE19D5}" srcOrd="7" destOrd="0" presId="urn:microsoft.com/office/officeart/2011/layout/HexagonRadial"/>
    <dgm:cxn modelId="{AFAD2456-C99F-4717-AC88-788D196D2214}" type="presParOf" srcId="{1AFF9695-4062-4667-9F6C-2FE443EE19D5}" destId="{B6C86479-0DEC-4DC5-8100-F18778A91FA2}" srcOrd="0" destOrd="0" presId="urn:microsoft.com/office/officeart/2011/layout/HexagonRadial"/>
    <dgm:cxn modelId="{046AF70D-6C38-470D-9BD6-0D392B873778}" type="presParOf" srcId="{8E8A0A2F-C1A3-43CF-83B6-417DCB6D92A5}" destId="{90AABDE5-1F26-42ED-8806-3C52A5FF3532}" srcOrd="8" destOrd="0" presId="urn:microsoft.com/office/officeart/2011/layout/HexagonRadial"/>
    <dgm:cxn modelId="{E66E9E6F-0B6F-4B0B-A47F-AF2DC630CF09}" type="presParOf" srcId="{8E8A0A2F-C1A3-43CF-83B6-417DCB6D92A5}" destId="{E86E9404-449B-4A30-871E-ECE123B02BA5}" srcOrd="9" destOrd="0" presId="urn:microsoft.com/office/officeart/2011/layout/HexagonRadial"/>
    <dgm:cxn modelId="{446A90B6-CE0C-4C74-9FFC-53C843EF18BB}" type="presParOf" srcId="{E86E9404-449B-4A30-871E-ECE123B02BA5}" destId="{F7D9A55F-DADD-4E51-B272-69541AD27ACA}" srcOrd="0" destOrd="0" presId="urn:microsoft.com/office/officeart/2011/layout/HexagonRadial"/>
    <dgm:cxn modelId="{C17E24A4-5B18-49E9-8841-D50A23830B85}" type="presParOf" srcId="{8E8A0A2F-C1A3-43CF-83B6-417DCB6D92A5}" destId="{B4C6A79B-D425-4505-8FE4-2C681AF98E32}" srcOrd="10" destOrd="0" presId="urn:microsoft.com/office/officeart/2011/layout/HexagonRadial"/>
    <dgm:cxn modelId="{F3AC89DB-4123-4D22-A9DE-663F1D051955}" type="presParOf" srcId="{8E8A0A2F-C1A3-43CF-83B6-417DCB6D92A5}" destId="{6B7A3398-5330-4B8F-ABE7-BC588258ABED}" srcOrd="11" destOrd="0" presId="urn:microsoft.com/office/officeart/2011/layout/HexagonRadial"/>
    <dgm:cxn modelId="{B7B9100A-BBFF-4660-8C9D-A9CB382401EB}" type="presParOf" srcId="{6B7A3398-5330-4B8F-ABE7-BC588258ABED}" destId="{038E017D-A69B-46BE-A017-133A7ECD2789}" srcOrd="0" destOrd="0" presId="urn:microsoft.com/office/officeart/2011/layout/HexagonRadial"/>
    <dgm:cxn modelId="{15BD7C18-5382-42C3-AEC5-533121D78B00}" type="presParOf" srcId="{8E8A0A2F-C1A3-43CF-83B6-417DCB6D92A5}" destId="{974361CD-F6A6-48F5-8CB6-E174E1B44AB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190CF-95F9-4707-A0D3-13DE2B70F1CE}" type="doc">
      <dgm:prSet loTypeId="urn:microsoft.com/office/officeart/2008/layout/Picture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F8E57-ED8C-4F6F-BEA0-C2F1657AB5E1}">
      <dgm:prSet/>
      <dgm:spPr/>
      <dgm:t>
        <a:bodyPr/>
        <a:lstStyle/>
        <a:p>
          <a:r>
            <a:rPr lang="en-US" dirty="0"/>
            <a:t>Develop, design and deploy a multi-party organization that helps in achieving the below:</a:t>
          </a:r>
        </a:p>
      </dgm:t>
    </dgm:pt>
    <dgm:pt modelId="{04F4472B-F417-463B-9DD7-46EA19C79F18}" type="parTrans" cxnId="{C772AE7B-CB79-48B7-A4CC-247BBF82CF53}">
      <dgm:prSet/>
      <dgm:spPr/>
      <dgm:t>
        <a:bodyPr/>
        <a:lstStyle/>
        <a:p>
          <a:endParaRPr lang="en-US"/>
        </a:p>
      </dgm:t>
    </dgm:pt>
    <dgm:pt modelId="{12B27488-BB7A-47A8-8257-CC14CAFFE3E4}" type="sibTrans" cxnId="{C772AE7B-CB79-48B7-A4CC-247BBF82CF53}">
      <dgm:prSet/>
      <dgm:spPr/>
      <dgm:t>
        <a:bodyPr/>
        <a:lstStyle/>
        <a:p>
          <a:endParaRPr lang="en-US"/>
        </a:p>
      </dgm:t>
    </dgm:pt>
    <dgm:pt modelId="{4DED535E-55A6-4121-B362-AB53BDE652FA}">
      <dgm:prSet/>
      <dgm:spPr/>
      <dgm:t>
        <a:bodyPr/>
        <a:lstStyle/>
        <a:p>
          <a:r>
            <a:rPr lang="en-US"/>
            <a:t>Provides isolation facility for the ones showing symptoms</a:t>
          </a:r>
        </a:p>
      </dgm:t>
    </dgm:pt>
    <dgm:pt modelId="{EEC805AD-2E40-47FA-A6D9-891343484BF3}" type="parTrans" cxnId="{411CA0BC-4261-4742-8E7D-24719E197948}">
      <dgm:prSet/>
      <dgm:spPr/>
      <dgm:t>
        <a:bodyPr/>
        <a:lstStyle/>
        <a:p>
          <a:endParaRPr lang="en-US"/>
        </a:p>
      </dgm:t>
    </dgm:pt>
    <dgm:pt modelId="{5C1AACEB-14E9-4621-875B-21BD1F94A7DD}" type="sibTrans" cxnId="{411CA0BC-4261-4742-8E7D-24719E197948}">
      <dgm:prSet/>
      <dgm:spPr/>
      <dgm:t>
        <a:bodyPr/>
        <a:lstStyle/>
        <a:p>
          <a:endParaRPr lang="en-US"/>
        </a:p>
      </dgm:t>
    </dgm:pt>
    <dgm:pt modelId="{FA8688AE-0B18-4992-AE5D-7D72F7795D45}">
      <dgm:prSet/>
      <dgm:spPr/>
      <dgm:t>
        <a:bodyPr/>
        <a:lstStyle/>
        <a:p>
          <a:r>
            <a:rPr lang="en-US" dirty="0"/>
            <a:t>Helps civilian access to other medical needs without getting in contact with the sick</a:t>
          </a:r>
        </a:p>
      </dgm:t>
    </dgm:pt>
    <dgm:pt modelId="{98B1FF33-F9D9-4C66-9B18-764B8096A826}" type="parTrans" cxnId="{4FA5B86A-FF60-4C07-A627-EC70A3450B3C}">
      <dgm:prSet/>
      <dgm:spPr/>
      <dgm:t>
        <a:bodyPr/>
        <a:lstStyle/>
        <a:p>
          <a:endParaRPr lang="en-US"/>
        </a:p>
      </dgm:t>
    </dgm:pt>
    <dgm:pt modelId="{25A5982C-99D2-4D1C-B85A-B061F14F977C}" type="sibTrans" cxnId="{4FA5B86A-FF60-4C07-A627-EC70A3450B3C}">
      <dgm:prSet/>
      <dgm:spPr/>
      <dgm:t>
        <a:bodyPr/>
        <a:lstStyle/>
        <a:p>
          <a:endParaRPr lang="en-US"/>
        </a:p>
      </dgm:t>
    </dgm:pt>
    <dgm:pt modelId="{7FC9A791-76BB-43A1-A7A3-A75C36525059}">
      <dgm:prSet/>
      <dgm:spPr/>
      <dgm:t>
        <a:bodyPr/>
        <a:lstStyle/>
        <a:p>
          <a:r>
            <a:rPr lang="en-US"/>
            <a:t>Helps healthcare system to stock up the requirements</a:t>
          </a:r>
        </a:p>
      </dgm:t>
    </dgm:pt>
    <dgm:pt modelId="{805FAC51-CCE7-475D-A577-7040A43A31BE}" type="parTrans" cxnId="{6090F0A1-4089-4FF6-AA5D-797E8C6CEEE0}">
      <dgm:prSet/>
      <dgm:spPr/>
      <dgm:t>
        <a:bodyPr/>
        <a:lstStyle/>
        <a:p>
          <a:endParaRPr lang="en-US"/>
        </a:p>
      </dgm:t>
    </dgm:pt>
    <dgm:pt modelId="{4397750B-F431-489B-8A1B-D21B847747C6}" type="sibTrans" cxnId="{6090F0A1-4089-4FF6-AA5D-797E8C6CEEE0}">
      <dgm:prSet/>
      <dgm:spPr/>
      <dgm:t>
        <a:bodyPr/>
        <a:lstStyle/>
        <a:p>
          <a:endParaRPr lang="en-US"/>
        </a:p>
      </dgm:t>
    </dgm:pt>
    <dgm:pt modelId="{E755D369-4607-4BB9-8B42-7DF7F008D668}">
      <dgm:prSet/>
      <dgm:spPr/>
      <dgm:t>
        <a:bodyPr/>
        <a:lstStyle/>
        <a:p>
          <a:r>
            <a:rPr lang="en-US"/>
            <a:t>Makes sure the food supply is proportionally rationed and delivered to each family</a:t>
          </a:r>
        </a:p>
      </dgm:t>
    </dgm:pt>
    <dgm:pt modelId="{9A3EC645-D2D7-4522-B67F-0C2E4343E24A}" type="parTrans" cxnId="{D5D69C44-B99E-4AB8-8B74-38880E4AA18B}">
      <dgm:prSet/>
      <dgm:spPr/>
      <dgm:t>
        <a:bodyPr/>
        <a:lstStyle/>
        <a:p>
          <a:endParaRPr lang="en-US"/>
        </a:p>
      </dgm:t>
    </dgm:pt>
    <dgm:pt modelId="{9F431980-5783-40BB-9C85-1BFEB168C5F9}" type="sibTrans" cxnId="{D5D69C44-B99E-4AB8-8B74-38880E4AA18B}">
      <dgm:prSet/>
      <dgm:spPr/>
      <dgm:t>
        <a:bodyPr/>
        <a:lstStyle/>
        <a:p>
          <a:endParaRPr lang="en-US"/>
        </a:p>
      </dgm:t>
    </dgm:pt>
    <dgm:pt modelId="{2F1F5D98-952A-44E9-BF76-309D2CC7A1EC}">
      <dgm:prSet/>
      <dgm:spPr/>
      <dgm:t>
        <a:bodyPr/>
        <a:lstStyle/>
        <a:p>
          <a:r>
            <a:rPr lang="en-US" dirty="0"/>
            <a:t>Tracks down everyone who were in contact with the infected</a:t>
          </a:r>
        </a:p>
      </dgm:t>
    </dgm:pt>
    <dgm:pt modelId="{BBFAAE17-AE40-4B90-90CA-EBF6D5BD5B58}" type="parTrans" cxnId="{AD762051-9D25-4122-9D58-6BE08258B27E}">
      <dgm:prSet/>
      <dgm:spPr/>
      <dgm:t>
        <a:bodyPr/>
        <a:lstStyle/>
        <a:p>
          <a:endParaRPr lang="en-US"/>
        </a:p>
      </dgm:t>
    </dgm:pt>
    <dgm:pt modelId="{5336CEFF-A893-4640-876B-46F478B42A29}" type="sibTrans" cxnId="{AD762051-9D25-4122-9D58-6BE08258B27E}">
      <dgm:prSet/>
      <dgm:spPr/>
      <dgm:t>
        <a:bodyPr/>
        <a:lstStyle/>
        <a:p>
          <a:endParaRPr lang="en-US"/>
        </a:p>
      </dgm:t>
    </dgm:pt>
    <dgm:pt modelId="{381EC578-2FB9-4F56-8075-C8C4F3D6AA5B}" type="pres">
      <dgm:prSet presAssocID="{643190CF-95F9-4707-A0D3-13DE2B70F1C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F486AA0-105D-4382-B8C5-ECBCD70C7122}" type="pres">
      <dgm:prSet presAssocID="{7CFF8E57-ED8C-4F6F-BEA0-C2F1657AB5E1}" presName="root" presStyleCnt="0">
        <dgm:presLayoutVars>
          <dgm:chMax/>
          <dgm:chPref val="4"/>
        </dgm:presLayoutVars>
      </dgm:prSet>
      <dgm:spPr/>
    </dgm:pt>
    <dgm:pt modelId="{BDBBB457-C1D8-46D4-AB81-A0CD007EE313}" type="pres">
      <dgm:prSet presAssocID="{7CFF8E57-ED8C-4F6F-BEA0-C2F1657AB5E1}" presName="rootComposite" presStyleCnt="0">
        <dgm:presLayoutVars/>
      </dgm:prSet>
      <dgm:spPr/>
    </dgm:pt>
    <dgm:pt modelId="{B06E6199-B274-4CE8-AF74-C496BA2B2C33}" type="pres">
      <dgm:prSet presAssocID="{7CFF8E57-ED8C-4F6F-BEA0-C2F1657AB5E1}" presName="rootText" presStyleLbl="node0" presStyleIdx="0" presStyleCnt="1">
        <dgm:presLayoutVars>
          <dgm:chMax/>
          <dgm:chPref val="4"/>
        </dgm:presLayoutVars>
      </dgm:prSet>
      <dgm:spPr/>
    </dgm:pt>
    <dgm:pt modelId="{F15BDB01-3AA0-4EAA-8E0F-CF615F81C18F}" type="pres">
      <dgm:prSet presAssocID="{7CFF8E57-ED8C-4F6F-BEA0-C2F1657AB5E1}" presName="childShape" presStyleCnt="0">
        <dgm:presLayoutVars>
          <dgm:chMax val="0"/>
          <dgm:chPref val="0"/>
        </dgm:presLayoutVars>
      </dgm:prSet>
      <dgm:spPr/>
    </dgm:pt>
    <dgm:pt modelId="{C7EFA26D-0068-4EC8-A3F9-BA6AFEF25B54}" type="pres">
      <dgm:prSet presAssocID="{4DED535E-55A6-4121-B362-AB53BDE652FA}" presName="childComposite" presStyleCnt="0">
        <dgm:presLayoutVars>
          <dgm:chMax val="0"/>
          <dgm:chPref val="0"/>
        </dgm:presLayoutVars>
      </dgm:prSet>
      <dgm:spPr/>
    </dgm:pt>
    <dgm:pt modelId="{7AFC4142-D3E2-4365-ABE1-1EE3B3E16DF0}" type="pres">
      <dgm:prSet presAssocID="{4DED535E-55A6-4121-B362-AB53BDE652FA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48073E81-9D90-4D0D-849D-FBDE118ED7CD}" type="pres">
      <dgm:prSet presAssocID="{4DED535E-55A6-4121-B362-AB53BDE652FA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6C913334-7A1D-44A3-9910-566730CA7DB5}" type="pres">
      <dgm:prSet presAssocID="{FA8688AE-0B18-4992-AE5D-7D72F7795D45}" presName="childComposite" presStyleCnt="0">
        <dgm:presLayoutVars>
          <dgm:chMax val="0"/>
          <dgm:chPref val="0"/>
        </dgm:presLayoutVars>
      </dgm:prSet>
      <dgm:spPr/>
    </dgm:pt>
    <dgm:pt modelId="{0FD0B456-BEC3-49DB-B29B-A982A9210860}" type="pres">
      <dgm:prSet presAssocID="{FA8688AE-0B18-4992-AE5D-7D72F7795D45}" presName="Image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6B6EB19-DB1E-4307-B538-F0D514CA4CA0}" type="pres">
      <dgm:prSet presAssocID="{FA8688AE-0B18-4992-AE5D-7D72F7795D45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DCB8E2BA-2F29-42A5-9CE6-A2BB83D4BF06}" type="pres">
      <dgm:prSet presAssocID="{7FC9A791-76BB-43A1-A7A3-A75C36525059}" presName="childComposite" presStyleCnt="0">
        <dgm:presLayoutVars>
          <dgm:chMax val="0"/>
          <dgm:chPref val="0"/>
        </dgm:presLayoutVars>
      </dgm:prSet>
      <dgm:spPr/>
    </dgm:pt>
    <dgm:pt modelId="{710A7DF7-925C-4ED3-96D7-AF67FF3C160B}" type="pres">
      <dgm:prSet presAssocID="{7FC9A791-76BB-43A1-A7A3-A75C36525059}" presName="Image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9877AF0-64B3-45F8-9FF4-F8BEE5FDA779}" type="pres">
      <dgm:prSet presAssocID="{7FC9A791-76BB-43A1-A7A3-A75C36525059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5972B802-1B98-43B7-9E9D-5F1AC7ADE93D}" type="pres">
      <dgm:prSet presAssocID="{E755D369-4607-4BB9-8B42-7DF7F008D668}" presName="childComposite" presStyleCnt="0">
        <dgm:presLayoutVars>
          <dgm:chMax val="0"/>
          <dgm:chPref val="0"/>
        </dgm:presLayoutVars>
      </dgm:prSet>
      <dgm:spPr/>
    </dgm:pt>
    <dgm:pt modelId="{A88F48C4-D818-4BE9-99B6-EF55FE73A408}" type="pres">
      <dgm:prSet presAssocID="{E755D369-4607-4BB9-8B42-7DF7F008D668}" presName="Image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622B5E6-031F-4B98-98FC-2C181F6DED9A}" type="pres">
      <dgm:prSet presAssocID="{E755D369-4607-4BB9-8B42-7DF7F008D668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0C095B8A-8052-44C0-A7C2-20029CE6B368}" type="pres">
      <dgm:prSet presAssocID="{2F1F5D98-952A-44E9-BF76-309D2CC7A1EC}" presName="childComposite" presStyleCnt="0">
        <dgm:presLayoutVars>
          <dgm:chMax val="0"/>
          <dgm:chPref val="0"/>
        </dgm:presLayoutVars>
      </dgm:prSet>
      <dgm:spPr/>
    </dgm:pt>
    <dgm:pt modelId="{0C5DE2A3-AF04-4757-8DF2-162C4AC024DC}" type="pres">
      <dgm:prSet presAssocID="{2F1F5D98-952A-44E9-BF76-309D2CC7A1EC}" presName="Image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64B23504-43D7-4000-82AC-CFFAC55FD68B}" type="pres">
      <dgm:prSet presAssocID="{2F1F5D98-952A-44E9-BF76-309D2CC7A1EC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CC53729-82B7-4AD5-9C44-2AEC3DB10444}" type="presOf" srcId="{2F1F5D98-952A-44E9-BF76-309D2CC7A1EC}" destId="{64B23504-43D7-4000-82AC-CFFAC55FD68B}" srcOrd="0" destOrd="0" presId="urn:microsoft.com/office/officeart/2008/layout/PictureAccentList"/>
    <dgm:cxn modelId="{D5D69C44-B99E-4AB8-8B74-38880E4AA18B}" srcId="{7CFF8E57-ED8C-4F6F-BEA0-C2F1657AB5E1}" destId="{E755D369-4607-4BB9-8B42-7DF7F008D668}" srcOrd="3" destOrd="0" parTransId="{9A3EC645-D2D7-4522-B67F-0C2E4343E24A}" sibTransId="{9F431980-5783-40BB-9C85-1BFEB168C5F9}"/>
    <dgm:cxn modelId="{4FA5B86A-FF60-4C07-A627-EC70A3450B3C}" srcId="{7CFF8E57-ED8C-4F6F-BEA0-C2F1657AB5E1}" destId="{FA8688AE-0B18-4992-AE5D-7D72F7795D45}" srcOrd="1" destOrd="0" parTransId="{98B1FF33-F9D9-4C66-9B18-764B8096A826}" sibTransId="{25A5982C-99D2-4D1C-B85A-B061F14F977C}"/>
    <dgm:cxn modelId="{0B6DE86C-CD63-40C9-862A-84F7FC793CA6}" type="presOf" srcId="{FA8688AE-0B18-4992-AE5D-7D72F7795D45}" destId="{E6B6EB19-DB1E-4307-B538-F0D514CA4CA0}" srcOrd="0" destOrd="0" presId="urn:microsoft.com/office/officeart/2008/layout/PictureAccentList"/>
    <dgm:cxn modelId="{481BB26E-7D42-47A3-850A-F899A26C38A0}" type="presOf" srcId="{E755D369-4607-4BB9-8B42-7DF7F008D668}" destId="{F622B5E6-031F-4B98-98FC-2C181F6DED9A}" srcOrd="0" destOrd="0" presId="urn:microsoft.com/office/officeart/2008/layout/PictureAccentList"/>
    <dgm:cxn modelId="{AD762051-9D25-4122-9D58-6BE08258B27E}" srcId="{7CFF8E57-ED8C-4F6F-BEA0-C2F1657AB5E1}" destId="{2F1F5D98-952A-44E9-BF76-309D2CC7A1EC}" srcOrd="4" destOrd="0" parTransId="{BBFAAE17-AE40-4B90-90CA-EBF6D5BD5B58}" sibTransId="{5336CEFF-A893-4640-876B-46F478B42A29}"/>
    <dgm:cxn modelId="{C772AE7B-CB79-48B7-A4CC-247BBF82CF53}" srcId="{643190CF-95F9-4707-A0D3-13DE2B70F1CE}" destId="{7CFF8E57-ED8C-4F6F-BEA0-C2F1657AB5E1}" srcOrd="0" destOrd="0" parTransId="{04F4472B-F417-463B-9DD7-46EA19C79F18}" sibTransId="{12B27488-BB7A-47A8-8257-CC14CAFFE3E4}"/>
    <dgm:cxn modelId="{6090F0A1-4089-4FF6-AA5D-797E8C6CEEE0}" srcId="{7CFF8E57-ED8C-4F6F-BEA0-C2F1657AB5E1}" destId="{7FC9A791-76BB-43A1-A7A3-A75C36525059}" srcOrd="2" destOrd="0" parTransId="{805FAC51-CCE7-475D-A577-7040A43A31BE}" sibTransId="{4397750B-F431-489B-8A1B-D21B847747C6}"/>
    <dgm:cxn modelId="{411CA0BC-4261-4742-8E7D-24719E197948}" srcId="{7CFF8E57-ED8C-4F6F-BEA0-C2F1657AB5E1}" destId="{4DED535E-55A6-4121-B362-AB53BDE652FA}" srcOrd="0" destOrd="0" parTransId="{EEC805AD-2E40-47FA-A6D9-891343484BF3}" sibTransId="{5C1AACEB-14E9-4621-875B-21BD1F94A7DD}"/>
    <dgm:cxn modelId="{A1DB0AD5-F823-49A4-89CD-CEDCEC7AF583}" type="presOf" srcId="{643190CF-95F9-4707-A0D3-13DE2B70F1CE}" destId="{381EC578-2FB9-4F56-8075-C8C4F3D6AA5B}" srcOrd="0" destOrd="0" presId="urn:microsoft.com/office/officeart/2008/layout/PictureAccentList"/>
    <dgm:cxn modelId="{740F3FE2-BDA5-4284-B4E1-C30226EDD5AA}" type="presOf" srcId="{7CFF8E57-ED8C-4F6F-BEA0-C2F1657AB5E1}" destId="{B06E6199-B274-4CE8-AF74-C496BA2B2C33}" srcOrd="0" destOrd="0" presId="urn:microsoft.com/office/officeart/2008/layout/PictureAccentList"/>
    <dgm:cxn modelId="{FA9663E8-275D-423B-86FC-4F8B9FE1AA3C}" type="presOf" srcId="{7FC9A791-76BB-43A1-A7A3-A75C36525059}" destId="{89877AF0-64B3-45F8-9FF4-F8BEE5FDA779}" srcOrd="0" destOrd="0" presId="urn:microsoft.com/office/officeart/2008/layout/PictureAccentList"/>
    <dgm:cxn modelId="{DB6315FD-CB26-4923-BCEB-4C76F8FA0EED}" type="presOf" srcId="{4DED535E-55A6-4121-B362-AB53BDE652FA}" destId="{48073E81-9D90-4D0D-849D-FBDE118ED7CD}" srcOrd="0" destOrd="0" presId="urn:microsoft.com/office/officeart/2008/layout/PictureAccentList"/>
    <dgm:cxn modelId="{C37FA297-9584-43B3-AE01-6D6EE66FB02F}" type="presParOf" srcId="{381EC578-2FB9-4F56-8075-C8C4F3D6AA5B}" destId="{FF486AA0-105D-4382-B8C5-ECBCD70C7122}" srcOrd="0" destOrd="0" presId="urn:microsoft.com/office/officeart/2008/layout/PictureAccentList"/>
    <dgm:cxn modelId="{AC38C4F5-89A0-4CF2-AC83-D7BE73234ABE}" type="presParOf" srcId="{FF486AA0-105D-4382-B8C5-ECBCD70C7122}" destId="{BDBBB457-C1D8-46D4-AB81-A0CD007EE313}" srcOrd="0" destOrd="0" presId="urn:microsoft.com/office/officeart/2008/layout/PictureAccentList"/>
    <dgm:cxn modelId="{4D966883-6E3C-46DA-AEF8-7B0404DBE3A3}" type="presParOf" srcId="{BDBBB457-C1D8-46D4-AB81-A0CD007EE313}" destId="{B06E6199-B274-4CE8-AF74-C496BA2B2C33}" srcOrd="0" destOrd="0" presId="urn:microsoft.com/office/officeart/2008/layout/PictureAccentList"/>
    <dgm:cxn modelId="{EF6EE76B-C08B-4826-AA06-0F6F8120BC41}" type="presParOf" srcId="{FF486AA0-105D-4382-B8C5-ECBCD70C7122}" destId="{F15BDB01-3AA0-4EAA-8E0F-CF615F81C18F}" srcOrd="1" destOrd="0" presId="urn:microsoft.com/office/officeart/2008/layout/PictureAccentList"/>
    <dgm:cxn modelId="{3FBF3111-30C3-496C-AEB4-3C3198A1416B}" type="presParOf" srcId="{F15BDB01-3AA0-4EAA-8E0F-CF615F81C18F}" destId="{C7EFA26D-0068-4EC8-A3F9-BA6AFEF25B54}" srcOrd="0" destOrd="0" presId="urn:microsoft.com/office/officeart/2008/layout/PictureAccentList"/>
    <dgm:cxn modelId="{F884C14D-0F01-4B99-9912-E68028E28DC2}" type="presParOf" srcId="{C7EFA26D-0068-4EC8-A3F9-BA6AFEF25B54}" destId="{7AFC4142-D3E2-4365-ABE1-1EE3B3E16DF0}" srcOrd="0" destOrd="0" presId="urn:microsoft.com/office/officeart/2008/layout/PictureAccentList"/>
    <dgm:cxn modelId="{CF1A3855-1A0A-442F-AAE5-311440DEEBEA}" type="presParOf" srcId="{C7EFA26D-0068-4EC8-A3F9-BA6AFEF25B54}" destId="{48073E81-9D90-4D0D-849D-FBDE118ED7CD}" srcOrd="1" destOrd="0" presId="urn:microsoft.com/office/officeart/2008/layout/PictureAccentList"/>
    <dgm:cxn modelId="{55121E7B-61C0-45E5-B99D-EB05578990D2}" type="presParOf" srcId="{F15BDB01-3AA0-4EAA-8E0F-CF615F81C18F}" destId="{6C913334-7A1D-44A3-9910-566730CA7DB5}" srcOrd="1" destOrd="0" presId="urn:microsoft.com/office/officeart/2008/layout/PictureAccentList"/>
    <dgm:cxn modelId="{97461CF6-D013-4D1E-8677-C56922EC3D08}" type="presParOf" srcId="{6C913334-7A1D-44A3-9910-566730CA7DB5}" destId="{0FD0B456-BEC3-49DB-B29B-A982A9210860}" srcOrd="0" destOrd="0" presId="urn:microsoft.com/office/officeart/2008/layout/PictureAccentList"/>
    <dgm:cxn modelId="{02735ED4-267B-4939-B433-B3F734A59382}" type="presParOf" srcId="{6C913334-7A1D-44A3-9910-566730CA7DB5}" destId="{E6B6EB19-DB1E-4307-B538-F0D514CA4CA0}" srcOrd="1" destOrd="0" presId="urn:microsoft.com/office/officeart/2008/layout/PictureAccentList"/>
    <dgm:cxn modelId="{0FBAA748-3F9E-484D-BF59-8CC8045D15F1}" type="presParOf" srcId="{F15BDB01-3AA0-4EAA-8E0F-CF615F81C18F}" destId="{DCB8E2BA-2F29-42A5-9CE6-A2BB83D4BF06}" srcOrd="2" destOrd="0" presId="urn:microsoft.com/office/officeart/2008/layout/PictureAccentList"/>
    <dgm:cxn modelId="{07622B36-FEC9-4870-BD3C-3D4A14F2AD19}" type="presParOf" srcId="{DCB8E2BA-2F29-42A5-9CE6-A2BB83D4BF06}" destId="{710A7DF7-925C-4ED3-96D7-AF67FF3C160B}" srcOrd="0" destOrd="0" presId="urn:microsoft.com/office/officeart/2008/layout/PictureAccentList"/>
    <dgm:cxn modelId="{5BC51762-B021-405A-85E4-9791FE13AE77}" type="presParOf" srcId="{DCB8E2BA-2F29-42A5-9CE6-A2BB83D4BF06}" destId="{89877AF0-64B3-45F8-9FF4-F8BEE5FDA779}" srcOrd="1" destOrd="0" presId="urn:microsoft.com/office/officeart/2008/layout/PictureAccentList"/>
    <dgm:cxn modelId="{8F000D84-FD9E-4AB4-AE6F-2A7BD188EB8B}" type="presParOf" srcId="{F15BDB01-3AA0-4EAA-8E0F-CF615F81C18F}" destId="{5972B802-1B98-43B7-9E9D-5F1AC7ADE93D}" srcOrd="3" destOrd="0" presId="urn:microsoft.com/office/officeart/2008/layout/PictureAccentList"/>
    <dgm:cxn modelId="{CFD6CF0C-1497-48B7-9FF0-F8BFF56FA7EC}" type="presParOf" srcId="{5972B802-1B98-43B7-9E9D-5F1AC7ADE93D}" destId="{A88F48C4-D818-4BE9-99B6-EF55FE73A408}" srcOrd="0" destOrd="0" presId="urn:microsoft.com/office/officeart/2008/layout/PictureAccentList"/>
    <dgm:cxn modelId="{707527B0-5BB8-4F5E-B765-1E1B93509F94}" type="presParOf" srcId="{5972B802-1B98-43B7-9E9D-5F1AC7ADE93D}" destId="{F622B5E6-031F-4B98-98FC-2C181F6DED9A}" srcOrd="1" destOrd="0" presId="urn:microsoft.com/office/officeart/2008/layout/PictureAccentList"/>
    <dgm:cxn modelId="{49127EB0-56C7-4E85-B484-099589E13C13}" type="presParOf" srcId="{F15BDB01-3AA0-4EAA-8E0F-CF615F81C18F}" destId="{0C095B8A-8052-44C0-A7C2-20029CE6B368}" srcOrd="4" destOrd="0" presId="urn:microsoft.com/office/officeart/2008/layout/PictureAccentList"/>
    <dgm:cxn modelId="{76DDE4D1-31B9-4F68-9DB4-692E9DE6FF83}" type="presParOf" srcId="{0C095B8A-8052-44C0-A7C2-20029CE6B368}" destId="{0C5DE2A3-AF04-4757-8DF2-162C4AC024DC}" srcOrd="0" destOrd="0" presId="urn:microsoft.com/office/officeart/2008/layout/PictureAccentList"/>
    <dgm:cxn modelId="{9E51701C-ED40-433B-B26E-7C0AA8013803}" type="presParOf" srcId="{0C095B8A-8052-44C0-A7C2-20029CE6B368}" destId="{64B23504-43D7-4000-82AC-CFFAC55FD68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B32C-F8FD-44E1-A2A4-BE96D3850E00}">
      <dsp:nvSpPr>
        <dsp:cNvPr id="0" name=""/>
        <dsp:cNvSpPr/>
      </dsp:nvSpPr>
      <dsp:spPr>
        <a:xfrm>
          <a:off x="456836" y="30740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0A84E-8EB0-45AB-8768-5876E20F7722}">
      <dsp:nvSpPr>
        <dsp:cNvPr id="0" name=""/>
        <dsp:cNvSpPr/>
      </dsp:nvSpPr>
      <dsp:spPr>
        <a:xfrm>
          <a:off x="629153" y="203058"/>
          <a:ext cx="475924" cy="475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FFDAF-2FFE-486A-B933-C4EF9A8C0C52}">
      <dsp:nvSpPr>
        <dsp:cNvPr id="0" name=""/>
        <dsp:cNvSpPr/>
      </dsp:nvSpPr>
      <dsp:spPr>
        <a:xfrm>
          <a:off x="1453229" y="30740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Without a natural immunity to fight off an illness, many people can become sick as it spreads</a:t>
          </a:r>
        </a:p>
      </dsp:txBody>
      <dsp:txXfrm>
        <a:off x="1453229" y="30740"/>
        <a:ext cx="1934176" cy="820559"/>
      </dsp:txXfrm>
    </dsp:sp>
    <dsp:sp modelId="{D594ADFF-A15F-41A0-AA28-1B7697FE8C1A}">
      <dsp:nvSpPr>
        <dsp:cNvPr id="0" name=""/>
        <dsp:cNvSpPr/>
      </dsp:nvSpPr>
      <dsp:spPr>
        <a:xfrm>
          <a:off x="3724421" y="30740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AD8C8-34A5-4668-8B20-413ABFBA1C7A}">
      <dsp:nvSpPr>
        <dsp:cNvPr id="0" name=""/>
        <dsp:cNvSpPr/>
      </dsp:nvSpPr>
      <dsp:spPr>
        <a:xfrm>
          <a:off x="3896739" y="203058"/>
          <a:ext cx="475924" cy="475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92A87-A4DF-4E83-80E1-B8F41F6C9F7C}">
      <dsp:nvSpPr>
        <dsp:cNvPr id="0" name=""/>
        <dsp:cNvSpPr/>
      </dsp:nvSpPr>
      <dsp:spPr>
        <a:xfrm>
          <a:off x="4720815" y="30740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Limited access to food and supply</a:t>
          </a:r>
        </a:p>
      </dsp:txBody>
      <dsp:txXfrm>
        <a:off x="4720815" y="30740"/>
        <a:ext cx="1934176" cy="820559"/>
      </dsp:txXfrm>
    </dsp:sp>
    <dsp:sp modelId="{5EFAE15F-58E8-408F-B2EA-3A792A9C365B}">
      <dsp:nvSpPr>
        <dsp:cNvPr id="0" name=""/>
        <dsp:cNvSpPr/>
      </dsp:nvSpPr>
      <dsp:spPr>
        <a:xfrm>
          <a:off x="6992007" y="30740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B84A-C809-49EA-A5D9-271490E7D1E2}">
      <dsp:nvSpPr>
        <dsp:cNvPr id="0" name=""/>
        <dsp:cNvSpPr/>
      </dsp:nvSpPr>
      <dsp:spPr>
        <a:xfrm>
          <a:off x="7164324" y="203058"/>
          <a:ext cx="475924" cy="475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2F41D-8B63-4166-BE59-BB38F71E5A82}">
      <dsp:nvSpPr>
        <dsp:cNvPr id="0" name=""/>
        <dsp:cNvSpPr/>
      </dsp:nvSpPr>
      <dsp:spPr>
        <a:xfrm>
          <a:off x="7988400" y="30740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Limited access to hospitals and other basic medical needs</a:t>
          </a:r>
        </a:p>
      </dsp:txBody>
      <dsp:txXfrm>
        <a:off x="7988400" y="30740"/>
        <a:ext cx="1934176" cy="820559"/>
      </dsp:txXfrm>
    </dsp:sp>
    <dsp:sp modelId="{CB249426-2E81-47B3-89A6-79453A7E51A6}">
      <dsp:nvSpPr>
        <dsp:cNvPr id="0" name=""/>
        <dsp:cNvSpPr/>
      </dsp:nvSpPr>
      <dsp:spPr>
        <a:xfrm>
          <a:off x="456836" y="1501205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E0201-B924-48CD-B0B1-EBA3B2EBDEED}">
      <dsp:nvSpPr>
        <dsp:cNvPr id="0" name=""/>
        <dsp:cNvSpPr/>
      </dsp:nvSpPr>
      <dsp:spPr>
        <a:xfrm>
          <a:off x="629153" y="1673522"/>
          <a:ext cx="475924" cy="475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4915A-4EA7-44C1-8AB0-158D345E42A6}">
      <dsp:nvSpPr>
        <dsp:cNvPr id="0" name=""/>
        <dsp:cNvSpPr/>
      </dsp:nvSpPr>
      <dsp:spPr>
        <a:xfrm>
          <a:off x="1453229" y="1501205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Shutting down borders, building walls, canceling all air travel</a:t>
          </a:r>
        </a:p>
      </dsp:txBody>
      <dsp:txXfrm>
        <a:off x="1453229" y="1501205"/>
        <a:ext cx="1934176" cy="820559"/>
      </dsp:txXfrm>
    </dsp:sp>
    <dsp:sp modelId="{4A7FC5CA-B372-4639-AFA6-A88D47F80F3B}">
      <dsp:nvSpPr>
        <dsp:cNvPr id="0" name=""/>
        <dsp:cNvSpPr/>
      </dsp:nvSpPr>
      <dsp:spPr>
        <a:xfrm>
          <a:off x="3724421" y="1501205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2D039-82CE-4546-8BB4-FFF141C006D1}">
      <dsp:nvSpPr>
        <dsp:cNvPr id="0" name=""/>
        <dsp:cNvSpPr/>
      </dsp:nvSpPr>
      <dsp:spPr>
        <a:xfrm>
          <a:off x="3896739" y="1673522"/>
          <a:ext cx="475924" cy="4759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7218-0194-4D1E-802C-F8D1B58F350E}">
      <dsp:nvSpPr>
        <dsp:cNvPr id="0" name=""/>
        <dsp:cNvSpPr/>
      </dsp:nvSpPr>
      <dsp:spPr>
        <a:xfrm>
          <a:off x="4720815" y="1501205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Cancellations of mass events, closures, adopting remote work and remote education </a:t>
          </a:r>
        </a:p>
      </dsp:txBody>
      <dsp:txXfrm>
        <a:off x="4720815" y="1501205"/>
        <a:ext cx="1934176" cy="820559"/>
      </dsp:txXfrm>
    </dsp:sp>
    <dsp:sp modelId="{7561E0FC-F440-484A-9846-34E542D6E00E}">
      <dsp:nvSpPr>
        <dsp:cNvPr id="0" name=""/>
        <dsp:cNvSpPr/>
      </dsp:nvSpPr>
      <dsp:spPr>
        <a:xfrm>
          <a:off x="6992007" y="1501205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34284-760F-4620-9481-994936907611}">
      <dsp:nvSpPr>
        <dsp:cNvPr id="0" name=""/>
        <dsp:cNvSpPr/>
      </dsp:nvSpPr>
      <dsp:spPr>
        <a:xfrm>
          <a:off x="7164324" y="1673522"/>
          <a:ext cx="475924" cy="4759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2D36-13E4-4C8A-9CAA-10F927011477}">
      <dsp:nvSpPr>
        <dsp:cNvPr id="0" name=""/>
        <dsp:cNvSpPr/>
      </dsp:nvSpPr>
      <dsp:spPr>
        <a:xfrm>
          <a:off x="7988400" y="1501205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Negative impacts on economy</a:t>
          </a:r>
        </a:p>
      </dsp:txBody>
      <dsp:txXfrm>
        <a:off x="7988400" y="1501205"/>
        <a:ext cx="1934176" cy="820559"/>
      </dsp:txXfrm>
    </dsp:sp>
    <dsp:sp modelId="{4D9F34D7-063F-4A3C-AAF5-EB9733AC70AF}">
      <dsp:nvSpPr>
        <dsp:cNvPr id="0" name=""/>
        <dsp:cNvSpPr/>
      </dsp:nvSpPr>
      <dsp:spPr>
        <a:xfrm>
          <a:off x="456836" y="2971669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45DC5-F23B-4E50-BEE8-71FF463B2E1E}">
      <dsp:nvSpPr>
        <dsp:cNvPr id="0" name=""/>
        <dsp:cNvSpPr/>
      </dsp:nvSpPr>
      <dsp:spPr>
        <a:xfrm>
          <a:off x="629153" y="3143987"/>
          <a:ext cx="475924" cy="4759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6F89C-D5E3-4F79-BB45-95302D952032}">
      <dsp:nvSpPr>
        <dsp:cNvPr id="0" name=""/>
        <dsp:cNvSpPr/>
      </dsp:nvSpPr>
      <dsp:spPr>
        <a:xfrm>
          <a:off x="1453229" y="2971669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quarantining entire nations indefinitely</a:t>
          </a:r>
        </a:p>
      </dsp:txBody>
      <dsp:txXfrm>
        <a:off x="1453229" y="2971669"/>
        <a:ext cx="1934176" cy="820559"/>
      </dsp:txXfrm>
    </dsp:sp>
    <dsp:sp modelId="{74D65C62-741E-427E-8EBE-C4A1CA304236}">
      <dsp:nvSpPr>
        <dsp:cNvPr id="0" name=""/>
        <dsp:cNvSpPr/>
      </dsp:nvSpPr>
      <dsp:spPr>
        <a:xfrm>
          <a:off x="3724421" y="2971669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E8724-FDB2-4D70-921F-1CE600320078}">
      <dsp:nvSpPr>
        <dsp:cNvPr id="0" name=""/>
        <dsp:cNvSpPr/>
      </dsp:nvSpPr>
      <dsp:spPr>
        <a:xfrm>
          <a:off x="3896739" y="3143987"/>
          <a:ext cx="475924" cy="47592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C9562-BE19-4DC1-B32C-A27B0AFEA854}">
      <dsp:nvSpPr>
        <dsp:cNvPr id="0" name=""/>
        <dsp:cNvSpPr/>
      </dsp:nvSpPr>
      <dsp:spPr>
        <a:xfrm>
          <a:off x="4720815" y="2971669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absence of vaccine, number of people getting infected rises drastically</a:t>
          </a:r>
        </a:p>
      </dsp:txBody>
      <dsp:txXfrm>
        <a:off x="4720815" y="2971669"/>
        <a:ext cx="1934176" cy="820559"/>
      </dsp:txXfrm>
    </dsp:sp>
    <dsp:sp modelId="{AAD2941E-FAF0-46F5-8C4E-A2A2F0BF8D1A}">
      <dsp:nvSpPr>
        <dsp:cNvPr id="0" name=""/>
        <dsp:cNvSpPr/>
      </dsp:nvSpPr>
      <dsp:spPr>
        <a:xfrm>
          <a:off x="6992007" y="2971669"/>
          <a:ext cx="820559" cy="820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A0CB-968B-47E5-B37C-3FF77B4BE324}">
      <dsp:nvSpPr>
        <dsp:cNvPr id="0" name=""/>
        <dsp:cNvSpPr/>
      </dsp:nvSpPr>
      <dsp:spPr>
        <a:xfrm>
          <a:off x="7164324" y="3143987"/>
          <a:ext cx="475924" cy="475924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966D2-99A6-4B3E-803E-B3CEED1F63CE}">
      <dsp:nvSpPr>
        <dsp:cNvPr id="0" name=""/>
        <dsp:cNvSpPr/>
      </dsp:nvSpPr>
      <dsp:spPr>
        <a:xfrm>
          <a:off x="7988400" y="2971669"/>
          <a:ext cx="1934176" cy="8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More demand on healthcare system, and the system becomes overloaded</a:t>
          </a:r>
        </a:p>
      </dsp:txBody>
      <dsp:txXfrm>
        <a:off x="7988400" y="2971669"/>
        <a:ext cx="1934176" cy="820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65BB3-5568-4042-805D-B3C778D11E05}">
      <dsp:nvSpPr>
        <dsp:cNvPr id="0" name=""/>
        <dsp:cNvSpPr/>
      </dsp:nvSpPr>
      <dsp:spPr>
        <a:xfrm>
          <a:off x="1679491" y="1251312"/>
          <a:ext cx="1590472" cy="137582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Pandemic Containment</a:t>
          </a:r>
        </a:p>
      </dsp:txBody>
      <dsp:txXfrm>
        <a:off x="1943055" y="1479305"/>
        <a:ext cx="1063344" cy="919837"/>
      </dsp:txXfrm>
    </dsp:sp>
    <dsp:sp modelId="{6E64C7DE-B71A-44C6-B01F-C883DB2A582A}">
      <dsp:nvSpPr>
        <dsp:cNvPr id="0" name=""/>
        <dsp:cNvSpPr/>
      </dsp:nvSpPr>
      <dsp:spPr>
        <a:xfrm>
          <a:off x="2675433" y="593074"/>
          <a:ext cx="600080" cy="51704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EB4FF1-C335-4F0B-ACFC-8BF8F10264ED}">
      <dsp:nvSpPr>
        <dsp:cNvPr id="0" name=""/>
        <dsp:cNvSpPr/>
      </dsp:nvSpPr>
      <dsp:spPr>
        <a:xfrm>
          <a:off x="1825997" y="0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Gill Sans MT" panose="020B0502020104020203"/>
              <a:ea typeface="+mn-ea"/>
              <a:cs typeface="+mn-cs"/>
            </a:rPr>
            <a:t>Proportional</a:t>
          </a:r>
          <a:r>
            <a:rPr lang="en-US" sz="1100" kern="1200"/>
            <a:t> Food Supply</a:t>
          </a:r>
          <a:endParaRPr lang="en-US" sz="1100" kern="1200" dirty="0"/>
        </a:p>
      </dsp:txBody>
      <dsp:txXfrm>
        <a:off x="2041995" y="186864"/>
        <a:ext cx="871385" cy="753849"/>
      </dsp:txXfrm>
    </dsp:sp>
    <dsp:sp modelId="{F79EEB10-6ABC-4994-85CA-B76EAA7DF718}">
      <dsp:nvSpPr>
        <dsp:cNvPr id="0" name=""/>
        <dsp:cNvSpPr/>
      </dsp:nvSpPr>
      <dsp:spPr>
        <a:xfrm>
          <a:off x="3375774" y="1559680"/>
          <a:ext cx="600080" cy="51704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97A7D1-7BDF-45EF-88F3-971A5B10B691}">
      <dsp:nvSpPr>
        <dsp:cNvPr id="0" name=""/>
        <dsp:cNvSpPr/>
      </dsp:nvSpPr>
      <dsp:spPr>
        <a:xfrm>
          <a:off x="3021349" y="693536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Isolating the sick</a:t>
          </a:r>
        </a:p>
      </dsp:txBody>
      <dsp:txXfrm>
        <a:off x="3237347" y="880400"/>
        <a:ext cx="871385" cy="753849"/>
      </dsp:txXfrm>
    </dsp:sp>
    <dsp:sp modelId="{B6C86479-0DEC-4DC5-8100-F18778A91FA2}">
      <dsp:nvSpPr>
        <dsp:cNvPr id="0" name=""/>
        <dsp:cNvSpPr/>
      </dsp:nvSpPr>
      <dsp:spPr>
        <a:xfrm>
          <a:off x="2889272" y="2650797"/>
          <a:ext cx="600080" cy="51704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A13CE4-B23B-4A0E-8141-D15FF2C7F1BF}">
      <dsp:nvSpPr>
        <dsp:cNvPr id="0" name=""/>
        <dsp:cNvSpPr/>
      </dsp:nvSpPr>
      <dsp:spPr>
        <a:xfrm>
          <a:off x="3021349" y="2056947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Tracing</a:t>
          </a:r>
        </a:p>
      </dsp:txBody>
      <dsp:txXfrm>
        <a:off x="3237347" y="2243811"/>
        <a:ext cx="871385" cy="753849"/>
      </dsp:txXfrm>
    </dsp:sp>
    <dsp:sp modelId="{F7D9A55F-DADD-4E51-B272-69541AD27ACA}">
      <dsp:nvSpPr>
        <dsp:cNvPr id="0" name=""/>
        <dsp:cNvSpPr/>
      </dsp:nvSpPr>
      <dsp:spPr>
        <a:xfrm>
          <a:off x="1682451" y="2764059"/>
          <a:ext cx="600080" cy="51704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ABDE5-1F26-42ED-8806-3C52A5FF3532}">
      <dsp:nvSpPr>
        <dsp:cNvPr id="0" name=""/>
        <dsp:cNvSpPr/>
      </dsp:nvSpPr>
      <dsp:spPr>
        <a:xfrm>
          <a:off x="1825997" y="2751259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Providing basic medical help</a:t>
          </a:r>
        </a:p>
      </dsp:txBody>
      <dsp:txXfrm>
        <a:off x="2041995" y="2938123"/>
        <a:ext cx="871385" cy="753849"/>
      </dsp:txXfrm>
    </dsp:sp>
    <dsp:sp modelId="{038E017D-A69B-46BE-A017-133A7ECD2789}">
      <dsp:nvSpPr>
        <dsp:cNvPr id="0" name=""/>
        <dsp:cNvSpPr/>
      </dsp:nvSpPr>
      <dsp:spPr>
        <a:xfrm>
          <a:off x="970641" y="1797840"/>
          <a:ext cx="600080" cy="51704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C6A79B-D425-4505-8FE4-2C681AF98E32}">
      <dsp:nvSpPr>
        <dsp:cNvPr id="0" name=""/>
        <dsp:cNvSpPr/>
      </dsp:nvSpPr>
      <dsp:spPr>
        <a:xfrm>
          <a:off x="625095" y="2057723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Social Distancing</a:t>
          </a:r>
        </a:p>
      </dsp:txBody>
      <dsp:txXfrm>
        <a:off x="841093" y="2244587"/>
        <a:ext cx="871385" cy="753849"/>
      </dsp:txXfrm>
    </dsp:sp>
    <dsp:sp modelId="{974361CD-F6A6-48F5-8CB6-E174E1B44AB1}">
      <dsp:nvSpPr>
        <dsp:cNvPr id="0" name=""/>
        <dsp:cNvSpPr/>
      </dsp:nvSpPr>
      <dsp:spPr>
        <a:xfrm>
          <a:off x="625095" y="691984"/>
          <a:ext cx="1303381" cy="1127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Access to Medicine</a:t>
          </a:r>
        </a:p>
      </dsp:txBody>
      <dsp:txXfrm>
        <a:off x="841093" y="878848"/>
        <a:ext cx="871385" cy="753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E6199-B274-4CE8-AF74-C496BA2B2C33}">
      <dsp:nvSpPr>
        <dsp:cNvPr id="0" name=""/>
        <dsp:cNvSpPr/>
      </dsp:nvSpPr>
      <dsp:spPr>
        <a:xfrm>
          <a:off x="1289580" y="48"/>
          <a:ext cx="3878200" cy="596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Develop, design and deploy a multi-party organization that helps in achieving the below:</a:t>
          </a:r>
        </a:p>
      </dsp:txBody>
      <dsp:txXfrm>
        <a:off x="1307040" y="17508"/>
        <a:ext cx="3843280" cy="561209"/>
      </dsp:txXfrm>
    </dsp:sp>
    <dsp:sp modelId="{7AFC4142-D3E2-4365-ABE1-1EE3B3E16DF0}">
      <dsp:nvSpPr>
        <dsp:cNvPr id="0" name=""/>
        <dsp:cNvSpPr/>
      </dsp:nvSpPr>
      <dsp:spPr>
        <a:xfrm>
          <a:off x="1289580" y="703481"/>
          <a:ext cx="596129" cy="5961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73E81-9D90-4D0D-849D-FBDE118ED7CD}">
      <dsp:nvSpPr>
        <dsp:cNvPr id="0" name=""/>
        <dsp:cNvSpPr/>
      </dsp:nvSpPr>
      <dsp:spPr>
        <a:xfrm>
          <a:off x="1921477" y="703481"/>
          <a:ext cx="3246303" cy="596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isolation facility for the ones showing symptoms</a:t>
          </a:r>
        </a:p>
      </dsp:txBody>
      <dsp:txXfrm>
        <a:off x="1950583" y="732587"/>
        <a:ext cx="3188091" cy="537917"/>
      </dsp:txXfrm>
    </dsp:sp>
    <dsp:sp modelId="{0FD0B456-BEC3-49DB-B29B-A982A9210860}">
      <dsp:nvSpPr>
        <dsp:cNvPr id="0" name=""/>
        <dsp:cNvSpPr/>
      </dsp:nvSpPr>
      <dsp:spPr>
        <a:xfrm>
          <a:off x="1289580" y="1371145"/>
          <a:ext cx="596129" cy="5961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6EB19-DB1E-4307-B538-F0D514CA4CA0}">
      <dsp:nvSpPr>
        <dsp:cNvPr id="0" name=""/>
        <dsp:cNvSpPr/>
      </dsp:nvSpPr>
      <dsp:spPr>
        <a:xfrm>
          <a:off x="1921477" y="1371145"/>
          <a:ext cx="3246303" cy="596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Helps civilian access to other medical needs without getting in contact with the sick</a:t>
          </a:r>
        </a:p>
      </dsp:txBody>
      <dsp:txXfrm>
        <a:off x="1950583" y="1400251"/>
        <a:ext cx="3188091" cy="537917"/>
      </dsp:txXfrm>
    </dsp:sp>
    <dsp:sp modelId="{710A7DF7-925C-4ED3-96D7-AF67FF3C160B}">
      <dsp:nvSpPr>
        <dsp:cNvPr id="0" name=""/>
        <dsp:cNvSpPr/>
      </dsp:nvSpPr>
      <dsp:spPr>
        <a:xfrm>
          <a:off x="1289580" y="2038810"/>
          <a:ext cx="596129" cy="5961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877AF0-64B3-45F8-9FF4-F8BEE5FDA779}">
      <dsp:nvSpPr>
        <dsp:cNvPr id="0" name=""/>
        <dsp:cNvSpPr/>
      </dsp:nvSpPr>
      <dsp:spPr>
        <a:xfrm>
          <a:off x="1921477" y="2038810"/>
          <a:ext cx="3246303" cy="596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Helps healthcare system to stock up the requirements</a:t>
          </a:r>
        </a:p>
      </dsp:txBody>
      <dsp:txXfrm>
        <a:off x="1950583" y="2067916"/>
        <a:ext cx="3188091" cy="537917"/>
      </dsp:txXfrm>
    </dsp:sp>
    <dsp:sp modelId="{A88F48C4-D818-4BE9-99B6-EF55FE73A408}">
      <dsp:nvSpPr>
        <dsp:cNvPr id="0" name=""/>
        <dsp:cNvSpPr/>
      </dsp:nvSpPr>
      <dsp:spPr>
        <a:xfrm>
          <a:off x="1289580" y="2706475"/>
          <a:ext cx="596129" cy="5961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2B5E6-031F-4B98-98FC-2C181F6DED9A}">
      <dsp:nvSpPr>
        <dsp:cNvPr id="0" name=""/>
        <dsp:cNvSpPr/>
      </dsp:nvSpPr>
      <dsp:spPr>
        <a:xfrm>
          <a:off x="1921477" y="2706475"/>
          <a:ext cx="3246303" cy="596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Makes sure the food supply is proportionally rationed and delivered to each family</a:t>
          </a:r>
        </a:p>
      </dsp:txBody>
      <dsp:txXfrm>
        <a:off x="1950583" y="2735581"/>
        <a:ext cx="3188091" cy="537917"/>
      </dsp:txXfrm>
    </dsp:sp>
    <dsp:sp modelId="{0C5DE2A3-AF04-4757-8DF2-162C4AC024DC}">
      <dsp:nvSpPr>
        <dsp:cNvPr id="0" name=""/>
        <dsp:cNvSpPr/>
      </dsp:nvSpPr>
      <dsp:spPr>
        <a:xfrm>
          <a:off x="1289580" y="3374140"/>
          <a:ext cx="596129" cy="59612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23504-43D7-4000-82AC-CFFAC55FD68B}">
      <dsp:nvSpPr>
        <dsp:cNvPr id="0" name=""/>
        <dsp:cNvSpPr/>
      </dsp:nvSpPr>
      <dsp:spPr>
        <a:xfrm>
          <a:off x="1921477" y="3374140"/>
          <a:ext cx="3246303" cy="596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Tracks down everyone who were in contact with the infected</a:t>
          </a:r>
        </a:p>
      </dsp:txBody>
      <dsp:txXfrm>
        <a:off x="1950583" y="3403246"/>
        <a:ext cx="3188091" cy="537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9816-F36C-46FE-B815-B64AE0C02AF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AEF96-F6BE-44D0-B6AA-2A242685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F96-F6BE-44D0-B6AA-2A2426853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F96-F6BE-44D0-B6AA-2A2426853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F96-F6BE-44D0-B6AA-2A24268531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0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034B-335D-40EA-A437-0C170FA23B2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13F6EAA-5B8A-4AA9-B0EB-D2F646830E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59643/thank-you-pinned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52">
            <a:extLst>
              <a:ext uri="{FF2B5EF4-FFF2-40B4-BE49-F238E27FC236}">
                <a16:creationId xmlns:a16="http://schemas.microsoft.com/office/drawing/2014/main" id="{7F0FC757-0FB0-43DC-8A8C-A60D5517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54">
            <a:extLst>
              <a:ext uri="{FF2B5EF4-FFF2-40B4-BE49-F238E27FC236}">
                <a16:creationId xmlns:a16="http://schemas.microsoft.com/office/drawing/2014/main" id="{B078FCAE-E8BE-4215-8F37-55B5EE72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24124-215E-4DA7-BBD0-7BF9FE32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3525640" cy="2380828"/>
          </a:xfrm>
        </p:spPr>
        <p:txBody>
          <a:bodyPr>
            <a:normAutofit/>
          </a:bodyPr>
          <a:lstStyle/>
          <a:p>
            <a:r>
              <a:rPr lang="en-US" sz="2300" b="1" u="sng" dirty="0"/>
              <a:t>Pandemic Containment Model</a:t>
            </a:r>
            <a:br>
              <a:rPr lang="en-US" sz="2300" b="1" dirty="0"/>
            </a:br>
            <a:br>
              <a:rPr lang="en-US" sz="2300" b="1" dirty="0"/>
            </a:br>
            <a:r>
              <a:rPr lang="en-US" sz="2300" dirty="0"/>
              <a:t>Application Engineer &amp;amp; Dev - INFO5100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3FAD-749C-4359-98BD-58FFB440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3521499" cy="161064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 Nova" panose="020B0504020202020204" pitchFamily="34" charset="0"/>
              </a:rPr>
              <a:t>Team BFC</a:t>
            </a:r>
            <a:r>
              <a:rPr lang="en-US" sz="1600" dirty="0"/>
              <a:t>: </a:t>
            </a:r>
          </a:p>
          <a:p>
            <a:r>
              <a:rPr lang="en-US" sz="1600" dirty="0"/>
              <a:t>Prajwal Mylar                                                          Pramod Pai                                                                              Nityashree  Vijaykumar</a:t>
            </a:r>
          </a:p>
        </p:txBody>
      </p:sp>
      <p:cxnSp>
        <p:nvCxnSpPr>
          <p:cNvPr id="108" name="Straight Connector 56">
            <a:extLst>
              <a:ext uri="{FF2B5EF4-FFF2-40B4-BE49-F238E27FC236}">
                <a16:creationId xmlns:a16="http://schemas.microsoft.com/office/drawing/2014/main" id="{3AAF1CF6-A2E3-40FC-975A-E8E573D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oup 58">
            <a:extLst>
              <a:ext uri="{FF2B5EF4-FFF2-40B4-BE49-F238E27FC236}">
                <a16:creationId xmlns:a16="http://schemas.microsoft.com/office/drawing/2014/main" id="{4907A2B9-67D8-42FB-A373-67076DE4D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0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62">
            <a:extLst>
              <a:ext uri="{FF2B5EF4-FFF2-40B4-BE49-F238E27FC236}">
                <a16:creationId xmlns:a16="http://schemas.microsoft.com/office/drawing/2014/main" id="{A88BBAE4-1AA8-4249-AB11-FEFFDB51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7BCF37B-8E22-4C4A-B171-BDC8529DB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2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3" name="Picture 64">
            <a:extLst>
              <a:ext uri="{FF2B5EF4-FFF2-40B4-BE49-F238E27FC236}">
                <a16:creationId xmlns:a16="http://schemas.microsoft.com/office/drawing/2014/main" id="{FF48ABDD-EC14-4852-8085-531535B9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66">
            <a:extLst>
              <a:ext uri="{FF2B5EF4-FFF2-40B4-BE49-F238E27FC236}">
                <a16:creationId xmlns:a16="http://schemas.microsoft.com/office/drawing/2014/main" id="{AF4E9326-7C69-4A33-9A45-62F659E4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D4AB-1709-4DC8-ADFC-E1A32710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does it mean to live during pandemic</a:t>
            </a:r>
            <a:endParaRPr lang="en-US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001CAB0-A0AF-4C2D-BBF8-AC07C0DCF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42630"/>
              </p:ext>
            </p:extLst>
          </p:nvPr>
        </p:nvGraphicFramePr>
        <p:xfrm>
          <a:off x="1089498" y="1994170"/>
          <a:ext cx="10379413" cy="382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32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F96D-3378-43F8-8181-FDA64173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9" y="813946"/>
            <a:ext cx="464442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2019- level of Pandemic preparation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51AD3F-0E2C-4BE7-B098-ED48C86D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489" y="2020988"/>
            <a:ext cx="5063296" cy="36259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746CA-1E01-4251-A2E4-4B18A127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7" y="2020987"/>
            <a:ext cx="5238058" cy="36259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3855E4-1FBB-4FC8-8633-795697456E56}"/>
              </a:ext>
            </a:extLst>
          </p:cNvPr>
          <p:cNvSpPr/>
          <p:nvPr/>
        </p:nvSpPr>
        <p:spPr>
          <a:xfrm>
            <a:off x="6369277" y="762426"/>
            <a:ext cx="47637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cap="all" dirty="0">
                <a:latin typeface="+mj-lt"/>
                <a:ea typeface="+mj-ea"/>
                <a:cs typeface="+mj-cs"/>
              </a:rPr>
              <a:t>2020-  Pandemic cases chart(COVID-19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230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648D-B349-4762-B04E-F4041AD6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DO to mitigate  this situation?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B8ED1A-4406-428C-A25E-E19B9887C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7220"/>
              </p:ext>
            </p:extLst>
          </p:nvPr>
        </p:nvGraphicFramePr>
        <p:xfrm>
          <a:off x="1450974" y="2016124"/>
          <a:ext cx="4949826" cy="387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C3532EA-BA1E-496F-B08F-966A2BBB1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41009"/>
              </p:ext>
            </p:extLst>
          </p:nvPr>
        </p:nvGraphicFramePr>
        <p:xfrm>
          <a:off x="5938886" y="2016124"/>
          <a:ext cx="6457361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58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26C-98A4-4483-B04B-54746A1F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05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ECOSYSTEM 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9637-102C-4789-8125-F64D1CE3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264404" cy="34506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D2002-E788-4041-9E1F-B4A16AD071FE}"/>
              </a:ext>
            </a:extLst>
          </p:cNvPr>
          <p:cNvCxnSpPr/>
          <p:nvPr/>
        </p:nvCxnSpPr>
        <p:spPr>
          <a:xfrm>
            <a:off x="5891753" y="4562573"/>
            <a:ext cx="0" cy="22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56F9787-01BF-43E9-955B-FABFD2F4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505"/>
            <a:ext cx="12192000" cy="617349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AFBAC5-5D82-4BC5-A47C-E0D1ECD0FF4D}"/>
              </a:ext>
            </a:extLst>
          </p:cNvPr>
          <p:cNvCxnSpPr>
            <a:cxnSpLocks/>
          </p:cNvCxnSpPr>
          <p:nvPr/>
        </p:nvCxnSpPr>
        <p:spPr>
          <a:xfrm>
            <a:off x="5986021" y="4468305"/>
            <a:ext cx="0" cy="27432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6EE0-AD08-499D-B7DB-ABAECBB7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8194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5B562-2894-48B8-8C36-9E9C103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01B30-1B8F-4381-A247-63929442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573"/>
            <a:ext cx="12191999" cy="6083128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38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AF38AB-7E03-4DC5-BA2C-569F7BA3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EE3D-D333-4118-B7A0-0E88BBEF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workflow here explains how a civilian showing symptom logs into the system and requests for the check up and effective resolution by doctor, lab assistant and hospital admin</a:t>
            </a:r>
          </a:p>
          <a:p>
            <a:r>
              <a:rPr lang="en-US" dirty="0"/>
              <a:t>The same way of work flow is applicable to all requests between organizations and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C38F5-3DCF-4BA7-BADE-D8E3BC6C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09" y="-11430"/>
            <a:ext cx="6122388" cy="61368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4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C096C68-D9CD-4CC4-ADBF-2D3D64D54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6400F5DE8D449A3CBDCA0626529D3" ma:contentTypeVersion="4" ma:contentTypeDescription="Create a new document." ma:contentTypeScope="" ma:versionID="d84cb7de627daf7eb386bed33f1f8b9d">
  <xsd:schema xmlns:xsd="http://www.w3.org/2001/XMLSchema" xmlns:xs="http://www.w3.org/2001/XMLSchema" xmlns:p="http://schemas.microsoft.com/office/2006/metadata/properties" xmlns:ns3="8e68863d-3058-4812-b0e7-b13c50589ffc" targetNamespace="http://schemas.microsoft.com/office/2006/metadata/properties" ma:root="true" ma:fieldsID="e89f803510c7ed37144ce8fb2d83c1f9" ns3:_="">
    <xsd:import namespace="8e68863d-3058-4812-b0e7-b13c50589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8863d-3058-4812-b0e7-b13c50589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328E33-FA22-4C4B-A044-1B16860B8D4C}">
  <ds:schemaRefs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8e68863d-3058-4812-b0e7-b13c50589ff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1FBD51-0BBA-4D26-9505-16B59ADC1E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6B31B-4ABD-4F43-A37C-8087C4590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68863d-3058-4812-b0e7-b13c50589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1041</TotalTime>
  <Words>271</Words>
  <Application>Microsoft Office PowerPoint</Application>
  <PresentationFormat>Widescreen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Calibri</vt:lpstr>
      <vt:lpstr>Gill Sans MT</vt:lpstr>
      <vt:lpstr>Gallery</vt:lpstr>
      <vt:lpstr>Pandemic Containment Model  Application Engineer &amp;amp; Dev - INFO5100</vt:lpstr>
      <vt:lpstr>What does it mean to live during pandemic</vt:lpstr>
      <vt:lpstr>2019- level of Pandemic preparation chart</vt:lpstr>
      <vt:lpstr>What can we DO to mitigate  this situation?</vt:lpstr>
      <vt:lpstr>ECOSYSTEM  architecture</vt:lpstr>
      <vt:lpstr>UML Diagram</vt:lpstr>
      <vt:lpstr>Work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Containment Model  Application Engineer &amp;amp; Dev - INFO5100</dc:title>
  <dc:creator>Nityashree Vijay Kumar</dc:creator>
  <cp:lastModifiedBy>Nityashree Vijay Kumar</cp:lastModifiedBy>
  <cp:revision>3</cp:revision>
  <dcterms:created xsi:type="dcterms:W3CDTF">2020-04-21T04:30:52Z</dcterms:created>
  <dcterms:modified xsi:type="dcterms:W3CDTF">2020-04-22T02:15:52Z</dcterms:modified>
</cp:coreProperties>
</file>