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75" d="100"/>
          <a:sy n="75" d="100"/>
        </p:scale>
        <p:origin x="115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DD1F-7712-4B33-B5A9-3AA97CE3B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0B521-3936-4165-B0AF-3F2E0F57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105E5-4632-4824-9978-77F7330A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A285E-C665-4A9F-AC1F-0C276BCD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239E-E5F2-4EB8-94B4-DB2AD60D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0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28913-5C91-4E78-9B2B-B03EECD8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E3870-2A9F-43AA-B853-762646FD8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80FD1-ED5F-4786-98B6-CB821D61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F72B3-737F-4AF7-963A-61EC7829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0AB2-F1F8-4C93-BBF0-C46389F3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F42AF-102B-419E-8844-750414271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CAB-8808-4344-B3EB-DCDE9B25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DBFE5-A001-44E1-8684-E8B12B9B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37B3-5B41-42C7-8434-253828B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7EA61-D065-4A96-B52E-ED199573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2097-78CB-4A46-9539-5B2E9C54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A2531-0B84-4302-8F1C-62B63FB5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0EFD3-F022-4E76-812E-251B05D1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48931-F5CF-4983-AC4E-A444F739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0CC42-6544-4A8E-951F-373CD7D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2BDB4-EB07-4F13-A32B-CE548190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BDAC5-D54E-46F3-B614-AA760FD7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0CC1F-9C15-4E33-A0E6-84E2A502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A1D9-12FB-4754-B245-6A61A77C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D3F62-03F4-4771-905C-73B92EA7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52F19-3889-45C1-AE67-EE081B8B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F2269-9345-438B-8104-F46048389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9FBD2-89D8-4CC1-B0CD-6230E3D9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8C743-AD93-4ABC-A643-07EC5C1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8E430-3C0B-4AFE-8AF3-C862ADF5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B0605-5FB0-4940-99EE-6564A3B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F119-9FAE-41F3-866A-A98B74BB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48E5C-9555-45C5-A2F6-6261D4B6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7F488-9485-49F8-AB96-20F608D1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2B639-97D6-4D30-82D0-A8677347F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809C6-2ED1-48B9-A6DD-FECAF0F7F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E4DE0-7F8E-4DD5-BA9F-B0071BE4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D4EC8D-CD43-46E3-A689-92C7F5F3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9B6B7C-5E6E-454C-B3FC-179E3A60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66FD-7381-4864-B587-6A74B78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3DB138-FC70-42D3-964A-13378429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0EB7E-122B-4E4A-A6AF-AEAD2994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C79F35-02D9-4D98-9A9C-73701F71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1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1A3A6B-0E4B-409D-A2F5-D280A83B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662D18-93A2-43A1-9419-798A16CA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4483B-1450-4DE7-BCE8-D5B7D268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C3D35-184D-496E-9C3C-B11F1526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C46E9-39FD-458A-B34A-6830FFB2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ADE63-C13C-4462-B0F8-9D52A3E06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D36C2-965E-497A-8BBE-9DBE29B8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473E9-4BD2-459F-8D75-7D3AEAAB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42AE2-E051-44CA-AE3B-E55D6FA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8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C08B2-69D8-475B-970E-A1B809BB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48617-5DE1-47D4-993D-253EC5EE0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52D231-F654-450D-AC1A-A95F27440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13D5E-2FE4-4E8C-B8AC-1975E798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2D9A5D-7DC2-4C5D-822C-06F66F2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90A27-A3E9-4AA6-83DB-44A78A2C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7C2207-9AD2-4486-A4B7-BA0BC8F9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06F69-B6B4-40E4-8CFA-067E4D22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F98CA-2E55-4969-BE11-D81C45235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53D7-9487-4B25-8F04-03EB0A48675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2B550-867B-485F-AE9F-4B29FD268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F1CB0-4561-4D41-8BAC-47311E3CF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9B1B-5F63-41D2-9172-1BF4195A6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91485B-FE13-4DB8-B6B7-04C648B9496F}"/>
              </a:ext>
            </a:extLst>
          </p:cNvPr>
          <p:cNvSpPr txBox="1"/>
          <p:nvPr/>
        </p:nvSpPr>
        <p:spPr>
          <a:xfrm>
            <a:off x="1255518" y="448391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http://mylee1.juvisdev.co.kr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2FED68-91A0-4E2C-8508-8E05EF0B820F}"/>
              </a:ext>
            </a:extLst>
          </p:cNvPr>
          <p:cNvCxnSpPr>
            <a:cxnSpLocks/>
          </p:cNvCxnSpPr>
          <p:nvPr/>
        </p:nvCxnSpPr>
        <p:spPr>
          <a:xfrm>
            <a:off x="1255518" y="694612"/>
            <a:ext cx="177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F088F0-9D9E-4F29-91C6-643D15CA3E66}"/>
              </a:ext>
            </a:extLst>
          </p:cNvPr>
          <p:cNvSpPr/>
          <p:nvPr/>
        </p:nvSpPr>
        <p:spPr>
          <a:xfrm>
            <a:off x="3025536" y="2247099"/>
            <a:ext cx="1082738" cy="49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Local DNS </a:t>
            </a:r>
            <a:r>
              <a:rPr lang="ko-KR" altLang="en-US" sz="1000" dirty="0">
                <a:solidFill>
                  <a:schemeClr val="tx1"/>
                </a:solidFill>
              </a:rPr>
              <a:t>서버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3965AF-2216-4C1B-89B7-7F46987ACB9B}"/>
              </a:ext>
            </a:extLst>
          </p:cNvPr>
          <p:cNvSpPr/>
          <p:nvPr/>
        </p:nvSpPr>
        <p:spPr>
          <a:xfrm>
            <a:off x="172802" y="448391"/>
            <a:ext cx="1082717" cy="718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웹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E6C82D-DF7C-4C74-9751-21CDB4D02816}"/>
              </a:ext>
            </a:extLst>
          </p:cNvPr>
          <p:cNvSpPr/>
          <p:nvPr/>
        </p:nvSpPr>
        <p:spPr>
          <a:xfrm>
            <a:off x="3025554" y="528706"/>
            <a:ext cx="1082716" cy="49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Hosts</a:t>
            </a:r>
            <a:r>
              <a:rPr lang="ko-KR" altLang="en-US" sz="1000" dirty="0">
                <a:solidFill>
                  <a:schemeClr val="tx1"/>
                </a:solidFill>
              </a:rPr>
              <a:t> 파일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CA26D1-0C37-4E09-9635-94174C4357F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3566905" y="1019773"/>
            <a:ext cx="7" cy="12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9ADA70-1A04-4941-BD5E-93258F5CECD5}"/>
              </a:ext>
            </a:extLst>
          </p:cNvPr>
          <p:cNvCxnSpPr/>
          <p:nvPr/>
        </p:nvCxnSpPr>
        <p:spPr>
          <a:xfrm flipH="1">
            <a:off x="1255518" y="868520"/>
            <a:ext cx="177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BAD4D1-8FCD-41FF-85DF-F960314101EC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714161" y="1167366"/>
            <a:ext cx="2311376" cy="134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0D7FC-6ECD-48C9-B468-2BDA0CE8B28F}"/>
              </a:ext>
            </a:extLst>
          </p:cNvPr>
          <p:cNvSpPr/>
          <p:nvPr/>
        </p:nvSpPr>
        <p:spPr>
          <a:xfrm>
            <a:off x="5857526" y="1904198"/>
            <a:ext cx="1082738" cy="49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Kr DNS </a:t>
            </a:r>
            <a:r>
              <a:rPr lang="ko-KR" altLang="en-US" sz="1000" dirty="0">
                <a:solidFill>
                  <a:schemeClr val="tx1"/>
                </a:solidFill>
              </a:rPr>
              <a:t>서버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493E7F-14CC-4369-B24B-F0F765DA0801}"/>
              </a:ext>
            </a:extLst>
          </p:cNvPr>
          <p:cNvSpPr/>
          <p:nvPr/>
        </p:nvSpPr>
        <p:spPr>
          <a:xfrm>
            <a:off x="5867916" y="971095"/>
            <a:ext cx="1082738" cy="49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Root DNS </a:t>
            </a:r>
            <a:r>
              <a:rPr lang="ko-KR" altLang="en-US" sz="1000" dirty="0">
                <a:solidFill>
                  <a:schemeClr val="tx1"/>
                </a:solidFill>
              </a:rPr>
              <a:t>서버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EDE96A-A7A5-4EC8-85D3-008E4ADE3D85}"/>
              </a:ext>
            </a:extLst>
          </p:cNvPr>
          <p:cNvSpPr/>
          <p:nvPr/>
        </p:nvSpPr>
        <p:spPr>
          <a:xfrm>
            <a:off x="5878306" y="3416408"/>
            <a:ext cx="1082738" cy="491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mylee1 DNS </a:t>
            </a:r>
            <a:r>
              <a:rPr lang="ko-KR" altLang="en-US" sz="1000" dirty="0">
                <a:solidFill>
                  <a:schemeClr val="tx1"/>
                </a:solidFill>
              </a:rPr>
              <a:t>서버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7672A9-27FB-4334-AC5F-563EE44B97C1}"/>
              </a:ext>
            </a:extLst>
          </p:cNvPr>
          <p:cNvSpPr txBox="1"/>
          <p:nvPr/>
        </p:nvSpPr>
        <p:spPr>
          <a:xfrm>
            <a:off x="1087424" y="885455"/>
            <a:ext cx="2012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주소의 </a:t>
            </a:r>
            <a:r>
              <a:rPr lang="en-US" altLang="ko-KR" sz="1000" dirty="0" err="1"/>
              <a:t>ip</a:t>
            </a:r>
            <a:r>
              <a:rPr lang="ko-KR" altLang="en-US" sz="1000" dirty="0"/>
              <a:t>값이 있으면 반환</a:t>
            </a:r>
            <a:endParaRPr lang="en-US" altLang="ko-KR" sz="1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608BF6-25E8-4131-90A9-4106F52E5F35}"/>
              </a:ext>
            </a:extLst>
          </p:cNvPr>
          <p:cNvCxnSpPr>
            <a:cxnSpLocks/>
          </p:cNvCxnSpPr>
          <p:nvPr/>
        </p:nvCxnSpPr>
        <p:spPr>
          <a:xfrm flipV="1">
            <a:off x="4103121" y="1117141"/>
            <a:ext cx="1770032" cy="12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EA68FC8-5001-4CEC-8F00-C594A126A6D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097884" y="1216629"/>
            <a:ext cx="1770032" cy="11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8DED1B-7C90-44AA-BEF4-426D251D77D9}"/>
              </a:ext>
            </a:extLst>
          </p:cNvPr>
          <p:cNvCxnSpPr/>
          <p:nvPr/>
        </p:nvCxnSpPr>
        <p:spPr>
          <a:xfrm>
            <a:off x="3676993" y="2738166"/>
            <a:ext cx="0" cy="48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2FA512D-C564-419B-998A-EA37A860D3BC}"/>
              </a:ext>
            </a:extLst>
          </p:cNvPr>
          <p:cNvCxnSpPr>
            <a:cxnSpLocks/>
          </p:cNvCxnSpPr>
          <p:nvPr/>
        </p:nvCxnSpPr>
        <p:spPr>
          <a:xfrm flipV="1">
            <a:off x="3474272" y="2746633"/>
            <a:ext cx="0" cy="4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75C0AF4-AD5B-493B-AF0B-6506960665C2}"/>
              </a:ext>
            </a:extLst>
          </p:cNvPr>
          <p:cNvSpPr/>
          <p:nvPr/>
        </p:nvSpPr>
        <p:spPr>
          <a:xfrm>
            <a:off x="3118271" y="3234034"/>
            <a:ext cx="946343" cy="655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자신의 캐시</a:t>
            </a:r>
            <a:r>
              <a:rPr lang="en-US" altLang="ko-KR" sz="1000" dirty="0">
                <a:solidFill>
                  <a:schemeClr val="tx1"/>
                </a:solidFill>
              </a:rPr>
              <a:t> DB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1A35D2-A45C-438D-A9EA-9C8002D7B82D}"/>
              </a:ext>
            </a:extLst>
          </p:cNvPr>
          <p:cNvSpPr txBox="1"/>
          <p:nvPr/>
        </p:nvSpPr>
        <p:spPr>
          <a:xfrm>
            <a:off x="6177215" y="2682785"/>
            <a:ext cx="69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· · ·</a:t>
            </a:r>
            <a:endParaRPr lang="ko-KR" altLang="en-US" b="1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6AD232B-9AFC-470E-ABBC-EC51B8055631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068172" y="2149732"/>
            <a:ext cx="1789354" cy="40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FCF30F8-D434-4CF8-A340-ABACC248C3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108274" y="2077877"/>
            <a:ext cx="1778964" cy="41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BE0B4C-A610-458F-8F40-3EFFA6E61AE8}"/>
              </a:ext>
            </a:extLst>
          </p:cNvPr>
          <p:cNvCxnSpPr>
            <a:cxnSpLocks/>
          </p:cNvCxnSpPr>
          <p:nvPr/>
        </p:nvCxnSpPr>
        <p:spPr>
          <a:xfrm>
            <a:off x="4132791" y="2610634"/>
            <a:ext cx="1729930" cy="98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1E6FBCC-CD8A-48AA-8968-953206E10AB8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097884" y="2682786"/>
            <a:ext cx="1780422" cy="9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4D9B42-8FB3-4EFD-9E92-72BB611E4080}"/>
              </a:ext>
            </a:extLst>
          </p:cNvPr>
          <p:cNvSpPr txBox="1"/>
          <p:nvPr/>
        </p:nvSpPr>
        <p:spPr>
          <a:xfrm>
            <a:off x="5798760" y="704225"/>
            <a:ext cx="3913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주소의 </a:t>
            </a:r>
            <a:r>
              <a:rPr lang="en-US" altLang="ko-KR" sz="1000" dirty="0" err="1"/>
              <a:t>ip</a:t>
            </a:r>
            <a:r>
              <a:rPr lang="ko-KR" altLang="en-US" sz="1000" dirty="0"/>
              <a:t>값이 없으면 </a:t>
            </a:r>
            <a:r>
              <a:rPr lang="en-US" altLang="ko-KR" sz="1000" dirty="0"/>
              <a:t>.</a:t>
            </a:r>
            <a:r>
              <a:rPr lang="en-US" altLang="ko-KR" sz="1000" dirty="0" err="1"/>
              <a:t>kr</a:t>
            </a:r>
            <a:r>
              <a:rPr lang="en-US" altLang="ko-KR" sz="1000" dirty="0"/>
              <a:t> </a:t>
            </a:r>
            <a:r>
              <a:rPr lang="ko-KR" altLang="en-US" sz="1000" dirty="0"/>
              <a:t>도메인을 관리하는 서버 정보 반환</a:t>
            </a:r>
            <a:endParaRPr lang="en-US" altLang="ko-KR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9B05FC-8551-4390-844F-EF60828E8379}"/>
              </a:ext>
            </a:extLst>
          </p:cNvPr>
          <p:cNvSpPr txBox="1"/>
          <p:nvPr/>
        </p:nvSpPr>
        <p:spPr>
          <a:xfrm>
            <a:off x="5798760" y="1651285"/>
            <a:ext cx="3942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주소의 </a:t>
            </a:r>
            <a:r>
              <a:rPr lang="en-US" altLang="ko-KR" sz="1000" dirty="0" err="1"/>
              <a:t>ip</a:t>
            </a:r>
            <a:r>
              <a:rPr lang="ko-KR" altLang="en-US" sz="1000" dirty="0"/>
              <a:t>값이 없으면 </a:t>
            </a:r>
            <a:r>
              <a:rPr lang="en-US" altLang="ko-KR" sz="1000" dirty="0"/>
              <a:t>.co </a:t>
            </a:r>
            <a:r>
              <a:rPr lang="ko-KR" altLang="en-US" sz="1000" dirty="0"/>
              <a:t>도메인을 관리하는 서버 정보 반환</a:t>
            </a:r>
            <a:endParaRPr lang="en-US" altLang="ko-KR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6A3D39-187C-4989-9CA3-87EE3BA366F5}"/>
              </a:ext>
            </a:extLst>
          </p:cNvPr>
          <p:cNvSpPr txBox="1"/>
          <p:nvPr/>
        </p:nvSpPr>
        <p:spPr>
          <a:xfrm>
            <a:off x="5867916" y="3142650"/>
            <a:ext cx="3653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Recursive Query</a:t>
            </a:r>
            <a:r>
              <a:rPr lang="ko-KR" altLang="en-US" sz="1000" dirty="0"/>
              <a:t>를 통해 </a:t>
            </a:r>
            <a:r>
              <a:rPr lang="en-US" altLang="ko-KR" sz="1000" dirty="0"/>
              <a:t>mylee1.juvisdev.co.kr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ip</a:t>
            </a:r>
            <a:r>
              <a:rPr lang="ko-KR" altLang="en-US" sz="1000" dirty="0"/>
              <a:t>정보 반환</a:t>
            </a:r>
            <a:endParaRPr lang="en-US" altLang="ko-KR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E0C5F7-0E07-47BF-8821-FBB4A78EB852}"/>
              </a:ext>
            </a:extLst>
          </p:cNvPr>
          <p:cNvSpPr txBox="1"/>
          <p:nvPr/>
        </p:nvSpPr>
        <p:spPr>
          <a:xfrm>
            <a:off x="5798760" y="4447714"/>
            <a:ext cx="5456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Recursive Query : Local DNS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서버가 여러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차례대로 질의해서 정보를 얻는 과정</a:t>
            </a:r>
            <a:endParaRPr lang="en-US" altLang="ko-KR" sz="10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DF61F68-58A2-4D8A-ABDF-7423085F811D}"/>
              </a:ext>
            </a:extLst>
          </p:cNvPr>
          <p:cNvSpPr/>
          <p:nvPr/>
        </p:nvSpPr>
        <p:spPr>
          <a:xfrm>
            <a:off x="10085723" y="840493"/>
            <a:ext cx="1082716" cy="655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Root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네임서버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E84E7CF-42AF-4AEB-B68B-26765CD401AF}"/>
              </a:ext>
            </a:extLst>
          </p:cNvPr>
          <p:cNvCxnSpPr>
            <a:cxnSpLocks/>
          </p:cNvCxnSpPr>
          <p:nvPr/>
        </p:nvCxnSpPr>
        <p:spPr>
          <a:xfrm>
            <a:off x="6961044" y="1076118"/>
            <a:ext cx="311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5A9C215-E79B-4AF5-B505-F985D7558115}"/>
              </a:ext>
            </a:extLst>
          </p:cNvPr>
          <p:cNvCxnSpPr>
            <a:cxnSpLocks/>
          </p:cNvCxnSpPr>
          <p:nvPr/>
        </p:nvCxnSpPr>
        <p:spPr>
          <a:xfrm flipH="1" flipV="1">
            <a:off x="6961044" y="1262435"/>
            <a:ext cx="3114289" cy="1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D74C6CB8-2D30-4542-951D-DA1DBB584E2F}"/>
              </a:ext>
            </a:extLst>
          </p:cNvPr>
          <p:cNvSpPr/>
          <p:nvPr/>
        </p:nvSpPr>
        <p:spPr>
          <a:xfrm>
            <a:off x="10085723" y="1794743"/>
            <a:ext cx="1082716" cy="655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Kr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네임서버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A494FA8-F549-495B-AEB8-42F13203D1AC}"/>
              </a:ext>
            </a:extLst>
          </p:cNvPr>
          <p:cNvCxnSpPr>
            <a:cxnSpLocks/>
          </p:cNvCxnSpPr>
          <p:nvPr/>
        </p:nvCxnSpPr>
        <p:spPr>
          <a:xfrm>
            <a:off x="6961044" y="2030368"/>
            <a:ext cx="311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42B363E-43A4-4C7F-A6D4-B59072E441FE}"/>
              </a:ext>
            </a:extLst>
          </p:cNvPr>
          <p:cNvCxnSpPr>
            <a:cxnSpLocks/>
          </p:cNvCxnSpPr>
          <p:nvPr/>
        </p:nvCxnSpPr>
        <p:spPr>
          <a:xfrm flipH="1" flipV="1">
            <a:off x="6961044" y="2216685"/>
            <a:ext cx="3114289" cy="1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A066578F-1B5A-4612-B0B3-2FDCE831CB6C}"/>
              </a:ext>
            </a:extLst>
          </p:cNvPr>
          <p:cNvSpPr/>
          <p:nvPr/>
        </p:nvSpPr>
        <p:spPr>
          <a:xfrm>
            <a:off x="10101308" y="3334429"/>
            <a:ext cx="1082716" cy="655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Mylee1 DNS</a:t>
            </a:r>
            <a:r>
              <a:rPr lang="ko-KR" altLang="en-US" sz="1000" dirty="0">
                <a:solidFill>
                  <a:schemeClr val="tx1"/>
                </a:solidFill>
              </a:rPr>
              <a:t> 네임서버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C025B30-EC7E-4001-A1C0-664EF7A2B4E7}"/>
              </a:ext>
            </a:extLst>
          </p:cNvPr>
          <p:cNvCxnSpPr>
            <a:cxnSpLocks/>
          </p:cNvCxnSpPr>
          <p:nvPr/>
        </p:nvCxnSpPr>
        <p:spPr>
          <a:xfrm>
            <a:off x="6976629" y="3570054"/>
            <a:ext cx="311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E170471-EC3F-467C-ABC1-B1BD9C83F30A}"/>
              </a:ext>
            </a:extLst>
          </p:cNvPr>
          <p:cNvCxnSpPr>
            <a:cxnSpLocks/>
          </p:cNvCxnSpPr>
          <p:nvPr/>
        </p:nvCxnSpPr>
        <p:spPr>
          <a:xfrm flipH="1" flipV="1">
            <a:off x="6976629" y="3756371"/>
            <a:ext cx="3114289" cy="1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1FD7B24-5CD2-4A9B-B11A-CCC2EAD247A5}"/>
              </a:ext>
            </a:extLst>
          </p:cNvPr>
          <p:cNvSpPr txBox="1"/>
          <p:nvPr/>
        </p:nvSpPr>
        <p:spPr>
          <a:xfrm>
            <a:off x="8039117" y="3782094"/>
            <a:ext cx="10827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3.36.77.127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48FFAD4-1C79-466B-B655-D32D7C8B6B66}"/>
              </a:ext>
            </a:extLst>
          </p:cNvPr>
          <p:cNvSpPr txBox="1"/>
          <p:nvPr/>
        </p:nvSpPr>
        <p:spPr>
          <a:xfrm>
            <a:off x="4256830" y="3231635"/>
            <a:ext cx="10827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3.36.77.127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1853898-64CD-4C3E-92ED-CF4C603344D0}"/>
              </a:ext>
            </a:extLst>
          </p:cNvPr>
          <p:cNvSpPr txBox="1"/>
          <p:nvPr/>
        </p:nvSpPr>
        <p:spPr>
          <a:xfrm>
            <a:off x="1459429" y="2077877"/>
            <a:ext cx="10827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3.36.77.127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860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102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이민영</dc:creator>
  <cp:lastModifiedBy>이민영</cp:lastModifiedBy>
  <cp:revision>10</cp:revision>
  <dcterms:created xsi:type="dcterms:W3CDTF">2020-12-22T02:29:05Z</dcterms:created>
  <dcterms:modified xsi:type="dcterms:W3CDTF">2020-12-22T05:17:33Z</dcterms:modified>
</cp:coreProperties>
</file>