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5" r:id="rId7"/>
    <p:sldId id="26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2" y="5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246-F155-4E68-81BE-2F34D0B4376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4986-9FDE-4479-AE9E-8BBC2BF96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90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246-F155-4E68-81BE-2F34D0B4376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4986-9FDE-4479-AE9E-8BBC2BF96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56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246-F155-4E68-81BE-2F34D0B4376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4986-9FDE-4479-AE9E-8BBC2BF96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0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246-F155-4E68-81BE-2F34D0B4376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4986-9FDE-4479-AE9E-8BBC2BF96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96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246-F155-4E68-81BE-2F34D0B4376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4986-9FDE-4479-AE9E-8BBC2BF96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07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246-F155-4E68-81BE-2F34D0B4376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4986-9FDE-4479-AE9E-8BBC2BF96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246-F155-4E68-81BE-2F34D0B4376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4986-9FDE-4479-AE9E-8BBC2BF96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2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246-F155-4E68-81BE-2F34D0B4376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4986-9FDE-4479-AE9E-8BBC2BF96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6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246-F155-4E68-81BE-2F34D0B4376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4986-9FDE-4479-AE9E-8BBC2BF96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12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246-F155-4E68-81BE-2F34D0B4376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4986-9FDE-4479-AE9E-8BBC2BF96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3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246-F155-4E68-81BE-2F34D0B4376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4986-9FDE-4479-AE9E-8BBC2BF96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69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A4246-F155-4E68-81BE-2F34D0B43766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24986-9FDE-4479-AE9E-8BBC2BF96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8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8496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Git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이란</a:t>
            </a:r>
            <a:r>
              <a:rPr lang="en-US" altLang="ko-KR" sz="1000" b="1" dirty="0"/>
              <a:t>? </a:t>
            </a:r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버전관리와 동시협업을 가능하게 하는 툴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장점 </a:t>
            </a:r>
            <a:r>
              <a:rPr lang="en-US" altLang="ko-KR" sz="1000" dirty="0"/>
              <a:t>1. </a:t>
            </a:r>
            <a:r>
              <a:rPr lang="ko-KR" altLang="en-US" sz="1000" dirty="0"/>
              <a:t>버전관리 </a:t>
            </a:r>
            <a:r>
              <a:rPr lang="en-US" altLang="ko-KR" sz="1000" dirty="0"/>
              <a:t>2.</a:t>
            </a:r>
            <a:r>
              <a:rPr lang="ko-KR" altLang="en-US" sz="1000" dirty="0"/>
              <a:t>동시협업 </a:t>
            </a:r>
            <a:r>
              <a:rPr lang="en-US" altLang="ko-KR" sz="1000" dirty="0"/>
              <a:t>3.</a:t>
            </a:r>
            <a:r>
              <a:rPr lang="ko-KR" altLang="en-US" sz="1000" dirty="0"/>
              <a:t>다른</a:t>
            </a:r>
            <a:r>
              <a:rPr lang="en-US" altLang="ko-KR" sz="1000" dirty="0"/>
              <a:t> PC</a:t>
            </a:r>
            <a:r>
              <a:rPr lang="ko-KR" altLang="en-US" sz="1000" dirty="0"/>
              <a:t>에 </a:t>
            </a:r>
            <a:r>
              <a:rPr lang="ko-KR" altLang="en-US" sz="1000" dirty="0" err="1"/>
              <a:t>작업물</a:t>
            </a:r>
            <a:r>
              <a:rPr lang="ko-KR" altLang="en-US" sz="1000" dirty="0"/>
              <a:t> 보내기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백업본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GitHub</a:t>
            </a:r>
            <a:r>
              <a:rPr lang="ko-KR" altLang="en-US" sz="1000" b="1" dirty="0"/>
              <a:t> 란</a:t>
            </a:r>
            <a:r>
              <a:rPr lang="en-US" altLang="ko-KR" sz="1000" b="1" dirty="0"/>
              <a:t>? </a:t>
            </a:r>
          </a:p>
          <a:p>
            <a:r>
              <a:rPr lang="en-US" altLang="ko-KR" sz="1000" dirty="0"/>
              <a:t>- Git</a:t>
            </a:r>
            <a:r>
              <a:rPr lang="ko-KR" altLang="en-US" sz="1000" dirty="0"/>
              <a:t>으로 만든 프로젝트를 올려둘 수 있는 사이트</a:t>
            </a:r>
            <a:r>
              <a:rPr lang="en-US" altLang="ko-KR" sz="1000" dirty="0"/>
              <a:t>, </a:t>
            </a:r>
            <a:r>
              <a:rPr lang="ko-KR" altLang="en-US" sz="1000" dirty="0"/>
              <a:t>원격 저장소를 대신 제공해 주는 서비스 </a:t>
            </a:r>
            <a:endParaRPr lang="en-US" altLang="ko-KR" sz="1000" dirty="0"/>
          </a:p>
          <a:p>
            <a:pPr marL="285750" indent="-285750">
              <a:buFontTx/>
              <a:buChar char="-"/>
            </a:pP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b="1" dirty="0"/>
              <a:t>Gitlab </a:t>
            </a:r>
            <a:r>
              <a:rPr lang="ko-KR" altLang="en-US" sz="1000" b="1" dirty="0"/>
              <a:t>이란</a:t>
            </a:r>
            <a:r>
              <a:rPr lang="en-US" altLang="ko-KR" sz="1000" b="1" dirty="0"/>
              <a:t>?</a:t>
            </a:r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설치형 </a:t>
            </a:r>
            <a:r>
              <a:rPr lang="en-US" altLang="ko-KR" sz="1000" dirty="0"/>
              <a:t>GitHub, </a:t>
            </a:r>
            <a:endParaRPr lang="ko-KR" altLang="en-US" sz="1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258708"/>
            <a:ext cx="84969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b="1" dirty="0"/>
              <a:t>Repository (</a:t>
            </a:r>
            <a:r>
              <a:rPr lang="ko-KR" altLang="en-US" sz="1000" b="1" dirty="0"/>
              <a:t>저장소</a:t>
            </a:r>
            <a:r>
              <a:rPr lang="en-US" altLang="ko-KR" sz="1000" b="1" dirty="0"/>
              <a:t>)</a:t>
            </a:r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프로젝트의 변경사항들이 저장되어 있는 </a:t>
            </a:r>
            <a:r>
              <a:rPr lang="en-US" altLang="ko-KR" sz="1000" dirty="0"/>
              <a:t>.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디렉토리</a:t>
            </a:r>
            <a:endParaRPr lang="ko-KR" altLang="en-US" sz="1000" dirty="0"/>
          </a:p>
          <a:p>
            <a:endParaRPr lang="en-US" altLang="ko-KR" sz="1000" dirty="0"/>
          </a:p>
          <a:p>
            <a:pPr fontAlgn="base"/>
            <a:r>
              <a:rPr lang="en-US" altLang="ko-KR" sz="1000" b="1" dirty="0"/>
              <a:t>Commit </a:t>
            </a:r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프로젝트 </a:t>
            </a:r>
            <a:r>
              <a:rPr lang="ko-KR" altLang="en-US" sz="1000" dirty="0" err="1"/>
              <a:t>디렉토리의</a:t>
            </a:r>
            <a:r>
              <a:rPr lang="ko-KR" altLang="en-US" sz="1000" dirty="0"/>
              <a:t> 모습을 하나의 버전으로 남기는 동작 </a:t>
            </a:r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 err="1"/>
              <a:t>커밋하는</a:t>
            </a:r>
            <a:r>
              <a:rPr lang="ko-KR" altLang="en-US" sz="1000" dirty="0"/>
              <a:t> 당시의 프로젝트의 </a:t>
            </a:r>
            <a:r>
              <a:rPr lang="ko-KR" altLang="en-US" sz="1000" dirty="0" err="1"/>
              <a:t>디렉토리의</a:t>
            </a:r>
            <a:r>
              <a:rPr lang="ko-KR" altLang="en-US" sz="1000" dirty="0"/>
              <a:t> 모습이 </a:t>
            </a:r>
            <a:r>
              <a:rPr lang="ko-KR" altLang="en-US" sz="1000" dirty="0" err="1"/>
              <a:t>레포지토리에</a:t>
            </a:r>
            <a:r>
              <a:rPr lang="ko-KR" altLang="en-US" sz="1000" dirty="0"/>
              <a:t> 저장됨 </a:t>
            </a:r>
            <a:r>
              <a:rPr lang="en-US" altLang="ko-KR" sz="1000" dirty="0"/>
              <a:t>(</a:t>
            </a:r>
            <a:r>
              <a:rPr lang="ko-KR" altLang="en-US" sz="1000" dirty="0"/>
              <a:t>고정된 결과물 자체</a:t>
            </a:r>
            <a:r>
              <a:rPr lang="en-US" altLang="ko-KR" sz="1000" dirty="0"/>
              <a:t>)</a:t>
            </a:r>
            <a:endParaRPr lang="ko-KR" altLang="en-US" sz="1000" dirty="0"/>
          </a:p>
          <a:p>
            <a:pPr marL="285750" indent="-285750" fontAlgn="base">
              <a:buFontTx/>
              <a:buChar char="-"/>
            </a:pPr>
            <a:r>
              <a:rPr lang="ko-KR" altLang="en-US" sz="1000" dirty="0" err="1"/>
              <a:t>커밋을</a:t>
            </a:r>
            <a:r>
              <a:rPr lang="ko-KR" altLang="en-US" sz="1000" dirty="0"/>
              <a:t> 참조하면 과거의 프로젝트 </a:t>
            </a:r>
            <a:r>
              <a:rPr lang="ko-KR" altLang="en-US" sz="1000" dirty="0" err="1"/>
              <a:t>디렉토리의</a:t>
            </a:r>
            <a:r>
              <a:rPr lang="ko-KR" altLang="en-US" sz="1000" dirty="0"/>
              <a:t> 모습을 볼 수 있어 버전 관리가 가능함 </a:t>
            </a:r>
            <a:endParaRPr lang="en-US" altLang="ko-KR" sz="1000" dirty="0"/>
          </a:p>
          <a:p>
            <a:pPr marL="285750" indent="-285750" fontAlgn="base">
              <a:buFontTx/>
              <a:buChar char="-"/>
            </a:pPr>
            <a:endParaRPr lang="ko-KR" altLang="en-US" sz="1000" dirty="0"/>
          </a:p>
          <a:p>
            <a:pPr fontAlgn="base"/>
            <a:r>
              <a:rPr lang="en-US" altLang="ko-KR" sz="1000" dirty="0"/>
              <a:t>-&gt; repository : commit(</a:t>
            </a:r>
            <a:r>
              <a:rPr lang="ko-KR" altLang="en-US" sz="1000" dirty="0"/>
              <a:t>프로젝트 </a:t>
            </a:r>
            <a:r>
              <a:rPr lang="ko-KR" altLang="en-US" sz="1000" dirty="0" err="1"/>
              <a:t>디렉토리의</a:t>
            </a:r>
            <a:r>
              <a:rPr lang="ko-KR" altLang="en-US" sz="1000" dirty="0"/>
              <a:t> 각 버전이 담기는 저장소</a:t>
            </a:r>
            <a:r>
              <a:rPr lang="en-US" altLang="ko-KR" sz="1000" dirty="0"/>
              <a:t>)</a:t>
            </a:r>
            <a:r>
              <a:rPr lang="ko-KR" altLang="en-US" sz="1000" dirty="0"/>
              <a:t>이 저장되는 곳 </a:t>
            </a:r>
          </a:p>
          <a:p>
            <a:pPr fontAlgn="base"/>
            <a:r>
              <a:rPr lang="en-US" altLang="ko-KR" sz="1000" dirty="0"/>
              <a:t>-&gt; commit : </a:t>
            </a:r>
            <a:r>
              <a:rPr lang="ko-KR" altLang="en-US" sz="1000" dirty="0"/>
              <a:t>프로젝트 </a:t>
            </a:r>
            <a:r>
              <a:rPr lang="ko-KR" altLang="en-US" sz="1000" dirty="0" err="1"/>
              <a:t>디렉토리의</a:t>
            </a:r>
            <a:r>
              <a:rPr lang="ko-KR" altLang="en-US" sz="1000" dirty="0"/>
              <a:t> 특정 모습을 하나의 버전으로 남기는 행위 </a:t>
            </a:r>
            <a:r>
              <a:rPr lang="en-US" altLang="ko-KR" sz="1000" dirty="0"/>
              <a:t>&amp; </a:t>
            </a:r>
            <a:r>
              <a:rPr lang="ko-KR" altLang="en-US" sz="1000" dirty="0"/>
              <a:t>결과물</a:t>
            </a:r>
          </a:p>
          <a:p>
            <a:endParaRPr lang="en-US" altLang="ko-KR" sz="1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4293096"/>
            <a:ext cx="84969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Git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명령어</a:t>
            </a:r>
            <a:endParaRPr lang="en-US" altLang="ko-KR" sz="1000" b="1" dirty="0"/>
          </a:p>
          <a:p>
            <a:r>
              <a:rPr lang="en-US" altLang="ko-KR" sz="1000" dirty="0"/>
              <a:t>.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레포지토리</a:t>
            </a:r>
            <a:r>
              <a:rPr lang="ko-KR" altLang="en-US" sz="1000" dirty="0"/>
              <a:t> 생성</a:t>
            </a:r>
            <a:endParaRPr lang="en-US" altLang="ko-KR" sz="1000" b="1" dirty="0"/>
          </a:p>
          <a:p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 user.name “” </a:t>
            </a:r>
          </a:p>
          <a:p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 </a:t>
            </a:r>
            <a:r>
              <a:rPr lang="en-US" altLang="ko-KR" sz="1000" dirty="0" err="1"/>
              <a:t>user.email</a:t>
            </a:r>
            <a:r>
              <a:rPr lang="en-US" altLang="ko-KR" sz="1000" dirty="0"/>
              <a:t> “”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커밋에</a:t>
            </a:r>
            <a:r>
              <a:rPr lang="ko-KR" altLang="en-US" sz="1000" dirty="0"/>
              <a:t> 반영될 파일 추가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en-US" altLang="ko-KR" sz="1000" dirty="0"/>
              <a:t>. -&gt; </a:t>
            </a:r>
            <a:r>
              <a:rPr lang="ko-KR" altLang="en-US" sz="1000" dirty="0"/>
              <a:t>수정된 모든 파일</a:t>
            </a:r>
            <a:endParaRPr lang="en-US" altLang="ko-KR" sz="1000" dirty="0"/>
          </a:p>
          <a:p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add . </a:t>
            </a:r>
          </a:p>
          <a:p>
            <a:endParaRPr lang="en-US" altLang="ko-KR" sz="1000" dirty="0"/>
          </a:p>
          <a:p>
            <a:r>
              <a:rPr lang="en-US" altLang="ko-KR" sz="1000" dirty="0"/>
              <a:t>commit</a:t>
            </a:r>
            <a:r>
              <a:rPr lang="ko-KR" altLang="en-US" sz="1000" dirty="0"/>
              <a:t> 전에는 </a:t>
            </a:r>
            <a:r>
              <a:rPr lang="en-US" altLang="ko-KR" sz="1000" dirty="0"/>
              <a:t>add</a:t>
            </a:r>
            <a:r>
              <a:rPr lang="ko-KR" altLang="en-US" sz="1000" dirty="0"/>
              <a:t>로 파일을 미리 지정해줘야 함</a:t>
            </a:r>
            <a:endParaRPr lang="en-US" altLang="ko-KR" sz="1000" dirty="0"/>
          </a:p>
          <a:p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commit –m “”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30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6584" y="167729"/>
            <a:ext cx="849694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b="1" dirty="0" err="1"/>
              <a:t>Git</a:t>
            </a:r>
            <a:r>
              <a:rPr lang="ko-KR" altLang="en-US" sz="1000" b="1" dirty="0"/>
              <a:t>이 내부적으로 가지고 있는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가지 종류의 작업 영역</a:t>
            </a:r>
          </a:p>
          <a:p>
            <a:pPr fontAlgn="base"/>
            <a:r>
              <a:rPr lang="en-US" altLang="ko-KR" sz="1000" dirty="0"/>
              <a:t>1. working directory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작업을 하고 있는 </a:t>
            </a:r>
            <a:r>
              <a:rPr lang="ko-KR" altLang="en-US" sz="1000" dirty="0" err="1"/>
              <a:t>디렉토리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현재 내 </a:t>
            </a:r>
            <a:r>
              <a:rPr lang="en-US" altLang="ko-KR" sz="1000" dirty="0"/>
              <a:t>pc</a:t>
            </a:r>
            <a:r>
              <a:rPr lang="ko-KR" altLang="en-US" sz="1000" dirty="0"/>
              <a:t>의</a:t>
            </a:r>
            <a:r>
              <a:rPr lang="en-US" altLang="ko-KR" sz="1000" dirty="0"/>
              <a:t> </a:t>
            </a:r>
            <a:r>
              <a:rPr lang="ko-KR" altLang="en-US" sz="1000" dirty="0"/>
              <a:t>위치</a:t>
            </a:r>
          </a:p>
          <a:p>
            <a:pPr fontAlgn="base"/>
            <a:r>
              <a:rPr lang="en-US" altLang="ko-KR" sz="1000" dirty="0"/>
              <a:t>2. staging area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-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add</a:t>
            </a:r>
            <a:r>
              <a:rPr lang="ko-KR" altLang="en-US" sz="1000" dirty="0"/>
              <a:t>를 한 파일들이 존재하는 영역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 err="1"/>
              <a:t>커밋을</a:t>
            </a:r>
            <a:r>
              <a:rPr lang="ko-KR" altLang="en-US" sz="1000" dirty="0"/>
              <a:t> 하면 </a:t>
            </a:r>
            <a:r>
              <a:rPr lang="en-US" altLang="ko-KR" sz="1000" dirty="0"/>
              <a:t>staging area</a:t>
            </a:r>
            <a:r>
              <a:rPr lang="ko-KR" altLang="en-US" sz="1000" dirty="0"/>
              <a:t>에 있는 파일들이 </a:t>
            </a:r>
            <a:r>
              <a:rPr lang="ko-KR" altLang="en-US" sz="1000" dirty="0" err="1"/>
              <a:t>커밋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3. repository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- working directory</a:t>
            </a:r>
            <a:r>
              <a:rPr lang="ko-KR" altLang="en-US" sz="1000" dirty="0"/>
              <a:t>의 변경이력들이 저장되어 있는 영역</a:t>
            </a:r>
            <a:r>
              <a:rPr lang="en-US" altLang="ko-KR" sz="1000" dirty="0"/>
              <a:t>,</a:t>
            </a:r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 err="1"/>
              <a:t>커밋들이</a:t>
            </a:r>
            <a:r>
              <a:rPr lang="ko-KR" altLang="en-US" sz="1000" dirty="0"/>
              <a:t> 저장된 영역</a:t>
            </a:r>
          </a:p>
          <a:p>
            <a:endParaRPr lang="en-US" altLang="ko-KR" dirty="0"/>
          </a:p>
          <a:p>
            <a:pPr fontAlgn="base"/>
            <a:r>
              <a:rPr lang="en-US" altLang="ko-KR" sz="1000" b="1" dirty="0" err="1"/>
              <a:t>Git</a:t>
            </a:r>
            <a:r>
              <a:rPr lang="ko-KR" altLang="en-US" sz="1000" b="1" dirty="0"/>
              <a:t>으로 관리되는 파일이 가질 수 있는 일종의 ‘상태</a:t>
            </a:r>
            <a:r>
              <a:rPr lang="en-US" altLang="ko-KR" sz="1000" b="1" dirty="0"/>
              <a:t>(status)’</a:t>
            </a:r>
          </a:p>
          <a:p>
            <a:pPr fontAlgn="base"/>
            <a:r>
              <a:rPr lang="en-US" altLang="ko-KR" sz="1000" dirty="0"/>
              <a:t>1. Untracked </a:t>
            </a:r>
            <a:r>
              <a:rPr lang="ko-KR" altLang="en-US" sz="1000" dirty="0"/>
              <a:t>상태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파일의 변동사항이 추적되고 있지 않음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add</a:t>
            </a:r>
            <a:r>
              <a:rPr lang="ko-KR" altLang="en-US" sz="1000" dirty="0"/>
              <a:t>를 해주지 않은 상태 </a:t>
            </a:r>
          </a:p>
          <a:p>
            <a:pPr fontAlgn="base"/>
            <a:r>
              <a:rPr lang="en-US" altLang="ko-KR" sz="1000" dirty="0"/>
              <a:t>2. Tracked </a:t>
            </a:r>
            <a:r>
              <a:rPr lang="ko-KR" altLang="en-US" sz="1000" dirty="0"/>
              <a:t>상태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파일의 변동사항이 추적되고 있는 상태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add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3. Unmodified </a:t>
            </a:r>
            <a:r>
              <a:rPr lang="ko-KR" altLang="en-US" sz="1000" dirty="0"/>
              <a:t>상태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현재 파일의 내용이 최신 </a:t>
            </a:r>
            <a:r>
              <a:rPr lang="ko-KR" altLang="en-US" sz="1000" dirty="0" err="1"/>
              <a:t>커밋의</a:t>
            </a:r>
            <a:r>
              <a:rPr lang="ko-KR" altLang="en-US" sz="1000" dirty="0"/>
              <a:t> 모습과 </a:t>
            </a:r>
            <a:r>
              <a:rPr lang="ko-KR" altLang="en-US" sz="1000" dirty="0" err="1"/>
              <a:t>바뀐게</a:t>
            </a:r>
            <a:r>
              <a:rPr lang="ko-KR" altLang="en-US" sz="1000" dirty="0"/>
              <a:t> 없는 상태 </a:t>
            </a:r>
          </a:p>
          <a:p>
            <a:pPr fontAlgn="base"/>
            <a:r>
              <a:rPr lang="en-US" altLang="ko-KR" sz="1000" dirty="0"/>
              <a:t>4. Modified </a:t>
            </a:r>
            <a:r>
              <a:rPr lang="ko-KR" altLang="en-US" sz="1000" dirty="0"/>
              <a:t>상태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최신 </a:t>
            </a:r>
            <a:r>
              <a:rPr lang="ko-KR" altLang="en-US" sz="1000" dirty="0" err="1"/>
              <a:t>커밋의</a:t>
            </a:r>
            <a:r>
              <a:rPr lang="ko-KR" altLang="en-US" sz="1000" dirty="0"/>
              <a:t> 모습과 비교했을 때 바뀐 내용이 있는 상태 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5. staged </a:t>
            </a:r>
            <a:r>
              <a:rPr lang="ko-KR" altLang="en-US" sz="1000" dirty="0"/>
              <a:t>상태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파일이 수정되고 나서 </a:t>
            </a:r>
            <a:r>
              <a:rPr lang="en-US" altLang="ko-KR" sz="1000" dirty="0"/>
              <a:t>staging area</a:t>
            </a:r>
            <a:r>
              <a:rPr lang="ko-KR" altLang="en-US" sz="1000" dirty="0"/>
              <a:t>에 올라와 있는 상태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add</a:t>
            </a:r>
            <a:r>
              <a:rPr lang="ko-KR" altLang="en-US" sz="1000" dirty="0"/>
              <a:t>를 한 상태 </a:t>
            </a:r>
            <a:endParaRPr lang="en-US" altLang="ko-KR" sz="1000" dirty="0"/>
          </a:p>
          <a:p>
            <a:pPr marL="285750" indent="-285750" fontAlgn="base">
              <a:buFontTx/>
              <a:buChar char="-"/>
            </a:pPr>
            <a:endParaRPr lang="ko-KR" altLang="en-US" sz="1000" dirty="0"/>
          </a:p>
          <a:p>
            <a:pPr fontAlgn="base"/>
            <a:r>
              <a:rPr lang="en-US" altLang="ko-KR" sz="1000" dirty="0"/>
              <a:t>Untracked -&gt; Unmodified -&gt; Modified -&gt; Staged </a:t>
            </a:r>
            <a:endParaRPr lang="ko-KR" altLang="en-US" sz="1000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_x56083640" descr="EMB00002e4447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77072"/>
            <a:ext cx="4660900" cy="24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07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323528" y="260648"/>
            <a:ext cx="84969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b="1" dirty="0"/>
              <a:t>GitHub</a:t>
            </a:r>
            <a:r>
              <a:rPr lang="ko-KR" altLang="en-US" sz="1000" b="1" dirty="0"/>
              <a:t>로 </a:t>
            </a:r>
            <a:r>
              <a:rPr lang="ko-KR" altLang="en-US" sz="1000" b="1" dirty="0" err="1"/>
              <a:t>레포지토리</a:t>
            </a:r>
            <a:r>
              <a:rPr lang="ko-KR" altLang="en-US" sz="1000" b="1" dirty="0"/>
              <a:t> 생성</a:t>
            </a:r>
          </a:p>
          <a:p>
            <a:pPr fontAlgn="base"/>
            <a:r>
              <a:rPr lang="en-US" altLang="ko-KR" sz="1000" dirty="0"/>
              <a:t>- GitHub</a:t>
            </a:r>
            <a:r>
              <a:rPr lang="ko-KR" altLang="en-US" sz="1000" dirty="0"/>
              <a:t>로 생성한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레포지토리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원격 </a:t>
            </a:r>
            <a:r>
              <a:rPr lang="ko-KR" altLang="en-US" sz="1000" dirty="0" err="1"/>
              <a:t>레포지토리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리모트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레포지토리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내 </a:t>
            </a:r>
            <a:r>
              <a:rPr lang="en-US" altLang="ko-KR" sz="1000" dirty="0"/>
              <a:t>pc</a:t>
            </a:r>
            <a:r>
              <a:rPr lang="ko-KR" altLang="en-US" sz="1000" dirty="0"/>
              <a:t>에 있는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레포지토리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로컬 </a:t>
            </a:r>
            <a:r>
              <a:rPr lang="ko-KR" altLang="en-US" sz="1000" dirty="0" err="1"/>
              <a:t>레포지토리</a:t>
            </a:r>
            <a:r>
              <a:rPr lang="ko-KR" altLang="en-US" sz="1000" dirty="0"/>
              <a:t> </a:t>
            </a:r>
          </a:p>
          <a:p>
            <a:pPr fontAlgn="base"/>
            <a:endParaRPr lang="en-US" altLang="ko-KR" sz="1000" dirty="0"/>
          </a:p>
          <a:p>
            <a:pPr fontAlgn="base"/>
            <a:endParaRPr lang="en-US" altLang="ko-KR" sz="1000" dirty="0"/>
          </a:p>
          <a:p>
            <a:pPr fontAlgn="base"/>
            <a:r>
              <a:rPr lang="ko-KR" altLang="en-US" sz="1000" b="1" dirty="0" err="1"/>
              <a:t>리모트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레포지토리</a:t>
            </a:r>
            <a:r>
              <a:rPr lang="ko-KR" altLang="en-US" sz="1000" b="1" dirty="0"/>
              <a:t> 사용 이유</a:t>
            </a:r>
          </a:p>
          <a:p>
            <a:pPr fontAlgn="base"/>
            <a:r>
              <a:rPr lang="en-US" altLang="ko-KR" sz="1000" dirty="0"/>
              <a:t>1. </a:t>
            </a:r>
            <a:r>
              <a:rPr lang="ko-KR" altLang="en-US" sz="1000" dirty="0"/>
              <a:t>안전성</a:t>
            </a:r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로컬 </a:t>
            </a:r>
            <a:r>
              <a:rPr lang="ko-KR" altLang="en-US" sz="1000" dirty="0" err="1"/>
              <a:t>레포지토리가</a:t>
            </a:r>
            <a:r>
              <a:rPr lang="ko-KR" altLang="en-US" sz="1000" dirty="0"/>
              <a:t> 사라지거나 문제가 생긴 경우</a:t>
            </a:r>
            <a:r>
              <a:rPr lang="en-US" altLang="ko-KR" sz="1000" dirty="0"/>
              <a:t>, </a:t>
            </a:r>
            <a:r>
              <a:rPr lang="ko-KR" altLang="en-US" sz="1000" dirty="0"/>
              <a:t>백업 가능</a:t>
            </a:r>
          </a:p>
          <a:p>
            <a:pPr fontAlgn="base"/>
            <a:r>
              <a:rPr lang="en-US" altLang="ko-KR" sz="1000" dirty="0"/>
              <a:t>2. </a:t>
            </a:r>
            <a:r>
              <a:rPr lang="ko-KR" altLang="en-US" sz="1000" dirty="0"/>
              <a:t>협업 가능 </a:t>
            </a:r>
          </a:p>
          <a:p>
            <a:pPr fontAlgn="base"/>
            <a:r>
              <a:rPr lang="en-US" altLang="ko-KR" sz="1000" dirty="0"/>
              <a:t>-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push,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pull</a:t>
            </a:r>
            <a:r>
              <a:rPr lang="ko-KR" altLang="en-US" sz="1000" dirty="0"/>
              <a:t>로 다른 사람들과의 협업 가능 </a:t>
            </a:r>
          </a:p>
          <a:p>
            <a:endParaRPr lang="en-US" altLang="ko-KR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88623" y="2204864"/>
            <a:ext cx="849694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b="1" dirty="0" err="1"/>
              <a:t>git</a:t>
            </a:r>
            <a:r>
              <a:rPr lang="en-US" altLang="ko-KR" sz="1000" b="1" dirty="0"/>
              <a:t> push</a:t>
            </a:r>
            <a:endParaRPr lang="ko-KR" altLang="en-US" sz="1000" b="1" dirty="0"/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로컬 </a:t>
            </a:r>
            <a:r>
              <a:rPr lang="ko-KR" altLang="en-US" sz="1000" dirty="0" err="1"/>
              <a:t>레포지토리</a:t>
            </a:r>
            <a:r>
              <a:rPr lang="ko-KR" altLang="en-US" sz="1000" dirty="0"/>
              <a:t> </a:t>
            </a:r>
            <a:r>
              <a:rPr lang="en-US" altLang="ko-KR" sz="1000" dirty="0"/>
              <a:t>-&gt;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리모트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레포지토리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로컬 </a:t>
            </a:r>
            <a:r>
              <a:rPr lang="ko-KR" altLang="en-US" sz="1000" dirty="0" err="1"/>
              <a:t>레포지토리에서</a:t>
            </a:r>
            <a:r>
              <a:rPr lang="ko-KR" altLang="en-US" sz="1000" dirty="0"/>
              <a:t> 새로운 </a:t>
            </a:r>
            <a:r>
              <a:rPr lang="ko-KR" altLang="en-US" sz="1000" dirty="0" err="1"/>
              <a:t>커밋을</a:t>
            </a:r>
            <a:r>
              <a:rPr lang="ko-KR" altLang="en-US" sz="1000" dirty="0"/>
              <a:t> 진행하고 </a:t>
            </a:r>
            <a:r>
              <a:rPr lang="ko-KR" altLang="en-US" sz="1000" dirty="0" err="1"/>
              <a:t>리모트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레포지토리에</a:t>
            </a:r>
            <a:r>
              <a:rPr lang="ko-KR" altLang="en-US" sz="1000" dirty="0"/>
              <a:t> 반영</a:t>
            </a:r>
            <a:endParaRPr lang="en-US" altLang="ko-KR" sz="1000" dirty="0"/>
          </a:p>
          <a:p>
            <a:pPr fontAlgn="base"/>
            <a:endParaRPr lang="ko-KR" altLang="en-US" sz="1000" dirty="0"/>
          </a:p>
          <a:p>
            <a:pPr fontAlgn="base"/>
            <a:r>
              <a:rPr lang="en-US" altLang="ko-KR" sz="1000" b="1" dirty="0" err="1"/>
              <a:t>git</a:t>
            </a:r>
            <a:r>
              <a:rPr lang="en-US" altLang="ko-KR" sz="1000" b="1" dirty="0"/>
              <a:t> pull</a:t>
            </a:r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 err="1"/>
              <a:t>리모트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레포지토리</a:t>
            </a:r>
            <a:r>
              <a:rPr lang="ko-KR" altLang="en-US" sz="1000" dirty="0"/>
              <a:t> </a:t>
            </a:r>
            <a:r>
              <a:rPr lang="en-US" altLang="ko-KR" sz="1000" dirty="0"/>
              <a:t>-&gt; </a:t>
            </a:r>
            <a:r>
              <a:rPr lang="ko-KR" altLang="en-US" sz="1000" dirty="0"/>
              <a:t>로컬 </a:t>
            </a:r>
            <a:r>
              <a:rPr lang="ko-KR" altLang="en-US" sz="1000" dirty="0" err="1"/>
              <a:t>레포지토리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 err="1"/>
              <a:t>리모트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레포지토리에서</a:t>
            </a:r>
            <a:r>
              <a:rPr lang="ko-KR" altLang="en-US" sz="1000" dirty="0"/>
              <a:t> 새로운 </a:t>
            </a:r>
            <a:r>
              <a:rPr lang="ko-KR" altLang="en-US" sz="1000" dirty="0" err="1"/>
              <a:t>커밋을</a:t>
            </a:r>
            <a:r>
              <a:rPr lang="ko-KR" altLang="en-US" sz="1000" dirty="0"/>
              <a:t> 했고 로컬 </a:t>
            </a:r>
            <a:r>
              <a:rPr lang="ko-KR" altLang="en-US" sz="1000" dirty="0" err="1"/>
              <a:t>레포지토리로</a:t>
            </a:r>
            <a:r>
              <a:rPr lang="ko-KR" altLang="en-US" sz="1000" dirty="0"/>
              <a:t> 반영하는 경우</a:t>
            </a:r>
            <a:endParaRPr lang="en-US" altLang="ko-KR" sz="1000" dirty="0"/>
          </a:p>
          <a:p>
            <a:pPr fontAlgn="base"/>
            <a:r>
              <a:rPr lang="ko-KR" altLang="en-US" sz="1000" dirty="0"/>
              <a:t> </a:t>
            </a:r>
            <a:endParaRPr lang="en-US" altLang="ko-KR" sz="1000" dirty="0"/>
          </a:p>
          <a:p>
            <a:pPr fontAlgn="base"/>
            <a:endParaRPr lang="en-US" altLang="ko-KR" sz="1000" dirty="0"/>
          </a:p>
          <a:p>
            <a:pPr fontAlgn="base"/>
            <a:endParaRPr lang="en-US" altLang="ko-KR" sz="1000" dirty="0"/>
          </a:p>
          <a:p>
            <a:pPr fontAlgn="base"/>
            <a:endParaRPr lang="ko-KR" altLang="en-US" sz="1000" dirty="0"/>
          </a:p>
          <a:p>
            <a:pPr fontAlgn="base"/>
            <a:r>
              <a:rPr lang="en-US" altLang="ko-KR" sz="1000" b="1" dirty="0" err="1"/>
              <a:t>Git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명령어</a:t>
            </a:r>
          </a:p>
          <a:p>
            <a:pPr fontAlgn="base"/>
            <a:r>
              <a:rPr lang="en-US" altLang="ko-KR" sz="1000" dirty="0"/>
              <a:t>1. </a:t>
            </a:r>
            <a:r>
              <a:rPr lang="ko-KR" altLang="en-US" sz="1000" dirty="0"/>
              <a:t>로컬 </a:t>
            </a:r>
            <a:r>
              <a:rPr lang="ko-KR" altLang="en-US" sz="1000" dirty="0" err="1"/>
              <a:t>레포지토리를</a:t>
            </a:r>
            <a:r>
              <a:rPr lang="ko-KR" altLang="en-US" sz="1000" dirty="0"/>
              <a:t> 만들고 </a:t>
            </a:r>
            <a:r>
              <a:rPr lang="ko-KR" altLang="en-US" sz="1000" dirty="0" err="1"/>
              <a:t>커밋을</a:t>
            </a:r>
            <a:r>
              <a:rPr lang="ko-KR" altLang="en-US" sz="1000" dirty="0"/>
              <a:t> 한 후에 깃 허브에 업로드 하기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init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add README.md</a:t>
            </a:r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commit -m "first commit"</a:t>
            </a:r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branch -M master</a:t>
            </a:r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remote add origin https://github.com/min-yeong/Math_Box.git</a:t>
            </a:r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push -u origin master</a:t>
            </a:r>
          </a:p>
          <a:p>
            <a:pPr fontAlgn="base"/>
            <a:endParaRPr lang="en-US" altLang="ko-KR" sz="1000" dirty="0"/>
          </a:p>
          <a:p>
            <a:pPr fontAlgn="base"/>
            <a:r>
              <a:rPr lang="en-US" altLang="ko-KR" sz="1000" dirty="0"/>
              <a:t>2. </a:t>
            </a:r>
            <a:r>
              <a:rPr lang="ko-KR" altLang="en-US" sz="1000" dirty="0"/>
              <a:t>이미 만든 로컬 </a:t>
            </a:r>
            <a:r>
              <a:rPr lang="ko-KR" altLang="en-US" sz="1000" dirty="0" err="1"/>
              <a:t>레포지토리를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깃허브에</a:t>
            </a:r>
            <a:r>
              <a:rPr lang="ko-KR" altLang="en-US" sz="1000" dirty="0"/>
              <a:t> 업로드 하기</a:t>
            </a:r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remote add origin https://github.com/min-yeong/Math_Box.git</a:t>
            </a:r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84544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260648"/>
            <a:ext cx="849694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b="1" dirty="0" err="1"/>
              <a:t>Git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명령어</a:t>
            </a:r>
            <a:endParaRPr lang="en-US" altLang="ko-KR" sz="1000" b="1" dirty="0"/>
          </a:p>
          <a:p>
            <a:pPr fontAlgn="base"/>
            <a:r>
              <a:rPr lang="ko-KR" altLang="en-US" sz="1000" dirty="0"/>
              <a:t>깃 허브 프로젝트의 </a:t>
            </a:r>
            <a:r>
              <a:rPr lang="ko-KR" altLang="en-US" sz="1000" dirty="0" err="1"/>
              <a:t>레포지토리를</a:t>
            </a:r>
            <a:r>
              <a:rPr lang="ko-KR" altLang="en-US" sz="1000" dirty="0"/>
              <a:t> 그대로 복제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clone </a:t>
            </a:r>
            <a:r>
              <a:rPr lang="en-US" altLang="ko-KR" sz="1000" u="sng" dirty="0">
                <a:hlinkClick r:id="rId2"/>
              </a:rPr>
              <a:t>https://github.com/</a:t>
            </a:r>
            <a:r>
              <a:rPr lang="en-US" altLang="ko-KR" sz="1000" u="sng" dirty="0"/>
              <a:t>... </a:t>
            </a:r>
          </a:p>
          <a:p>
            <a:pPr fontAlgn="base"/>
            <a:endParaRPr lang="en-US" altLang="ko-KR" sz="1000" u="sng" dirty="0"/>
          </a:p>
          <a:p>
            <a:pPr fontAlgn="base"/>
            <a:r>
              <a:rPr lang="ko-KR" altLang="en-US" sz="1000" dirty="0"/>
              <a:t>깃 </a:t>
            </a:r>
            <a:r>
              <a:rPr lang="ko-KR" altLang="en-US" sz="1000" dirty="0" err="1"/>
              <a:t>커밋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히스토리</a:t>
            </a:r>
            <a:r>
              <a:rPr lang="ko-KR" altLang="en-US" sz="1000" dirty="0"/>
              <a:t> 확인 가능</a:t>
            </a:r>
            <a:endParaRPr lang="en-US" altLang="ko-KR" sz="1000" u="sng" dirty="0"/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log </a:t>
            </a:r>
          </a:p>
          <a:p>
            <a:pPr fontAlgn="base"/>
            <a:endParaRPr lang="en-US" altLang="ko-KR" sz="1000" dirty="0"/>
          </a:p>
          <a:p>
            <a:pPr fontAlgn="base"/>
            <a:r>
              <a:rPr lang="ko-KR" altLang="en-US" sz="1000" dirty="0"/>
              <a:t>깔끔한 </a:t>
            </a:r>
            <a:r>
              <a:rPr lang="ko-KR" altLang="en-US" sz="1000" dirty="0" err="1"/>
              <a:t>커밋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히스토리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log –pretty</a:t>
            </a:r>
          </a:p>
          <a:p>
            <a:pPr fontAlgn="base"/>
            <a:endParaRPr lang="ko-KR" altLang="en-US" sz="1000" dirty="0"/>
          </a:p>
          <a:p>
            <a:pPr fontAlgn="base"/>
            <a:r>
              <a:rPr lang="ko-KR" altLang="en-US" sz="1000" dirty="0"/>
              <a:t>깔끔한 </a:t>
            </a:r>
            <a:r>
              <a:rPr lang="ko-KR" altLang="en-US" sz="1000" dirty="0" err="1"/>
              <a:t>커밋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히스토리를</a:t>
            </a:r>
            <a:r>
              <a:rPr lang="ko-KR" altLang="en-US" sz="1000" dirty="0"/>
              <a:t> 한 줄 씩 출력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log --pretty=</a:t>
            </a:r>
            <a:r>
              <a:rPr lang="en-US" altLang="ko-KR" sz="1000" dirty="0" err="1"/>
              <a:t>oneline</a:t>
            </a:r>
            <a:r>
              <a:rPr lang="en-US" altLang="ko-KR" sz="1000" dirty="0"/>
              <a:t> </a:t>
            </a:r>
          </a:p>
          <a:p>
            <a:pPr fontAlgn="base"/>
            <a:endParaRPr lang="en-US" altLang="ko-KR" sz="1000" dirty="0"/>
          </a:p>
          <a:p>
            <a:pPr fontAlgn="base"/>
            <a:r>
              <a:rPr lang="ko-KR" altLang="en-US" sz="1000" dirty="0"/>
              <a:t>해당 </a:t>
            </a:r>
            <a:r>
              <a:rPr lang="ko-KR" altLang="en-US" sz="1000" dirty="0" err="1"/>
              <a:t>커밋의</a:t>
            </a:r>
            <a:r>
              <a:rPr lang="ko-KR" altLang="en-US" sz="1000" dirty="0"/>
              <a:t> 변경사항 확인 가능 </a:t>
            </a:r>
          </a:p>
          <a:p>
            <a:pPr fontAlgn="base"/>
            <a:r>
              <a:rPr lang="en-US" altLang="ko-KR" sz="1000" dirty="0"/>
              <a:t>--- </a:t>
            </a:r>
            <a:r>
              <a:rPr lang="ko-KR" altLang="en-US" sz="1000" dirty="0"/>
              <a:t>해당 </a:t>
            </a:r>
            <a:r>
              <a:rPr lang="ko-KR" altLang="en-US" sz="1000" dirty="0" err="1"/>
              <a:t>커밋</a:t>
            </a:r>
            <a:r>
              <a:rPr lang="ko-KR" altLang="en-US" sz="1000" dirty="0"/>
              <a:t> 이전의 모습</a:t>
            </a:r>
          </a:p>
          <a:p>
            <a:pPr fontAlgn="base"/>
            <a:r>
              <a:rPr lang="en-US" altLang="ko-KR" sz="1000" dirty="0"/>
              <a:t>+++ </a:t>
            </a:r>
            <a:r>
              <a:rPr lang="ko-KR" altLang="en-US" sz="1000" dirty="0"/>
              <a:t>해당 </a:t>
            </a:r>
            <a:r>
              <a:rPr lang="ko-KR" altLang="en-US" sz="1000" dirty="0" err="1"/>
              <a:t>커밋에서의</a:t>
            </a:r>
            <a:r>
              <a:rPr lang="ko-KR" altLang="en-US" sz="1000" dirty="0"/>
              <a:t> 모습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show </a:t>
            </a:r>
            <a:r>
              <a:rPr lang="ko-KR" altLang="en-US" sz="1000" dirty="0" err="1"/>
              <a:t>커밋</a:t>
            </a:r>
            <a:r>
              <a:rPr lang="ko-KR" altLang="en-US" sz="1000" dirty="0"/>
              <a:t> </a:t>
            </a:r>
            <a:r>
              <a:rPr lang="en-US" altLang="ko-KR" sz="1000" dirty="0"/>
              <a:t>ID (</a:t>
            </a:r>
            <a:r>
              <a:rPr lang="ko-KR" altLang="en-US" sz="1000" dirty="0"/>
              <a:t>앞 </a:t>
            </a:r>
            <a:r>
              <a:rPr lang="en-US" altLang="ko-KR" sz="1000" dirty="0"/>
              <a:t>4</a:t>
            </a:r>
            <a:r>
              <a:rPr lang="ko-KR" altLang="en-US" sz="1000" dirty="0"/>
              <a:t>자리 정도만 쳐줘도 가능</a:t>
            </a:r>
            <a:r>
              <a:rPr lang="en-US" altLang="ko-KR" sz="1000" dirty="0"/>
              <a:t>)</a:t>
            </a:r>
            <a:endParaRPr lang="ko-KR" altLang="en-US" sz="1000" dirty="0"/>
          </a:p>
          <a:p>
            <a:pPr fontAlgn="base"/>
            <a:endParaRPr lang="ko-KR" altLang="en-US" sz="1000" dirty="0"/>
          </a:p>
          <a:p>
            <a:pPr fontAlgn="base"/>
            <a:r>
              <a:rPr lang="en-US" altLang="ko-KR" sz="1000" dirty="0"/>
              <a:t>aliasing : </a:t>
            </a:r>
            <a:r>
              <a:rPr lang="ko-KR" altLang="en-US" sz="1000" dirty="0"/>
              <a:t>긴 옵션을 커맨드 전체에 별명을 붙여서 사용하게 하는 기능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(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log --pretty=</a:t>
            </a:r>
            <a:r>
              <a:rPr lang="en-US" altLang="ko-KR" sz="1000" dirty="0" err="1"/>
              <a:t>oneline</a:t>
            </a:r>
            <a:r>
              <a:rPr lang="ko-KR" altLang="en-US" sz="1000" dirty="0"/>
              <a:t>을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history</a:t>
            </a:r>
            <a:r>
              <a:rPr lang="ko-KR" altLang="en-US" sz="1000" dirty="0"/>
              <a:t>라는 별명으로 </a:t>
            </a:r>
            <a:r>
              <a:rPr lang="en-US" altLang="ko-KR" sz="1000" dirty="0"/>
              <a:t>aliasing</a:t>
            </a:r>
            <a:r>
              <a:rPr lang="ko-KR" altLang="en-US" sz="1000" dirty="0"/>
              <a:t>하기</a:t>
            </a:r>
            <a:r>
              <a:rPr lang="en-US" altLang="ko-KR" sz="1000" dirty="0"/>
              <a:t>)</a:t>
            </a:r>
            <a:r>
              <a:rPr lang="ko-KR" altLang="en-US" sz="1000" dirty="0"/>
              <a:t> </a:t>
            </a:r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alias.history</a:t>
            </a:r>
            <a:r>
              <a:rPr lang="en-US" altLang="ko-KR" sz="1000" dirty="0"/>
              <a:t> 'log --pretty=</a:t>
            </a:r>
            <a:r>
              <a:rPr lang="en-US" altLang="ko-KR" sz="1000" dirty="0" err="1"/>
              <a:t>oneline</a:t>
            </a:r>
            <a:endParaRPr lang="en-US" altLang="ko-KR" sz="1000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11935" y="3789040"/>
            <a:ext cx="849694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/>
              <a:t>vi </a:t>
            </a:r>
            <a:r>
              <a:rPr lang="ko-KR" altLang="en-US" sz="1000" dirty="0"/>
              <a:t>편집기에서 </a:t>
            </a:r>
            <a:r>
              <a:rPr lang="en-US" altLang="ko-KR" sz="1000" dirty="0"/>
              <a:t>commit </a:t>
            </a:r>
            <a:r>
              <a:rPr lang="ko-KR" altLang="en-US" sz="1000" dirty="0"/>
              <a:t>메시지 입력 가능</a:t>
            </a:r>
            <a:r>
              <a:rPr lang="en-US" altLang="ko-KR" sz="1000" dirty="0"/>
              <a:t> (</a:t>
            </a:r>
            <a:r>
              <a:rPr lang="ko-KR" altLang="en-US" sz="1000" dirty="0"/>
              <a:t>복잡하고 긴 </a:t>
            </a:r>
            <a:r>
              <a:rPr lang="ko-KR" altLang="en-US" sz="1000" dirty="0" err="1"/>
              <a:t>커밋</a:t>
            </a:r>
            <a:r>
              <a:rPr lang="ko-KR" altLang="en-US" sz="1000" dirty="0"/>
              <a:t> 메시지를 쉽게 남길 수 있음</a:t>
            </a:r>
            <a:r>
              <a:rPr lang="en-US" altLang="ko-KR" sz="1000" dirty="0"/>
              <a:t>)</a:t>
            </a:r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commit</a:t>
            </a:r>
          </a:p>
          <a:p>
            <a:pPr fontAlgn="base"/>
            <a:endParaRPr lang="en-US" altLang="ko-KR" sz="1000" dirty="0"/>
          </a:p>
          <a:p>
            <a:pPr fontAlgn="base"/>
            <a:r>
              <a:rPr lang="ko-KR" altLang="en-US" sz="1000" dirty="0"/>
              <a:t>가장 최근 </a:t>
            </a:r>
            <a:r>
              <a:rPr lang="en-US" altLang="ko-KR" sz="1000" dirty="0"/>
              <a:t>commit</a:t>
            </a:r>
            <a:r>
              <a:rPr lang="ko-KR" altLang="en-US" sz="1000" dirty="0"/>
              <a:t>을 수정하는 옵션</a:t>
            </a:r>
            <a:r>
              <a:rPr lang="en-US" altLang="ko-KR" sz="1000" dirty="0"/>
              <a:t>, commit </a:t>
            </a:r>
            <a:r>
              <a:rPr lang="ko-KR" altLang="en-US" sz="1000" dirty="0"/>
              <a:t>메시지도 수정 가능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comment –amend</a:t>
            </a:r>
          </a:p>
          <a:p>
            <a:pPr fontAlgn="base"/>
            <a:endParaRPr lang="en-US" altLang="ko-KR" sz="1000" dirty="0"/>
          </a:p>
          <a:p>
            <a:pPr fontAlgn="base"/>
            <a:r>
              <a:rPr lang="ko-KR" altLang="en-US" sz="1000" dirty="0" err="1"/>
              <a:t>커밋</a:t>
            </a:r>
            <a:r>
              <a:rPr lang="en-US" altLang="ko-KR" sz="1000" dirty="0"/>
              <a:t>A</a:t>
            </a:r>
            <a:r>
              <a:rPr lang="ko-KR" altLang="en-US" sz="1000" dirty="0"/>
              <a:t>와 </a:t>
            </a:r>
            <a:r>
              <a:rPr lang="ko-KR" altLang="en-US" sz="1000" dirty="0" err="1"/>
              <a:t>커밋</a:t>
            </a:r>
            <a:r>
              <a:rPr lang="en-US" altLang="ko-KR" sz="1000" dirty="0"/>
              <a:t>B</a:t>
            </a:r>
            <a:r>
              <a:rPr lang="ko-KR" altLang="en-US" sz="1000" dirty="0"/>
              <a:t>간의 차이점 보기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 err="1"/>
              <a:t>이전커밋의모습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+ </a:t>
            </a:r>
            <a:r>
              <a:rPr lang="ko-KR" altLang="en-US" sz="1000" dirty="0" err="1"/>
              <a:t>이후커밋의모습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diff </a:t>
            </a:r>
            <a:r>
              <a:rPr lang="ko-KR" altLang="en-US" sz="1000" dirty="0" err="1"/>
              <a:t>이전커밋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이후커밋</a:t>
            </a:r>
            <a:r>
              <a:rPr lang="ko-KR" altLang="en-US" sz="1000" dirty="0"/>
              <a:t> </a:t>
            </a:r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38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260648"/>
            <a:ext cx="849694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b="1" dirty="0"/>
              <a:t>HEAD</a:t>
            </a:r>
            <a:r>
              <a:rPr lang="en-US" altLang="ko-KR" sz="1000" dirty="0"/>
              <a:t> </a:t>
            </a:r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어떤 </a:t>
            </a:r>
            <a:r>
              <a:rPr lang="ko-KR" altLang="en-US" sz="1000" dirty="0" err="1"/>
              <a:t>커밋</a:t>
            </a:r>
            <a:r>
              <a:rPr lang="ko-KR" altLang="en-US" sz="1000" dirty="0"/>
              <a:t> 하나를 가리킴</a:t>
            </a:r>
            <a:r>
              <a:rPr lang="en-US" altLang="ko-KR" sz="1000" dirty="0"/>
              <a:t> (</a:t>
            </a:r>
            <a:r>
              <a:rPr lang="ko-KR" altLang="en-US" sz="1000" dirty="0"/>
              <a:t>보통 가장 최근 </a:t>
            </a:r>
            <a:r>
              <a:rPr lang="ko-KR" altLang="en-US" sz="1000" dirty="0" err="1"/>
              <a:t>커밋</a:t>
            </a:r>
            <a:r>
              <a:rPr lang="en-US" altLang="ko-KR" sz="1000" dirty="0"/>
              <a:t>)</a:t>
            </a:r>
            <a:r>
              <a:rPr lang="ko-KR" altLang="en-US" sz="1000" dirty="0"/>
              <a:t> </a:t>
            </a:r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현재 파일</a:t>
            </a:r>
            <a:r>
              <a:rPr lang="en-US" altLang="ko-KR" sz="1000" dirty="0"/>
              <a:t>(working directory/working tree)</a:t>
            </a:r>
            <a:r>
              <a:rPr lang="ko-KR" altLang="en-US" sz="1000" dirty="0"/>
              <a:t>는 </a:t>
            </a:r>
            <a:r>
              <a:rPr lang="en-US" altLang="ko-KR" sz="1000" dirty="0"/>
              <a:t>HEAD</a:t>
            </a:r>
            <a:r>
              <a:rPr lang="ko-KR" altLang="en-US" sz="1000" dirty="0"/>
              <a:t>가 가리키는 </a:t>
            </a:r>
            <a:r>
              <a:rPr lang="ko-KR" altLang="en-US" sz="1000" dirty="0" err="1"/>
              <a:t>커밋에</a:t>
            </a:r>
            <a:r>
              <a:rPr lang="ko-KR" altLang="en-US" sz="1000" dirty="0"/>
              <a:t> 따라 다르게 구성 </a:t>
            </a:r>
          </a:p>
          <a:p>
            <a:pPr fontAlgn="base"/>
            <a:r>
              <a:rPr lang="en-US" altLang="ko-KR" sz="1000" dirty="0"/>
              <a:t>- ls -al, cat </a:t>
            </a:r>
            <a:r>
              <a:rPr lang="ko-KR" altLang="en-US" sz="1000" dirty="0"/>
              <a:t>파일이름으로 현재 </a:t>
            </a:r>
            <a:r>
              <a:rPr lang="en-US" altLang="ko-KR" sz="1000" dirty="0"/>
              <a:t>HEAD</a:t>
            </a:r>
            <a:r>
              <a:rPr lang="ko-KR" altLang="en-US" sz="1000" dirty="0"/>
              <a:t>가 가리키는 </a:t>
            </a:r>
            <a:r>
              <a:rPr lang="ko-KR" altLang="en-US" sz="1000" dirty="0" err="1"/>
              <a:t>커밋의</a:t>
            </a:r>
            <a:r>
              <a:rPr lang="ko-KR" altLang="en-US" sz="1000" dirty="0"/>
              <a:t> 현재 파일 상태 확인</a:t>
            </a:r>
            <a:r>
              <a:rPr lang="en-US" altLang="ko-KR" sz="1000" dirty="0"/>
              <a:t> </a:t>
            </a:r>
            <a:endParaRPr lang="ko-KR" altLang="en-US" sz="1000" dirty="0"/>
          </a:p>
          <a:p>
            <a:pPr fontAlgn="base"/>
            <a:endParaRPr lang="en-US" altLang="ko-KR" sz="1000" dirty="0"/>
          </a:p>
          <a:p>
            <a:pPr fontAlgn="base"/>
            <a:r>
              <a:rPr lang="en-US" altLang="ko-KR" sz="1000" dirty="0"/>
              <a:t>-&gt; </a:t>
            </a:r>
            <a:r>
              <a:rPr lang="ko-KR" altLang="en-US" sz="1000" dirty="0"/>
              <a:t>만약 </a:t>
            </a:r>
            <a:r>
              <a:rPr lang="en-US" altLang="ko-KR" sz="1000" dirty="0"/>
              <a:t>HEAD</a:t>
            </a:r>
            <a:r>
              <a:rPr lang="ko-KR" altLang="en-US" sz="1000" dirty="0"/>
              <a:t>가 이전 </a:t>
            </a:r>
            <a:r>
              <a:rPr lang="ko-KR" altLang="en-US" sz="1000" dirty="0" err="1"/>
              <a:t>커밋을</a:t>
            </a:r>
            <a:r>
              <a:rPr lang="ko-KR" altLang="en-US" sz="1000" dirty="0"/>
              <a:t> 가리키게 된다면 그때의 </a:t>
            </a:r>
            <a:r>
              <a:rPr lang="en-US" altLang="ko-KR" sz="1000" dirty="0"/>
              <a:t>working directory</a:t>
            </a:r>
            <a:r>
              <a:rPr lang="ko-KR" altLang="en-US" sz="1000" dirty="0"/>
              <a:t>의 상태를 보여주게 될 것</a:t>
            </a:r>
            <a:r>
              <a:rPr lang="en-US" altLang="ko-KR" sz="1000" dirty="0"/>
              <a:t>, 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 </a:t>
            </a:r>
            <a:endParaRPr lang="en-US" altLang="ko-KR" sz="1000" dirty="0"/>
          </a:p>
          <a:p>
            <a:pPr fontAlgn="base"/>
            <a:r>
              <a:rPr lang="en-US" altLang="ko-KR" sz="1000" b="1" dirty="0"/>
              <a:t>HEAD</a:t>
            </a:r>
            <a:r>
              <a:rPr lang="ko-KR" altLang="en-US" sz="1000" b="1" dirty="0"/>
              <a:t>를 </a:t>
            </a:r>
            <a:r>
              <a:rPr lang="ko-KR" altLang="en-US" sz="1000" b="1" dirty="0" err="1"/>
              <a:t>커밋</a:t>
            </a:r>
            <a:r>
              <a:rPr lang="en-US" altLang="ko-KR" sz="1000" b="1" dirty="0"/>
              <a:t>ID</a:t>
            </a:r>
            <a:r>
              <a:rPr lang="ko-KR" altLang="en-US" sz="1000" b="1" dirty="0"/>
              <a:t>의 시점으로 이동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과거의 </a:t>
            </a:r>
            <a:r>
              <a:rPr lang="en-US" altLang="ko-KR" sz="1000" b="1" dirty="0"/>
              <a:t>working directory</a:t>
            </a:r>
            <a:r>
              <a:rPr lang="ko-KR" altLang="en-US" sz="1000" b="1" dirty="0"/>
              <a:t>로 변경</a:t>
            </a:r>
            <a:endParaRPr lang="en-US" altLang="ko-KR" sz="1000" b="1" dirty="0"/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reset [</a:t>
            </a:r>
            <a:r>
              <a:rPr lang="ko-KR" altLang="en-US" sz="1000" dirty="0"/>
              <a:t>옵션</a:t>
            </a:r>
            <a:r>
              <a:rPr lang="en-US" altLang="ko-KR" sz="1000" dirty="0"/>
              <a:t>] </a:t>
            </a:r>
            <a:r>
              <a:rPr lang="ko-KR" altLang="en-US" sz="1000" dirty="0" err="1"/>
              <a:t>커밋</a:t>
            </a:r>
            <a:r>
              <a:rPr lang="en-US" altLang="ko-KR" sz="1000" dirty="0"/>
              <a:t>ID  </a:t>
            </a:r>
          </a:p>
          <a:p>
            <a:pPr fontAlgn="base"/>
            <a:endParaRPr lang="en-US" altLang="ko-KR" sz="1000" dirty="0"/>
          </a:p>
          <a:p>
            <a:pPr fontAlgn="base"/>
            <a:r>
              <a:rPr lang="en-US" altLang="ko-KR" sz="1000" dirty="0"/>
              <a:t>ex.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reset [</a:t>
            </a:r>
            <a:r>
              <a:rPr lang="ko-KR" altLang="en-US" sz="1000" dirty="0"/>
              <a:t>옵션</a:t>
            </a:r>
            <a:r>
              <a:rPr lang="en-US" altLang="ko-KR" sz="1000" dirty="0"/>
              <a:t>] eea5</a:t>
            </a:r>
          </a:p>
          <a:p>
            <a:pPr fontAlgn="base"/>
            <a:r>
              <a:rPr lang="en-US" altLang="ko-KR" sz="1000" dirty="0"/>
              <a:t>[</a:t>
            </a:r>
            <a:r>
              <a:rPr lang="ko-KR" altLang="en-US" sz="1000" dirty="0"/>
              <a:t>옵션</a:t>
            </a:r>
            <a:r>
              <a:rPr lang="en-US" altLang="ko-KR" sz="1000" dirty="0"/>
              <a:t>]</a:t>
            </a:r>
          </a:p>
          <a:p>
            <a:pPr fontAlgn="base"/>
            <a:r>
              <a:rPr lang="en-US" altLang="ko-KR" sz="1000" dirty="0"/>
              <a:t>1. --soft : working directory, staging area</a:t>
            </a:r>
            <a:r>
              <a:rPr lang="ko-KR" altLang="en-US" sz="1000" dirty="0"/>
              <a:t>가 변경되지 않고 </a:t>
            </a:r>
            <a:r>
              <a:rPr lang="en-US" altLang="ko-KR" sz="1000" dirty="0"/>
              <a:t>repository</a:t>
            </a:r>
            <a:r>
              <a:rPr lang="ko-KR" altLang="en-US" sz="1000" dirty="0"/>
              <a:t>의 </a:t>
            </a:r>
            <a:r>
              <a:rPr lang="en-US" altLang="ko-KR" sz="1000" dirty="0"/>
              <a:t>HEAD</a:t>
            </a:r>
            <a:r>
              <a:rPr lang="ko-KR" altLang="en-US" sz="1000" dirty="0"/>
              <a:t>가 </a:t>
            </a:r>
            <a:r>
              <a:rPr lang="en-US" altLang="ko-KR" sz="1000" dirty="0"/>
              <a:t>eea5 </a:t>
            </a:r>
            <a:r>
              <a:rPr lang="ko-KR" altLang="en-US" sz="1000" dirty="0" err="1"/>
              <a:t>커밋을</a:t>
            </a:r>
            <a:r>
              <a:rPr lang="ko-KR" altLang="en-US" sz="1000" dirty="0"/>
              <a:t> 가리킴</a:t>
            </a:r>
            <a:r>
              <a:rPr lang="en-US" altLang="ko-KR" sz="1000" dirty="0"/>
              <a:t>, </a:t>
            </a:r>
            <a:r>
              <a:rPr lang="ko-KR" altLang="en-US" sz="1000" dirty="0"/>
              <a:t>한번 </a:t>
            </a:r>
            <a:r>
              <a:rPr lang="en-US" altLang="ko-KR" sz="1000" dirty="0"/>
              <a:t>staging area</a:t>
            </a:r>
            <a:r>
              <a:rPr lang="ko-KR" altLang="en-US" sz="1000" dirty="0"/>
              <a:t>에 올라간 파일은 그 전 버전으로 변경되지 않고 그대로 남는다 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2. --mixed : working directory</a:t>
            </a:r>
            <a:r>
              <a:rPr lang="ko-KR" altLang="en-US" sz="1000" dirty="0"/>
              <a:t>는 변하지 않고 </a:t>
            </a:r>
            <a:r>
              <a:rPr lang="en-US" altLang="ko-KR" sz="1000" dirty="0"/>
              <a:t>staging area</a:t>
            </a:r>
            <a:r>
              <a:rPr lang="ko-KR" altLang="en-US" sz="1000" dirty="0"/>
              <a:t>는 </a:t>
            </a:r>
            <a:r>
              <a:rPr lang="en-US" altLang="ko-KR" sz="1000" dirty="0"/>
              <a:t>eea5 </a:t>
            </a:r>
            <a:r>
              <a:rPr lang="ko-KR" altLang="en-US" sz="1000" dirty="0" err="1"/>
              <a:t>커밋의</a:t>
            </a:r>
            <a:r>
              <a:rPr lang="ko-KR" altLang="en-US" sz="1000" dirty="0"/>
              <a:t> 모습과 같아짐</a:t>
            </a:r>
            <a:r>
              <a:rPr lang="en-US" altLang="ko-KR" sz="1000" dirty="0"/>
              <a:t>. repository</a:t>
            </a:r>
            <a:r>
              <a:rPr lang="ko-KR" altLang="en-US" sz="1000" dirty="0"/>
              <a:t>는 </a:t>
            </a:r>
            <a:r>
              <a:rPr lang="en-US" altLang="ko-KR" sz="1000" dirty="0"/>
              <a:t>HEAD</a:t>
            </a:r>
            <a:r>
              <a:rPr lang="ko-KR" altLang="en-US" sz="1000" dirty="0"/>
              <a:t>가 </a:t>
            </a:r>
            <a:r>
              <a:rPr lang="en-US" altLang="ko-KR" sz="1000" dirty="0"/>
              <a:t>eea5</a:t>
            </a:r>
            <a:r>
              <a:rPr lang="ko-KR" altLang="en-US" sz="1000" dirty="0" err="1"/>
              <a:t>커밋을</a:t>
            </a:r>
            <a:r>
              <a:rPr lang="ko-KR" altLang="en-US" sz="1000" dirty="0"/>
              <a:t> 가리킴</a:t>
            </a:r>
          </a:p>
          <a:p>
            <a:pPr fontAlgn="base"/>
            <a:r>
              <a:rPr lang="en-US" altLang="ko-KR" sz="1000" dirty="0"/>
              <a:t>3. --hard : working </a:t>
            </a:r>
            <a:r>
              <a:rPr lang="en-US" altLang="ko-KR" sz="1000" dirty="0" err="1"/>
              <a:t>directoy</a:t>
            </a:r>
            <a:r>
              <a:rPr lang="en-US" altLang="ko-KR" sz="1000" dirty="0"/>
              <a:t>, staging area</a:t>
            </a:r>
            <a:r>
              <a:rPr lang="ko-KR" altLang="en-US" sz="1000" dirty="0"/>
              <a:t>가 </a:t>
            </a:r>
            <a:r>
              <a:rPr lang="en-US" altLang="ko-KR" sz="1000" dirty="0"/>
              <a:t>eea5 </a:t>
            </a:r>
            <a:r>
              <a:rPr lang="ko-KR" altLang="en-US" sz="1000" dirty="0" err="1"/>
              <a:t>커밋처럼</a:t>
            </a:r>
            <a:r>
              <a:rPr lang="ko-KR" altLang="en-US" sz="1000" dirty="0"/>
              <a:t> 바뀌고 </a:t>
            </a:r>
            <a:r>
              <a:rPr lang="en-US" altLang="ko-KR" sz="1000" dirty="0"/>
              <a:t>repository</a:t>
            </a:r>
            <a:r>
              <a:rPr lang="ko-KR" altLang="en-US" sz="1000" dirty="0"/>
              <a:t>는 </a:t>
            </a:r>
            <a:r>
              <a:rPr lang="en-US" altLang="ko-KR" sz="1000" dirty="0"/>
              <a:t>HEAD</a:t>
            </a:r>
            <a:r>
              <a:rPr lang="ko-KR" altLang="en-US" sz="1000" dirty="0"/>
              <a:t>가 </a:t>
            </a:r>
            <a:r>
              <a:rPr lang="en-US" altLang="ko-KR" sz="1000" dirty="0"/>
              <a:t>ee5</a:t>
            </a:r>
            <a:r>
              <a:rPr lang="ko-KR" altLang="en-US" sz="1000" dirty="0" err="1"/>
              <a:t>커밋을</a:t>
            </a:r>
            <a:r>
              <a:rPr lang="ko-KR" altLang="en-US" sz="1000" dirty="0"/>
              <a:t> 가리킴</a:t>
            </a:r>
          </a:p>
          <a:p>
            <a:pPr fontAlgn="base"/>
            <a:endParaRPr lang="en-US" altLang="ko-KR" sz="1000" dirty="0"/>
          </a:p>
          <a:p>
            <a:pPr fontAlgn="base"/>
            <a:r>
              <a:rPr lang="en-US" altLang="ko-KR" sz="1000" dirty="0"/>
              <a:t>-&gt;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pull</a:t>
            </a:r>
            <a:r>
              <a:rPr lang="ko-KR" altLang="en-US" sz="1000" dirty="0"/>
              <a:t>을 실행하면 헤드가 </a:t>
            </a:r>
            <a:r>
              <a:rPr lang="ko-KR" altLang="en-US" sz="1000" dirty="0" err="1"/>
              <a:t>리모트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레포지토리의</a:t>
            </a:r>
            <a:r>
              <a:rPr lang="ko-KR" altLang="en-US" sz="1000" dirty="0"/>
              <a:t> 최신 </a:t>
            </a:r>
            <a:r>
              <a:rPr lang="ko-KR" altLang="en-US" sz="1000" dirty="0" err="1"/>
              <a:t>커밋을</a:t>
            </a:r>
            <a:r>
              <a:rPr lang="ko-KR" altLang="en-US" sz="1000" dirty="0"/>
              <a:t> 가리키기 때문에 모든 </a:t>
            </a:r>
            <a:r>
              <a:rPr lang="ko-KR" altLang="en-US" sz="1000" dirty="0" err="1"/>
              <a:t>커밋을</a:t>
            </a:r>
            <a:r>
              <a:rPr lang="ko-KR" altLang="en-US" sz="1000" dirty="0"/>
              <a:t> 가져올 수 있음 </a:t>
            </a:r>
          </a:p>
          <a:p>
            <a:pPr fontAlgn="base"/>
            <a:r>
              <a:rPr lang="en-US" altLang="ko-KR" sz="1000" dirty="0"/>
              <a:t>-&gt; </a:t>
            </a:r>
            <a:r>
              <a:rPr lang="ko-KR" altLang="en-US" sz="1000" dirty="0" err="1"/>
              <a:t>커밋</a:t>
            </a:r>
            <a:r>
              <a:rPr lang="en-US" altLang="ko-KR" sz="1000" dirty="0"/>
              <a:t>ID</a:t>
            </a:r>
            <a:r>
              <a:rPr lang="ko-KR" altLang="en-US" sz="1000" dirty="0"/>
              <a:t>의 경우는 </a:t>
            </a:r>
            <a:r>
              <a:rPr lang="en-US" altLang="ko-KR" sz="1000" dirty="0"/>
              <a:t>HEAD</a:t>
            </a:r>
            <a:r>
              <a:rPr lang="ko-KR" altLang="en-US" sz="1000" dirty="0"/>
              <a:t>로도 사용할 수 있다 </a:t>
            </a:r>
            <a:endParaRPr lang="en-US" altLang="ko-KR" sz="1000" dirty="0"/>
          </a:p>
          <a:p>
            <a:pPr fontAlgn="base"/>
            <a:endParaRPr lang="en-US" altLang="ko-KR" sz="1000" dirty="0"/>
          </a:p>
          <a:p>
            <a:pPr fontAlgn="base"/>
            <a:r>
              <a:rPr lang="ko-KR" altLang="en-US" sz="1000" dirty="0" err="1"/>
              <a:t>커밋</a:t>
            </a:r>
            <a:r>
              <a:rPr lang="en-US" altLang="ko-KR" sz="1000" dirty="0"/>
              <a:t>ID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- HEAD^ : </a:t>
            </a:r>
            <a:r>
              <a:rPr lang="ko-KR" altLang="en-US" sz="1000" dirty="0"/>
              <a:t>현재 </a:t>
            </a:r>
            <a:r>
              <a:rPr lang="en-US" altLang="ko-KR" sz="1000" dirty="0"/>
              <a:t>HEAD</a:t>
            </a:r>
            <a:r>
              <a:rPr lang="ko-KR" altLang="en-US" sz="1000" dirty="0"/>
              <a:t>가 가리키고 있는 </a:t>
            </a:r>
            <a:r>
              <a:rPr lang="ko-KR" altLang="en-US" sz="1000" dirty="0" err="1"/>
              <a:t>커밋의</a:t>
            </a:r>
            <a:r>
              <a:rPr lang="ko-KR" altLang="en-US" sz="1000" dirty="0"/>
              <a:t> 바로 이전 </a:t>
            </a:r>
            <a:r>
              <a:rPr lang="ko-KR" altLang="en-US" sz="1000" dirty="0" err="1"/>
              <a:t>커밋을</a:t>
            </a:r>
            <a:r>
              <a:rPr lang="ko-KR" altLang="en-US" sz="1000" dirty="0"/>
              <a:t> 의미 </a:t>
            </a:r>
          </a:p>
          <a:p>
            <a:pPr fontAlgn="base"/>
            <a:r>
              <a:rPr lang="en-US" altLang="ko-KR" sz="1000" dirty="0"/>
              <a:t>- HEAD~2 : </a:t>
            </a:r>
            <a:r>
              <a:rPr lang="ko-KR" altLang="en-US" sz="1000" dirty="0"/>
              <a:t>현재 </a:t>
            </a:r>
            <a:r>
              <a:rPr lang="en-US" altLang="ko-KR" sz="1000" dirty="0"/>
              <a:t>HEAD</a:t>
            </a:r>
            <a:r>
              <a:rPr lang="ko-KR" altLang="en-US" sz="1000" dirty="0"/>
              <a:t>가 가리키는 </a:t>
            </a:r>
            <a:r>
              <a:rPr lang="ko-KR" altLang="en-US" sz="1000" dirty="0" err="1"/>
              <a:t>커밋보다</a:t>
            </a:r>
            <a:r>
              <a:rPr lang="ko-KR" altLang="en-US" sz="1000" dirty="0"/>
              <a:t> </a:t>
            </a:r>
            <a:r>
              <a:rPr lang="en-US" altLang="ko-KR" sz="1000" dirty="0"/>
              <a:t>2</a:t>
            </a:r>
            <a:r>
              <a:rPr lang="ko-KR" altLang="en-US" sz="1000" dirty="0"/>
              <a:t>단계 전에 있는 </a:t>
            </a:r>
            <a:r>
              <a:rPr lang="ko-KR" altLang="en-US" sz="1000" dirty="0" err="1"/>
              <a:t>커밋을</a:t>
            </a:r>
            <a:r>
              <a:rPr lang="ko-KR" altLang="en-US" sz="1000" dirty="0"/>
              <a:t> 의미 </a:t>
            </a:r>
          </a:p>
          <a:p>
            <a:pPr fontAlgn="base"/>
            <a:r>
              <a:rPr lang="en-US" altLang="ko-KR" sz="1000" dirty="0"/>
              <a:t>- </a:t>
            </a:r>
            <a:r>
              <a:rPr lang="en-US" altLang="ko-KR" sz="1000" dirty="0" err="1"/>
              <a:t>HEA~x</a:t>
            </a:r>
            <a:r>
              <a:rPr lang="en-US" altLang="ko-KR" sz="1000" dirty="0"/>
              <a:t> : </a:t>
            </a:r>
            <a:r>
              <a:rPr lang="ko-KR" altLang="en-US" sz="1000" dirty="0"/>
              <a:t>현재 </a:t>
            </a:r>
            <a:r>
              <a:rPr lang="en-US" altLang="ko-KR" sz="1000" dirty="0"/>
              <a:t>HEAD</a:t>
            </a:r>
            <a:r>
              <a:rPr lang="ko-KR" altLang="en-US" sz="1000" dirty="0"/>
              <a:t>가 가리키는 </a:t>
            </a:r>
            <a:r>
              <a:rPr lang="ko-KR" altLang="en-US" sz="1000" dirty="0" err="1"/>
              <a:t>커밋보다</a:t>
            </a:r>
            <a:r>
              <a:rPr lang="ko-KR" altLang="en-US" sz="1000" dirty="0"/>
              <a:t> </a:t>
            </a:r>
            <a:r>
              <a:rPr lang="en-US" altLang="ko-KR" sz="1000" dirty="0"/>
              <a:t>x</a:t>
            </a:r>
            <a:r>
              <a:rPr lang="ko-KR" altLang="en-US" sz="1000" dirty="0"/>
              <a:t>단계 전에 있는 </a:t>
            </a:r>
            <a:r>
              <a:rPr lang="ko-KR" altLang="en-US" sz="1000" dirty="0" err="1"/>
              <a:t>커밋을</a:t>
            </a:r>
            <a:r>
              <a:rPr lang="ko-KR" altLang="en-US" sz="1000" dirty="0"/>
              <a:t> 의미</a:t>
            </a:r>
            <a:endParaRPr lang="en-US" altLang="ko-KR" sz="1000" dirty="0"/>
          </a:p>
          <a:p>
            <a:pPr fontAlgn="base"/>
            <a:endParaRPr lang="en-US" altLang="ko-KR" sz="1000" dirty="0"/>
          </a:p>
          <a:p>
            <a:pPr fontAlgn="base"/>
            <a:r>
              <a:rPr lang="ko-KR" altLang="en-US" sz="1000" dirty="0" err="1"/>
              <a:t>커밋</a:t>
            </a:r>
            <a:r>
              <a:rPr lang="ko-KR" altLang="en-US" sz="1000" dirty="0"/>
              <a:t> 태그 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주요 버전의 시작점이 되는 </a:t>
            </a:r>
            <a:r>
              <a:rPr lang="ko-KR" altLang="en-US" sz="1000" dirty="0" err="1"/>
              <a:t>커밋에</a:t>
            </a:r>
            <a:r>
              <a:rPr lang="ko-KR" altLang="en-US" sz="1000" dirty="0"/>
              <a:t> 사용 </a:t>
            </a:r>
          </a:p>
          <a:p>
            <a:pPr fontAlgn="base"/>
            <a:r>
              <a:rPr lang="en-US" altLang="ko-KR" sz="1000" dirty="0" err="1"/>
              <a:t>git</a:t>
            </a:r>
            <a:r>
              <a:rPr lang="en-US" altLang="ko-KR" sz="1000" dirty="0"/>
              <a:t> tag [</a:t>
            </a:r>
            <a:r>
              <a:rPr lang="ko-KR" altLang="en-US" sz="1000" dirty="0"/>
              <a:t>태그이름</a:t>
            </a:r>
            <a:r>
              <a:rPr lang="en-US" altLang="ko-KR" sz="1000" dirty="0"/>
              <a:t>] [</a:t>
            </a:r>
            <a:r>
              <a:rPr lang="ko-KR" altLang="en-US" sz="1000" dirty="0" err="1"/>
              <a:t>커밋아이디</a:t>
            </a:r>
            <a:r>
              <a:rPr lang="en-US" altLang="ko-KR" sz="1000" dirty="0"/>
              <a:t>] -&gt; </a:t>
            </a:r>
            <a:r>
              <a:rPr lang="ko-KR" altLang="en-US" sz="1000" dirty="0"/>
              <a:t>태그 지정</a:t>
            </a:r>
          </a:p>
          <a:p>
            <a:pPr fontAlgn="base"/>
            <a:r>
              <a:rPr lang="en-US" altLang="ko-KR" sz="1000" dirty="0" err="1"/>
              <a:t>git</a:t>
            </a:r>
            <a:r>
              <a:rPr lang="en-US" altLang="ko-KR" sz="1000" dirty="0"/>
              <a:t> tag -&gt; </a:t>
            </a:r>
            <a:r>
              <a:rPr lang="ko-KR" altLang="en-US" sz="1000" dirty="0"/>
              <a:t>추가한 태그 확인 가능</a:t>
            </a:r>
          </a:p>
          <a:p>
            <a:pPr fontAlgn="base"/>
            <a:r>
              <a:rPr lang="en-US" altLang="ko-KR" sz="1000" dirty="0" err="1"/>
              <a:t>git</a:t>
            </a:r>
            <a:r>
              <a:rPr lang="en-US" altLang="ko-KR" sz="1000" dirty="0"/>
              <a:t> show [</a:t>
            </a:r>
            <a:r>
              <a:rPr lang="ko-KR" altLang="en-US" sz="1000" dirty="0"/>
              <a:t>태그이름</a:t>
            </a:r>
            <a:r>
              <a:rPr lang="en-US" altLang="ko-KR" sz="1000" dirty="0"/>
              <a:t>] -&gt; </a:t>
            </a:r>
            <a:r>
              <a:rPr lang="ko-KR" altLang="en-US" sz="1000" dirty="0"/>
              <a:t>해당 태그와 연결된 </a:t>
            </a:r>
            <a:r>
              <a:rPr lang="ko-KR" altLang="en-US" sz="1000" dirty="0" err="1"/>
              <a:t>커밋</a:t>
            </a:r>
            <a:r>
              <a:rPr lang="ko-KR" altLang="en-US" sz="1000" dirty="0"/>
              <a:t> 확인 가능</a:t>
            </a:r>
          </a:p>
          <a:p>
            <a:pPr fontAlgn="base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4830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260648"/>
            <a:ext cx="84969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b="1" dirty="0"/>
              <a:t>Branch</a:t>
            </a:r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하나의 코드 관리 흐름</a:t>
            </a:r>
            <a:r>
              <a:rPr lang="en-US" altLang="ko-KR" sz="1000" dirty="0"/>
              <a:t>, root </a:t>
            </a:r>
            <a:r>
              <a:rPr lang="ko-KR" altLang="en-US" sz="1000" dirty="0" err="1"/>
              <a:t>커밋을</a:t>
            </a:r>
            <a:r>
              <a:rPr lang="ko-KR" altLang="en-US" sz="1000" dirty="0"/>
              <a:t> 시작으로 여러 </a:t>
            </a:r>
            <a:r>
              <a:rPr lang="en-US" altLang="ko-KR" sz="1000" dirty="0"/>
              <a:t>Branch</a:t>
            </a:r>
            <a:r>
              <a:rPr lang="ko-KR" altLang="en-US" sz="1000" dirty="0"/>
              <a:t>를 생성해 나무처럼 뻗어나감</a:t>
            </a:r>
            <a:endParaRPr lang="en-US" altLang="ko-KR" sz="1000" dirty="0"/>
          </a:p>
          <a:p>
            <a:pPr fontAlgn="base"/>
            <a:endParaRPr lang="en-US" altLang="ko-KR" sz="1000" dirty="0"/>
          </a:p>
          <a:p>
            <a:pPr fontAlgn="base"/>
            <a:endParaRPr lang="en-US" altLang="ko-KR" sz="1000" dirty="0"/>
          </a:p>
          <a:p>
            <a:pPr fontAlgn="base"/>
            <a:endParaRPr lang="ko-KR" altLang="en-US" sz="1000" dirty="0"/>
          </a:p>
          <a:p>
            <a:pPr fontAlgn="base"/>
            <a:r>
              <a:rPr lang="en-US" altLang="ko-KR" sz="1000" b="1" dirty="0" err="1"/>
              <a:t>Git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명령어 </a:t>
            </a:r>
          </a:p>
          <a:p>
            <a:pPr fontAlgn="base"/>
            <a:r>
              <a:rPr lang="ko-KR" altLang="en-US" sz="1000" dirty="0"/>
              <a:t>현재 존재하는 모든 </a:t>
            </a:r>
            <a:r>
              <a:rPr lang="ko-KR" altLang="en-US" sz="1000" dirty="0" err="1"/>
              <a:t>브랜치</a:t>
            </a:r>
            <a:r>
              <a:rPr lang="ko-KR" altLang="en-US" sz="1000" dirty="0"/>
              <a:t> 확인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branch </a:t>
            </a:r>
          </a:p>
          <a:p>
            <a:pPr fontAlgn="base"/>
            <a:endParaRPr lang="en-US" altLang="ko-KR" sz="1000" dirty="0"/>
          </a:p>
          <a:p>
            <a:pPr fontAlgn="base"/>
            <a:r>
              <a:rPr lang="en-US" altLang="ko-KR" sz="1000" dirty="0"/>
              <a:t>test </a:t>
            </a:r>
            <a:r>
              <a:rPr lang="ko-KR" altLang="en-US" sz="1000" dirty="0" err="1"/>
              <a:t>브랜치</a:t>
            </a:r>
            <a:r>
              <a:rPr lang="ko-KR" altLang="en-US" sz="1000" dirty="0"/>
              <a:t> 생성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branch test </a:t>
            </a:r>
          </a:p>
          <a:p>
            <a:pPr fontAlgn="base"/>
            <a:endParaRPr lang="en-US" altLang="ko-KR" sz="1000" dirty="0"/>
          </a:p>
          <a:p>
            <a:pPr fontAlgn="base"/>
            <a:r>
              <a:rPr lang="en-US" altLang="ko-KR" sz="1000" dirty="0"/>
              <a:t>test </a:t>
            </a:r>
            <a:r>
              <a:rPr lang="ko-KR" altLang="en-US" sz="1000" dirty="0" err="1"/>
              <a:t>브랜치</a:t>
            </a:r>
            <a:r>
              <a:rPr lang="ko-KR" altLang="en-US" sz="1000" dirty="0"/>
              <a:t> 삭제 </a:t>
            </a:r>
            <a:r>
              <a:rPr lang="en-US" altLang="ko-KR" sz="1000" dirty="0"/>
              <a:t>(-delete </a:t>
            </a:r>
            <a:r>
              <a:rPr lang="ko-KR" altLang="en-US" sz="1000" dirty="0"/>
              <a:t>옵션</a:t>
            </a:r>
            <a:r>
              <a:rPr lang="en-US" altLang="ko-KR" sz="1000" dirty="0"/>
              <a:t>)</a:t>
            </a:r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branch -d test </a:t>
            </a:r>
          </a:p>
          <a:p>
            <a:pPr fontAlgn="base"/>
            <a:endParaRPr lang="en-US" altLang="ko-KR" sz="1000" dirty="0"/>
          </a:p>
          <a:p>
            <a:pPr fontAlgn="base"/>
            <a:r>
              <a:rPr lang="en-US" altLang="ko-KR" sz="1000" dirty="0"/>
              <a:t>test </a:t>
            </a:r>
            <a:r>
              <a:rPr lang="ko-KR" altLang="en-US" sz="1000" dirty="0" err="1"/>
              <a:t>브랜치</a:t>
            </a:r>
            <a:r>
              <a:rPr lang="ko-KR" altLang="en-US" sz="1000" dirty="0"/>
              <a:t> 생성하면서 그 </a:t>
            </a:r>
            <a:r>
              <a:rPr lang="ko-KR" altLang="en-US" sz="1000" dirty="0" err="1"/>
              <a:t>브랜치로</a:t>
            </a:r>
            <a:r>
              <a:rPr lang="ko-KR" altLang="en-US" sz="1000" dirty="0"/>
              <a:t> 이동 </a:t>
            </a:r>
            <a:r>
              <a:rPr lang="en-US" altLang="ko-KR" sz="1000" dirty="0"/>
              <a:t>(-branch </a:t>
            </a:r>
            <a:r>
              <a:rPr lang="ko-KR" altLang="en-US" sz="1000" dirty="0"/>
              <a:t>옵션</a:t>
            </a:r>
            <a:r>
              <a:rPr lang="en-US" altLang="ko-KR" sz="1000" dirty="0"/>
              <a:t>)</a:t>
            </a:r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checkout -b test</a:t>
            </a:r>
          </a:p>
          <a:p>
            <a:pPr fontAlgn="base"/>
            <a:endParaRPr lang="en-US" altLang="ko-KR" sz="1000" dirty="0"/>
          </a:p>
          <a:p>
            <a:pPr fontAlgn="base"/>
            <a:r>
              <a:rPr lang="ko-KR" altLang="en-US" sz="1000" dirty="0"/>
              <a:t>현재 </a:t>
            </a:r>
            <a:r>
              <a:rPr lang="ko-KR" altLang="en-US" sz="1000" dirty="0" err="1"/>
              <a:t>브랜치를</a:t>
            </a:r>
            <a:r>
              <a:rPr lang="ko-KR" altLang="en-US" sz="1000" dirty="0"/>
              <a:t> </a:t>
            </a:r>
            <a:r>
              <a:rPr lang="en-US" altLang="ko-KR" sz="1000" dirty="0"/>
              <a:t>premium </a:t>
            </a:r>
            <a:r>
              <a:rPr lang="ko-KR" altLang="en-US" sz="1000" dirty="0" err="1"/>
              <a:t>브랜치로</a:t>
            </a:r>
            <a:r>
              <a:rPr lang="ko-KR" altLang="en-US" sz="1000" dirty="0"/>
              <a:t> 변경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checkout premium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-&gt; </a:t>
            </a:r>
            <a:r>
              <a:rPr lang="ko-KR" altLang="en-US" sz="1000" dirty="0"/>
              <a:t>앞으로 수정부분은 </a:t>
            </a:r>
            <a:r>
              <a:rPr lang="en-US" altLang="ko-KR" sz="1000" dirty="0"/>
              <a:t>premium </a:t>
            </a:r>
            <a:r>
              <a:rPr lang="ko-KR" altLang="en-US" sz="1000" dirty="0" err="1"/>
              <a:t>브랜치에만</a:t>
            </a:r>
            <a:r>
              <a:rPr lang="ko-KR" altLang="en-US" sz="1000" dirty="0"/>
              <a:t> 저장되고 </a:t>
            </a:r>
            <a:r>
              <a:rPr lang="en-US" altLang="ko-KR" sz="1000" dirty="0"/>
              <a:t>master</a:t>
            </a:r>
            <a:r>
              <a:rPr lang="ko-KR" altLang="en-US" sz="1000" dirty="0"/>
              <a:t>에는 반영되지 않는다 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80391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260648"/>
            <a:ext cx="849694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b="1" dirty="0"/>
              <a:t>branch merge </a:t>
            </a:r>
            <a:endParaRPr lang="ko-KR" altLang="en-US" sz="1000" b="1" dirty="0"/>
          </a:p>
          <a:p>
            <a:pPr fontAlgn="base"/>
            <a:r>
              <a:rPr lang="en-US" altLang="ko-KR" sz="1000" dirty="0"/>
              <a:t>- master </a:t>
            </a:r>
            <a:r>
              <a:rPr lang="ko-KR" altLang="en-US" sz="1000" dirty="0" err="1"/>
              <a:t>브랜치에서</a:t>
            </a:r>
            <a:r>
              <a:rPr lang="ko-KR" altLang="en-US" sz="1000" dirty="0"/>
              <a:t> 파일 수정이 있었고 </a:t>
            </a:r>
            <a:r>
              <a:rPr lang="en-US" altLang="ko-KR" sz="1000" dirty="0"/>
              <a:t>commit</a:t>
            </a:r>
            <a:r>
              <a:rPr lang="ko-KR" altLang="en-US" sz="1000" dirty="0"/>
              <a:t>을 진행함</a:t>
            </a:r>
            <a:r>
              <a:rPr lang="en-US" altLang="ko-KR" sz="1000" dirty="0"/>
              <a:t>,</a:t>
            </a:r>
            <a:r>
              <a:rPr lang="ko-KR" altLang="en-US" sz="1000" dirty="0"/>
              <a:t> 그 </a:t>
            </a:r>
            <a:r>
              <a:rPr lang="en-US" altLang="ko-KR" sz="1000" dirty="0"/>
              <a:t>commit</a:t>
            </a:r>
            <a:r>
              <a:rPr lang="ko-KR" altLang="en-US" sz="1000" dirty="0"/>
              <a:t>에 대한 수정 사항을 </a:t>
            </a:r>
            <a:r>
              <a:rPr lang="en-US" altLang="ko-KR" sz="1000" dirty="0"/>
              <a:t>premium</a:t>
            </a:r>
            <a:r>
              <a:rPr lang="ko-KR" altLang="en-US" sz="1000" dirty="0"/>
              <a:t>에도 추가하고 싶은 경우 </a:t>
            </a:r>
            <a:r>
              <a:rPr lang="en-US" altLang="ko-KR" sz="1000" dirty="0"/>
              <a:t>merge </a:t>
            </a:r>
            <a:r>
              <a:rPr lang="ko-KR" altLang="en-US" sz="1000" dirty="0"/>
              <a:t>사용</a:t>
            </a:r>
          </a:p>
          <a:p>
            <a:pPr fontAlgn="base"/>
            <a:endParaRPr lang="en-US" altLang="ko-KR" sz="1000" dirty="0"/>
          </a:p>
          <a:p>
            <a:pPr fontAlgn="base"/>
            <a:r>
              <a:rPr lang="en-US" altLang="ko-KR" sz="1000" b="1" dirty="0" err="1"/>
              <a:t>Git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명령어</a:t>
            </a:r>
            <a:endParaRPr lang="en-US" altLang="ko-KR" sz="1000" b="1" dirty="0"/>
          </a:p>
          <a:p>
            <a:pPr fontAlgn="base"/>
            <a:r>
              <a:rPr lang="ko-KR" altLang="en-US" sz="1000" dirty="0" err="1"/>
              <a:t>브랜치</a:t>
            </a:r>
            <a:r>
              <a:rPr lang="ko-KR" altLang="en-US" sz="1000" dirty="0"/>
              <a:t> 이동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checkout premium</a:t>
            </a:r>
          </a:p>
          <a:p>
            <a:pPr fontAlgn="base"/>
            <a:endParaRPr lang="en-US" altLang="ko-KR" sz="1000" dirty="0"/>
          </a:p>
          <a:p>
            <a:pPr fontAlgn="base"/>
            <a:r>
              <a:rPr lang="ko-KR" altLang="en-US" sz="1000" dirty="0"/>
              <a:t>현재 위치인 </a:t>
            </a:r>
            <a:r>
              <a:rPr lang="en-US" altLang="ko-KR" sz="1000" dirty="0"/>
              <a:t>premium </a:t>
            </a:r>
            <a:r>
              <a:rPr lang="ko-KR" altLang="en-US" sz="1000" dirty="0" err="1"/>
              <a:t>브랜치에</a:t>
            </a:r>
            <a:r>
              <a:rPr lang="ko-KR" altLang="en-US" sz="1000" dirty="0"/>
              <a:t> </a:t>
            </a:r>
            <a:r>
              <a:rPr lang="en-US" altLang="ko-KR" sz="1000" dirty="0"/>
              <a:t>master </a:t>
            </a:r>
            <a:r>
              <a:rPr lang="ko-KR" altLang="en-US" sz="1000" dirty="0" err="1"/>
              <a:t>브랜치를</a:t>
            </a:r>
            <a:r>
              <a:rPr lang="ko-KR" altLang="en-US" sz="1000" dirty="0"/>
              <a:t> 병합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merge master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-&gt; merge commit </a:t>
            </a:r>
            <a:r>
              <a:rPr lang="ko-KR" altLang="en-US" sz="1000" dirty="0"/>
              <a:t>메시지 쓰는 </a:t>
            </a:r>
            <a:r>
              <a:rPr lang="en-US" altLang="ko-KR" sz="1000" dirty="0"/>
              <a:t>vi </a:t>
            </a:r>
            <a:r>
              <a:rPr lang="ko-KR" altLang="en-US" sz="1000" dirty="0"/>
              <a:t>편집기 뜸</a:t>
            </a:r>
            <a:r>
              <a:rPr lang="en-US" altLang="ko-KR" sz="1000" dirty="0"/>
              <a:t>, </a:t>
            </a:r>
            <a:r>
              <a:rPr lang="ko-KR" altLang="en-US" sz="1000" dirty="0"/>
              <a:t>그냥 진행 </a:t>
            </a:r>
            <a:r>
              <a:rPr lang="en-US" altLang="ko-KR" sz="1000" dirty="0"/>
              <a:t>:</a:t>
            </a:r>
            <a:r>
              <a:rPr lang="en-US" altLang="ko-KR" sz="1000" dirty="0" err="1"/>
              <a:t>wq</a:t>
            </a:r>
            <a:r>
              <a:rPr lang="en-US" altLang="ko-KR" sz="1000" dirty="0"/>
              <a:t> 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-&gt; master </a:t>
            </a:r>
            <a:r>
              <a:rPr lang="ko-KR" altLang="en-US" sz="1000" dirty="0" err="1"/>
              <a:t>브랜치에</a:t>
            </a:r>
            <a:r>
              <a:rPr lang="ko-KR" altLang="en-US" sz="1000" dirty="0"/>
              <a:t> 수정했던 내용을 이제 </a:t>
            </a:r>
            <a:r>
              <a:rPr lang="en-US" altLang="ko-KR" sz="1000" dirty="0"/>
              <a:t>premium</a:t>
            </a:r>
            <a:r>
              <a:rPr lang="ko-KR" altLang="en-US" sz="1000" dirty="0"/>
              <a:t>에서도 확인 가능 </a:t>
            </a:r>
          </a:p>
          <a:p>
            <a:pPr fontAlgn="base"/>
            <a:endParaRPr lang="en-US" altLang="ko-KR" sz="1000" dirty="0"/>
          </a:p>
          <a:p>
            <a:pPr fontAlgn="base"/>
            <a:r>
              <a:rPr lang="ko-KR" altLang="en-US" sz="1000" b="1" dirty="0"/>
              <a:t>병합 충돌 </a:t>
            </a:r>
          </a:p>
          <a:p>
            <a:pPr fontAlgn="base"/>
            <a:r>
              <a:rPr lang="en-US" altLang="ko-KR" sz="1000" dirty="0"/>
              <a:t>- premium </a:t>
            </a:r>
            <a:r>
              <a:rPr lang="ko-KR" altLang="en-US" sz="1000" dirty="0"/>
              <a:t>에서는 </a:t>
            </a:r>
            <a:r>
              <a:rPr lang="en-US" altLang="ko-KR" sz="1000" dirty="0" err="1"/>
              <a:t>divide_premium</a:t>
            </a:r>
            <a:r>
              <a:rPr lang="en-US" altLang="ko-KR" sz="1000" dirty="0"/>
              <a:t>, master </a:t>
            </a:r>
            <a:r>
              <a:rPr lang="ko-KR" altLang="en-US" sz="1000" dirty="0"/>
              <a:t>에서는 </a:t>
            </a:r>
            <a:r>
              <a:rPr lang="en-US" altLang="ko-KR" sz="1000" dirty="0" err="1"/>
              <a:t>divide_free</a:t>
            </a:r>
            <a:r>
              <a:rPr lang="ko-KR" altLang="en-US" sz="1000" dirty="0"/>
              <a:t>라고 수정하고 </a:t>
            </a:r>
          </a:p>
          <a:p>
            <a:pPr fontAlgn="base"/>
            <a:r>
              <a:rPr lang="en-US" altLang="ko-KR" sz="1000" dirty="0"/>
              <a:t>- </a:t>
            </a:r>
            <a:r>
              <a:rPr lang="en-US" altLang="ko-KR" sz="1000" dirty="0" err="1"/>
              <a:t>premuim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브랜치에</a:t>
            </a:r>
            <a:r>
              <a:rPr lang="ko-KR" altLang="en-US" sz="1000" dirty="0"/>
              <a:t> </a:t>
            </a:r>
            <a:r>
              <a:rPr lang="en-US" altLang="ko-KR" sz="1000" dirty="0"/>
              <a:t>master </a:t>
            </a:r>
            <a:r>
              <a:rPr lang="ko-KR" altLang="en-US" sz="1000" dirty="0" err="1"/>
              <a:t>브랜치를</a:t>
            </a:r>
            <a:r>
              <a:rPr lang="ko-KR" altLang="en-US" sz="1000" dirty="0"/>
              <a:t> </a:t>
            </a:r>
            <a:r>
              <a:rPr lang="en-US" altLang="ko-KR" sz="1000" dirty="0"/>
              <a:t>merge </a:t>
            </a:r>
            <a:r>
              <a:rPr lang="ko-KR" altLang="en-US" sz="1000" dirty="0"/>
              <a:t>하려고 하는 경우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- </a:t>
            </a:r>
            <a:r>
              <a:rPr lang="en-US" altLang="ko-KR" sz="1000" dirty="0" err="1"/>
              <a:t>git</a:t>
            </a:r>
            <a:r>
              <a:rPr lang="ko-KR" altLang="en-US" sz="1000" dirty="0"/>
              <a:t>에서는 어떤 부분을 반영해야 할지 모르기 때문에 </a:t>
            </a:r>
            <a:r>
              <a:rPr lang="en-US" altLang="ko-KR" sz="1000" dirty="0"/>
              <a:t>conflict </a:t>
            </a:r>
            <a:r>
              <a:rPr lang="ko-KR" altLang="en-US" sz="1000" dirty="0"/>
              <a:t>메시지를 띄어줌 </a:t>
            </a:r>
            <a:r>
              <a:rPr lang="en-US" altLang="ko-KR" sz="1000" dirty="0"/>
              <a:t>-&gt; </a:t>
            </a:r>
            <a:r>
              <a:rPr lang="ko-KR" altLang="en-US" sz="1000" dirty="0"/>
              <a:t>충돌 </a:t>
            </a:r>
          </a:p>
          <a:p>
            <a:pPr fontAlgn="base"/>
            <a:r>
              <a:rPr lang="en-US" altLang="ko-KR" sz="1000" dirty="0"/>
              <a:t>-&gt;</a:t>
            </a:r>
            <a:r>
              <a:rPr lang="ko-KR" altLang="en-US" sz="1000" dirty="0"/>
              <a:t> 충돌이 발생한 파일의 위치를 보고 새로 작성해서 저장 </a:t>
            </a:r>
          </a:p>
          <a:p>
            <a:pPr fontAlgn="base"/>
            <a:endParaRPr lang="en-US" altLang="ko-KR" sz="1000" dirty="0"/>
          </a:p>
          <a:p>
            <a:pPr fontAlgn="base"/>
            <a:r>
              <a:rPr lang="en-US" altLang="ko-KR" sz="1000" dirty="0"/>
              <a:t>&lt;&lt;&lt;&lt;&lt;&lt;&lt; HEAD</a:t>
            </a:r>
            <a:endParaRPr lang="ko-KR" altLang="en-US" sz="1000" dirty="0"/>
          </a:p>
          <a:p>
            <a:pPr fontAlgn="base"/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divide_premium</a:t>
            </a:r>
            <a:r>
              <a:rPr lang="en-US" altLang="ko-KR" sz="1000" dirty="0"/>
              <a:t>(a, b):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=======</a:t>
            </a:r>
            <a:endParaRPr lang="ko-KR" altLang="en-US" sz="1000" dirty="0"/>
          </a:p>
          <a:p>
            <a:pPr fontAlgn="base"/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divide_new</a:t>
            </a:r>
            <a:r>
              <a:rPr lang="en-US" altLang="ko-KR" sz="1000" dirty="0"/>
              <a:t>(a, b):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&gt;&gt;&gt;&gt;&gt;&gt;&gt; master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	</a:t>
            </a:r>
            <a:r>
              <a:rPr lang="en-US" altLang="ko-KR" sz="1000" dirty="0" err="1"/>
              <a:t>retrn</a:t>
            </a:r>
            <a:r>
              <a:rPr lang="en-US" altLang="ko-KR" sz="1000" dirty="0"/>
              <a:t> a/b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-&gt; </a:t>
            </a:r>
            <a:r>
              <a:rPr lang="ko-KR" altLang="en-US" sz="1000" dirty="0"/>
              <a:t>충돌 발생한 부분</a:t>
            </a:r>
          </a:p>
          <a:p>
            <a:pPr fontAlgn="base"/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divide_new</a:t>
            </a:r>
            <a:r>
              <a:rPr lang="en-US" altLang="ko-KR" sz="1000" dirty="0"/>
              <a:t>(a, b):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	</a:t>
            </a:r>
            <a:r>
              <a:rPr lang="en-US" altLang="ko-KR" sz="1000" dirty="0" err="1"/>
              <a:t>retrn</a:t>
            </a:r>
            <a:r>
              <a:rPr lang="en-US" altLang="ko-KR" sz="1000" dirty="0"/>
              <a:t> a/b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-&gt; </a:t>
            </a:r>
            <a:r>
              <a:rPr lang="ko-KR" altLang="en-US" sz="1000" dirty="0"/>
              <a:t>재 작성 후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 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add .</a:t>
            </a:r>
            <a:endParaRPr lang="ko-KR" altLang="en-US" sz="1000" dirty="0"/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commit : </a:t>
            </a:r>
            <a:r>
              <a:rPr lang="ko-KR" altLang="en-US" sz="1000" dirty="0"/>
              <a:t>해당 </a:t>
            </a:r>
            <a:r>
              <a:rPr lang="en-US" altLang="ko-KR" sz="1000" dirty="0"/>
              <a:t>conflict </a:t>
            </a:r>
            <a:r>
              <a:rPr lang="ko-KR" altLang="en-US" sz="1000" dirty="0"/>
              <a:t>에 대한 </a:t>
            </a:r>
            <a:r>
              <a:rPr lang="en-US" altLang="ko-KR" sz="1000" dirty="0"/>
              <a:t>commit vi </a:t>
            </a:r>
            <a:r>
              <a:rPr lang="ko-KR" altLang="en-US" sz="1000" dirty="0"/>
              <a:t>생성</a:t>
            </a:r>
            <a:r>
              <a:rPr lang="en-US" altLang="ko-KR" sz="1000" dirty="0"/>
              <a:t>, </a:t>
            </a:r>
            <a:r>
              <a:rPr lang="ko-KR" altLang="en-US" sz="1000" dirty="0"/>
              <a:t>그냥 저장 후 진행</a:t>
            </a:r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history : </a:t>
            </a:r>
            <a:r>
              <a:rPr lang="ko-KR" altLang="en-US" sz="1000" dirty="0"/>
              <a:t>잘 </a:t>
            </a:r>
            <a:r>
              <a:rPr lang="en-US" altLang="ko-KR" sz="1000" dirty="0"/>
              <a:t>commit </a:t>
            </a:r>
            <a:r>
              <a:rPr lang="ko-KR" altLang="en-US" sz="1000" dirty="0" err="1"/>
              <a:t>되어었는</a:t>
            </a:r>
            <a:r>
              <a:rPr lang="ko-KR" altLang="en-US" sz="1000" dirty="0"/>
              <a:t> 지 확인 가능 </a:t>
            </a:r>
          </a:p>
          <a:p>
            <a:pPr fontAlgn="base"/>
            <a:endParaRPr lang="en-US" altLang="ko-KR" sz="1000" dirty="0"/>
          </a:p>
          <a:p>
            <a:pPr fontAlgn="base"/>
            <a:r>
              <a:rPr lang="en-US" altLang="ko-KR" sz="1000" dirty="0"/>
              <a:t>-&gt; </a:t>
            </a:r>
            <a:r>
              <a:rPr lang="ko-KR" altLang="en-US" sz="1000" dirty="0"/>
              <a:t>즉</a:t>
            </a:r>
            <a:r>
              <a:rPr lang="en-US" altLang="ko-KR" sz="1000" dirty="0"/>
              <a:t>, conflict </a:t>
            </a:r>
            <a:r>
              <a:rPr lang="ko-KR" altLang="en-US" sz="1000" dirty="0"/>
              <a:t>발생 시</a:t>
            </a:r>
            <a:r>
              <a:rPr lang="en-US" altLang="ko-KR" sz="1000" dirty="0"/>
              <a:t>, </a:t>
            </a:r>
            <a:r>
              <a:rPr lang="ko-KR" altLang="en-US" sz="1000" dirty="0"/>
              <a:t>발생한 파일을 열어 </a:t>
            </a:r>
            <a:r>
              <a:rPr lang="ko-KR" altLang="en-US" sz="1000" dirty="0" err="1"/>
              <a:t>머지의</a:t>
            </a:r>
            <a:r>
              <a:rPr lang="ko-KR" altLang="en-US" sz="1000" dirty="0"/>
              <a:t> 결과가 되었으면 하는 코드를 작성 후</a:t>
            </a:r>
            <a:r>
              <a:rPr lang="en-US" altLang="ko-KR" sz="1000" dirty="0"/>
              <a:t>, commit </a:t>
            </a:r>
            <a:r>
              <a:rPr lang="ko-KR" altLang="en-US" sz="1000" dirty="0"/>
              <a:t>하면 완료 </a:t>
            </a:r>
          </a:p>
          <a:p>
            <a:pPr fontAlgn="base"/>
            <a:endParaRPr lang="en-US" altLang="ko-KR" sz="1000" dirty="0"/>
          </a:p>
          <a:p>
            <a:pPr fontAlgn="base"/>
            <a:r>
              <a:rPr lang="ko-KR" altLang="en-US" sz="1000" b="1" dirty="0"/>
              <a:t>병합 충돌이 있을 때</a:t>
            </a:r>
            <a:r>
              <a:rPr lang="en-US" altLang="ko-KR" sz="1000" b="1" dirty="0"/>
              <a:t>, merge</a:t>
            </a:r>
            <a:r>
              <a:rPr lang="ko-KR" altLang="en-US" sz="1000" b="1" dirty="0"/>
              <a:t>를 취소하고 싶은 경우 </a:t>
            </a:r>
            <a:endParaRPr lang="en-US" altLang="ko-KR" sz="1000" b="1" dirty="0"/>
          </a:p>
          <a:p>
            <a:pPr fontAlgn="base"/>
            <a:r>
              <a:rPr lang="en-US" altLang="ko-KR" sz="1000" dirty="0"/>
              <a:t>conflict</a:t>
            </a:r>
            <a:r>
              <a:rPr lang="ko-KR" altLang="en-US" sz="1000" dirty="0"/>
              <a:t>가 발생했던 파일의 코드를 보면 다시 그 전 상태로 돌아와 있음 </a:t>
            </a:r>
            <a:endParaRPr lang="ko-KR" altLang="en-US" sz="1000" b="1" dirty="0"/>
          </a:p>
          <a:p>
            <a:pPr fontAlgn="base"/>
            <a:r>
              <a:rPr lang="en-US" altLang="ko-KR" sz="1000" dirty="0"/>
              <a:t>$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merge --abort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4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1305</Words>
  <Application>Microsoft Office PowerPoint</Application>
  <PresentationFormat>화면 슬라이드 쇼(4:3)</PresentationFormat>
  <Paragraphs>215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민영</dc:creator>
  <cp:lastModifiedBy>이민영</cp:lastModifiedBy>
  <cp:revision>23</cp:revision>
  <dcterms:created xsi:type="dcterms:W3CDTF">2021-01-17T09:01:09Z</dcterms:created>
  <dcterms:modified xsi:type="dcterms:W3CDTF">2021-01-19T05:36:34Z</dcterms:modified>
</cp:coreProperties>
</file>