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민영" initials="이" lastIdx="1" clrIdx="0">
    <p:extLst>
      <p:ext uri="{19B8F6BF-5375-455C-9EA6-DF929625EA0E}">
        <p15:presenceInfo xmlns:p15="http://schemas.microsoft.com/office/powerpoint/2012/main" userId="S::mylee1@juvis.co.kr::b3be9263-49fe-42c2-8cbd-c6b7f8b4ce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F46D4-B97A-486A-9410-5141E1B14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E36C30-BD0E-4131-A41A-ACB61D098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E97FE-D1FE-4459-9D04-8C2AB2CD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C765-5D34-484A-86F6-E51FC823C799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4BF14-6CD6-4EC7-881C-DDFECEAE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5878-225A-4AF6-9EF1-C525E74C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B166-CE02-493B-9176-AB3F8ADB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09665-2F12-429B-A436-9BBC361F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8260D1-5D59-4030-A308-CD523FA8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17D7B-4947-46B0-80E4-7503384D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C765-5D34-484A-86F6-E51FC823C799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8F923-6504-413F-B356-CD7C0F9D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EE207-E7EC-4D09-AEA8-EF1CD4CE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B166-CE02-493B-9176-AB3F8ADB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6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191453-791C-4F48-9D9D-CA6C0D3B1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3C59F1-B9ED-4C18-A8F8-9B2FB519E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98AAB-24F2-4B7D-89ED-CC74314E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C765-5D34-484A-86F6-E51FC823C799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1CB32-3099-4A44-B960-900AB557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4CB8A-1CCE-43EA-B141-E14B69B3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B166-CE02-493B-9176-AB3F8ADB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11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CF12C-27BE-4B85-B9AC-E9677C4C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2FB99-0F21-4349-AA8B-196A386C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A980D-33F3-46AF-99A2-085BA5C2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C765-5D34-484A-86F6-E51FC823C799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A7B94-96B4-4E89-95ED-A1FA6187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65ED0-C07B-422B-8980-958E7A91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B166-CE02-493B-9176-AB3F8ADB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3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916A-5164-41E0-8B71-2B827C3A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296DC-534D-444D-8F03-6AD10B40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B1179-6ABD-4C07-8E42-CD3180A3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C765-5D34-484A-86F6-E51FC823C799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BD908-7486-48CC-A456-DA09C861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532CD-0DAB-4F5E-8656-78767BD0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B166-CE02-493B-9176-AB3F8ADB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B3990-515F-45CA-B175-9C47200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E48FC-DCA9-459F-9443-0C00A939C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82E6A-3972-470A-900A-0339B142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CDCEE-1126-40A1-AC0A-91D27FDD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C765-5D34-484A-86F6-E51FC823C799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FE7C1-AB33-49AE-9E52-B8A0489E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EE480-250A-43CC-AA8E-099170B7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B166-CE02-493B-9176-AB3F8ADB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75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6C4B1-8A98-434E-94F2-1C69CB57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9DB2E-9266-4FCB-9971-D5ADBF49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584B84-4E2E-42AA-A351-642934276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3C4ECD-CC5B-4E32-B520-7B0D23AC9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FCFD0-16F4-492A-8081-4808B0435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3EE5F0-5409-4AAC-B816-003962FD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C765-5D34-484A-86F6-E51FC823C799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956DAF-8D45-4EFF-BC8D-D2B0C086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102A41-FC3A-4ECD-954E-1423D043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B166-CE02-493B-9176-AB3F8ADB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7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7E3C1-25C1-494F-AD14-8FD4B5D2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CD4A9A-469A-4136-8208-8B3B963E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C765-5D34-484A-86F6-E51FC823C799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F649A7-218E-477A-AF26-48680A15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DDC3BE-1894-4D4E-9800-A234B6C5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B166-CE02-493B-9176-AB3F8ADB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03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CBFC67-6F36-47B8-83C6-EA82FF53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C765-5D34-484A-86F6-E51FC823C799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84BAD3-163F-437B-A3E5-9A8285BB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9AF64B-61DB-474E-B7DA-E396001C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B166-CE02-493B-9176-AB3F8ADB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6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A0FC-FC50-408E-8070-0DAB4A2B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6B479-97C5-4AEC-8D86-7DD94FB6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E3E05-5AEC-4F6C-AA2A-C611698F9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05A13-F0A4-453B-8C45-C4084C6D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C765-5D34-484A-86F6-E51FC823C799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F5C19-9F8E-4669-8424-CD638C18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5FFE0-A470-4146-BAD4-1953DF93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B166-CE02-493B-9176-AB3F8ADB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5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4F160-F165-4210-BB0B-5B8B8B76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784F3C-1510-4AC9-A2E6-5C501C1FD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89FAD3-2C5A-41E0-AB83-B0F4C1991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43580-EB32-411D-A3AE-4867EA0D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C765-5D34-484A-86F6-E51FC823C799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631FF-A7FD-499B-8476-61CE4F2A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A25094-A3E8-408B-B23A-9D9D15AD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B166-CE02-493B-9176-AB3F8ADB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0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CA2E3-B2D2-426F-B963-C9E831DF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56AAC-A2D2-4FC0-9988-18D5D86A9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D1A07-F02F-4CBB-983A-ECBB66D9A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CC765-5D34-484A-86F6-E51FC823C799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8ECD0-409E-4CFA-8ABC-5503A7785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450DF-63A0-4E95-BA05-A72B28217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8B166-CE02-493B-9176-AB3F8ADB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9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F82576F-9B1A-4897-A5E0-19387CFCE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783768"/>
            <a:ext cx="8636000" cy="56296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DF0C2C-C514-46D7-8541-9065BB9E438C}"/>
              </a:ext>
            </a:extLst>
          </p:cNvPr>
          <p:cNvSpPr/>
          <p:nvPr/>
        </p:nvSpPr>
        <p:spPr>
          <a:xfrm>
            <a:off x="4581438" y="783768"/>
            <a:ext cx="6064100" cy="2200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4568C-B249-44E9-933A-3E4CC527BCCD}"/>
              </a:ext>
            </a:extLst>
          </p:cNvPr>
          <p:cNvSpPr txBox="1"/>
          <p:nvPr/>
        </p:nvSpPr>
        <p:spPr>
          <a:xfrm>
            <a:off x="1655891" y="287733"/>
            <a:ext cx="2563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SSH Client</a:t>
            </a:r>
          </a:p>
          <a:p>
            <a:endParaRPr lang="en-US" altLang="ko-KR" dirty="0"/>
          </a:p>
          <a:p>
            <a:r>
              <a:rPr lang="ko-KR" altLang="en-US" dirty="0"/>
              <a:t>공인</a:t>
            </a:r>
            <a:r>
              <a:rPr lang="en-US" altLang="ko-KR" dirty="0"/>
              <a:t>Ip : 180.224.6.137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7B1852-55F5-40E9-8BA8-728C1054715A}"/>
              </a:ext>
            </a:extLst>
          </p:cNvPr>
          <p:cNvSpPr/>
          <p:nvPr/>
        </p:nvSpPr>
        <p:spPr>
          <a:xfrm>
            <a:off x="4490156" y="4967516"/>
            <a:ext cx="6330878" cy="1445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01EFAC-0215-4F93-86AC-F13CA914E42A}"/>
              </a:ext>
            </a:extLst>
          </p:cNvPr>
          <p:cNvCxnSpPr>
            <a:cxnSpLocks/>
          </p:cNvCxnSpPr>
          <p:nvPr/>
        </p:nvCxnSpPr>
        <p:spPr>
          <a:xfrm>
            <a:off x="4090737" y="1878951"/>
            <a:ext cx="759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CA3019-69D8-4425-8332-0270783C1D85}"/>
              </a:ext>
            </a:extLst>
          </p:cNvPr>
          <p:cNvCxnSpPr>
            <a:cxnSpLocks/>
          </p:cNvCxnSpPr>
          <p:nvPr/>
        </p:nvCxnSpPr>
        <p:spPr>
          <a:xfrm>
            <a:off x="4090737" y="5749008"/>
            <a:ext cx="681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1CBA1E-1C1F-4D13-AD20-D318B10C82CB}"/>
              </a:ext>
            </a:extLst>
          </p:cNvPr>
          <p:cNvSpPr txBox="1"/>
          <p:nvPr/>
        </p:nvSpPr>
        <p:spPr>
          <a:xfrm>
            <a:off x="6417986" y="172919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22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E6042-44E8-429D-88A7-203CC8892844}"/>
              </a:ext>
            </a:extLst>
          </p:cNvPr>
          <p:cNvSpPr txBox="1"/>
          <p:nvPr/>
        </p:nvSpPr>
        <p:spPr>
          <a:xfrm>
            <a:off x="6132491" y="568008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22</a:t>
            </a:r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354F4E4-AAEF-4DEC-A877-BD5D9EE1D497}"/>
              </a:ext>
            </a:extLst>
          </p:cNvPr>
          <p:cNvCxnSpPr>
            <a:cxnSpLocks/>
          </p:cNvCxnSpPr>
          <p:nvPr/>
        </p:nvCxnSpPr>
        <p:spPr>
          <a:xfrm flipV="1">
            <a:off x="6899712" y="1447030"/>
            <a:ext cx="1279088" cy="230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83DE3C6-1573-4976-8E3B-181C0EC15157}"/>
              </a:ext>
            </a:extLst>
          </p:cNvPr>
          <p:cNvCxnSpPr>
            <a:cxnSpLocks/>
          </p:cNvCxnSpPr>
          <p:nvPr/>
        </p:nvCxnSpPr>
        <p:spPr>
          <a:xfrm>
            <a:off x="6899712" y="1878951"/>
            <a:ext cx="1279088" cy="371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BA6ACA1-8102-4CA4-906A-EDE097854305}"/>
              </a:ext>
            </a:extLst>
          </p:cNvPr>
          <p:cNvSpPr txBox="1"/>
          <p:nvPr/>
        </p:nvSpPr>
        <p:spPr>
          <a:xfrm>
            <a:off x="9375555" y="339545"/>
            <a:ext cx="142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SSH Server 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841E70-BF6E-44B5-8B8C-F656004C9B54}"/>
              </a:ext>
            </a:extLst>
          </p:cNvPr>
          <p:cNvSpPr txBox="1"/>
          <p:nvPr/>
        </p:nvSpPr>
        <p:spPr>
          <a:xfrm>
            <a:off x="9108674" y="4569312"/>
            <a:ext cx="142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SSH Server 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B4C061-6EDC-4B8C-8B30-17AB9AEBF1DF}"/>
              </a:ext>
            </a:extLst>
          </p:cNvPr>
          <p:cNvSpPr txBox="1"/>
          <p:nvPr/>
        </p:nvSpPr>
        <p:spPr>
          <a:xfrm>
            <a:off x="7332414" y="1184534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2224</a:t>
            </a:r>
            <a:r>
              <a:rPr lang="ko-KR" altLang="en-US" sz="1000" dirty="0"/>
              <a:t>번 포트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4BFF2C-E21C-42D6-8133-6AD0DDCDFEAD}"/>
              </a:ext>
            </a:extLst>
          </p:cNvPr>
          <p:cNvSpPr txBox="1"/>
          <p:nvPr/>
        </p:nvSpPr>
        <p:spPr>
          <a:xfrm>
            <a:off x="7332415" y="2279280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2220</a:t>
            </a:r>
            <a:r>
              <a:rPr lang="ko-KR" altLang="en-US" sz="1000" dirty="0"/>
              <a:t>번 포트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AB1888-F887-456E-9407-BA8012C84438}"/>
              </a:ext>
            </a:extLst>
          </p:cNvPr>
          <p:cNvSpPr txBox="1"/>
          <p:nvPr/>
        </p:nvSpPr>
        <p:spPr>
          <a:xfrm>
            <a:off x="8730445" y="128847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172.16.20.20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0F6FF7-658D-4FEC-9F4B-A23D63A42268}"/>
              </a:ext>
            </a:extLst>
          </p:cNvPr>
          <p:cNvSpPr txBox="1"/>
          <p:nvPr/>
        </p:nvSpPr>
        <p:spPr>
          <a:xfrm>
            <a:off x="8815469" y="2065742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172.16.10.20 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C2FCE-A2B7-4449-8AE5-723CC8E1BB9D}"/>
              </a:ext>
            </a:extLst>
          </p:cNvPr>
          <p:cNvSpPr txBox="1"/>
          <p:nvPr/>
        </p:nvSpPr>
        <p:spPr>
          <a:xfrm>
            <a:off x="9216121" y="556434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172.45.43.173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E3C6918-E3C1-453A-A8BE-6FF7A5036E43}"/>
              </a:ext>
            </a:extLst>
          </p:cNvPr>
          <p:cNvCxnSpPr/>
          <p:nvPr/>
        </p:nvCxnSpPr>
        <p:spPr>
          <a:xfrm>
            <a:off x="6799410" y="5680089"/>
            <a:ext cx="1343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608240-E8BD-4282-9A4C-262CD41A0F78}"/>
              </a:ext>
            </a:extLst>
          </p:cNvPr>
          <p:cNvSpPr txBox="1"/>
          <p:nvPr/>
        </p:nvSpPr>
        <p:spPr>
          <a:xfrm>
            <a:off x="10046527" y="126236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22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9933AD-807B-4B0A-A58D-022EC137A114}"/>
              </a:ext>
            </a:extLst>
          </p:cNvPr>
          <p:cNvSpPr txBox="1"/>
          <p:nvPr/>
        </p:nvSpPr>
        <p:spPr>
          <a:xfrm>
            <a:off x="10128505" y="204385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22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94EFDA-E4D0-4496-8C30-33C4FC49C056}"/>
              </a:ext>
            </a:extLst>
          </p:cNvPr>
          <p:cNvSpPr/>
          <p:nvPr/>
        </p:nvSpPr>
        <p:spPr>
          <a:xfrm>
            <a:off x="1682475" y="778919"/>
            <a:ext cx="2500311" cy="2200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8BED05-AFDE-445A-9EA8-4F8E398C923A}"/>
              </a:ext>
            </a:extLst>
          </p:cNvPr>
          <p:cNvSpPr txBox="1"/>
          <p:nvPr/>
        </p:nvSpPr>
        <p:spPr>
          <a:xfrm>
            <a:off x="1765192" y="4453615"/>
            <a:ext cx="2563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SSH Client</a:t>
            </a:r>
          </a:p>
          <a:p>
            <a:endParaRPr lang="en-US" altLang="ko-KR" dirty="0"/>
          </a:p>
          <a:p>
            <a:r>
              <a:rPr lang="ko-KR" altLang="en-US" dirty="0"/>
              <a:t>공인</a:t>
            </a:r>
            <a:r>
              <a:rPr lang="en-US" altLang="ko-KR" dirty="0"/>
              <a:t>Ip : 180.224.6.137 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BA5EA4-B655-450F-AA8F-E74361DD6854}"/>
              </a:ext>
            </a:extLst>
          </p:cNvPr>
          <p:cNvSpPr/>
          <p:nvPr/>
        </p:nvSpPr>
        <p:spPr>
          <a:xfrm>
            <a:off x="1701857" y="4881271"/>
            <a:ext cx="2480929" cy="1532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19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33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이민영</dc:creator>
  <cp:lastModifiedBy>이민영</cp:lastModifiedBy>
  <cp:revision>14</cp:revision>
  <dcterms:created xsi:type="dcterms:W3CDTF">2020-12-16T06:28:14Z</dcterms:created>
  <dcterms:modified xsi:type="dcterms:W3CDTF">2020-12-24T01:31:04Z</dcterms:modified>
</cp:coreProperties>
</file>