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65" r:id="rId2"/>
    <p:sldId id="284" r:id="rId3"/>
    <p:sldId id="295" r:id="rId4"/>
    <p:sldId id="285" r:id="rId5"/>
    <p:sldId id="291" r:id="rId6"/>
    <p:sldId id="286" r:id="rId7"/>
    <p:sldId id="287" r:id="rId8"/>
    <p:sldId id="290" r:id="rId9"/>
    <p:sldId id="296" r:id="rId10"/>
    <p:sldId id="278" r:id="rId11"/>
  </p:sldIdLst>
  <p:sldSz cx="12192000" cy="6858000"/>
  <p:notesSz cx="6858000" cy="102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B27"/>
    <a:srgbClr val="E27774"/>
    <a:srgbClr val="F4AE62"/>
    <a:srgbClr val="FED026"/>
    <a:srgbClr val="E0E440"/>
    <a:srgbClr val="BCD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59AB4-5038-9482-7A01-E39408A1ED2B}" v="22" dt="2019-06-25T15:21:58.539"/>
    <p1510:client id="{C56F340A-7B70-45BA-8B51-165B7B10BFAC}" v="2362" dt="2019-06-25T13:59:4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ONG Jian Wei" userId="S::david.chong.2018@mitb.smu.edu.sg::54f2be35-a656-4907-85bc-129f35567b46" providerId="AD" clId="Web-{380A0BA2-FD0D-4AAC-A904-D64476ECE0E2}"/>
    <pc:docChg chg="modSld">
      <pc:chgData name="David CHONG Jian Wei" userId="S::david.chong.2018@mitb.smu.edu.sg::54f2be35-a656-4907-85bc-129f35567b46" providerId="AD" clId="Web-{380A0BA2-FD0D-4AAC-A904-D64476ECE0E2}" dt="2019-06-23T09:43:08.823" v="2" actId="20577"/>
      <pc:docMkLst>
        <pc:docMk/>
      </pc:docMkLst>
    </pc:docChg>
  </pc:docChgLst>
  <pc:docChgLst>
    <pc:chgData name="LEE Meng Yong" userId="S::mylee.2018@mitb.smu.edu.sg::26c4a181-d55f-453f-8e69-6cb965c687f9" providerId="AD" clId="Web-{EAB1CB34-3B21-A0A2-D25C-A4F9354A7AC2}"/>
    <pc:docChg chg="addSld delSld modSld sldOrd">
      <pc:chgData name="LEE Meng Yong" userId="S::mylee.2018@mitb.smu.edu.sg::26c4a181-d55f-453f-8e69-6cb965c687f9" providerId="AD" clId="Web-{EAB1CB34-3B21-A0A2-D25C-A4F9354A7AC2}" dt="2019-06-25T15:03:00.353" v="154" actId="1076"/>
      <pc:docMkLst>
        <pc:docMk/>
      </pc:docMkLst>
      <pc:sldChg chg="modSp">
        <pc:chgData name="LEE Meng Yong" userId="S::mylee.2018@mitb.smu.edu.sg::26c4a181-d55f-453f-8e69-6cb965c687f9" providerId="AD" clId="Web-{EAB1CB34-3B21-A0A2-D25C-A4F9354A7AC2}" dt="2019-06-25T15:03:00.353" v="154" actId="1076"/>
        <pc:sldMkLst>
          <pc:docMk/>
          <pc:sldMk cId="4075293042" sldId="284"/>
        </pc:sldMkLst>
        <pc:spChg chg="mod">
          <ac:chgData name="LEE Meng Yong" userId="S::mylee.2018@mitb.smu.edu.sg::26c4a181-d55f-453f-8e69-6cb965c687f9" providerId="AD" clId="Web-{EAB1CB34-3B21-A0A2-D25C-A4F9354A7AC2}" dt="2019-06-25T15:02:58.916" v="152" actId="20577"/>
          <ac:spMkLst>
            <pc:docMk/>
            <pc:sldMk cId="4075293042" sldId="284"/>
            <ac:spMk id="35" creationId="{252E40BD-57FA-455D-9C20-D522969100AB}"/>
          </ac:spMkLst>
        </pc:spChg>
        <pc:picChg chg="mod">
          <ac:chgData name="LEE Meng Yong" userId="S::mylee.2018@mitb.smu.edu.sg::26c4a181-d55f-453f-8e69-6cb965c687f9" providerId="AD" clId="Web-{EAB1CB34-3B21-A0A2-D25C-A4F9354A7AC2}" dt="2019-06-25T15:03:00.353" v="154" actId="1076"/>
          <ac:picMkLst>
            <pc:docMk/>
            <pc:sldMk cId="4075293042" sldId="284"/>
            <ac:picMk id="6" creationId="{BCFA5B53-BA5D-40AD-A5F7-0C8808D098DC}"/>
          </ac:picMkLst>
        </pc:picChg>
        <pc:picChg chg="mod">
          <ac:chgData name="LEE Meng Yong" userId="S::mylee.2018@mitb.smu.edu.sg::26c4a181-d55f-453f-8e69-6cb965c687f9" providerId="AD" clId="Web-{EAB1CB34-3B21-A0A2-D25C-A4F9354A7AC2}" dt="2019-06-25T15:02:54.994" v="148" actId="1076"/>
          <ac:picMkLst>
            <pc:docMk/>
            <pc:sldMk cId="4075293042" sldId="284"/>
            <ac:picMk id="1026" creationId="{77851606-8EA0-4C47-AA23-2CFBEF4C3744}"/>
          </ac:picMkLst>
        </pc:picChg>
      </pc:sldChg>
      <pc:sldChg chg="delSp add del ord replId">
        <pc:chgData name="LEE Meng Yong" userId="S::mylee.2018@mitb.smu.edu.sg::26c4a181-d55f-453f-8e69-6cb965c687f9" providerId="AD" clId="Web-{EAB1CB34-3B21-A0A2-D25C-A4F9354A7AC2}" dt="2019-06-25T14:50:19.896" v="4"/>
        <pc:sldMkLst>
          <pc:docMk/>
          <pc:sldMk cId="4027145173" sldId="292"/>
        </pc:sldMkLst>
        <pc:picChg chg="del">
          <ac:chgData name="LEE Meng Yong" userId="S::mylee.2018@mitb.smu.edu.sg::26c4a181-d55f-453f-8e69-6cb965c687f9" providerId="AD" clId="Web-{EAB1CB34-3B21-A0A2-D25C-A4F9354A7AC2}" dt="2019-06-25T14:50:00.193" v="2"/>
          <ac:picMkLst>
            <pc:docMk/>
            <pc:sldMk cId="4027145173" sldId="292"/>
            <ac:picMk id="1028" creationId="{B72087C9-5013-47B0-8053-9B6FA414640B}"/>
          </ac:picMkLst>
        </pc:picChg>
      </pc:sldChg>
      <pc:sldChg chg="addSp delSp modSp add replId">
        <pc:chgData name="LEE Meng Yong" userId="S::mylee.2018@mitb.smu.edu.sg::26c4a181-d55f-453f-8e69-6cb965c687f9" providerId="AD" clId="Web-{EAB1CB34-3B21-A0A2-D25C-A4F9354A7AC2}" dt="2019-06-25T14:57:58.164" v="126" actId="20577"/>
        <pc:sldMkLst>
          <pc:docMk/>
          <pc:sldMk cId="956607683" sldId="293"/>
        </pc:sldMkLst>
        <pc:spChg chg="mod">
          <ac:chgData name="LEE Meng Yong" userId="S::mylee.2018@mitb.smu.edu.sg::26c4a181-d55f-453f-8e69-6cb965c687f9" providerId="AD" clId="Web-{EAB1CB34-3B21-A0A2-D25C-A4F9354A7AC2}" dt="2019-06-25T14:50:45.427" v="17" actId="20577"/>
          <ac:spMkLst>
            <pc:docMk/>
            <pc:sldMk cId="956607683" sldId="293"/>
            <ac:spMk id="2" creationId="{2D8CE1F1-EFE3-4324-880A-2B7527F34E75}"/>
          </ac:spMkLst>
        </pc:spChg>
        <pc:spChg chg="del">
          <ac:chgData name="LEE Meng Yong" userId="S::mylee.2018@mitb.smu.edu.sg::26c4a181-d55f-453f-8e69-6cb965c687f9" providerId="AD" clId="Web-{EAB1CB34-3B21-A0A2-D25C-A4F9354A7AC2}" dt="2019-06-25T14:51:21.365" v="18"/>
          <ac:spMkLst>
            <pc:docMk/>
            <pc:sldMk cId="956607683" sldId="293"/>
            <ac:spMk id="6" creationId="{EE1FBF43-CABB-4E08-AB09-181CA4EB9036}"/>
          </ac:spMkLst>
        </pc:spChg>
        <pc:spChg chg="add mod">
          <ac:chgData name="LEE Meng Yong" userId="S::mylee.2018@mitb.smu.edu.sg::26c4a181-d55f-453f-8e69-6cb965c687f9" providerId="AD" clId="Web-{EAB1CB34-3B21-A0A2-D25C-A4F9354A7AC2}" dt="2019-06-25T14:55:30.648" v="60" actId="1076"/>
          <ac:spMkLst>
            <pc:docMk/>
            <pc:sldMk cId="956607683" sldId="293"/>
            <ac:spMk id="15" creationId="{A1B490DA-6A26-40A8-9A3C-67F04FE25AF3}"/>
          </ac:spMkLst>
        </pc:spChg>
        <pc:spChg chg="add mod">
          <ac:chgData name="LEE Meng Yong" userId="S::mylee.2018@mitb.smu.edu.sg::26c4a181-d55f-453f-8e69-6cb965c687f9" providerId="AD" clId="Web-{EAB1CB34-3B21-A0A2-D25C-A4F9354A7AC2}" dt="2019-06-25T14:54:54.382" v="53"/>
          <ac:spMkLst>
            <pc:docMk/>
            <pc:sldMk cId="956607683" sldId="293"/>
            <ac:spMk id="16" creationId="{6D717CDD-7F0F-4E4F-929F-B03111EBE250}"/>
          </ac:spMkLst>
        </pc:spChg>
        <pc:spChg chg="add mod">
          <ac:chgData name="LEE Meng Yong" userId="S::mylee.2018@mitb.smu.edu.sg::26c4a181-d55f-453f-8e69-6cb965c687f9" providerId="AD" clId="Web-{EAB1CB34-3B21-A0A2-D25C-A4F9354A7AC2}" dt="2019-06-25T14:57:50.164" v="121" actId="20577"/>
          <ac:spMkLst>
            <pc:docMk/>
            <pc:sldMk cId="956607683" sldId="293"/>
            <ac:spMk id="18" creationId="{658C2662-1A7F-44D6-8EC4-91A3AF763D58}"/>
          </ac:spMkLst>
        </pc:spChg>
        <pc:spChg chg="add mod">
          <ac:chgData name="LEE Meng Yong" userId="S::mylee.2018@mitb.smu.edu.sg::26c4a181-d55f-453f-8e69-6cb965c687f9" providerId="AD" clId="Web-{EAB1CB34-3B21-A0A2-D25C-A4F9354A7AC2}" dt="2019-06-25T14:57:58.164" v="126" actId="20577"/>
          <ac:spMkLst>
            <pc:docMk/>
            <pc:sldMk cId="956607683" sldId="293"/>
            <ac:spMk id="19" creationId="{F1E03931-7BFD-44D7-9485-FD36200BAB28}"/>
          </ac:spMkLst>
        </pc:spChg>
        <pc:picChg chg="del">
          <ac:chgData name="LEE Meng Yong" userId="S::mylee.2018@mitb.smu.edu.sg::26c4a181-d55f-453f-8e69-6cb965c687f9" providerId="AD" clId="Web-{EAB1CB34-3B21-A0A2-D25C-A4F9354A7AC2}" dt="2019-06-25T14:50:39.334" v="16"/>
          <ac:picMkLst>
            <pc:docMk/>
            <pc:sldMk cId="956607683" sldId="293"/>
            <ac:picMk id="4" creationId="{43C49398-9DE8-422E-B3A1-6BA5AF06929E}"/>
          </ac:picMkLst>
        </pc:picChg>
        <pc:picChg chg="add mod">
          <ac:chgData name="LEE Meng Yong" userId="S::mylee.2018@mitb.smu.edu.sg::26c4a181-d55f-453f-8e69-6cb965c687f9" providerId="AD" clId="Web-{EAB1CB34-3B21-A0A2-D25C-A4F9354A7AC2}" dt="2019-06-25T14:51:43.896" v="29" actId="1076"/>
          <ac:picMkLst>
            <pc:docMk/>
            <pc:sldMk cId="956607683" sldId="293"/>
            <ac:picMk id="7" creationId="{0B6CBA01-DF8E-4C75-9ABA-22F720BB4824}"/>
          </ac:picMkLst>
        </pc:picChg>
        <pc:picChg chg="add mod">
          <ac:chgData name="LEE Meng Yong" userId="S::mylee.2018@mitb.smu.edu.sg::26c4a181-d55f-453f-8e69-6cb965c687f9" providerId="AD" clId="Web-{EAB1CB34-3B21-A0A2-D25C-A4F9354A7AC2}" dt="2019-06-25T14:56:17.898" v="61" actId="1076"/>
          <ac:picMkLst>
            <pc:docMk/>
            <pc:sldMk cId="956607683" sldId="293"/>
            <ac:picMk id="9" creationId="{4BEC037C-AD44-4DF8-AD31-18B5B7027608}"/>
          </ac:picMkLst>
        </pc:picChg>
        <pc:picChg chg="add del mod">
          <ac:chgData name="LEE Meng Yong" userId="S::mylee.2018@mitb.smu.edu.sg::26c4a181-d55f-453f-8e69-6cb965c687f9" providerId="AD" clId="Web-{EAB1CB34-3B21-A0A2-D25C-A4F9354A7AC2}" dt="2019-06-25T14:53:45.350" v="33"/>
          <ac:picMkLst>
            <pc:docMk/>
            <pc:sldMk cId="956607683" sldId="293"/>
            <ac:picMk id="11" creationId="{643A4EBB-0D13-4F3D-A37F-876D4BB840EA}"/>
          </ac:picMkLst>
        </pc:picChg>
        <pc:picChg chg="add mod">
          <ac:chgData name="LEE Meng Yong" userId="S::mylee.2018@mitb.smu.edu.sg::26c4a181-d55f-453f-8e69-6cb965c687f9" providerId="AD" clId="Web-{EAB1CB34-3B21-A0A2-D25C-A4F9354A7AC2}" dt="2019-06-25T14:53:50.241" v="38" actId="1076"/>
          <ac:picMkLst>
            <pc:docMk/>
            <pc:sldMk cId="956607683" sldId="293"/>
            <ac:picMk id="13" creationId="{03D8ACA0-8F72-49D6-9C65-24B7975B4276}"/>
          </ac:picMkLst>
        </pc:picChg>
      </pc:sldChg>
    </pc:docChg>
  </pc:docChgLst>
  <pc:docChgLst>
    <pc:chgData name="LEE Meng Yong" userId="S::mylee.2018@mitb.smu.edu.sg::26c4a181-d55f-453f-8e69-6cb965c687f9" providerId="AD" clId="Web-{A9859AB4-5038-9482-7A01-E39408A1ED2B}"/>
    <pc:docChg chg="addSld delSld modSld">
      <pc:chgData name="LEE Meng Yong" userId="S::mylee.2018@mitb.smu.edu.sg::26c4a181-d55f-453f-8e69-6cb965c687f9" providerId="AD" clId="Web-{A9859AB4-5038-9482-7A01-E39408A1ED2B}" dt="2019-06-25T15:53:03.010" v="810"/>
      <pc:docMkLst>
        <pc:docMk/>
      </pc:docMkLst>
      <pc:sldChg chg="addSp delSp modSp">
        <pc:chgData name="LEE Meng Yong" userId="S::mylee.2018@mitb.smu.edu.sg::26c4a181-d55f-453f-8e69-6cb965c687f9" providerId="AD" clId="Web-{A9859AB4-5038-9482-7A01-E39408A1ED2B}" dt="2019-06-25T15:37:26.649" v="800" actId="1076"/>
        <pc:sldMkLst>
          <pc:docMk/>
          <pc:sldMk cId="4075293042" sldId="284"/>
        </pc:sldMkLst>
        <pc:spChg chg="mod">
          <ac:chgData name="LEE Meng Yong" userId="S::mylee.2018@mitb.smu.edu.sg::26c4a181-d55f-453f-8e69-6cb965c687f9" providerId="AD" clId="Web-{A9859AB4-5038-9482-7A01-E39408A1ED2B}" dt="2019-06-25T15:37:19.446" v="795" actId="1076"/>
          <ac:spMkLst>
            <pc:docMk/>
            <pc:sldMk cId="4075293042" sldId="284"/>
            <ac:spMk id="35" creationId="{252E40BD-57FA-455D-9C20-D522969100AB}"/>
          </ac:spMkLst>
        </pc:spChg>
        <pc:picChg chg="add mod">
          <ac:chgData name="LEE Meng Yong" userId="S::mylee.2018@mitb.smu.edu.sg::26c4a181-d55f-453f-8e69-6cb965c687f9" providerId="AD" clId="Web-{A9859AB4-5038-9482-7A01-E39408A1ED2B}" dt="2019-06-25T15:37:25.509" v="799" actId="14100"/>
          <ac:picMkLst>
            <pc:docMk/>
            <pc:sldMk cId="4075293042" sldId="284"/>
            <ac:picMk id="4" creationId="{3E12FBCE-3625-4A93-A5B1-3CDF5C23F20B}"/>
          </ac:picMkLst>
        </pc:picChg>
        <pc:picChg chg="del">
          <ac:chgData name="LEE Meng Yong" userId="S::mylee.2018@mitb.smu.edu.sg::26c4a181-d55f-453f-8e69-6cb965c687f9" providerId="AD" clId="Web-{A9859AB4-5038-9482-7A01-E39408A1ED2B}" dt="2019-06-25T15:13:28.856" v="117"/>
          <ac:picMkLst>
            <pc:docMk/>
            <pc:sldMk cId="4075293042" sldId="284"/>
            <ac:picMk id="6" creationId="{BCFA5B53-BA5D-40AD-A5F7-0C8808D098DC}"/>
          </ac:picMkLst>
        </pc:picChg>
        <pc:picChg chg="mod">
          <ac:chgData name="LEE Meng Yong" userId="S::mylee.2018@mitb.smu.edu.sg::26c4a181-d55f-453f-8e69-6cb965c687f9" providerId="AD" clId="Web-{A9859AB4-5038-9482-7A01-E39408A1ED2B}" dt="2019-06-25T15:37:26.649" v="800" actId="1076"/>
          <ac:picMkLst>
            <pc:docMk/>
            <pc:sldMk cId="4075293042" sldId="284"/>
            <ac:picMk id="37" creationId="{1561D1E5-9346-4F26-A2C2-2542B29BCBE0}"/>
          </ac:picMkLst>
        </pc:picChg>
        <pc:picChg chg="mod">
          <ac:chgData name="LEE Meng Yong" userId="S::mylee.2018@mitb.smu.edu.sg::26c4a181-d55f-453f-8e69-6cb965c687f9" providerId="AD" clId="Web-{A9859AB4-5038-9482-7A01-E39408A1ED2B}" dt="2019-06-25T15:37:21.586" v="796" actId="1076"/>
          <ac:picMkLst>
            <pc:docMk/>
            <pc:sldMk cId="4075293042" sldId="284"/>
            <ac:picMk id="1026" creationId="{77851606-8EA0-4C47-AA23-2CFBEF4C3744}"/>
          </ac:picMkLst>
        </pc:picChg>
      </pc:sldChg>
      <pc:sldChg chg="addSp modSp modNotes">
        <pc:chgData name="LEE Meng Yong" userId="S::mylee.2018@mitb.smu.edu.sg::26c4a181-d55f-453f-8e69-6cb965c687f9" providerId="AD" clId="Web-{A9859AB4-5038-9482-7A01-E39408A1ED2B}" dt="2019-06-25T15:53:03.010" v="810"/>
        <pc:sldMkLst>
          <pc:docMk/>
          <pc:sldMk cId="1852437033" sldId="285"/>
        </pc:sldMkLst>
        <pc:spChg chg="mod">
          <ac:chgData name="LEE Meng Yong" userId="S::mylee.2018@mitb.smu.edu.sg::26c4a181-d55f-453f-8e69-6cb965c687f9" providerId="AD" clId="Web-{A9859AB4-5038-9482-7A01-E39408A1ED2B}" dt="2019-06-25T15:34:29.328" v="738" actId="20577"/>
          <ac:spMkLst>
            <pc:docMk/>
            <pc:sldMk cId="1852437033" sldId="285"/>
            <ac:spMk id="2" creationId="{2D8CE1F1-EFE3-4324-880A-2B7527F34E75}"/>
          </ac:spMkLst>
        </pc:spChg>
        <pc:spChg chg="mod">
          <ac:chgData name="LEE Meng Yong" userId="S::mylee.2018@mitb.smu.edu.sg::26c4a181-d55f-453f-8e69-6cb965c687f9" providerId="AD" clId="Web-{A9859AB4-5038-9482-7A01-E39408A1ED2B}" dt="2019-06-25T15:34:53.391" v="754" actId="14100"/>
          <ac:spMkLst>
            <pc:docMk/>
            <pc:sldMk cId="1852437033" sldId="285"/>
            <ac:spMk id="6" creationId="{EE1FBF43-CABB-4E08-AB09-181CA4EB9036}"/>
          </ac:spMkLst>
        </pc:spChg>
        <pc:picChg chg="mod">
          <ac:chgData name="LEE Meng Yong" userId="S::mylee.2018@mitb.smu.edu.sg::26c4a181-d55f-453f-8e69-6cb965c687f9" providerId="AD" clId="Web-{A9859AB4-5038-9482-7A01-E39408A1ED2B}" dt="2019-06-25T15:34:32.484" v="739" actId="1076"/>
          <ac:picMkLst>
            <pc:docMk/>
            <pc:sldMk cId="1852437033" sldId="285"/>
            <ac:picMk id="4" creationId="{43C49398-9DE8-422E-B3A1-6BA5AF06929E}"/>
          </ac:picMkLst>
        </pc:picChg>
        <pc:picChg chg="add mod">
          <ac:chgData name="LEE Meng Yong" userId="S::mylee.2018@mitb.smu.edu.sg::26c4a181-d55f-453f-8e69-6cb965c687f9" providerId="AD" clId="Web-{A9859AB4-5038-9482-7A01-E39408A1ED2B}" dt="2019-06-25T15:35:12.033" v="760" actId="1076"/>
          <ac:picMkLst>
            <pc:docMk/>
            <pc:sldMk cId="1852437033" sldId="285"/>
            <ac:picMk id="7" creationId="{C7E40BCA-DDC8-4EFB-95F2-42AE4CBBF9CA}"/>
          </ac:picMkLst>
        </pc:picChg>
      </pc:sldChg>
      <pc:sldChg chg="addSp modSp">
        <pc:chgData name="LEE Meng Yong" userId="S::mylee.2018@mitb.smu.edu.sg::26c4a181-d55f-453f-8e69-6cb965c687f9" providerId="AD" clId="Web-{A9859AB4-5038-9482-7A01-E39408A1ED2B}" dt="2019-06-25T15:12:53.261" v="110"/>
        <pc:sldMkLst>
          <pc:docMk/>
          <pc:sldMk cId="78446125" sldId="291"/>
        </pc:sldMkLst>
        <pc:spChg chg="mod">
          <ac:chgData name="LEE Meng Yong" userId="S::mylee.2018@mitb.smu.edu.sg::26c4a181-d55f-453f-8e69-6cb965c687f9" providerId="AD" clId="Web-{A9859AB4-5038-9482-7A01-E39408A1ED2B}" dt="2019-06-25T15:09:19.750" v="3" actId="20577"/>
          <ac:spMkLst>
            <pc:docMk/>
            <pc:sldMk cId="78446125" sldId="291"/>
            <ac:spMk id="2" creationId="{2D8CE1F1-EFE3-4324-880A-2B7527F34E75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12:35.182" v="92" actId="1076"/>
          <ac:spMkLst>
            <pc:docMk/>
            <pc:sldMk cId="78446125" sldId="291"/>
            <ac:spMk id="4" creationId="{DB84210B-87B1-4125-A2FE-85BE102C4A8B}"/>
          </ac:spMkLst>
        </pc:spChg>
        <pc:spChg chg="mod">
          <ac:chgData name="LEE Meng Yong" userId="S::mylee.2018@mitb.smu.edu.sg::26c4a181-d55f-453f-8e69-6cb965c687f9" providerId="AD" clId="Web-{A9859AB4-5038-9482-7A01-E39408A1ED2B}" dt="2019-06-25T15:12:38.276" v="105" actId="20577"/>
          <ac:spMkLst>
            <pc:docMk/>
            <pc:sldMk cId="78446125" sldId="291"/>
            <ac:spMk id="6" creationId="{EE1FBF43-CABB-4E08-AB09-181CA4EB9036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12:53.245" v="109"/>
          <ac:spMkLst>
            <pc:docMk/>
            <pc:sldMk cId="78446125" sldId="291"/>
            <ac:spMk id="10" creationId="{EBDAE12E-FC75-46AC-A9B9-FA97DDCEB5B3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12:53.261" v="110"/>
          <ac:spMkLst>
            <pc:docMk/>
            <pc:sldMk cId="78446125" sldId="291"/>
            <ac:spMk id="11" creationId="{9F7E2AD0-6B0D-411A-8084-B263767EDEBC}"/>
          </ac:spMkLst>
        </pc:spChg>
        <pc:picChg chg="mod">
          <ac:chgData name="LEE Meng Yong" userId="S::mylee.2018@mitb.smu.edu.sg::26c4a181-d55f-453f-8e69-6cb965c687f9" providerId="AD" clId="Web-{A9859AB4-5038-9482-7A01-E39408A1ED2B}" dt="2019-06-25T15:12:35.150" v="90" actId="1076"/>
          <ac:picMkLst>
            <pc:docMk/>
            <pc:sldMk cId="78446125" sldId="291"/>
            <ac:picMk id="7" creationId="{FC38959F-EAAD-4A5C-806F-490DC15B735A}"/>
          </ac:picMkLst>
        </pc:picChg>
        <pc:picChg chg="add mod">
          <ac:chgData name="LEE Meng Yong" userId="S::mylee.2018@mitb.smu.edu.sg::26c4a181-d55f-453f-8e69-6cb965c687f9" providerId="AD" clId="Web-{A9859AB4-5038-9482-7A01-E39408A1ED2B}" dt="2019-06-25T15:12:35.166" v="91" actId="1076"/>
          <ac:picMkLst>
            <pc:docMk/>
            <pc:sldMk cId="78446125" sldId="291"/>
            <ac:picMk id="8" creationId="{D0E73E39-1B70-4AF7-A3FE-59D36648594B}"/>
          </ac:picMkLst>
        </pc:picChg>
      </pc:sldChg>
      <pc:sldChg chg="addSp delSp modSp del mod modShow">
        <pc:chgData name="LEE Meng Yong" userId="S::mylee.2018@mitb.smu.edu.sg::26c4a181-d55f-453f-8e69-6cb965c687f9" providerId="AD" clId="Web-{A9859AB4-5038-9482-7A01-E39408A1ED2B}" dt="2019-06-25T15:37:31.962" v="801"/>
        <pc:sldMkLst>
          <pc:docMk/>
          <pc:sldMk cId="956607683" sldId="293"/>
        </pc:sldMkLst>
        <pc:spChg chg="mod">
          <ac:chgData name="LEE Meng Yong" userId="S::mylee.2018@mitb.smu.edu.sg::26c4a181-d55f-453f-8e69-6cb965c687f9" providerId="AD" clId="Web-{A9859AB4-5038-9482-7A01-E39408A1ED2B}" dt="2019-06-25T15:18:16.527" v="217" actId="20577"/>
          <ac:spMkLst>
            <pc:docMk/>
            <pc:sldMk cId="956607683" sldId="293"/>
            <ac:spMk id="2" creationId="{2D8CE1F1-EFE3-4324-880A-2B7527F34E75}"/>
          </ac:spMkLst>
        </pc:spChg>
        <pc:spChg chg="del">
          <ac:chgData name="LEE Meng Yong" userId="S::mylee.2018@mitb.smu.edu.sg::26c4a181-d55f-453f-8e69-6cb965c687f9" providerId="AD" clId="Web-{A9859AB4-5038-9482-7A01-E39408A1ED2B}" dt="2019-06-25T15:14:14.452" v="136"/>
          <ac:spMkLst>
            <pc:docMk/>
            <pc:sldMk cId="956607683" sldId="293"/>
            <ac:spMk id="3" creationId="{0D711FCC-2F35-4666-9FD5-EEF40B778BEE}"/>
          </ac:spMkLst>
        </pc:spChg>
        <pc:spChg chg="del">
          <ac:chgData name="LEE Meng Yong" userId="S::mylee.2018@mitb.smu.edu.sg::26c4a181-d55f-453f-8e69-6cb965c687f9" providerId="AD" clId="Web-{A9859AB4-5038-9482-7A01-E39408A1ED2B}" dt="2019-06-25T15:14:16.827" v="137"/>
          <ac:spMkLst>
            <pc:docMk/>
            <pc:sldMk cId="956607683" sldId="293"/>
            <ac:spMk id="5" creationId="{7C73FA8E-DE27-4021-A7BA-2C648F8128F2}"/>
          </ac:spMkLst>
        </pc:spChg>
        <pc:spChg chg="add del">
          <ac:chgData name="LEE Meng Yong" userId="S::mylee.2018@mitb.smu.edu.sg::26c4a181-d55f-453f-8e69-6cb965c687f9" providerId="AD" clId="Web-{A9859AB4-5038-9482-7A01-E39408A1ED2B}" dt="2019-06-25T15:15:53.958" v="170"/>
          <ac:spMkLst>
            <pc:docMk/>
            <pc:sldMk cId="956607683" sldId="293"/>
            <ac:spMk id="8" creationId="{6AEC9508-E790-41E4-AC9C-A811702FAF8E}"/>
          </ac:spMkLst>
        </pc:spChg>
        <pc:spChg chg="add del mod">
          <ac:chgData name="LEE Meng Yong" userId="S::mylee.2018@mitb.smu.edu.sg::26c4a181-d55f-453f-8e69-6cb965c687f9" providerId="AD" clId="Web-{A9859AB4-5038-9482-7A01-E39408A1ED2B}" dt="2019-06-25T15:22:17.899" v="289"/>
          <ac:spMkLst>
            <pc:docMk/>
            <pc:sldMk cId="956607683" sldId="293"/>
            <ac:spMk id="15" creationId="{A1B490DA-6A26-40A8-9A3C-67F04FE25AF3}"/>
          </ac:spMkLst>
        </pc:spChg>
        <pc:spChg chg="add del mod">
          <ac:chgData name="LEE Meng Yong" userId="S::mylee.2018@mitb.smu.edu.sg::26c4a181-d55f-453f-8e69-6cb965c687f9" providerId="AD" clId="Web-{A9859AB4-5038-9482-7A01-E39408A1ED2B}" dt="2019-06-25T15:22:17.899" v="288"/>
          <ac:spMkLst>
            <pc:docMk/>
            <pc:sldMk cId="956607683" sldId="293"/>
            <ac:spMk id="16" creationId="{6D717CDD-7F0F-4E4F-929F-B03111EBE250}"/>
          </ac:spMkLst>
        </pc:spChg>
        <pc:spChg chg="add del mod">
          <ac:chgData name="LEE Meng Yong" userId="S::mylee.2018@mitb.smu.edu.sg::26c4a181-d55f-453f-8e69-6cb965c687f9" providerId="AD" clId="Web-{A9859AB4-5038-9482-7A01-E39408A1ED2B}" dt="2019-06-25T15:22:17.899" v="287"/>
          <ac:spMkLst>
            <pc:docMk/>
            <pc:sldMk cId="956607683" sldId="293"/>
            <ac:spMk id="18" creationId="{658C2662-1A7F-44D6-8EC4-91A3AF763D58}"/>
          </ac:spMkLst>
        </pc:spChg>
        <pc:spChg chg="add del mod">
          <ac:chgData name="LEE Meng Yong" userId="S::mylee.2018@mitb.smu.edu.sg::26c4a181-d55f-453f-8e69-6cb965c687f9" providerId="AD" clId="Web-{A9859AB4-5038-9482-7A01-E39408A1ED2B}" dt="2019-06-25T15:22:17.899" v="286"/>
          <ac:spMkLst>
            <pc:docMk/>
            <pc:sldMk cId="956607683" sldId="293"/>
            <ac:spMk id="19" creationId="{F1E03931-7BFD-44D7-9485-FD36200BAB28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29:30.906" v="531" actId="1076"/>
          <ac:spMkLst>
            <pc:docMk/>
            <pc:sldMk cId="956607683" sldId="293"/>
            <ac:spMk id="22" creationId="{C245A31D-C751-4510-B78C-56A57D863DBF}"/>
          </ac:spMkLst>
        </pc:spChg>
        <pc:picChg chg="add mod">
          <ac:chgData name="LEE Meng Yong" userId="S::mylee.2018@mitb.smu.edu.sg::26c4a181-d55f-453f-8e69-6cb965c687f9" providerId="AD" clId="Web-{A9859AB4-5038-9482-7A01-E39408A1ED2B}" dt="2019-06-25T15:16:40.429" v="194" actId="1076"/>
          <ac:picMkLst>
            <pc:docMk/>
            <pc:sldMk cId="956607683" sldId="293"/>
            <ac:picMk id="4" creationId="{71DE21C2-99B2-48ED-B1B1-CDCCB67BBC94}"/>
          </ac:picMkLst>
        </pc:picChg>
        <pc:picChg chg="del mod">
          <ac:chgData name="LEE Meng Yong" userId="S::mylee.2018@mitb.smu.edu.sg::26c4a181-d55f-453f-8e69-6cb965c687f9" providerId="AD" clId="Web-{A9859AB4-5038-9482-7A01-E39408A1ED2B}" dt="2019-06-25T15:19:22.640" v="222"/>
          <ac:picMkLst>
            <pc:docMk/>
            <pc:sldMk cId="956607683" sldId="293"/>
            <ac:picMk id="7" creationId="{0B6CBA01-DF8E-4C75-9ABA-22F720BB4824}"/>
          </ac:picMkLst>
        </pc:picChg>
        <pc:picChg chg="add del mod">
          <ac:chgData name="LEE Meng Yong" userId="S::mylee.2018@mitb.smu.edu.sg::26c4a181-d55f-453f-8e69-6cb965c687f9" providerId="AD" clId="Web-{A9859AB4-5038-9482-7A01-E39408A1ED2B}" dt="2019-06-25T15:35:26.659" v="761" actId="1076"/>
          <ac:picMkLst>
            <pc:docMk/>
            <pc:sldMk cId="956607683" sldId="293"/>
            <ac:picMk id="9" creationId="{4BEC037C-AD44-4DF8-AD31-18B5B7027608}"/>
          </ac:picMkLst>
        </pc:picChg>
        <pc:picChg chg="add mod">
          <ac:chgData name="LEE Meng Yong" userId="S::mylee.2018@mitb.smu.edu.sg::26c4a181-d55f-453f-8e69-6cb965c687f9" providerId="AD" clId="Web-{A9859AB4-5038-9482-7A01-E39408A1ED2B}" dt="2019-06-25T15:29:29.328" v="530" actId="1076"/>
          <ac:picMkLst>
            <pc:docMk/>
            <pc:sldMk cId="956607683" sldId="293"/>
            <ac:picMk id="10" creationId="{AA529C69-9398-44B0-BCB2-7CB394AF8096}"/>
          </ac:picMkLst>
        </pc:picChg>
        <pc:picChg chg="add del mod">
          <ac:chgData name="LEE Meng Yong" userId="S::mylee.2018@mitb.smu.edu.sg::26c4a181-d55f-453f-8e69-6cb965c687f9" providerId="AD" clId="Web-{A9859AB4-5038-9482-7A01-E39408A1ED2B}" dt="2019-06-25T15:20:18.049" v="228"/>
          <ac:picMkLst>
            <pc:docMk/>
            <pc:sldMk cId="956607683" sldId="293"/>
            <ac:picMk id="12" creationId="{4986E998-1CAD-4696-B6DC-608AFC06CDDD}"/>
          </ac:picMkLst>
        </pc:picChg>
        <pc:picChg chg="add del mod">
          <ac:chgData name="LEE Meng Yong" userId="S::mylee.2018@mitb.smu.edu.sg::26c4a181-d55f-453f-8e69-6cb965c687f9" providerId="AD" clId="Web-{A9859AB4-5038-9482-7A01-E39408A1ED2B}" dt="2019-06-25T15:22:17.899" v="290"/>
          <ac:picMkLst>
            <pc:docMk/>
            <pc:sldMk cId="956607683" sldId="293"/>
            <ac:picMk id="13" creationId="{03D8ACA0-8F72-49D6-9C65-24B7975B4276}"/>
          </ac:picMkLst>
        </pc:picChg>
        <pc:picChg chg="add del mod">
          <ac:chgData name="LEE Meng Yong" userId="S::mylee.2018@mitb.smu.edu.sg::26c4a181-d55f-453f-8e69-6cb965c687f9" providerId="AD" clId="Web-{A9859AB4-5038-9482-7A01-E39408A1ED2B}" dt="2019-06-25T15:20:22.784" v="230"/>
          <ac:picMkLst>
            <pc:docMk/>
            <pc:sldMk cId="956607683" sldId="293"/>
            <ac:picMk id="20" creationId="{05CD7478-978D-4E8E-AE79-86DE4E0B0FFC}"/>
          </ac:picMkLst>
        </pc:picChg>
      </pc:sldChg>
      <pc:sldChg chg="addSp delSp modSp new del">
        <pc:chgData name="LEE Meng Yong" userId="S::mylee.2018@mitb.smu.edu.sg::26c4a181-d55f-453f-8e69-6cb965c687f9" providerId="AD" clId="Web-{A9859AB4-5038-9482-7A01-E39408A1ED2B}" dt="2019-06-25T15:32:48.994" v="729"/>
        <pc:sldMkLst>
          <pc:docMk/>
          <pc:sldMk cId="3821952367" sldId="294"/>
        </pc:sldMkLst>
        <pc:spChg chg="del">
          <ac:chgData name="LEE Meng Yong" userId="S::mylee.2018@mitb.smu.edu.sg::26c4a181-d55f-453f-8e69-6cb965c687f9" providerId="AD" clId="Web-{A9859AB4-5038-9482-7A01-E39408A1ED2B}" dt="2019-06-25T15:22:43.385" v="299"/>
          <ac:spMkLst>
            <pc:docMk/>
            <pc:sldMk cId="3821952367" sldId="294"/>
            <ac:spMk id="2" creationId="{A5D538A0-392D-4670-879D-4FBACA987477}"/>
          </ac:spMkLst>
        </pc:spChg>
        <pc:spChg chg="del">
          <ac:chgData name="LEE Meng Yong" userId="S::mylee.2018@mitb.smu.edu.sg::26c4a181-d55f-453f-8e69-6cb965c687f9" providerId="AD" clId="Web-{A9859AB4-5038-9482-7A01-E39408A1ED2B}" dt="2019-06-25T15:22:42.713" v="298"/>
          <ac:spMkLst>
            <pc:docMk/>
            <pc:sldMk cId="3821952367" sldId="294"/>
            <ac:spMk id="3" creationId="{57CD038E-AD93-4553-A99E-33FA10E5C7DB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26:10.646" v="358" actId="14100"/>
          <ac:spMkLst>
            <pc:docMk/>
            <pc:sldMk cId="3821952367" sldId="294"/>
            <ac:spMk id="5" creationId="{608BFAD0-AB9D-4F24-AA44-11C548B957EF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26:21.787" v="361" actId="1076"/>
          <ac:spMkLst>
            <pc:docMk/>
            <pc:sldMk cId="3821952367" sldId="294"/>
            <ac:spMk id="6" creationId="{FABC59E6-0614-4231-A511-4E8611C9F37D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29:17.546" v="522" actId="20577"/>
          <ac:spMkLst>
            <pc:docMk/>
            <pc:sldMk cId="3821952367" sldId="294"/>
            <ac:spMk id="7" creationId="{99E002A0-0012-4849-95B0-AB643AC69506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26:29.334" v="369"/>
          <ac:spMkLst>
            <pc:docMk/>
            <pc:sldMk cId="3821952367" sldId="294"/>
            <ac:spMk id="8" creationId="{C15B52A8-2887-49B9-BA8A-DE5991D49EC2}"/>
          </ac:spMkLst>
        </pc:spChg>
        <pc:spChg chg="add del mod">
          <ac:chgData name="LEE Meng Yong" userId="S::mylee.2018@mitb.smu.edu.sg::26c4a181-d55f-453f-8e69-6cb965c687f9" providerId="AD" clId="Web-{A9859AB4-5038-9482-7A01-E39408A1ED2B}" dt="2019-06-25T15:26:32.147" v="371"/>
          <ac:spMkLst>
            <pc:docMk/>
            <pc:sldMk cId="3821952367" sldId="294"/>
            <ac:spMk id="10" creationId="{0EA8B2D1-B871-4B0E-8141-FDECE69D8854}"/>
          </ac:spMkLst>
        </pc:spChg>
        <pc:picChg chg="add del mod">
          <ac:chgData name="LEE Meng Yong" userId="S::mylee.2018@mitb.smu.edu.sg::26c4a181-d55f-453f-8e69-6cb965c687f9" providerId="AD" clId="Web-{A9859AB4-5038-9482-7A01-E39408A1ED2B}" dt="2019-06-25T15:25:39.503" v="341"/>
          <ac:picMkLst>
            <pc:docMk/>
            <pc:sldMk cId="3821952367" sldId="294"/>
            <ac:picMk id="4" creationId="{EA16A385-22CF-41FB-B15E-D6D40E78A5F3}"/>
          </ac:picMkLst>
        </pc:picChg>
        <pc:picChg chg="add del mod">
          <ac:chgData name="LEE Meng Yong" userId="S::mylee.2018@mitb.smu.edu.sg::26c4a181-d55f-453f-8e69-6cb965c687f9" providerId="AD" clId="Web-{A9859AB4-5038-9482-7A01-E39408A1ED2B}" dt="2019-06-25T15:24:38.156" v="313"/>
          <ac:picMkLst>
            <pc:docMk/>
            <pc:sldMk cId="3821952367" sldId="294"/>
            <ac:picMk id="11" creationId="{488F4EFB-9A63-4B5F-A079-22A506291854}"/>
          </ac:picMkLst>
        </pc:picChg>
        <pc:picChg chg="add mod ord">
          <ac:chgData name="LEE Meng Yong" userId="S::mylee.2018@mitb.smu.edu.sg::26c4a181-d55f-453f-8e69-6cb965c687f9" providerId="AD" clId="Web-{A9859AB4-5038-9482-7A01-E39408A1ED2B}" dt="2019-06-25T15:26:00.973" v="349"/>
          <ac:picMkLst>
            <pc:docMk/>
            <pc:sldMk cId="3821952367" sldId="294"/>
            <ac:picMk id="13" creationId="{45680D59-F12A-43C8-88C5-E535513311BE}"/>
          </ac:picMkLst>
        </pc:picChg>
        <pc:picChg chg="add mod ord">
          <ac:chgData name="LEE Meng Yong" userId="S::mylee.2018@mitb.smu.edu.sg::26c4a181-d55f-453f-8e69-6cb965c687f9" providerId="AD" clId="Web-{A9859AB4-5038-9482-7A01-E39408A1ED2B}" dt="2019-06-25T15:26:01.036" v="354"/>
          <ac:picMkLst>
            <pc:docMk/>
            <pc:sldMk cId="3821952367" sldId="294"/>
            <ac:picMk id="15" creationId="{69E7C1B2-C6B2-4C23-B57C-1B047AACEA1F}"/>
          </ac:picMkLst>
        </pc:picChg>
        <pc:picChg chg="add mod">
          <ac:chgData name="LEE Meng Yong" userId="S::mylee.2018@mitb.smu.edu.sg::26c4a181-d55f-453f-8e69-6cb965c687f9" providerId="AD" clId="Web-{A9859AB4-5038-9482-7A01-E39408A1ED2B}" dt="2019-06-25T15:25:36.972" v="339" actId="14100"/>
          <ac:picMkLst>
            <pc:docMk/>
            <pc:sldMk cId="3821952367" sldId="294"/>
            <ac:picMk id="17" creationId="{BE34FB20-D70E-4E47-81AD-225F976C091F}"/>
          </ac:picMkLst>
        </pc:picChg>
      </pc:sldChg>
      <pc:sldChg chg="addSp delSp modSp new modNotes">
        <pc:chgData name="LEE Meng Yong" userId="S::mylee.2018@mitb.smu.edu.sg::26c4a181-d55f-453f-8e69-6cb965c687f9" providerId="AD" clId="Web-{A9859AB4-5038-9482-7A01-E39408A1ED2B}" dt="2019-06-25T15:36:07.442" v="767"/>
        <pc:sldMkLst>
          <pc:docMk/>
          <pc:sldMk cId="4019792396" sldId="295"/>
        </pc:sldMkLst>
        <pc:spChg chg="add mod">
          <ac:chgData name="LEE Meng Yong" userId="S::mylee.2018@mitb.smu.edu.sg::26c4a181-d55f-453f-8e69-6cb965c687f9" providerId="AD" clId="Web-{A9859AB4-5038-9482-7A01-E39408A1ED2B}" dt="2019-06-25T15:30:20.737" v="541" actId="14100"/>
          <ac:spMkLst>
            <pc:docMk/>
            <pc:sldMk cId="4019792396" sldId="295"/>
            <ac:spMk id="5" creationId="{17AC5B56-C2B6-4418-BE87-A322288F3022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30:29.487" v="544" actId="14100"/>
          <ac:spMkLst>
            <pc:docMk/>
            <pc:sldMk cId="4019792396" sldId="295"/>
            <ac:spMk id="7" creationId="{5D4D5874-6E0D-432C-BE4F-EE7B26DEB590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35:44.269" v="762"/>
          <ac:spMkLst>
            <pc:docMk/>
            <pc:sldMk cId="4019792396" sldId="295"/>
            <ac:spMk id="8" creationId="{E4F0EC42-9F87-4D06-B907-3A0BEFDB487A}"/>
          </ac:spMkLst>
        </pc:spChg>
        <pc:spChg chg="add del mod">
          <ac:chgData name="LEE Meng Yong" userId="S::mylee.2018@mitb.smu.edu.sg::26c4a181-d55f-453f-8e69-6cb965c687f9" providerId="AD" clId="Web-{A9859AB4-5038-9482-7A01-E39408A1ED2B}" dt="2019-06-25T15:32:31.431" v="724"/>
          <ac:spMkLst>
            <pc:docMk/>
            <pc:sldMk cId="4019792396" sldId="295"/>
            <ac:spMk id="9" creationId="{DB535DA6-CB7E-4FE6-B55E-60BD8E595E1B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35:50.441" v="764"/>
          <ac:spMkLst>
            <pc:docMk/>
            <pc:sldMk cId="4019792396" sldId="295"/>
            <ac:spMk id="10" creationId="{6EEFB2CF-8B66-408B-899E-4483216A5361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35:44.269" v="763"/>
          <ac:spMkLst>
            <pc:docMk/>
            <pc:sldMk cId="4019792396" sldId="295"/>
            <ac:spMk id="11" creationId="{42BB18B9-81E0-4493-BE3C-ABC88EAEFB45}"/>
          </ac:spMkLst>
        </pc:spChg>
        <pc:spChg chg="add mod">
          <ac:chgData name="LEE Meng Yong" userId="S::mylee.2018@mitb.smu.edu.sg::26c4a181-d55f-453f-8e69-6cb965c687f9" providerId="AD" clId="Web-{A9859AB4-5038-9482-7A01-E39408A1ED2B}" dt="2019-06-25T15:35:50.441" v="765"/>
          <ac:spMkLst>
            <pc:docMk/>
            <pc:sldMk cId="4019792396" sldId="295"/>
            <ac:spMk id="12" creationId="{D4C1C412-B65A-4247-8566-FCB185B390C3}"/>
          </ac:spMkLst>
        </pc:spChg>
        <pc:picChg chg="add mod">
          <ac:chgData name="LEE Meng Yong" userId="S::mylee.2018@mitb.smu.edu.sg::26c4a181-d55f-453f-8e69-6cb965c687f9" providerId="AD" clId="Web-{A9859AB4-5038-9482-7A01-E39408A1ED2B}" dt="2019-06-25T15:30:05.220" v="537" actId="1076"/>
          <ac:picMkLst>
            <pc:docMk/>
            <pc:sldMk cId="4019792396" sldId="295"/>
            <ac:picMk id="2" creationId="{0CD0AA41-7343-4AD0-858B-76C9CDB50105}"/>
          </ac:picMkLst>
        </pc:picChg>
      </pc:sldChg>
    </pc:docChg>
  </pc:docChgLst>
  <pc:docChgLst>
    <pc:chgData name="ZHU Wanyi" userId="96bd88c0-1770-4f3e-8498-72773db1a901" providerId="ADAL" clId="{C56F340A-7B70-45BA-8B51-165B7B10BFAC}"/>
    <pc:docChg chg="custSel addSld delSld modSld">
      <pc:chgData name="ZHU Wanyi" userId="96bd88c0-1770-4f3e-8498-72773db1a901" providerId="ADAL" clId="{C56F340A-7B70-45BA-8B51-165B7B10BFAC}" dt="2019-06-25T16:17:04.656" v="224" actId="20577"/>
      <pc:docMkLst>
        <pc:docMk/>
      </pc:docMkLst>
      <pc:sldChg chg="modSp">
        <pc:chgData name="ZHU Wanyi" userId="96bd88c0-1770-4f3e-8498-72773db1a901" providerId="ADAL" clId="{C56F340A-7B70-45BA-8B51-165B7B10BFAC}" dt="2019-06-25T16:17:04.656" v="224" actId="20577"/>
        <pc:sldMkLst>
          <pc:docMk/>
          <pc:sldMk cId="1852437033" sldId="285"/>
        </pc:sldMkLst>
        <pc:spChg chg="mod">
          <ac:chgData name="ZHU Wanyi" userId="96bd88c0-1770-4f3e-8498-72773db1a901" providerId="ADAL" clId="{C56F340A-7B70-45BA-8B51-165B7B10BFAC}" dt="2019-06-25T16:17:04.656" v="224" actId="20577"/>
          <ac:spMkLst>
            <pc:docMk/>
            <pc:sldMk cId="1852437033" sldId="285"/>
            <ac:spMk id="6" creationId="{EE1FBF43-CABB-4E08-AB09-181CA4EB9036}"/>
          </ac:spMkLst>
        </pc:spChg>
      </pc:sldChg>
      <pc:sldChg chg="del">
        <pc:chgData name="ZHU Wanyi" userId="96bd88c0-1770-4f3e-8498-72773db1a901" providerId="ADAL" clId="{C56F340A-7B70-45BA-8B51-165B7B10BFAC}" dt="2019-06-25T11:08:14.053" v="19" actId="2696"/>
        <pc:sldMkLst>
          <pc:docMk/>
          <pc:sldMk cId="3638614681" sldId="289"/>
        </pc:sldMkLst>
      </pc:sldChg>
      <pc:sldChg chg="addSp modSp add">
        <pc:chgData name="ZHU Wanyi" userId="96bd88c0-1770-4f3e-8498-72773db1a901" providerId="ADAL" clId="{C56F340A-7B70-45BA-8B51-165B7B10BFAC}" dt="2019-06-25T13:38:59.313" v="165" actId="1036"/>
        <pc:sldMkLst>
          <pc:docMk/>
          <pc:sldMk cId="78446125" sldId="291"/>
        </pc:sldMkLst>
        <pc:spChg chg="mod">
          <ac:chgData name="ZHU Wanyi" userId="96bd88c0-1770-4f3e-8498-72773db1a901" providerId="ADAL" clId="{C56F340A-7B70-45BA-8B51-165B7B10BFAC}" dt="2019-06-25T11:08:01.433" v="17" actId="20577"/>
          <ac:spMkLst>
            <pc:docMk/>
            <pc:sldMk cId="78446125" sldId="291"/>
            <ac:spMk id="2" creationId="{2D8CE1F1-EFE3-4324-880A-2B7527F34E75}"/>
          </ac:spMkLst>
        </pc:spChg>
        <pc:spChg chg="mod">
          <ac:chgData name="ZHU Wanyi" userId="96bd88c0-1770-4f3e-8498-72773db1a901" providerId="ADAL" clId="{C56F340A-7B70-45BA-8B51-165B7B10BFAC}" dt="2019-06-25T13:38:46.673" v="162" actId="5793"/>
          <ac:spMkLst>
            <pc:docMk/>
            <pc:sldMk cId="78446125" sldId="291"/>
            <ac:spMk id="6" creationId="{EE1FBF43-CABB-4E08-AB09-181CA4EB9036}"/>
          </ac:spMkLst>
        </pc:spChg>
        <pc:picChg chg="add mod">
          <ac:chgData name="ZHU Wanyi" userId="96bd88c0-1770-4f3e-8498-72773db1a901" providerId="ADAL" clId="{C56F340A-7B70-45BA-8B51-165B7B10BFAC}" dt="2019-06-25T13:38:59.313" v="165" actId="1036"/>
          <ac:picMkLst>
            <pc:docMk/>
            <pc:sldMk cId="78446125" sldId="291"/>
            <ac:picMk id="7" creationId="{FC38959F-EAAD-4A5C-806F-490DC15B735A}"/>
          </ac:picMkLst>
        </pc:picChg>
      </pc:sldChg>
    </pc:docChg>
  </pc:docChgLst>
  <pc:docChgLst>
    <pc:chgData name=" " userId="96bd88c0-1770-4f3e-8498-72773db1a901" providerId="ADAL" clId="{C56F340A-7B70-45BA-8B51-165B7B10BFAC}"/>
    <pc:docChg chg="undo custSel addSld delSld modSld sldOrd">
      <pc:chgData name=" " userId="96bd88c0-1770-4f3e-8498-72773db1a901" providerId="ADAL" clId="{C56F340A-7B70-45BA-8B51-165B7B10BFAC}" dt="2019-06-23T17:17:31.393" v="3636" actId="1035"/>
      <pc:docMkLst>
        <pc:docMk/>
      </pc:docMkLst>
      <pc:sldChg chg="addSp delSp modSp add">
        <pc:chgData name=" " userId="96bd88c0-1770-4f3e-8498-72773db1a901" providerId="ADAL" clId="{C56F340A-7B70-45BA-8B51-165B7B10BFAC}" dt="2019-06-23T16:08:59.362" v="2511" actId="403"/>
        <pc:sldMkLst>
          <pc:docMk/>
          <pc:sldMk cId="3530665019" sldId="265"/>
        </pc:sldMkLst>
        <pc:spChg chg="mod">
          <ac:chgData name=" " userId="96bd88c0-1770-4f3e-8498-72773db1a901" providerId="ADAL" clId="{C56F340A-7B70-45BA-8B51-165B7B10BFAC}" dt="2019-06-23T10:05:06.016" v="1" actId="27636"/>
          <ac:spMkLst>
            <pc:docMk/>
            <pc:sldMk cId="3530665019" sldId="265"/>
            <ac:spMk id="4" creationId="{A03D6D45-09FB-4A71-8BA9-C71413D258DB}"/>
          </ac:spMkLst>
        </pc:spChg>
        <pc:spChg chg="mod">
          <ac:chgData name=" " userId="96bd88c0-1770-4f3e-8498-72773db1a901" providerId="ADAL" clId="{C56F340A-7B70-45BA-8B51-165B7B10BFAC}" dt="2019-06-23T10:05:54.030" v="37" actId="1036"/>
          <ac:spMkLst>
            <pc:docMk/>
            <pc:sldMk cId="3530665019" sldId="265"/>
            <ac:spMk id="6" creationId="{1BC1BA9E-BCE2-4487-8F74-787969D7AC67}"/>
          </ac:spMkLst>
        </pc:spChg>
        <pc:spChg chg="add del">
          <ac:chgData name=" " userId="96bd88c0-1770-4f3e-8498-72773db1a901" providerId="ADAL" clId="{C56F340A-7B70-45BA-8B51-165B7B10BFAC}" dt="2019-06-23T10:33:54.626" v="52" actId="478"/>
          <ac:spMkLst>
            <pc:docMk/>
            <pc:sldMk cId="3530665019" sldId="265"/>
            <ac:spMk id="10" creationId="{F9EE3E47-9052-44CA-8470-FDD78481CFF3}"/>
          </ac:spMkLst>
        </pc:spChg>
        <pc:spChg chg="mod">
          <ac:chgData name=" " userId="96bd88c0-1770-4f3e-8498-72773db1a901" providerId="ADAL" clId="{C56F340A-7B70-45BA-8B51-165B7B10BFAC}" dt="2019-06-23T10:55:56.120" v="792" actId="313"/>
          <ac:spMkLst>
            <pc:docMk/>
            <pc:sldMk cId="3530665019" sldId="265"/>
            <ac:spMk id="15" creationId="{358B6C62-CDD6-4E2C-8BC8-699230D3934A}"/>
          </ac:spMkLst>
        </pc:spChg>
        <pc:spChg chg="mod">
          <ac:chgData name=" " userId="96bd88c0-1770-4f3e-8498-72773db1a901" providerId="ADAL" clId="{C56F340A-7B70-45BA-8B51-165B7B10BFAC}" dt="2019-06-23T16:08:59.362" v="2511" actId="403"/>
          <ac:spMkLst>
            <pc:docMk/>
            <pc:sldMk cId="3530665019" sldId="265"/>
            <ac:spMk id="29" creationId="{CAA3871B-5A80-4D63-B9BD-FFAB1FF70683}"/>
          </ac:spMkLst>
        </pc:spChg>
        <pc:picChg chg="mod">
          <ac:chgData name=" " userId="96bd88c0-1770-4f3e-8498-72773db1a901" providerId="ADAL" clId="{C56F340A-7B70-45BA-8B51-165B7B10BFAC}" dt="2019-06-23T10:06:27.477" v="50" actId="1038"/>
          <ac:picMkLst>
            <pc:docMk/>
            <pc:sldMk cId="3530665019" sldId="265"/>
            <ac:picMk id="1026" creationId="{07C0D7BF-A3AD-41FE-923F-C6DFB04A24C7}"/>
          </ac:picMkLst>
        </pc:picChg>
      </pc:sldChg>
      <pc:sldChg chg="addSp delSp modSp add setBg">
        <pc:chgData name=" " userId="96bd88c0-1770-4f3e-8498-72773db1a901" providerId="ADAL" clId="{C56F340A-7B70-45BA-8B51-165B7B10BFAC}" dt="2019-06-23T17:10:00.692" v="3246" actId="478"/>
        <pc:sldMkLst>
          <pc:docMk/>
          <pc:sldMk cId="168567659" sldId="278"/>
        </pc:sldMkLst>
        <pc:spChg chg="mod">
          <ac:chgData name=" " userId="96bd88c0-1770-4f3e-8498-72773db1a901" providerId="ADAL" clId="{C56F340A-7B70-45BA-8B51-165B7B10BFAC}" dt="2019-06-23T17:09:08.870" v="3192" actId="14100"/>
          <ac:spMkLst>
            <pc:docMk/>
            <pc:sldMk cId="168567659" sldId="278"/>
            <ac:spMk id="2" creationId="{8468F2B1-EF8F-4772-ADA1-4195B20EBA74}"/>
          </ac:spMkLst>
        </pc:spChg>
        <pc:spChg chg="del mod">
          <ac:chgData name=" " userId="96bd88c0-1770-4f3e-8498-72773db1a901" providerId="ADAL" clId="{C56F340A-7B70-45BA-8B51-165B7B10BFAC}" dt="2019-06-23T17:06:08.697" v="3134" actId="478"/>
          <ac:spMkLst>
            <pc:docMk/>
            <pc:sldMk cId="168567659" sldId="278"/>
            <ac:spMk id="3" creationId="{565124A8-7554-4DB8-896F-F9946B9CF1F9}"/>
          </ac:spMkLst>
        </pc:spChg>
        <pc:spChg chg="add del mod">
          <ac:chgData name=" " userId="96bd88c0-1770-4f3e-8498-72773db1a901" providerId="ADAL" clId="{C56F340A-7B70-45BA-8B51-165B7B10BFAC}" dt="2019-06-23T17:04:05.929" v="3014" actId="478"/>
          <ac:spMkLst>
            <pc:docMk/>
            <pc:sldMk cId="168567659" sldId="278"/>
            <ac:spMk id="5" creationId="{6E36BADD-86EF-4D9C-A080-B08315E312FA}"/>
          </ac:spMkLst>
        </pc:spChg>
        <pc:spChg chg="add del mod">
          <ac:chgData name=" " userId="96bd88c0-1770-4f3e-8498-72773db1a901" providerId="ADAL" clId="{C56F340A-7B70-45BA-8B51-165B7B10BFAC}" dt="2019-06-23T17:04:44.699" v="3022" actId="478"/>
          <ac:spMkLst>
            <pc:docMk/>
            <pc:sldMk cId="168567659" sldId="278"/>
            <ac:spMk id="7" creationId="{D0AFBF28-4D56-4E5D-ACAC-49287FD45D8C}"/>
          </ac:spMkLst>
        </pc:spChg>
        <pc:spChg chg="add del mod">
          <ac:chgData name=" " userId="96bd88c0-1770-4f3e-8498-72773db1a901" providerId="ADAL" clId="{C56F340A-7B70-45BA-8B51-165B7B10BFAC}" dt="2019-06-23T17:04:53.693" v="3026" actId="478"/>
          <ac:spMkLst>
            <pc:docMk/>
            <pc:sldMk cId="168567659" sldId="278"/>
            <ac:spMk id="9" creationId="{0EEE20CB-7EA4-469F-B4F1-CF64A38DAF94}"/>
          </ac:spMkLst>
        </pc:spChg>
        <pc:spChg chg="add del mod">
          <ac:chgData name=" " userId="96bd88c0-1770-4f3e-8498-72773db1a901" providerId="ADAL" clId="{C56F340A-7B70-45BA-8B51-165B7B10BFAC}" dt="2019-06-23T17:06:13.745" v="3136" actId="478"/>
          <ac:spMkLst>
            <pc:docMk/>
            <pc:sldMk cId="168567659" sldId="278"/>
            <ac:spMk id="11" creationId="{FF9FBAEF-68BD-498D-BBA2-30246C68879C}"/>
          </ac:spMkLst>
        </pc:spChg>
        <pc:spChg chg="add del mod">
          <ac:chgData name=" " userId="96bd88c0-1770-4f3e-8498-72773db1a901" providerId="ADAL" clId="{C56F340A-7B70-45BA-8B51-165B7B10BFAC}" dt="2019-06-23T17:06:48.905" v="3141" actId="478"/>
          <ac:spMkLst>
            <pc:docMk/>
            <pc:sldMk cId="168567659" sldId="278"/>
            <ac:spMk id="12" creationId="{54DFF5D2-F7E3-4733-BB4D-B7B33AD7E1F7}"/>
          </ac:spMkLst>
        </pc:spChg>
        <pc:spChg chg="add del mod">
          <ac:chgData name=" " userId="96bd88c0-1770-4f3e-8498-72773db1a901" providerId="ADAL" clId="{C56F340A-7B70-45BA-8B51-165B7B10BFAC}" dt="2019-06-23T17:10:00.692" v="3246" actId="478"/>
          <ac:spMkLst>
            <pc:docMk/>
            <pc:sldMk cId="168567659" sldId="278"/>
            <ac:spMk id="13" creationId="{567DF069-17AF-4B8E-B055-F2C801E32B4F}"/>
          </ac:spMkLst>
        </pc:spChg>
        <pc:spChg chg="del">
          <ac:chgData name=" " userId="96bd88c0-1770-4f3e-8498-72773db1a901" providerId="ADAL" clId="{C56F340A-7B70-45BA-8B51-165B7B10BFAC}" dt="2019-06-23T17:04:50.129" v="3024" actId="478"/>
          <ac:spMkLst>
            <pc:docMk/>
            <pc:sldMk cId="168567659" sldId="278"/>
            <ac:spMk id="18" creationId="{31CED8F1-B63A-4FD2-9699-34AD761A8805}"/>
          </ac:spMkLst>
        </pc:spChg>
        <pc:spChg chg="del mod">
          <ac:chgData name=" " userId="96bd88c0-1770-4f3e-8498-72773db1a901" providerId="ADAL" clId="{C56F340A-7B70-45BA-8B51-165B7B10BFAC}" dt="2019-06-23T17:04:42.135" v="3020" actId="478"/>
          <ac:spMkLst>
            <pc:docMk/>
            <pc:sldMk cId="168567659" sldId="278"/>
            <ac:spMk id="19" creationId="{E48632CD-1506-46F5-A0DE-640903269D93}"/>
          </ac:spMkLst>
        </pc:spChg>
        <pc:spChg chg="add">
          <ac:chgData name=" " userId="96bd88c0-1770-4f3e-8498-72773db1a901" providerId="ADAL" clId="{C56F340A-7B70-45BA-8B51-165B7B10BFAC}" dt="2019-06-23T17:04:16.356" v="3015"/>
          <ac:spMkLst>
            <pc:docMk/>
            <pc:sldMk cId="168567659" sldId="278"/>
            <ac:spMk id="20" creationId="{F544823A-F50F-45E0-BDBB-D8B0D13A08AE}"/>
          </ac:spMkLst>
        </pc:spChg>
        <pc:spChg chg="del mod">
          <ac:chgData name=" " userId="96bd88c0-1770-4f3e-8498-72773db1a901" providerId="ADAL" clId="{C56F340A-7B70-45BA-8B51-165B7B10BFAC}" dt="2019-06-23T17:06:03.636" v="3133" actId="478"/>
          <ac:spMkLst>
            <pc:docMk/>
            <pc:sldMk cId="168567659" sldId="278"/>
            <ac:spMk id="22" creationId="{75C12D97-9EB3-9E46-86D3-3A2CA06C20D2}"/>
          </ac:spMkLst>
        </pc:spChg>
        <pc:spChg chg="del mod">
          <ac:chgData name=" " userId="96bd88c0-1770-4f3e-8498-72773db1a901" providerId="ADAL" clId="{C56F340A-7B70-45BA-8B51-165B7B10BFAC}" dt="2019-06-23T17:04:39.901" v="3017" actId="478"/>
          <ac:spMkLst>
            <pc:docMk/>
            <pc:sldMk cId="168567659" sldId="278"/>
            <ac:spMk id="26" creationId="{2EA3E05A-60C4-CD45-A7AC-1F20F4D95F6A}"/>
          </ac:spMkLst>
        </pc:spChg>
        <pc:picChg chg="del">
          <ac:chgData name=" " userId="96bd88c0-1770-4f3e-8498-72773db1a901" providerId="ADAL" clId="{C56F340A-7B70-45BA-8B51-165B7B10BFAC}" dt="2019-06-23T17:04:40.670" v="3018" actId="478"/>
          <ac:picMkLst>
            <pc:docMk/>
            <pc:sldMk cId="168567659" sldId="278"/>
            <ac:picMk id="17" creationId="{67AFAC0E-54F2-8843-9BDA-C965BFBBFBFB}"/>
          </ac:picMkLst>
        </pc:picChg>
        <pc:picChg chg="del">
          <ac:chgData name=" " userId="96bd88c0-1770-4f3e-8498-72773db1a901" providerId="ADAL" clId="{C56F340A-7B70-45BA-8B51-165B7B10BFAC}" dt="2019-06-23T17:04:51.653" v="3025" actId="478"/>
          <ac:picMkLst>
            <pc:docMk/>
            <pc:sldMk cId="168567659" sldId="278"/>
            <ac:picMk id="21" creationId="{97242EBD-470B-4FB1-9B4C-E6DCB282152D}"/>
          </ac:picMkLst>
        </pc:picChg>
        <pc:picChg chg="del">
          <ac:chgData name=" " userId="96bd88c0-1770-4f3e-8498-72773db1a901" providerId="ADAL" clId="{C56F340A-7B70-45BA-8B51-165B7B10BFAC}" dt="2019-06-23T17:04:42.943" v="3021" actId="478"/>
          <ac:picMkLst>
            <pc:docMk/>
            <pc:sldMk cId="168567659" sldId="278"/>
            <ac:picMk id="23" creationId="{D99072B1-8690-4652-9009-362F46A213C2}"/>
          </ac:picMkLst>
        </pc:picChg>
        <pc:picChg chg="del">
          <ac:chgData name=" " userId="96bd88c0-1770-4f3e-8498-72773db1a901" providerId="ADAL" clId="{C56F340A-7B70-45BA-8B51-165B7B10BFAC}" dt="2019-06-23T17:04:47.657" v="3023" actId="478"/>
          <ac:picMkLst>
            <pc:docMk/>
            <pc:sldMk cId="168567659" sldId="278"/>
            <ac:picMk id="25" creationId="{B1BC719A-AAF0-4DB7-9856-CF7AC6A98805}"/>
          </ac:picMkLst>
        </pc:picChg>
        <pc:picChg chg="add del mod">
          <ac:chgData name=" " userId="96bd88c0-1770-4f3e-8498-72773db1a901" providerId="ADAL" clId="{C56F340A-7B70-45BA-8B51-165B7B10BFAC}" dt="2019-06-23T17:06:45.862" v="3140" actId="478"/>
          <ac:picMkLst>
            <pc:docMk/>
            <pc:sldMk cId="168567659" sldId="278"/>
            <ac:picMk id="48" creationId="{AC966987-B293-404A-BBED-86957A060395}"/>
          </ac:picMkLst>
        </pc:picChg>
        <pc:picChg chg="add del mod">
          <ac:chgData name=" " userId="96bd88c0-1770-4f3e-8498-72773db1a901" providerId="ADAL" clId="{C56F340A-7B70-45BA-8B51-165B7B10BFAC}" dt="2019-06-23T17:06:45.862" v="3140" actId="478"/>
          <ac:picMkLst>
            <pc:docMk/>
            <pc:sldMk cId="168567659" sldId="278"/>
            <ac:picMk id="3074" creationId="{D77620E4-F400-4E17-879A-17F676D42FD7}"/>
          </ac:picMkLst>
        </pc:picChg>
        <pc:picChg chg="add mod">
          <ac:chgData name=" " userId="96bd88c0-1770-4f3e-8498-72773db1a901" providerId="ADAL" clId="{C56F340A-7B70-45BA-8B51-165B7B10BFAC}" dt="2019-06-23T17:08:14.246" v="3190" actId="1035"/>
          <ac:picMkLst>
            <pc:docMk/>
            <pc:sldMk cId="168567659" sldId="278"/>
            <ac:picMk id="3076" creationId="{C4659258-B03A-4D75-A302-269F8D094E8B}"/>
          </ac:picMkLst>
        </pc:picChg>
        <pc:cxnChg chg="mod">
          <ac:chgData name=" " userId="96bd88c0-1770-4f3e-8498-72773db1a901" providerId="ADAL" clId="{C56F340A-7B70-45BA-8B51-165B7B10BFAC}" dt="2019-06-23T17:08:37.429" v="3191" actId="208"/>
          <ac:cxnSpMkLst>
            <pc:docMk/>
            <pc:sldMk cId="168567659" sldId="278"/>
            <ac:cxnSpMk id="16" creationId="{F3753AF9-461F-4049-BB9D-621E76A51470}"/>
          </ac:cxnSpMkLst>
        </pc:cxnChg>
      </pc:sldChg>
      <pc:sldChg chg="addSp delSp modSp add">
        <pc:chgData name=" " userId="96bd88c0-1770-4f3e-8498-72773db1a901" providerId="ADAL" clId="{C56F340A-7B70-45BA-8B51-165B7B10BFAC}" dt="2019-06-23T17:17:31.393" v="3636" actId="1035"/>
        <pc:sldMkLst>
          <pc:docMk/>
          <pc:sldMk cId="4075293042" sldId="284"/>
        </pc:sldMkLst>
        <pc:spChg chg="mod">
          <ac:chgData name=" " userId="96bd88c0-1770-4f3e-8498-72773db1a901" providerId="ADAL" clId="{C56F340A-7B70-45BA-8B51-165B7B10BFAC}" dt="2019-06-23T10:44:33.742" v="247" actId="1035"/>
          <ac:spMkLst>
            <pc:docMk/>
            <pc:sldMk cId="4075293042" sldId="284"/>
            <ac:spMk id="2" creationId="{1AC9E886-BD82-4757-912B-F7589A22164F}"/>
          </ac:spMkLst>
        </pc:spChg>
        <pc:spChg chg="mod">
          <ac:chgData name=" " userId="96bd88c0-1770-4f3e-8498-72773db1a901" providerId="ADAL" clId="{C56F340A-7B70-45BA-8B51-165B7B10BFAC}" dt="2019-06-23T10:44:33.742" v="247" actId="1035"/>
          <ac:spMkLst>
            <pc:docMk/>
            <pc:sldMk cId="4075293042" sldId="284"/>
            <ac:spMk id="5" creationId="{F58C420A-3AEC-4BE5-BD90-C854A306696C}"/>
          </ac:spMkLst>
        </pc:spChg>
        <pc:spChg chg="add del mod">
          <ac:chgData name=" " userId="96bd88c0-1770-4f3e-8498-72773db1a901" providerId="ADAL" clId="{C56F340A-7B70-45BA-8B51-165B7B10BFAC}" dt="2019-06-23T10:38:45.882" v="136" actId="478"/>
          <ac:spMkLst>
            <pc:docMk/>
            <pc:sldMk cId="4075293042" sldId="284"/>
            <ac:spMk id="7" creationId="{03020A44-B1CF-48B4-A547-AE0CC7378FBC}"/>
          </ac:spMkLst>
        </pc:spChg>
        <pc:spChg chg="add">
          <ac:chgData name=" " userId="96bd88c0-1770-4f3e-8498-72773db1a901" providerId="ADAL" clId="{C56F340A-7B70-45BA-8B51-165B7B10BFAC}" dt="2019-06-23T10:34:43.933" v="97"/>
          <ac:spMkLst>
            <pc:docMk/>
            <pc:sldMk cId="4075293042" sldId="284"/>
            <ac:spMk id="10" creationId="{1862FB47-38AD-4E01-9F5E-30E92F9D0FBA}"/>
          </ac:spMkLst>
        </pc:spChg>
        <pc:spChg chg="add del mod">
          <ac:chgData name=" " userId="96bd88c0-1770-4f3e-8498-72773db1a901" providerId="ADAL" clId="{C56F340A-7B70-45BA-8B51-165B7B10BFAC}" dt="2019-06-23T17:17:20.788" v="3623" actId="478"/>
          <ac:spMkLst>
            <pc:docMk/>
            <pc:sldMk cId="4075293042" sldId="284"/>
            <ac:spMk id="11" creationId="{1453717D-37A7-437D-9AC3-136FCF9D53B9}"/>
          </ac:spMkLst>
        </pc:spChg>
        <pc:spChg chg="mod">
          <ac:chgData name=" " userId="96bd88c0-1770-4f3e-8498-72773db1a901" providerId="ADAL" clId="{C56F340A-7B70-45BA-8B51-165B7B10BFAC}" dt="2019-06-23T10:40:32.469" v="193" actId="2711"/>
          <ac:spMkLst>
            <pc:docMk/>
            <pc:sldMk cId="4075293042" sldId="284"/>
            <ac:spMk id="35" creationId="{252E40BD-57FA-455D-9C20-D522969100AB}"/>
          </ac:spMkLst>
        </pc:spChg>
        <pc:picChg chg="add mod">
          <ac:chgData name=" " userId="96bd88c0-1770-4f3e-8498-72773db1a901" providerId="ADAL" clId="{C56F340A-7B70-45BA-8B51-165B7B10BFAC}" dt="2019-06-23T10:40:18.299" v="192" actId="1036"/>
          <ac:picMkLst>
            <pc:docMk/>
            <pc:sldMk cId="4075293042" sldId="284"/>
            <ac:picMk id="6" creationId="{BCFA5B53-BA5D-40AD-A5F7-0C8808D098DC}"/>
          </ac:picMkLst>
        </pc:picChg>
        <pc:picChg chg="del">
          <ac:chgData name=" " userId="96bd88c0-1770-4f3e-8498-72773db1a901" providerId="ADAL" clId="{C56F340A-7B70-45BA-8B51-165B7B10BFAC}" dt="2019-06-23T10:43:17.067" v="200" actId="478"/>
          <ac:picMkLst>
            <pc:docMk/>
            <pc:sldMk cId="4075293042" sldId="284"/>
            <ac:picMk id="14" creationId="{DF80E271-E84B-449B-9CF0-F34E075335A6}"/>
          </ac:picMkLst>
        </pc:picChg>
        <pc:picChg chg="mod">
          <ac:chgData name=" " userId="96bd88c0-1770-4f3e-8498-72773db1a901" providerId="ADAL" clId="{C56F340A-7B70-45BA-8B51-165B7B10BFAC}" dt="2019-06-23T10:35:52.341" v="102" actId="1037"/>
          <ac:picMkLst>
            <pc:docMk/>
            <pc:sldMk cId="4075293042" sldId="284"/>
            <ac:picMk id="37" creationId="{1561D1E5-9346-4F26-A2C2-2542B29BCBE0}"/>
          </ac:picMkLst>
        </pc:picChg>
        <pc:picChg chg="add mod">
          <ac:chgData name=" " userId="96bd88c0-1770-4f3e-8498-72773db1a901" providerId="ADAL" clId="{C56F340A-7B70-45BA-8B51-165B7B10BFAC}" dt="2019-06-23T10:40:42.252" v="199" actId="1036"/>
          <ac:picMkLst>
            <pc:docMk/>
            <pc:sldMk cId="4075293042" sldId="284"/>
            <ac:picMk id="1026" creationId="{77851606-8EA0-4C47-AA23-2CFBEF4C3744}"/>
          </ac:picMkLst>
        </pc:picChg>
        <pc:picChg chg="add mod">
          <ac:chgData name=" " userId="96bd88c0-1770-4f3e-8498-72773db1a901" providerId="ADAL" clId="{C56F340A-7B70-45BA-8B51-165B7B10BFAC}" dt="2019-06-23T17:17:31.393" v="3636" actId="1035"/>
          <ac:picMkLst>
            <pc:docMk/>
            <pc:sldMk cId="4075293042" sldId="284"/>
            <ac:picMk id="1028" creationId="{B72087C9-5013-47B0-8053-9B6FA414640B}"/>
          </ac:picMkLst>
        </pc:picChg>
        <pc:cxnChg chg="add mod">
          <ac:chgData name=" " userId="96bd88c0-1770-4f3e-8498-72773db1a901" providerId="ADAL" clId="{C56F340A-7B70-45BA-8B51-165B7B10BFAC}" dt="2019-06-23T10:44:33.742" v="247" actId="1035"/>
          <ac:cxnSpMkLst>
            <pc:docMk/>
            <pc:sldMk cId="4075293042" sldId="284"/>
            <ac:cxnSpMk id="9" creationId="{7A3F984D-4C24-4287-AC89-244DF27EE777}"/>
          </ac:cxnSpMkLst>
        </pc:cxnChg>
        <pc:cxnChg chg="del">
          <ac:chgData name=" " userId="96bd88c0-1770-4f3e-8498-72773db1a901" providerId="ADAL" clId="{C56F340A-7B70-45BA-8B51-165B7B10BFAC}" dt="2019-06-23T10:34:08.143" v="54" actId="478"/>
          <ac:cxnSpMkLst>
            <pc:docMk/>
            <pc:sldMk cId="4075293042" sldId="284"/>
            <ac:cxnSpMk id="12" creationId="{3E48293B-B086-4048-863C-47E7C47880A1}"/>
          </ac:cxnSpMkLst>
        </pc:cxnChg>
      </pc:sldChg>
      <pc:sldChg chg="addSp delSp modSp add">
        <pc:chgData name=" " userId="96bd88c0-1770-4f3e-8498-72773db1a901" providerId="ADAL" clId="{C56F340A-7B70-45BA-8B51-165B7B10BFAC}" dt="2019-06-23T11:07:16.298" v="1327" actId="14100"/>
        <pc:sldMkLst>
          <pc:docMk/>
          <pc:sldMk cId="1852437033" sldId="285"/>
        </pc:sldMkLst>
        <pc:spChg chg="add mod">
          <ac:chgData name=" " userId="96bd88c0-1770-4f3e-8498-72773db1a901" providerId="ADAL" clId="{C56F340A-7B70-45BA-8B51-165B7B10BFAC}" dt="2019-06-23T11:07:16.298" v="1327" actId="14100"/>
          <ac:spMkLst>
            <pc:docMk/>
            <pc:sldMk cId="1852437033" sldId="285"/>
            <ac:spMk id="2" creationId="{2D8CE1F1-EFE3-4324-880A-2B7527F34E75}"/>
          </ac:spMkLst>
        </pc:spChg>
        <pc:spChg chg="add">
          <ac:chgData name=" " userId="96bd88c0-1770-4f3e-8498-72773db1a901" providerId="ADAL" clId="{C56F340A-7B70-45BA-8B51-165B7B10BFAC}" dt="2019-06-23T10:45:52.813" v="252"/>
          <ac:spMkLst>
            <pc:docMk/>
            <pc:sldMk cId="1852437033" sldId="285"/>
            <ac:spMk id="3" creationId="{0D711FCC-2F35-4666-9FD5-EEF40B778BEE}"/>
          </ac:spMkLst>
        </pc:spChg>
        <pc:spChg chg="add mod">
          <ac:chgData name=" " userId="96bd88c0-1770-4f3e-8498-72773db1a901" providerId="ADAL" clId="{C56F340A-7B70-45BA-8B51-165B7B10BFAC}" dt="2019-06-23T10:47:27.973" v="370" actId="121"/>
          <ac:spMkLst>
            <pc:docMk/>
            <pc:sldMk cId="1852437033" sldId="285"/>
            <ac:spMk id="5" creationId="{7C73FA8E-DE27-4021-A7BA-2C648F8128F2}"/>
          </ac:spMkLst>
        </pc:spChg>
        <pc:spChg chg="add mod">
          <ac:chgData name=" " userId="96bd88c0-1770-4f3e-8498-72773db1a901" providerId="ADAL" clId="{C56F340A-7B70-45BA-8B51-165B7B10BFAC}" dt="2019-06-23T10:55:31.546" v="780" actId="1035"/>
          <ac:spMkLst>
            <pc:docMk/>
            <pc:sldMk cId="1852437033" sldId="285"/>
            <ac:spMk id="6" creationId="{EE1FBF43-CABB-4E08-AB09-181CA4EB9036}"/>
          </ac:spMkLst>
        </pc:spChg>
        <pc:spChg chg="add del">
          <ac:chgData name=" " userId="96bd88c0-1770-4f3e-8498-72773db1a901" providerId="ADAL" clId="{C56F340A-7B70-45BA-8B51-165B7B10BFAC}" dt="2019-06-23T10:49:56.508" v="540"/>
          <ac:spMkLst>
            <pc:docMk/>
            <pc:sldMk cId="1852437033" sldId="285"/>
            <ac:spMk id="7" creationId="{5D5D41F7-09FA-4500-8249-D583F8DC5777}"/>
          </ac:spMkLst>
        </pc:spChg>
        <pc:picChg chg="add mod">
          <ac:chgData name=" " userId="96bd88c0-1770-4f3e-8498-72773db1a901" providerId="ADAL" clId="{C56F340A-7B70-45BA-8B51-165B7B10BFAC}" dt="2019-06-23T10:55:34.978" v="791" actId="1037"/>
          <ac:picMkLst>
            <pc:docMk/>
            <pc:sldMk cId="1852437033" sldId="285"/>
            <ac:picMk id="4" creationId="{43C49398-9DE8-422E-B3A1-6BA5AF06929E}"/>
          </ac:picMkLst>
        </pc:picChg>
      </pc:sldChg>
      <pc:sldChg chg="addSp delSp modSp add">
        <pc:chgData name=" " userId="96bd88c0-1770-4f3e-8498-72773db1a901" providerId="ADAL" clId="{C56F340A-7B70-45BA-8B51-165B7B10BFAC}" dt="2019-06-23T11:06:19.001" v="1325" actId="1076"/>
        <pc:sldMkLst>
          <pc:docMk/>
          <pc:sldMk cId="2731259500" sldId="286"/>
        </pc:sldMkLst>
        <pc:spChg chg="mod">
          <ac:chgData name=" " userId="96bd88c0-1770-4f3e-8498-72773db1a901" providerId="ADAL" clId="{C56F340A-7B70-45BA-8B51-165B7B10BFAC}" dt="2019-06-23T10:56:49.185" v="838" actId="20577"/>
          <ac:spMkLst>
            <pc:docMk/>
            <pc:sldMk cId="2731259500" sldId="286"/>
            <ac:spMk id="2" creationId="{2D8CE1F1-EFE3-4324-880A-2B7527F34E75}"/>
          </ac:spMkLst>
        </pc:spChg>
        <pc:spChg chg="mod">
          <ac:chgData name=" " userId="96bd88c0-1770-4f3e-8498-72773db1a901" providerId="ADAL" clId="{C56F340A-7B70-45BA-8B51-165B7B10BFAC}" dt="2019-06-23T11:06:13.984" v="1324" actId="20577"/>
          <ac:spMkLst>
            <pc:docMk/>
            <pc:sldMk cId="2731259500" sldId="286"/>
            <ac:spMk id="6" creationId="{EE1FBF43-CABB-4E08-AB09-181CA4EB9036}"/>
          </ac:spMkLst>
        </pc:spChg>
        <pc:picChg chg="del">
          <ac:chgData name=" " userId="96bd88c0-1770-4f3e-8498-72773db1a901" providerId="ADAL" clId="{C56F340A-7B70-45BA-8B51-165B7B10BFAC}" dt="2019-06-23T10:56:41.803" v="794" actId="478"/>
          <ac:picMkLst>
            <pc:docMk/>
            <pc:sldMk cId="2731259500" sldId="286"/>
            <ac:picMk id="4" creationId="{43C49398-9DE8-422E-B3A1-6BA5AF06929E}"/>
          </ac:picMkLst>
        </pc:picChg>
        <pc:picChg chg="add mod">
          <ac:chgData name=" " userId="96bd88c0-1770-4f3e-8498-72773db1a901" providerId="ADAL" clId="{C56F340A-7B70-45BA-8B51-165B7B10BFAC}" dt="2019-06-23T11:06:19.001" v="1325" actId="1076"/>
          <ac:picMkLst>
            <pc:docMk/>
            <pc:sldMk cId="2731259500" sldId="286"/>
            <ac:picMk id="7" creationId="{8425D911-43AF-4FDB-A2BF-DFB7DAF028A8}"/>
          </ac:picMkLst>
        </pc:picChg>
      </pc:sldChg>
      <pc:sldChg chg="addSp delSp modSp add">
        <pc:chgData name=" " userId="96bd88c0-1770-4f3e-8498-72773db1a901" providerId="ADAL" clId="{C56F340A-7B70-45BA-8B51-165B7B10BFAC}" dt="2019-06-23T17:02:20.552" v="3009" actId="554"/>
        <pc:sldMkLst>
          <pc:docMk/>
          <pc:sldMk cId="699226542" sldId="287"/>
        </pc:sldMkLst>
        <pc:spChg chg="mod">
          <ac:chgData name=" " userId="96bd88c0-1770-4f3e-8498-72773db1a901" providerId="ADAL" clId="{C56F340A-7B70-45BA-8B51-165B7B10BFAC}" dt="2019-06-23T11:08:39.092" v="1346" actId="20577"/>
          <ac:spMkLst>
            <pc:docMk/>
            <pc:sldMk cId="699226542" sldId="287"/>
            <ac:spMk id="2" creationId="{2D8CE1F1-EFE3-4324-880A-2B7527F34E75}"/>
          </ac:spMkLst>
        </pc:spChg>
        <pc:spChg chg="add del">
          <ac:chgData name=" " userId="96bd88c0-1770-4f3e-8498-72773db1a901" providerId="ADAL" clId="{C56F340A-7B70-45BA-8B51-165B7B10BFAC}" dt="2019-06-23T16:31:26.580" v="2613" actId="478"/>
          <ac:spMkLst>
            <pc:docMk/>
            <pc:sldMk cId="699226542" sldId="287"/>
            <ac:spMk id="4" creationId="{E54074D1-2236-45EA-A5AA-7B1C954B85A8}"/>
          </ac:spMkLst>
        </pc:spChg>
        <pc:spChg chg="del">
          <ac:chgData name=" " userId="96bd88c0-1770-4f3e-8498-72773db1a901" providerId="ADAL" clId="{C56F340A-7B70-45BA-8B51-165B7B10BFAC}" dt="2019-06-23T11:08:44.812" v="1347" actId="478"/>
          <ac:spMkLst>
            <pc:docMk/>
            <pc:sldMk cId="699226542" sldId="287"/>
            <ac:spMk id="6" creationId="{EE1FBF43-CABB-4E08-AB09-181CA4EB9036}"/>
          </ac:spMkLst>
        </pc:spChg>
        <pc:spChg chg="add del mod">
          <ac:chgData name=" " userId="96bd88c0-1770-4f3e-8498-72773db1a901" providerId="ADAL" clId="{C56F340A-7B70-45BA-8B51-165B7B10BFAC}" dt="2019-06-23T16:45:45.297" v="2629" actId="478"/>
          <ac:spMkLst>
            <pc:docMk/>
            <pc:sldMk cId="699226542" sldId="287"/>
            <ac:spMk id="8" creationId="{D4D6CE08-7647-49BE-B3D3-92932D8D6A9F}"/>
          </ac:spMkLst>
        </pc:spChg>
        <pc:spChg chg="add mod">
          <ac:chgData name=" " userId="96bd88c0-1770-4f3e-8498-72773db1a901" providerId="ADAL" clId="{C56F340A-7B70-45BA-8B51-165B7B10BFAC}" dt="2019-06-23T16:59:31.524" v="2921" actId="1035"/>
          <ac:spMkLst>
            <pc:docMk/>
            <pc:sldMk cId="699226542" sldId="287"/>
            <ac:spMk id="10" creationId="{91A8ABBB-467B-4A26-B000-3921894A6B7B}"/>
          </ac:spMkLst>
        </pc:spChg>
        <pc:spChg chg="add mod">
          <ac:chgData name=" " userId="96bd88c0-1770-4f3e-8498-72773db1a901" providerId="ADAL" clId="{C56F340A-7B70-45BA-8B51-165B7B10BFAC}" dt="2019-06-23T17:02:20.552" v="3009" actId="554"/>
          <ac:spMkLst>
            <pc:docMk/>
            <pc:sldMk cId="699226542" sldId="287"/>
            <ac:spMk id="12" creationId="{0C230717-D14E-439C-8A1F-DE9A1BF56838}"/>
          </ac:spMkLst>
        </pc:spChg>
        <pc:spChg chg="add del mod">
          <ac:chgData name=" " userId="96bd88c0-1770-4f3e-8498-72773db1a901" providerId="ADAL" clId="{C56F340A-7B70-45BA-8B51-165B7B10BFAC}" dt="2019-06-23T16:58:06.280" v="2825" actId="478"/>
          <ac:spMkLst>
            <pc:docMk/>
            <pc:sldMk cId="699226542" sldId="287"/>
            <ac:spMk id="13" creationId="{A91A1BED-C7C6-4FE5-8EAE-7A95D7013328}"/>
          </ac:spMkLst>
        </pc:spChg>
        <pc:spChg chg="add mod">
          <ac:chgData name=" " userId="96bd88c0-1770-4f3e-8498-72773db1a901" providerId="ADAL" clId="{C56F340A-7B70-45BA-8B51-165B7B10BFAC}" dt="2019-06-23T16:59:31.524" v="2921" actId="1035"/>
          <ac:spMkLst>
            <pc:docMk/>
            <pc:sldMk cId="699226542" sldId="287"/>
            <ac:spMk id="15" creationId="{C31F2BE4-DB32-4BD5-B4F9-FB855B1E978A}"/>
          </ac:spMkLst>
        </pc:spChg>
        <pc:spChg chg="add mod">
          <ac:chgData name=" " userId="96bd88c0-1770-4f3e-8498-72773db1a901" providerId="ADAL" clId="{C56F340A-7B70-45BA-8B51-165B7B10BFAC}" dt="2019-06-23T17:02:20.552" v="3009" actId="554"/>
          <ac:spMkLst>
            <pc:docMk/>
            <pc:sldMk cId="699226542" sldId="287"/>
            <ac:spMk id="17" creationId="{A493256D-BA56-4C53-A142-BB55F0CB5664}"/>
          </ac:spMkLst>
        </pc:spChg>
        <pc:spChg chg="add del mod">
          <ac:chgData name=" " userId="96bd88c0-1770-4f3e-8498-72773db1a901" providerId="ADAL" clId="{C56F340A-7B70-45BA-8B51-165B7B10BFAC}" dt="2019-06-23T16:31:23.200" v="2611" actId="478"/>
          <ac:spMkLst>
            <pc:docMk/>
            <pc:sldMk cId="699226542" sldId="287"/>
            <ac:spMk id="18" creationId="{B92B72B0-5625-4E2D-BC4F-6112D7DE667E}"/>
          </ac:spMkLst>
        </pc:spChg>
        <pc:spChg chg="add mod">
          <ac:chgData name=" " userId="96bd88c0-1770-4f3e-8498-72773db1a901" providerId="ADAL" clId="{C56F340A-7B70-45BA-8B51-165B7B10BFAC}" dt="2019-06-23T17:02:20.552" v="3009" actId="554"/>
          <ac:spMkLst>
            <pc:docMk/>
            <pc:sldMk cId="699226542" sldId="287"/>
            <ac:spMk id="20" creationId="{FF6A3613-E123-4C91-ACC3-C90B849AE0DC}"/>
          </ac:spMkLst>
        </pc:spChg>
        <pc:spChg chg="add del mod">
          <ac:chgData name=" " userId="96bd88c0-1770-4f3e-8498-72773db1a901" providerId="ADAL" clId="{C56F340A-7B70-45BA-8B51-165B7B10BFAC}" dt="2019-06-23T16:59:46.067" v="2924" actId="478"/>
          <ac:spMkLst>
            <pc:docMk/>
            <pc:sldMk cId="699226542" sldId="287"/>
            <ac:spMk id="22" creationId="{3ACFB29B-FBF5-4B6C-B06F-EA5946C2B4B2}"/>
          </ac:spMkLst>
        </pc:spChg>
        <pc:spChg chg="add mod">
          <ac:chgData name=" " userId="96bd88c0-1770-4f3e-8498-72773db1a901" providerId="ADAL" clId="{C56F340A-7B70-45BA-8B51-165B7B10BFAC}" dt="2019-06-23T16:59:31.524" v="2921" actId="1035"/>
          <ac:spMkLst>
            <pc:docMk/>
            <pc:sldMk cId="699226542" sldId="287"/>
            <ac:spMk id="23" creationId="{916B968A-05B9-455A-85F4-84F45F86679F}"/>
          </ac:spMkLst>
        </pc:spChg>
        <pc:spChg chg="add del mod">
          <ac:chgData name=" " userId="96bd88c0-1770-4f3e-8498-72773db1a901" providerId="ADAL" clId="{C56F340A-7B70-45BA-8B51-165B7B10BFAC}" dt="2019-06-23T16:53:58.624" v="2799" actId="478"/>
          <ac:spMkLst>
            <pc:docMk/>
            <pc:sldMk cId="699226542" sldId="287"/>
            <ac:spMk id="24" creationId="{F549D4B0-C66A-4F87-825B-8419EC8078C8}"/>
          </ac:spMkLst>
        </pc:spChg>
        <pc:spChg chg="add mod">
          <ac:chgData name=" " userId="96bd88c0-1770-4f3e-8498-72773db1a901" providerId="ADAL" clId="{C56F340A-7B70-45BA-8B51-165B7B10BFAC}" dt="2019-06-23T17:02:20.552" v="3009" actId="554"/>
          <ac:spMkLst>
            <pc:docMk/>
            <pc:sldMk cId="699226542" sldId="287"/>
            <ac:spMk id="26" creationId="{92D39AAC-2514-4493-BFBA-BAB9D65F0088}"/>
          </ac:spMkLst>
        </pc:spChg>
        <pc:spChg chg="add del mod">
          <ac:chgData name=" " userId="96bd88c0-1770-4f3e-8498-72773db1a901" providerId="ADAL" clId="{C56F340A-7B70-45BA-8B51-165B7B10BFAC}" dt="2019-06-23T16:59:46.067" v="2924" actId="478"/>
          <ac:spMkLst>
            <pc:docMk/>
            <pc:sldMk cId="699226542" sldId="287"/>
            <ac:spMk id="28" creationId="{380D42B9-3E64-46C4-8C0D-7F8ED662B816}"/>
          </ac:spMkLst>
        </pc:spChg>
        <pc:spChg chg="add del mod">
          <ac:chgData name=" " userId="96bd88c0-1770-4f3e-8498-72773db1a901" providerId="ADAL" clId="{C56F340A-7B70-45BA-8B51-165B7B10BFAC}" dt="2019-06-23T17:01:08.701" v="2974" actId="478"/>
          <ac:spMkLst>
            <pc:docMk/>
            <pc:sldMk cId="699226542" sldId="287"/>
            <ac:spMk id="29" creationId="{37498887-90CB-49BE-8D4A-5D251F22901E}"/>
          </ac:spMkLst>
        </pc:spChg>
        <pc:spChg chg="add mod">
          <ac:chgData name=" " userId="96bd88c0-1770-4f3e-8498-72773db1a901" providerId="ADAL" clId="{C56F340A-7B70-45BA-8B51-165B7B10BFAC}" dt="2019-06-23T17:02:07.552" v="3008" actId="1037"/>
          <ac:spMkLst>
            <pc:docMk/>
            <pc:sldMk cId="699226542" sldId="287"/>
            <ac:spMk id="38" creationId="{DD531228-A1F3-4E20-97D3-3B1D8FA2F199}"/>
          </ac:spMkLst>
        </pc:spChg>
        <pc:picChg chg="del">
          <ac:chgData name=" " userId="96bd88c0-1770-4f3e-8498-72773db1a901" providerId="ADAL" clId="{C56F340A-7B70-45BA-8B51-165B7B10BFAC}" dt="2019-06-23T11:08:46.145" v="1348" actId="478"/>
          <ac:picMkLst>
            <pc:docMk/>
            <pc:sldMk cId="699226542" sldId="287"/>
            <ac:picMk id="7" creationId="{8425D911-43AF-4FDB-A2BF-DFB7DAF028A8}"/>
          </ac:picMkLst>
        </pc:picChg>
        <pc:picChg chg="add del mod">
          <ac:chgData name=" " userId="96bd88c0-1770-4f3e-8498-72773db1a901" providerId="ADAL" clId="{C56F340A-7B70-45BA-8B51-165B7B10BFAC}" dt="2019-06-23T16:45:44.546" v="2628" actId="478"/>
          <ac:picMkLst>
            <pc:docMk/>
            <pc:sldMk cId="699226542" sldId="287"/>
            <ac:picMk id="9" creationId="{0E39D543-FE47-4173-9113-E5AC0711A487}"/>
          </ac:picMkLst>
        </pc:picChg>
        <pc:picChg chg="add del mod">
          <ac:chgData name=" " userId="96bd88c0-1770-4f3e-8498-72773db1a901" providerId="ADAL" clId="{C56F340A-7B70-45BA-8B51-165B7B10BFAC}" dt="2019-06-23T16:58:05.745" v="2824" actId="478"/>
          <ac:picMkLst>
            <pc:docMk/>
            <pc:sldMk cId="699226542" sldId="287"/>
            <ac:picMk id="14" creationId="{3D1F7600-215E-499D-AF43-EC5AD4DE5B54}"/>
          </ac:picMkLst>
        </pc:picChg>
        <pc:picChg chg="add del mod">
          <ac:chgData name=" " userId="96bd88c0-1770-4f3e-8498-72773db1a901" providerId="ADAL" clId="{C56F340A-7B70-45BA-8B51-165B7B10BFAC}" dt="2019-06-23T16:31:23.200" v="2611" actId="478"/>
          <ac:picMkLst>
            <pc:docMk/>
            <pc:sldMk cId="699226542" sldId="287"/>
            <ac:picMk id="19" creationId="{951C2690-FC91-487B-B109-75A09A912235}"/>
          </ac:picMkLst>
        </pc:picChg>
        <pc:picChg chg="add del mod">
          <ac:chgData name=" " userId="96bd88c0-1770-4f3e-8498-72773db1a901" providerId="ADAL" clId="{C56F340A-7B70-45BA-8B51-165B7B10BFAC}" dt="2019-06-23T16:53:58.088" v="2798" actId="478"/>
          <ac:picMkLst>
            <pc:docMk/>
            <pc:sldMk cId="699226542" sldId="287"/>
            <ac:picMk id="25" creationId="{3FDC796A-4449-48E3-8481-94F1F80FE39A}"/>
          </ac:picMkLst>
        </pc:picChg>
        <pc:picChg chg="add mod">
          <ac:chgData name=" " userId="96bd88c0-1770-4f3e-8498-72773db1a901" providerId="ADAL" clId="{C56F340A-7B70-45BA-8B51-165B7B10BFAC}" dt="2019-06-23T16:59:31.524" v="2921" actId="1035"/>
          <ac:picMkLst>
            <pc:docMk/>
            <pc:sldMk cId="699226542" sldId="287"/>
            <ac:picMk id="31" creationId="{176B0718-BE26-437E-929B-0473EBF88341}"/>
          </ac:picMkLst>
        </pc:picChg>
        <pc:picChg chg="add mod">
          <ac:chgData name=" " userId="96bd88c0-1770-4f3e-8498-72773db1a901" providerId="ADAL" clId="{C56F340A-7B70-45BA-8B51-165B7B10BFAC}" dt="2019-06-23T16:59:31.524" v="2921" actId="1035"/>
          <ac:picMkLst>
            <pc:docMk/>
            <pc:sldMk cId="699226542" sldId="287"/>
            <ac:picMk id="33" creationId="{5396ACEB-FE7A-4082-A050-58209EB0AD0B}"/>
          </ac:picMkLst>
        </pc:picChg>
        <pc:picChg chg="add mod">
          <ac:chgData name=" " userId="96bd88c0-1770-4f3e-8498-72773db1a901" providerId="ADAL" clId="{C56F340A-7B70-45BA-8B51-165B7B10BFAC}" dt="2019-06-23T16:59:31.524" v="2921" actId="1035"/>
          <ac:picMkLst>
            <pc:docMk/>
            <pc:sldMk cId="699226542" sldId="287"/>
            <ac:picMk id="35" creationId="{94F8D67C-3902-4A64-934C-36C799549C2C}"/>
          </ac:picMkLst>
        </pc:picChg>
        <pc:picChg chg="add mod">
          <ac:chgData name=" " userId="96bd88c0-1770-4f3e-8498-72773db1a901" providerId="ADAL" clId="{C56F340A-7B70-45BA-8B51-165B7B10BFAC}" dt="2019-06-23T16:59:31.524" v="2921" actId="1035"/>
          <ac:picMkLst>
            <pc:docMk/>
            <pc:sldMk cId="699226542" sldId="287"/>
            <ac:picMk id="37" creationId="{1DDA2440-FA8B-4EEB-A9FF-006180DDCAD6}"/>
          </ac:picMkLst>
        </pc:picChg>
        <pc:cxnChg chg="add mod">
          <ac:chgData name=" " userId="96bd88c0-1770-4f3e-8498-72773db1a901" providerId="ADAL" clId="{C56F340A-7B70-45BA-8B51-165B7B10BFAC}" dt="2019-06-23T16:59:31.524" v="2921" actId="1035"/>
          <ac:cxnSpMkLst>
            <pc:docMk/>
            <pc:sldMk cId="699226542" sldId="287"/>
            <ac:cxnSpMk id="11" creationId="{1778184F-252C-4FDA-88DF-DA7E8DE67B31}"/>
          </ac:cxnSpMkLst>
        </pc:cxnChg>
        <pc:cxnChg chg="add mod">
          <ac:chgData name=" " userId="96bd88c0-1770-4f3e-8498-72773db1a901" providerId="ADAL" clId="{C56F340A-7B70-45BA-8B51-165B7B10BFAC}" dt="2019-06-23T16:59:31.524" v="2921" actId="1035"/>
          <ac:cxnSpMkLst>
            <pc:docMk/>
            <pc:sldMk cId="699226542" sldId="287"/>
            <ac:cxnSpMk id="16" creationId="{245BFC37-C12E-4711-B1B8-04CA2CE063FB}"/>
          </ac:cxnSpMkLst>
        </pc:cxnChg>
        <pc:cxnChg chg="add del mod">
          <ac:chgData name=" " userId="96bd88c0-1770-4f3e-8498-72773db1a901" providerId="ADAL" clId="{C56F340A-7B70-45BA-8B51-165B7B10BFAC}" dt="2019-06-23T16:59:41.864" v="2923" actId="478"/>
          <ac:cxnSpMkLst>
            <pc:docMk/>
            <pc:sldMk cId="699226542" sldId="287"/>
            <ac:cxnSpMk id="21" creationId="{414A3EF0-13D2-4E64-A9EA-2437A41790A2}"/>
          </ac:cxnSpMkLst>
        </pc:cxnChg>
        <pc:cxnChg chg="add mod">
          <ac:chgData name=" " userId="96bd88c0-1770-4f3e-8498-72773db1a901" providerId="ADAL" clId="{C56F340A-7B70-45BA-8B51-165B7B10BFAC}" dt="2019-06-23T16:59:31.524" v="2921" actId="1035"/>
          <ac:cxnSpMkLst>
            <pc:docMk/>
            <pc:sldMk cId="699226542" sldId="287"/>
            <ac:cxnSpMk id="27" creationId="{64A97466-33CE-4EA8-A551-6291330EF63C}"/>
          </ac:cxnSpMkLst>
        </pc:cxnChg>
      </pc:sldChg>
      <pc:sldChg chg="delSp modSp add ord">
        <pc:chgData name=" " userId="96bd88c0-1770-4f3e-8498-72773db1a901" providerId="ADAL" clId="{C56F340A-7B70-45BA-8B51-165B7B10BFAC}" dt="2019-06-23T17:16:35.743" v="3610"/>
        <pc:sldMkLst>
          <pc:docMk/>
          <pc:sldMk cId="1860416489" sldId="290"/>
        </pc:sldMkLst>
        <pc:spChg chg="mod">
          <ac:chgData name=" " userId="96bd88c0-1770-4f3e-8498-72773db1a901" providerId="ADAL" clId="{C56F340A-7B70-45BA-8B51-165B7B10BFAC}" dt="2019-06-23T17:10:55.106" v="3267" actId="20577"/>
          <ac:spMkLst>
            <pc:docMk/>
            <pc:sldMk cId="1860416489" sldId="290"/>
            <ac:spMk id="2" creationId="{2D8CE1F1-EFE3-4324-880A-2B7527F34E75}"/>
          </ac:spMkLst>
        </pc:spChg>
        <pc:spChg chg="mod">
          <ac:chgData name=" " userId="96bd88c0-1770-4f3e-8498-72773db1a901" providerId="ADAL" clId="{C56F340A-7B70-45BA-8B51-165B7B10BFAC}" dt="2019-06-23T17:16:12.863" v="3608" actId="20577"/>
          <ac:spMkLst>
            <pc:docMk/>
            <pc:sldMk cId="1860416489" sldId="290"/>
            <ac:spMk id="6" creationId="{EE1FBF43-CABB-4E08-AB09-181CA4EB9036}"/>
          </ac:spMkLst>
        </pc:spChg>
        <pc:picChg chg="del">
          <ac:chgData name=" " userId="96bd88c0-1770-4f3e-8498-72773db1a901" providerId="ADAL" clId="{C56F340A-7B70-45BA-8B51-165B7B10BFAC}" dt="2019-06-23T17:10:44.617" v="3248" actId="478"/>
          <ac:picMkLst>
            <pc:docMk/>
            <pc:sldMk cId="1860416489" sldId="290"/>
            <ac:picMk id="4" creationId="{43C49398-9DE8-422E-B3A1-6BA5AF06929E}"/>
          </ac:picMkLst>
        </pc:picChg>
      </pc:sldChg>
    </pc:docChg>
  </pc:docChgLst>
  <pc:docChgLst>
    <pc:chgData name="NEO Yi Peng" userId="S::yipeng.neo.2018@mitb.smu.edu.sg::ad69f20e-d8cd-4635-a3ba-a721f3967d24" providerId="AD" clId="Web-{B05985FB-D81F-6058-6CEA-18AD99BCDCF2}"/>
    <pc:docChg chg="addSld modSld sldOrd">
      <pc:chgData name="NEO Yi Peng" userId="S::yipeng.neo.2018@mitb.smu.edu.sg::ad69f20e-d8cd-4635-a3ba-a721f3967d24" providerId="AD" clId="Web-{B05985FB-D81F-6058-6CEA-18AD99BCDCF2}" dt="2019-06-23T11:10:42.723" v="148" actId="20577"/>
      <pc:docMkLst>
        <pc:docMk/>
      </pc:docMkLst>
    </pc:docChg>
  </pc:docChgLst>
  <pc:docChgLst>
    <pc:chgData name="Nurul Aeiyuni Husna Binti BAKRI" userId="S::aeiyunihb.2018@mitb.smu.edu.sg::4f16b474-e79a-4b95-af83-ef6311c74a4d" providerId="AD" clId="Web-{ED1C46F1-A12B-495A-6234-B73D76A762A6}"/>
    <pc:docChg chg="addSld delSld modSld sldOrd">
      <pc:chgData name="Nurul Aeiyuni Husna Binti BAKRI" userId="S::aeiyunihb.2018@mitb.smu.edu.sg::4f16b474-e79a-4b95-af83-ef6311c74a4d" providerId="AD" clId="Web-{ED1C46F1-A12B-495A-6234-B73D76A762A6}" dt="2019-06-23T08:12:06.393" v="581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1D69E-A017-492E-AC8E-8710CF5BA5BD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A199-356A-4C12-8BC5-3E2089BA27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37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74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dirty="0"/>
              <a:t>High penetration rate of social media platforms allows content with malicious intention to </a:t>
            </a: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SG" dirty="0"/>
              <a:t>spread at an extremely </a:t>
            </a:r>
            <a:r>
              <a:rPr lang="en-SG" b="1" dirty="0"/>
              <a:t>fast</a:t>
            </a:r>
            <a:r>
              <a:rPr lang="en-SG" dirty="0"/>
              <a:t> rate</a:t>
            </a: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A199-356A-4C12-8BC5-3E2089BA27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40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SG" b="1" dirty="0"/>
              <a:t>What is Quora?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SG" dirty="0"/>
              <a:t>An</a:t>
            </a:r>
            <a:r>
              <a:rPr lang="zh-CN" dirty="0"/>
              <a:t> </a:t>
            </a:r>
            <a:r>
              <a:rPr lang="en-SG" dirty="0"/>
              <a:t>American</a:t>
            </a:r>
            <a:r>
              <a:rPr lang="zh-CN" dirty="0"/>
              <a:t> </a:t>
            </a:r>
            <a:r>
              <a:rPr lang="en-SG" dirty="0"/>
              <a:t>question-and-answer platform with over 200 million monthly active users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SG" dirty="0">
                <a:cs typeface="Calibri"/>
              </a:rPr>
              <a:t>376,000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A199-356A-4C12-8BC5-3E2089BA27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041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179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8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05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30083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338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289461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75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14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30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8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20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29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66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737-279D-4237-85A6-45443C679F1F}" type="datetimeFigureOut">
              <a:rPr lang="en-SG" smtClean="0"/>
              <a:t>26/6/2019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E27C-1E2B-4347-A303-E666303291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06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657476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and Classifying Statement Intention</a:t>
            </a:r>
          </a:p>
          <a:p>
            <a:pPr marL="0" indent="0">
              <a:buNone/>
            </a:pPr>
            <a:r>
              <a:rPr lang="en-US" sz="2000" dirty="0"/>
              <a:t>Through detecting insincere questions on Quora platform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658103" y="3981451"/>
            <a:ext cx="5749483" cy="403511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Group 4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4664652"/>
            <a:ext cx="4692058" cy="21131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David CHONG Jian Wei</a:t>
            </a:r>
            <a:endParaRPr lang="en-US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NEO Yi Peng</a:t>
            </a:r>
            <a:endParaRPr lang="en-US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Nurul </a:t>
            </a:r>
            <a:r>
              <a:rPr lang="en-SG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Aeiyuni</a:t>
            </a: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</a:t>
            </a:r>
            <a:r>
              <a:rPr lang="en-SG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Husna</a:t>
            </a: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 Binti BAKRI</a:t>
            </a:r>
            <a:endParaRPr lang="en-US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LEE Meng Yong</a:t>
            </a:r>
            <a:endParaRPr lang="en-US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ZHU </a:t>
            </a:r>
            <a:r>
              <a:rPr lang="en-SG" sz="2000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Wanyi</a:t>
            </a:r>
            <a:endParaRPr lang="en-US" sz="2000" dirty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4524806"/>
            <a:ext cx="5750421" cy="0"/>
          </a:xfrm>
          <a:prstGeom prst="line">
            <a:avLst/>
          </a:prstGeom>
          <a:ln w="28575">
            <a:solidFill>
              <a:srgbClr val="B92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quora">
            <a:extLst>
              <a:ext uri="{FF2B5EF4-FFF2-40B4-BE49-F238E27FC236}">
                <a16:creationId xmlns:a16="http://schemas.microsoft.com/office/drawing/2014/main" id="{07C0D7BF-A3AD-41FE-923F-C6DFB04A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4" y="1953491"/>
            <a:ext cx="1899344" cy="5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CD9C2-04C3-4787-8134-9136046FB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66" r="348" b="-12866"/>
          <a:stretch/>
        </p:blipFill>
        <p:spPr>
          <a:xfrm>
            <a:off x="5352440" y="1"/>
            <a:ext cx="6407560" cy="4280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C1BA9E-BCE2-4487-8F74-787969D7AC67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erson using laptop">
            <a:extLst>
              <a:ext uri="{FF2B5EF4-FFF2-40B4-BE49-F238E27FC236}">
                <a16:creationId xmlns:a16="http://schemas.microsoft.com/office/drawing/2014/main" id="{C4659258-B03A-4D75-A302-269F8D094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5" b="817"/>
          <a:stretch/>
        </p:blipFill>
        <p:spPr bwMode="auto">
          <a:xfrm>
            <a:off x="0" y="-145140"/>
            <a:ext cx="12192000" cy="700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3788228"/>
            <a:ext cx="3571782" cy="976371"/>
          </a:xfrm>
        </p:spPr>
        <p:txBody>
          <a:bodyPr/>
          <a:lstStyle/>
          <a:p>
            <a:r>
              <a:rPr lang="en-US" dirty="0"/>
              <a:t>Q &amp; A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 w="38100">
            <a:solidFill>
              <a:srgbClr val="B92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44823A-F50F-45E0-BDBB-D8B0D13A08A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80728" y="5817241"/>
            <a:ext cx="4974545" cy="707513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altLang="zh-CN" dirty="0"/>
              <a:t>and Why?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80728" y="4140841"/>
            <a:ext cx="4974545" cy="134302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52E40BD-57FA-455D-9C20-D522969100AB}"/>
              </a:ext>
            </a:extLst>
          </p:cNvPr>
          <p:cNvSpPr txBox="1">
            <a:spLocks/>
          </p:cNvSpPr>
          <p:nvPr/>
        </p:nvSpPr>
        <p:spPr>
          <a:xfrm>
            <a:off x="7355694" y="810232"/>
            <a:ext cx="4436411" cy="559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>
                <a:solidFill>
                  <a:schemeClr val="tx1"/>
                </a:solidFill>
                <a:ea typeface="+mn-lt"/>
                <a:cs typeface="Calibri" panose="020F0502020204030204" pitchFamily="34" charset="0"/>
              </a:rPr>
              <a:t>One of the </a:t>
            </a:r>
            <a:r>
              <a:rPr lang="en-SG" sz="2000" b="1" dirty="0">
                <a:solidFill>
                  <a:schemeClr val="tx1"/>
                </a:solidFill>
                <a:ea typeface="+mn-lt"/>
                <a:cs typeface="Calibri" panose="020F0502020204030204" pitchFamily="34" charset="0"/>
              </a:rPr>
              <a:t>greatest challenges</a:t>
            </a:r>
            <a:r>
              <a:rPr lang="en-SG" sz="2000" dirty="0">
                <a:solidFill>
                  <a:schemeClr val="tx1"/>
                </a:solidFill>
                <a:ea typeface="+mn-lt"/>
                <a:cs typeface="Calibri" panose="020F0502020204030204" pitchFamily="34" charset="0"/>
              </a:rPr>
              <a:t> existing in Natural Language Processing today is the understanding of </a:t>
            </a:r>
            <a:r>
              <a:rPr lang="en-SG" sz="2000" b="1" dirty="0">
                <a:solidFill>
                  <a:schemeClr val="tx1"/>
                </a:solidFill>
                <a:ea typeface="+mn-lt"/>
                <a:cs typeface="Calibri" panose="020F0502020204030204" pitchFamily="34" charset="0"/>
              </a:rPr>
              <a:t>intentions</a:t>
            </a:r>
          </a:p>
          <a:p>
            <a:pPr indent="-285750">
              <a:spcBef>
                <a:spcPts val="0"/>
              </a:spcBef>
              <a:buFontTx/>
              <a:buChar char="-"/>
            </a:pPr>
            <a:r>
              <a:rPr lang="en-SG" sz="2000" dirty="0">
                <a:solidFill>
                  <a:schemeClr val="tx1"/>
                </a:solidFill>
                <a:ea typeface="+mn-lt"/>
                <a:cs typeface="Calibri" panose="020F0502020204030204" pitchFamily="34" charset="0"/>
              </a:rPr>
              <a:t>Genuine? </a:t>
            </a:r>
          </a:p>
          <a:p>
            <a:pPr marL="285750" indent="-285750">
              <a:spcBef>
                <a:spcPts val="0"/>
              </a:spcBef>
              <a:buFontTx/>
              <a:buChar char="-"/>
            </a:pPr>
            <a:r>
              <a:rPr lang="en-SG" sz="2000" dirty="0">
                <a:solidFill>
                  <a:schemeClr val="tx1"/>
                </a:solidFill>
                <a:ea typeface="+mn-lt"/>
                <a:cs typeface="Calibri" panose="020F0502020204030204" pitchFamily="34" charset="0"/>
              </a:rPr>
              <a:t>Malicious?</a:t>
            </a:r>
          </a:p>
          <a:p>
            <a:endParaRPr lang="en-SG" sz="2000" dirty="0">
              <a:solidFill>
                <a:schemeClr val="tx1"/>
              </a:solidFill>
              <a:ea typeface="+mn-lt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Such malicious content can </a:t>
            </a:r>
            <a:r>
              <a:rPr lang="en-SG" sz="2000" b="1" dirty="0">
                <a:solidFill>
                  <a:schemeClr val="tx1"/>
                </a:solidFill>
                <a:ea typeface="+mn-lt"/>
                <a:cs typeface="Calibri"/>
              </a:rPr>
              <a:t>aggravate</a:t>
            </a:r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 and even </a:t>
            </a:r>
            <a:r>
              <a:rPr lang="en-SG" sz="2000" b="1" dirty="0">
                <a:solidFill>
                  <a:schemeClr val="tx1"/>
                </a:solidFill>
                <a:ea typeface="+mn-lt"/>
                <a:cs typeface="Calibri"/>
              </a:rPr>
              <a:t>confuse</a:t>
            </a:r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 readers</a:t>
            </a:r>
          </a:p>
          <a:p>
            <a:endParaRPr lang="en-SG" sz="2000" dirty="0">
              <a:solidFill>
                <a:schemeClr val="tx1"/>
              </a:solidFill>
              <a:ea typeface="+mn-lt"/>
              <a:cs typeface="Calibri"/>
            </a:endParaRPr>
          </a:p>
          <a:p>
            <a:endParaRPr lang="en-SG" sz="2000" dirty="0">
              <a:solidFill>
                <a:schemeClr val="tx1"/>
              </a:solidFill>
              <a:ea typeface="+mn-lt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High penetration rate of social media </a:t>
            </a:r>
            <a:endParaRPr lang="en-US" sz="2000" dirty="0">
              <a:solidFill>
                <a:schemeClr val="tx1"/>
              </a:solidFill>
              <a:ea typeface="+mn-lt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platforms allows content with malicious intention to 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spread at an extremely </a:t>
            </a:r>
            <a:r>
              <a:rPr lang="en-SG" sz="2000" b="1" dirty="0">
                <a:solidFill>
                  <a:schemeClr val="tx1"/>
                </a:solidFill>
                <a:ea typeface="+mn-lt"/>
                <a:cs typeface="Calibri"/>
              </a:rPr>
              <a:t>fast</a:t>
            </a:r>
            <a:r>
              <a:rPr lang="en-SG" sz="2000" dirty="0">
                <a:solidFill>
                  <a:schemeClr val="tx1"/>
                </a:solidFill>
                <a:ea typeface="+mn-lt"/>
                <a:cs typeface="Calibri"/>
              </a:rPr>
              <a:t> rate</a:t>
            </a: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SG" sz="2000">
              <a:solidFill>
                <a:schemeClr val="tx1"/>
              </a:solidFill>
              <a:ea typeface="+mn-lt"/>
              <a:cs typeface="+mn-lt"/>
            </a:endParaRPr>
          </a:p>
          <a:p>
            <a:endParaRPr lang="en-SG" sz="2000" dirty="0">
              <a:solidFill>
                <a:schemeClr val="tx1"/>
              </a:solidFill>
              <a:ea typeface="+mn-lt"/>
              <a:cs typeface="Calibri"/>
            </a:endParaRPr>
          </a:p>
          <a:p>
            <a:endParaRPr lang="en-SG" sz="2000" dirty="0">
              <a:solidFill>
                <a:schemeClr val="tx1"/>
              </a:solidFill>
              <a:ea typeface="+mn-lt"/>
              <a:cs typeface="Calibri" panose="020F050202020403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561D1E5-9346-4F26-A2C2-2542B29BCB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93" y="1284974"/>
            <a:ext cx="615191" cy="6151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3F984D-4C24-4287-AC89-244DF27EE7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9529" y="5623764"/>
            <a:ext cx="4932000" cy="0"/>
          </a:xfrm>
          <a:prstGeom prst="line">
            <a:avLst/>
          </a:prstGeom>
          <a:ln w="28575">
            <a:solidFill>
              <a:srgbClr val="B92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862FB47-38AD-4E01-9F5E-30E92F9D0FBA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Image result for angry icon">
            <a:extLst>
              <a:ext uri="{FF2B5EF4-FFF2-40B4-BE49-F238E27FC236}">
                <a16:creationId xmlns:a16="http://schemas.microsoft.com/office/drawing/2014/main" id="{77851606-8EA0-4C47-AA23-2CFBEF4C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31" y="3301043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holding space gray iPhone X">
            <a:extLst>
              <a:ext uri="{FF2B5EF4-FFF2-40B4-BE49-F238E27FC236}">
                <a16:creationId xmlns:a16="http://schemas.microsoft.com/office/drawing/2014/main" id="{B72087C9-5013-47B0-8053-9B6FA4146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4" b="18254"/>
          <a:stretch/>
        </p:blipFill>
        <p:spPr bwMode="auto">
          <a:xfrm>
            <a:off x="431999" y="6125"/>
            <a:ext cx="54719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A picture containing transport&#10;&#10;Description generated with high confidence">
            <a:extLst>
              <a:ext uri="{FF2B5EF4-FFF2-40B4-BE49-F238E27FC236}">
                <a16:creationId xmlns:a16="http://schemas.microsoft.com/office/drawing/2014/main" id="{3E12FBCE-3625-4A93-A5B1-3CDF5C23F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424" y="5081588"/>
            <a:ext cx="670117" cy="6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D0AA41-7343-4AD0-858B-76C9CDB50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" y="523622"/>
            <a:ext cx="11946731" cy="60250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AC5B56-C2B6-4418-BE87-A322288F3022}"/>
              </a:ext>
            </a:extLst>
          </p:cNvPr>
          <p:cNvSpPr/>
          <p:nvPr/>
        </p:nvSpPr>
        <p:spPr>
          <a:xfrm>
            <a:off x="4118871" y="1565030"/>
            <a:ext cx="4430345" cy="87353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D5874-6E0D-432C-BE4F-EE7B26DEB590}"/>
              </a:ext>
            </a:extLst>
          </p:cNvPr>
          <p:cNvSpPr/>
          <p:nvPr/>
        </p:nvSpPr>
        <p:spPr>
          <a:xfrm>
            <a:off x="4118871" y="2498807"/>
            <a:ext cx="4430344" cy="404039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0EC42-9F87-4D06-B907-3A0BEFDB487A}"/>
              </a:ext>
            </a:extLst>
          </p:cNvPr>
          <p:cNvSpPr txBox="1"/>
          <p:nvPr/>
        </p:nvSpPr>
        <p:spPr>
          <a:xfrm>
            <a:off x="543984" y="2099734"/>
            <a:ext cx="34946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b="1" dirty="0">
                <a:solidFill>
                  <a:srgbClr val="C00000"/>
                </a:solidFill>
                <a:cs typeface="Arial"/>
              </a:rPr>
              <a:t>Troll</a:t>
            </a:r>
          </a:p>
          <a:p>
            <a:r>
              <a:rPr lang="en-SG" b="1" dirty="0">
                <a:solidFill>
                  <a:srgbClr val="C00000"/>
                </a:solidFill>
                <a:cs typeface="Arial"/>
              </a:rPr>
              <a:t>1. Fake Facebook Account</a:t>
            </a:r>
            <a:endParaRPr lang="en-SG" dirty="0">
              <a:solidFill>
                <a:srgbClr val="C00000"/>
              </a:solidFill>
            </a:endParaRPr>
          </a:p>
          <a:p>
            <a:r>
              <a:rPr lang="en-SG" b="1" dirty="0">
                <a:solidFill>
                  <a:srgbClr val="C00000"/>
                </a:solidFill>
                <a:cs typeface="Arial"/>
              </a:rPr>
              <a:t>2. Polarising Statement</a:t>
            </a:r>
          </a:p>
          <a:p>
            <a:r>
              <a:rPr lang="en-SG" b="1" dirty="0">
                <a:solidFill>
                  <a:srgbClr val="C00000"/>
                </a:solidFill>
                <a:cs typeface="Arial"/>
              </a:rPr>
              <a:t>3. Rhetoric Question</a:t>
            </a:r>
          </a:p>
          <a:p>
            <a:r>
              <a:rPr lang="en-SG" b="1" dirty="0">
                <a:solidFill>
                  <a:srgbClr val="C00000"/>
                </a:solidFill>
                <a:cs typeface="Arial"/>
              </a:rPr>
              <a:t>4. Not </a:t>
            </a:r>
            <a:r>
              <a:rPr lang="en-SG" b="1" dirty="0">
                <a:solidFill>
                  <a:srgbClr val="C00000"/>
                </a:solidFill>
                <a:ea typeface="+mn-lt"/>
                <a:cs typeface="Arial"/>
              </a:rPr>
              <a:t>Based</a:t>
            </a:r>
            <a:r>
              <a:rPr lang="en-SG" b="1" dirty="0">
                <a:solidFill>
                  <a:srgbClr val="C00000"/>
                </a:solidFill>
                <a:cs typeface="Arial"/>
              </a:rPr>
              <a:t> on Ground Truth</a:t>
            </a:r>
          </a:p>
          <a:p>
            <a:endParaRPr lang="en-SG">
              <a:solidFill>
                <a:srgbClr val="C00000"/>
              </a:solidFill>
              <a:cs typeface="Arial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EFB2CF-8B66-408B-899E-4483216A5361}"/>
              </a:ext>
            </a:extLst>
          </p:cNvPr>
          <p:cNvSpPr/>
          <p:nvPr/>
        </p:nvSpPr>
        <p:spPr>
          <a:xfrm rot="-1860000">
            <a:off x="3643747" y="2222087"/>
            <a:ext cx="592666" cy="41274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18B9-81E0-4493-BE3C-ABC88EAEFB45}"/>
              </a:ext>
            </a:extLst>
          </p:cNvPr>
          <p:cNvSpPr txBox="1"/>
          <p:nvPr/>
        </p:nvSpPr>
        <p:spPr>
          <a:xfrm>
            <a:off x="2269067" y="4650317"/>
            <a:ext cx="1483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b="1" dirty="0">
                <a:solidFill>
                  <a:srgbClr val="C00000"/>
                </a:solidFill>
                <a:cs typeface="Arial"/>
              </a:rPr>
              <a:t>Angry Users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C1C412-B65A-4247-8566-FCB185B390C3}"/>
              </a:ext>
            </a:extLst>
          </p:cNvPr>
          <p:cNvSpPr/>
          <p:nvPr/>
        </p:nvSpPr>
        <p:spPr>
          <a:xfrm rot="-1860000">
            <a:off x="3823663" y="4296420"/>
            <a:ext cx="592666" cy="41274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2FB47-38AD-4E01-9F5E-30E92F9D0FBA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79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CE1F1-EFE3-4324-880A-2B7527F34E75}"/>
              </a:ext>
            </a:extLst>
          </p:cNvPr>
          <p:cNvSpPr txBox="1">
            <a:spLocks/>
          </p:cNvSpPr>
          <p:nvPr/>
        </p:nvSpPr>
        <p:spPr bwMode="ltGray">
          <a:xfrm>
            <a:off x="680728" y="575516"/>
            <a:ext cx="7406259" cy="64071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Dataset: Detect Insincere Questions 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11FCC-2F35-4666-9FD5-EEF40B778BE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2" descr="Image result for quora">
            <a:extLst>
              <a:ext uri="{FF2B5EF4-FFF2-40B4-BE49-F238E27FC236}">
                <a16:creationId xmlns:a16="http://schemas.microsoft.com/office/drawing/2014/main" id="{43C49398-9DE8-422E-B3A1-6BA5AF06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27" y="632730"/>
            <a:ext cx="1899344" cy="5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C73FA8E-DE27-4021-A7BA-2C648F8128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73C415-D670-4716-A5EC-CC4D52CA2BAC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FBF43-CABB-4E08-AB09-181CA4EB9036}"/>
              </a:ext>
            </a:extLst>
          </p:cNvPr>
          <p:cNvSpPr txBox="1">
            <a:spLocks/>
          </p:cNvSpPr>
          <p:nvPr/>
        </p:nvSpPr>
        <p:spPr>
          <a:xfrm>
            <a:off x="422564" y="1691655"/>
            <a:ext cx="5818909" cy="4918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3200" b="1" dirty="0">
                <a:ea typeface="+mn-lt"/>
                <a:cs typeface="+mn-lt"/>
              </a:rPr>
              <a:t>What is an </a:t>
            </a:r>
            <a:r>
              <a:rPr lang="en-SG" sz="3200" b="1" dirty="0">
                <a:solidFill>
                  <a:srgbClr val="B92B27"/>
                </a:solidFill>
                <a:ea typeface="+mn-lt"/>
                <a:cs typeface="+mn-lt"/>
              </a:rPr>
              <a:t>Insincere Question</a:t>
            </a:r>
            <a:r>
              <a:rPr lang="en-SG" sz="3200" b="1" dirty="0">
                <a:ea typeface="+mn-lt"/>
                <a:cs typeface="+mn-lt"/>
              </a:rPr>
              <a:t>?</a:t>
            </a:r>
          </a:p>
          <a:p>
            <a:pPr marL="0" indent="0">
              <a:buNone/>
            </a:pPr>
            <a:r>
              <a:rPr lang="en-SG" sz="3200" dirty="0">
                <a:ea typeface="+mn-lt"/>
                <a:cs typeface="+mn-lt"/>
              </a:rPr>
              <a:t>A question that is </a:t>
            </a:r>
            <a:r>
              <a:rPr lang="en-SG" sz="3200" u="sng" dirty="0">
                <a:ea typeface="+mn-lt"/>
                <a:cs typeface="+mn-lt"/>
              </a:rPr>
              <a:t>not genuinely seeking answers</a:t>
            </a:r>
            <a:r>
              <a:rPr lang="en-SG" sz="32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SG" sz="3200" dirty="0">
              <a:ea typeface="+mn-lt"/>
              <a:cs typeface="+mn-lt"/>
            </a:endParaRPr>
          </a:p>
          <a:p>
            <a:pPr>
              <a:buFontTx/>
              <a:buChar char="-"/>
            </a:pPr>
            <a:r>
              <a:rPr lang="en-SG" sz="3200" dirty="0">
                <a:ea typeface="+mn-lt"/>
                <a:cs typeface="+mn-lt"/>
              </a:rPr>
              <a:t>Rhetorical questions</a:t>
            </a:r>
          </a:p>
          <a:p>
            <a:pPr marL="0" indent="0">
              <a:buNone/>
            </a:pPr>
            <a:r>
              <a:rPr lang="en-SG" sz="3200" dirty="0">
                <a:ea typeface="+mn-lt"/>
                <a:cs typeface="+mn-lt"/>
              </a:rPr>
              <a:t>    </a:t>
            </a:r>
            <a:r>
              <a:rPr lang="en-SG" sz="32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“Why won’t leftists finally understand how brilliant / intelligent President Trump is?”</a:t>
            </a:r>
          </a:p>
          <a:p>
            <a:pPr>
              <a:buFontTx/>
              <a:buChar char="-"/>
            </a:pPr>
            <a:r>
              <a:rPr lang="en-SG" sz="3200" dirty="0">
                <a:ea typeface="+mn-lt"/>
                <a:cs typeface="+mn-lt"/>
              </a:rPr>
              <a:t>Insulting questions</a:t>
            </a:r>
          </a:p>
          <a:p>
            <a:pPr marL="0" indent="0">
              <a:buNone/>
            </a:pPr>
            <a:r>
              <a:rPr lang="en-SG" sz="3200" dirty="0">
                <a:ea typeface="+mn-lt"/>
                <a:cs typeface="+mn-lt"/>
              </a:rPr>
              <a:t>    </a:t>
            </a:r>
            <a:r>
              <a:rPr lang="en-SG" sz="32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“Why are dark-skinned people so much less attractive than pale-skinned people?”</a:t>
            </a:r>
          </a:p>
          <a:p>
            <a:pPr>
              <a:buFontTx/>
              <a:buChar char="-"/>
            </a:pPr>
            <a:r>
              <a:rPr lang="en-SG" sz="3200" dirty="0">
                <a:ea typeface="+mn-lt"/>
                <a:cs typeface="+mn-lt"/>
              </a:rPr>
              <a:t>Questions that are not based on ground truth</a:t>
            </a:r>
          </a:p>
          <a:p>
            <a:pPr marL="0" indent="0">
              <a:buNone/>
            </a:pPr>
            <a:r>
              <a:rPr lang="en-SG" sz="3200" dirty="0">
                <a:ea typeface="+mn-lt"/>
                <a:cs typeface="+mn-lt"/>
              </a:rPr>
              <a:t>    </a:t>
            </a:r>
            <a:r>
              <a:rPr lang="en-SG" sz="3200" i="1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“Why is it that European food is so terrible?”</a:t>
            </a:r>
          </a:p>
          <a:p>
            <a:pPr>
              <a:buFontTx/>
              <a:buChar char="-"/>
            </a:pPr>
            <a:r>
              <a:rPr lang="en-SG" sz="3200" dirty="0"/>
              <a:t>Questions that use sexual content for shock value</a:t>
            </a:r>
          </a:p>
          <a:p>
            <a:pPr marL="0" indent="0">
              <a:buNone/>
            </a:pPr>
            <a:r>
              <a:rPr lang="en-SG" sz="3200" dirty="0"/>
              <a:t>    </a:t>
            </a:r>
            <a:r>
              <a:rPr lang="en-SG" sz="32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SG" sz="3200" i="1" dirty="0">
                <a:solidFill>
                  <a:schemeClr val="bg1">
                    <a:lumMod val="50000"/>
                  </a:schemeClr>
                </a:solidFill>
              </a:rPr>
              <a:t>Which races have the smallest penis?”</a:t>
            </a:r>
            <a:endParaRPr lang="en-SG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SG" i="1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E40BCA-DDC8-4EFB-95F2-42AE4CBB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509" y="2053597"/>
            <a:ext cx="5597236" cy="31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CE1F1-EFE3-4324-880A-2B7527F34E75}"/>
              </a:ext>
            </a:extLst>
          </p:cNvPr>
          <p:cNvSpPr txBox="1">
            <a:spLocks/>
          </p:cNvSpPr>
          <p:nvPr/>
        </p:nvSpPr>
        <p:spPr bwMode="ltGray">
          <a:xfrm>
            <a:off x="680728" y="575516"/>
            <a:ext cx="7406259" cy="64071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>
                <a:latin typeface="Calibri"/>
                <a:cs typeface="Calibri"/>
              </a:rPr>
              <a:t>Why </a:t>
            </a:r>
            <a:r>
              <a:rPr lang="en-SG" sz="3600" b="1" dirty="0">
                <a:solidFill>
                  <a:srgbClr val="B92B27"/>
                </a:solidFill>
                <a:latin typeface="Calibri"/>
                <a:cs typeface="Calibri"/>
              </a:rPr>
              <a:t>insincerity</a:t>
            </a:r>
            <a:r>
              <a:rPr lang="en-SG" sz="3600" dirty="0">
                <a:latin typeface="Calibri"/>
                <a:cs typeface="Calibri"/>
              </a:rPr>
              <a:t> is hard to detect?</a:t>
            </a:r>
            <a:endParaRPr lang="en-US" sz="3600" dirty="0">
              <a:ea typeface="+mj-lt"/>
              <a:cs typeface="+mj-lt"/>
            </a:endParaRPr>
          </a:p>
          <a:p>
            <a:endParaRPr lang="en-US" sz="3600" dirty="0">
              <a:cs typeface="Calibri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11FCC-2F35-4666-9FD5-EEF40B778BE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C73FA8E-DE27-4021-A7BA-2C648F8128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73C415-D670-4716-A5EC-CC4D52CA2BAC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FBF43-CABB-4E08-AB09-181CA4EB9036}"/>
              </a:ext>
            </a:extLst>
          </p:cNvPr>
          <p:cNvSpPr txBox="1">
            <a:spLocks/>
          </p:cNvSpPr>
          <p:nvPr/>
        </p:nvSpPr>
        <p:spPr>
          <a:xfrm>
            <a:off x="838200" y="1939882"/>
            <a:ext cx="10515600" cy="4327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>
                <a:ea typeface="+mn-lt"/>
                <a:cs typeface="+mn-lt"/>
              </a:rPr>
              <a:t>Understanding of the background information is often necessary.</a:t>
            </a:r>
          </a:p>
          <a:p>
            <a:endParaRPr lang="en-SG" sz="2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SG" sz="2000" dirty="0">
              <a:ea typeface="+mn-lt"/>
              <a:cs typeface="+mn-lt"/>
            </a:endParaRPr>
          </a:p>
          <a:p>
            <a:pPr lvl="1"/>
            <a:endParaRPr lang="en-SG" sz="2000" dirty="0">
              <a:ea typeface="+mn-lt"/>
              <a:cs typeface="+mn-lt"/>
            </a:endParaRPr>
          </a:p>
          <a:p>
            <a:pPr lvl="1"/>
            <a:endParaRPr lang="en-SG" sz="2000" dirty="0">
              <a:ea typeface="+mn-lt"/>
              <a:cs typeface="+mn-lt"/>
            </a:endParaRPr>
          </a:p>
          <a:p>
            <a:pPr lvl="1"/>
            <a:endParaRPr lang="en-SG" sz="2000" dirty="0">
              <a:ea typeface="+mn-lt"/>
              <a:cs typeface="+mn-lt"/>
            </a:endParaRPr>
          </a:p>
          <a:p>
            <a:pPr lvl="1"/>
            <a:endParaRPr lang="en-SG" sz="2000" dirty="0">
              <a:ea typeface="+mn-lt"/>
              <a:cs typeface="+mn-lt"/>
            </a:endParaRPr>
          </a:p>
          <a:p>
            <a:endParaRPr lang="en-SG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400" dirty="0"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8959F-EAAD-4A5C-806F-490DC15B73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19" y="2674981"/>
            <a:ext cx="3997569" cy="1632829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E73E39-1B70-4AF7-A3FE-59D366485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65" y="2674981"/>
            <a:ext cx="4105030" cy="167190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84210B-87B1-4125-A2FE-85BE102C4A8B}"/>
              </a:ext>
            </a:extLst>
          </p:cNvPr>
          <p:cNvSpPr txBox="1">
            <a:spLocks/>
          </p:cNvSpPr>
          <p:nvPr/>
        </p:nvSpPr>
        <p:spPr>
          <a:xfrm>
            <a:off x="7230559" y="3343065"/>
            <a:ext cx="1024128" cy="2377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300" b="1" dirty="0">
                <a:solidFill>
                  <a:schemeClr val="tx1"/>
                </a:solidFill>
                <a:ea typeface="+mn-lt"/>
                <a:cs typeface="Calibri"/>
              </a:rPr>
              <a:t>North Korea</a:t>
            </a:r>
            <a:endParaRPr lang="en-US" sz="13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DAE12E-FC75-46AC-A9B9-FA97DDCEB5B3}"/>
              </a:ext>
            </a:extLst>
          </p:cNvPr>
          <p:cNvSpPr txBox="1">
            <a:spLocks/>
          </p:cNvSpPr>
          <p:nvPr/>
        </p:nvSpPr>
        <p:spPr>
          <a:xfrm>
            <a:off x="2044416" y="4559530"/>
            <a:ext cx="2098308" cy="6351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400" b="1" dirty="0">
                <a:solidFill>
                  <a:srgbClr val="FF0000"/>
                </a:solidFill>
                <a:ea typeface="+mn-lt"/>
                <a:cs typeface="Calibri"/>
              </a:rPr>
              <a:t>Insincere</a:t>
            </a:r>
            <a:endParaRPr lang="en-US" sz="24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7E2AD0-6B0D-411A-8084-B263767EDEBC}"/>
              </a:ext>
            </a:extLst>
          </p:cNvPr>
          <p:cNvSpPr txBox="1">
            <a:spLocks/>
          </p:cNvSpPr>
          <p:nvPr/>
        </p:nvSpPr>
        <p:spPr>
          <a:xfrm>
            <a:off x="7642998" y="4559529"/>
            <a:ext cx="2098308" cy="63511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400" b="1" dirty="0">
                <a:solidFill>
                  <a:srgbClr val="002060"/>
                </a:solidFill>
                <a:ea typeface="+mn-lt"/>
                <a:cs typeface="Calibri"/>
              </a:rPr>
              <a:t>Sincere</a:t>
            </a:r>
            <a:endParaRPr lang="en-US" sz="240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44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CE1F1-EFE3-4324-880A-2B7527F34E75}"/>
              </a:ext>
            </a:extLst>
          </p:cNvPr>
          <p:cNvSpPr txBox="1">
            <a:spLocks/>
          </p:cNvSpPr>
          <p:nvPr/>
        </p:nvSpPr>
        <p:spPr bwMode="ltGray">
          <a:xfrm>
            <a:off x="680728" y="575516"/>
            <a:ext cx="7406259" cy="1343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11FCC-2F35-4666-9FD5-EEF40B778BE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C73FA8E-DE27-4021-A7BA-2C648F8128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73C415-D670-4716-A5EC-CC4D52CA2BAC}" type="slidenum">
              <a:rPr lang="en-US" dirty="0" smtClean="0"/>
              <a:pPr algn="r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FBF43-CABB-4E08-AB09-181CA4EB9036}"/>
              </a:ext>
            </a:extLst>
          </p:cNvPr>
          <p:cNvSpPr txBox="1">
            <a:spLocks/>
          </p:cNvSpPr>
          <p:nvPr/>
        </p:nvSpPr>
        <p:spPr>
          <a:xfrm>
            <a:off x="838200" y="1622382"/>
            <a:ext cx="10515600" cy="4660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200" b="1" dirty="0">
                <a:ea typeface="+mn-lt"/>
                <a:cs typeface="+mn-lt"/>
              </a:rPr>
              <a:t>Source of dataset - </a:t>
            </a:r>
            <a:r>
              <a:rPr lang="en-SG" sz="2200" dirty="0">
                <a:ea typeface="+mn-lt"/>
                <a:cs typeface="+mn-lt"/>
              </a:rPr>
              <a:t>Kaggle Competition by Quora </a:t>
            </a:r>
          </a:p>
          <a:p>
            <a:pPr marL="0" indent="0">
              <a:buNone/>
            </a:pPr>
            <a:endParaRPr lang="en-SG" sz="22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2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2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2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SG" sz="2200" b="1" dirty="0">
                <a:ea typeface="+mn-lt"/>
                <a:cs typeface="+mn-lt"/>
              </a:rPr>
              <a:t>Description of dataset</a:t>
            </a:r>
          </a:p>
          <a:p>
            <a:pPr>
              <a:buFontTx/>
              <a:buChar char="-"/>
            </a:pPr>
            <a:r>
              <a:rPr lang="en-SG" sz="2200" dirty="0">
                <a:ea typeface="+mn-lt"/>
                <a:cs typeface="+mn-lt"/>
              </a:rPr>
              <a:t>Over 1.3 millions of questions</a:t>
            </a:r>
          </a:p>
          <a:p>
            <a:pPr>
              <a:buFontTx/>
              <a:buChar char="-"/>
            </a:pPr>
            <a:r>
              <a:rPr lang="en-SG" sz="2200" dirty="0">
                <a:ea typeface="+mn-lt"/>
                <a:cs typeface="+mn-lt"/>
              </a:rPr>
              <a:t>A binary target label is given indicating if question is insincere</a:t>
            </a:r>
          </a:p>
          <a:p>
            <a:pPr>
              <a:buFontTx/>
              <a:buChar char="-"/>
            </a:pPr>
            <a:r>
              <a:rPr lang="en-SG" sz="2200" dirty="0">
                <a:ea typeface="+mn-lt"/>
                <a:cs typeface="+mn-lt"/>
              </a:rPr>
              <a:t>Training dataset is highly imbalanced (94% sincere questions </a:t>
            </a:r>
            <a:r>
              <a:rPr lang="en-SG" sz="2200" dirty="0" err="1">
                <a:ea typeface="+mn-lt"/>
                <a:cs typeface="+mn-lt"/>
              </a:rPr>
              <a:t>v.s</a:t>
            </a:r>
            <a:r>
              <a:rPr lang="en-SG" sz="2200" dirty="0">
                <a:ea typeface="+mn-lt"/>
                <a:cs typeface="+mn-lt"/>
              </a:rPr>
              <a:t>. 6% insincere questions)</a:t>
            </a:r>
            <a:endParaRPr lang="en-US" sz="2200" dirty="0"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5D911-43AF-4FDB-A2BF-DFB7DAF0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83" y="2087107"/>
            <a:ext cx="6653169" cy="15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CE1F1-EFE3-4324-880A-2B7527F34E75}"/>
              </a:ext>
            </a:extLst>
          </p:cNvPr>
          <p:cNvSpPr txBox="1">
            <a:spLocks/>
          </p:cNvSpPr>
          <p:nvPr/>
        </p:nvSpPr>
        <p:spPr bwMode="ltGray">
          <a:xfrm>
            <a:off x="680728" y="575516"/>
            <a:ext cx="7406259" cy="1343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11FCC-2F35-4666-9FD5-EEF40B778BE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C73FA8E-DE27-4021-A7BA-2C648F8128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73C415-D670-4716-A5EC-CC4D52CA2BAC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91A8ABBB-467B-4A26-B000-3921894A6B7B}"/>
              </a:ext>
            </a:extLst>
          </p:cNvPr>
          <p:cNvSpPr txBox="1">
            <a:spLocks/>
          </p:cNvSpPr>
          <p:nvPr/>
        </p:nvSpPr>
        <p:spPr>
          <a:xfrm>
            <a:off x="393034" y="2834706"/>
            <a:ext cx="2833741" cy="814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Pre-processing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78184F-252C-4FDA-88DF-DA7E8DE67B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7441" y="3285221"/>
            <a:ext cx="2340000" cy="0"/>
          </a:xfrm>
          <a:prstGeom prst="line">
            <a:avLst/>
          </a:prstGeom>
          <a:ln w="57150">
            <a:solidFill>
              <a:srgbClr val="B92B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0C230717-D14E-439C-8A1F-DE9A1BF56838}"/>
              </a:ext>
            </a:extLst>
          </p:cNvPr>
          <p:cNvSpPr txBox="1">
            <a:spLocks/>
          </p:cNvSpPr>
          <p:nvPr/>
        </p:nvSpPr>
        <p:spPr>
          <a:xfrm>
            <a:off x="753944" y="3626447"/>
            <a:ext cx="1980000" cy="26099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Punctuation removal</a:t>
            </a:r>
          </a:p>
          <a:p>
            <a:pPr marL="0" indent="0" algn="ctr">
              <a:buNone/>
            </a:pPr>
            <a:r>
              <a:rPr lang="en-US" sz="1800" dirty="0"/>
              <a:t>HTML tag removal</a:t>
            </a:r>
          </a:p>
          <a:p>
            <a:pPr marL="0" indent="0" algn="ctr">
              <a:buNone/>
            </a:pPr>
            <a:r>
              <a:rPr lang="en-US" sz="1800" dirty="0"/>
              <a:t>Tokenization</a:t>
            </a:r>
          </a:p>
          <a:p>
            <a:pPr marL="0" indent="0" algn="ctr">
              <a:buNone/>
            </a:pPr>
            <a:r>
              <a:rPr lang="en-US" sz="1800" dirty="0"/>
              <a:t>Stemming &amp; Lemmatization</a:t>
            </a:r>
          </a:p>
          <a:p>
            <a:pPr marL="0" indent="0" algn="ctr">
              <a:buNone/>
            </a:pPr>
            <a:r>
              <a:rPr lang="en-US" sz="1800" dirty="0"/>
              <a:t>Spelling Correction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C31F2BE4-DB32-4BD5-B4F9-FB855B1E978A}"/>
              </a:ext>
            </a:extLst>
          </p:cNvPr>
          <p:cNvSpPr txBox="1">
            <a:spLocks/>
          </p:cNvSpPr>
          <p:nvPr/>
        </p:nvSpPr>
        <p:spPr>
          <a:xfrm>
            <a:off x="3568597" y="2834706"/>
            <a:ext cx="2408853" cy="8093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Embedding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BFC37-C12E-4711-B1B8-04CA2CE063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0168" y="3285221"/>
            <a:ext cx="2340000" cy="0"/>
          </a:xfrm>
          <a:prstGeom prst="line">
            <a:avLst/>
          </a:prstGeom>
          <a:ln w="57150">
            <a:solidFill>
              <a:srgbClr val="E277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493256D-BA56-4C53-A142-BB55F0CB5664}"/>
              </a:ext>
            </a:extLst>
          </p:cNvPr>
          <p:cNvSpPr txBox="1">
            <a:spLocks/>
          </p:cNvSpPr>
          <p:nvPr/>
        </p:nvSpPr>
        <p:spPr>
          <a:xfrm>
            <a:off x="3772212" y="3626447"/>
            <a:ext cx="1980000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</a:rPr>
              <a:t>Convert text into vectors to reduce dimensionality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FF6A3613-E123-4C91-ACC3-C90B849AE0DC}"/>
              </a:ext>
            </a:extLst>
          </p:cNvPr>
          <p:cNvSpPr txBox="1">
            <a:spLocks/>
          </p:cNvSpPr>
          <p:nvPr/>
        </p:nvSpPr>
        <p:spPr>
          <a:xfrm>
            <a:off x="6729229" y="3626447"/>
            <a:ext cx="1980000" cy="21155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Naïve Bayes Classifier</a:t>
            </a:r>
          </a:p>
          <a:p>
            <a:pPr marL="0" indent="0" algn="ctr">
              <a:buNone/>
            </a:pPr>
            <a:r>
              <a:rPr lang="en-US" sz="1800" dirty="0"/>
              <a:t>Logistic Regression</a:t>
            </a:r>
          </a:p>
          <a:p>
            <a:pPr marL="0" indent="0" algn="ctr">
              <a:buNone/>
            </a:pPr>
            <a:r>
              <a:rPr lang="en-US" sz="1800" dirty="0"/>
              <a:t>Ensemble learning</a:t>
            </a:r>
          </a:p>
          <a:p>
            <a:pPr marL="0" indent="0" algn="ctr">
              <a:buNone/>
            </a:pPr>
            <a:r>
              <a:rPr lang="en-US" sz="1800" dirty="0"/>
              <a:t>Neural Network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A3EF0-13D2-4E64-A9EA-2437A41790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62895" y="3285221"/>
            <a:ext cx="2340000" cy="0"/>
          </a:xfrm>
          <a:prstGeom prst="line">
            <a:avLst/>
          </a:prstGeom>
          <a:ln w="57150">
            <a:solidFill>
              <a:srgbClr val="F4AE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16B968A-05B9-455A-85F4-84F45F86679F}"/>
              </a:ext>
            </a:extLst>
          </p:cNvPr>
          <p:cNvSpPr txBox="1">
            <a:spLocks/>
          </p:cNvSpPr>
          <p:nvPr/>
        </p:nvSpPr>
        <p:spPr>
          <a:xfrm>
            <a:off x="6331070" y="2834706"/>
            <a:ext cx="2811745" cy="7199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Model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2D39AAC-2514-4493-BFBA-BAB9D65F0088}"/>
              </a:ext>
            </a:extLst>
          </p:cNvPr>
          <p:cNvSpPr txBox="1">
            <a:spLocks/>
          </p:cNvSpPr>
          <p:nvPr/>
        </p:nvSpPr>
        <p:spPr>
          <a:xfrm>
            <a:off x="9663971" y="3626447"/>
            <a:ext cx="1980000" cy="2304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F</a:t>
            </a:r>
            <a:r>
              <a:rPr lang="en-US" altLang="zh-CN" sz="1800" dirty="0"/>
              <a:t>-score</a:t>
            </a:r>
          </a:p>
          <a:p>
            <a:pPr marL="0" indent="0" algn="ctr">
              <a:buNone/>
            </a:pPr>
            <a:r>
              <a:rPr lang="en-US" sz="1800" dirty="0"/>
              <a:t>Precision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B92B27"/>
                </a:solidFill>
              </a:rPr>
              <a:t>Recall</a:t>
            </a:r>
          </a:p>
          <a:p>
            <a:pPr marL="0" indent="0" algn="ctr">
              <a:buNone/>
            </a:pPr>
            <a:r>
              <a:rPr lang="en-US" sz="1800" dirty="0"/>
              <a:t>Time complexity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97466-33CE-4EA8-A551-6291330EF6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622" y="3285221"/>
            <a:ext cx="2340000" cy="0"/>
          </a:xfrm>
          <a:prstGeom prst="line">
            <a:avLst/>
          </a:prstGeom>
          <a:ln w="57150">
            <a:solidFill>
              <a:srgbClr val="FED0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76B0718-BE26-437E-929B-0473EBF88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05" y="1864592"/>
            <a:ext cx="720000" cy="720000"/>
          </a:xfrm>
          <a:prstGeom prst="rect">
            <a:avLst/>
          </a:prstGeom>
        </p:spPr>
      </p:pic>
      <p:pic>
        <p:nvPicPr>
          <p:cNvPr id="33" name="Picture 3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396ACEB-FE7A-4082-A050-58209EB0A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69" y="1846592"/>
            <a:ext cx="756000" cy="75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F8D67C-3902-4A64-934C-36C799549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857" y="1828592"/>
            <a:ext cx="792000" cy="792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DA2440-FA8B-4EEB-A9FF-006180DDC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92" y="1864592"/>
            <a:ext cx="720000" cy="720000"/>
          </a:xfrm>
          <a:prstGeom prst="rect">
            <a:avLst/>
          </a:prstGeom>
        </p:spPr>
      </p:pic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DD531228-A1F3-4E20-97D3-3B1D8FA2F199}"/>
              </a:ext>
            </a:extLst>
          </p:cNvPr>
          <p:cNvSpPr txBox="1">
            <a:spLocks/>
          </p:cNvSpPr>
          <p:nvPr/>
        </p:nvSpPr>
        <p:spPr>
          <a:xfrm>
            <a:off x="9312497" y="2833200"/>
            <a:ext cx="2811745" cy="7199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69922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CE1F1-EFE3-4324-880A-2B7527F34E75}"/>
              </a:ext>
            </a:extLst>
          </p:cNvPr>
          <p:cNvSpPr txBox="1">
            <a:spLocks/>
          </p:cNvSpPr>
          <p:nvPr/>
        </p:nvSpPr>
        <p:spPr bwMode="ltGray">
          <a:xfrm>
            <a:off x="680728" y="575516"/>
            <a:ext cx="7406259" cy="6407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Tools and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11FCC-2F35-4666-9FD5-EEF40B778BE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C73FA8E-DE27-4021-A7BA-2C648F8128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73C415-D670-4716-A5EC-CC4D52CA2BAC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FBF43-CABB-4E08-AB09-181CA4EB9036}"/>
              </a:ext>
            </a:extLst>
          </p:cNvPr>
          <p:cNvSpPr txBox="1">
            <a:spLocks/>
          </p:cNvSpPr>
          <p:nvPr/>
        </p:nvSpPr>
        <p:spPr>
          <a:xfrm>
            <a:off x="838200" y="1622382"/>
            <a:ext cx="10515600" cy="4327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dirty="0">
                <a:ea typeface="+mn-lt"/>
                <a:cs typeface="+mn-lt"/>
              </a:rPr>
              <a:t>Natural Language Processing </a:t>
            </a:r>
            <a:r>
              <a:rPr lang="en-SG" sz="2400" dirty="0">
                <a:ea typeface="+mn-lt"/>
                <a:cs typeface="+mn-lt"/>
              </a:rPr>
              <a:t>packages in Python</a:t>
            </a:r>
          </a:p>
          <a:p>
            <a:pPr marL="0" indent="0">
              <a:buNone/>
            </a:pPr>
            <a:r>
              <a:rPr lang="en-SG" altLang="zh-CN" sz="2400" dirty="0">
                <a:ea typeface="+mn-lt"/>
                <a:cs typeface="+mn-lt"/>
              </a:rPr>
              <a:t>- NLTK, </a:t>
            </a:r>
            <a:r>
              <a:rPr lang="en-SG" altLang="zh-CN" sz="2400" dirty="0" err="1">
                <a:ea typeface="+mn-lt"/>
                <a:cs typeface="+mn-lt"/>
              </a:rPr>
              <a:t>spaCy</a:t>
            </a:r>
            <a:r>
              <a:rPr lang="en-SG" altLang="zh-CN" sz="2400" dirty="0">
                <a:ea typeface="+mn-lt"/>
                <a:cs typeface="+mn-lt"/>
              </a:rPr>
              <a:t>, </a:t>
            </a:r>
            <a:r>
              <a:rPr lang="en-SG" altLang="zh-CN" sz="2400" dirty="0" err="1">
                <a:ea typeface="+mn-lt"/>
                <a:cs typeface="+mn-lt"/>
              </a:rPr>
              <a:t>Gensim</a:t>
            </a:r>
            <a:endParaRPr lang="en-SG" altLang="zh-CN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SG" sz="2400" b="1" dirty="0">
                <a:ea typeface="+mn-lt"/>
                <a:cs typeface="+mn-lt"/>
              </a:rPr>
              <a:t>Machine Learning</a:t>
            </a:r>
            <a:r>
              <a:rPr lang="en-SG" sz="2400" dirty="0">
                <a:ea typeface="+mn-lt"/>
                <a:cs typeface="+mn-lt"/>
              </a:rPr>
              <a:t> and </a:t>
            </a:r>
            <a:r>
              <a:rPr lang="en-SG" sz="2400" b="1" dirty="0">
                <a:ea typeface="+mn-lt"/>
                <a:cs typeface="+mn-lt"/>
              </a:rPr>
              <a:t>Deep Learning </a:t>
            </a:r>
            <a:r>
              <a:rPr lang="en-SG" sz="2400" dirty="0">
                <a:ea typeface="+mn-lt"/>
                <a:cs typeface="+mn-lt"/>
              </a:rPr>
              <a:t>packages</a:t>
            </a:r>
          </a:p>
          <a:p>
            <a:pPr>
              <a:buFontTx/>
              <a:buChar char="-"/>
            </a:pPr>
            <a:r>
              <a:rPr lang="en-SG" sz="2400" dirty="0" err="1">
                <a:ea typeface="+mn-lt"/>
                <a:cs typeface="+mn-lt"/>
              </a:rPr>
              <a:t>Scikit</a:t>
            </a:r>
            <a:r>
              <a:rPr lang="en-SG" sz="2400" dirty="0">
                <a:ea typeface="+mn-lt"/>
                <a:cs typeface="+mn-lt"/>
              </a:rPr>
              <a:t> Learn, TensorFlow, </a:t>
            </a:r>
            <a:r>
              <a:rPr lang="en-SG" sz="2400" dirty="0" err="1">
                <a:ea typeface="+mn-lt"/>
                <a:cs typeface="+mn-lt"/>
              </a:rPr>
              <a:t>PyTorch</a:t>
            </a:r>
            <a:r>
              <a:rPr lang="en-SG" sz="2400" dirty="0">
                <a:ea typeface="+mn-lt"/>
                <a:cs typeface="+mn-lt"/>
              </a:rPr>
              <a:t>, fast.ai</a:t>
            </a:r>
          </a:p>
          <a:p>
            <a:pPr>
              <a:buFontTx/>
              <a:buChar char="-"/>
            </a:pPr>
            <a:endParaRPr lang="en-SG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SG" sz="2400" b="1" dirty="0">
                <a:ea typeface="+mn-lt"/>
                <a:cs typeface="+mn-lt"/>
              </a:rPr>
              <a:t>Word Embedding</a:t>
            </a:r>
            <a:r>
              <a:rPr lang="en-SG" sz="2400" dirty="0">
                <a:ea typeface="+mn-lt"/>
                <a:cs typeface="+mn-lt"/>
              </a:rPr>
              <a:t> tools and datasets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SG" sz="2400" dirty="0">
                <a:ea typeface="+mn-lt"/>
                <a:cs typeface="+mn-lt"/>
              </a:rPr>
              <a:t>- Word2vec, </a:t>
            </a:r>
            <a:r>
              <a:rPr lang="en-SG" sz="2400" dirty="0" err="1">
                <a:ea typeface="+mn-lt"/>
                <a:cs typeface="+mn-lt"/>
              </a:rPr>
              <a:t>GloVe</a:t>
            </a:r>
            <a:r>
              <a:rPr lang="en-SG" sz="2400" dirty="0">
                <a:ea typeface="+mn-lt"/>
                <a:cs typeface="+mn-lt"/>
              </a:rPr>
              <a:t>, </a:t>
            </a:r>
            <a:r>
              <a:rPr lang="en-SG" sz="2400" dirty="0" err="1">
                <a:ea typeface="+mn-lt"/>
                <a:cs typeface="+mn-lt"/>
              </a:rPr>
              <a:t>fastText</a:t>
            </a:r>
            <a:r>
              <a:rPr lang="en-SG" sz="2400" dirty="0">
                <a:ea typeface="+mn-lt"/>
                <a:cs typeface="+mn-lt"/>
              </a:rPr>
              <a:t>, </a:t>
            </a:r>
            <a:r>
              <a:rPr lang="en-SG" sz="2400" dirty="0" err="1">
                <a:ea typeface="+mn-lt"/>
                <a:cs typeface="+mn-lt"/>
              </a:rPr>
              <a:t>Paragram</a:t>
            </a:r>
            <a:r>
              <a:rPr lang="en-SG" sz="2400" dirty="0">
                <a:ea typeface="+mn-lt"/>
                <a:cs typeface="+mn-lt"/>
              </a:rPr>
              <a:t> Embeddings, Wiki News </a:t>
            </a:r>
          </a:p>
          <a:p>
            <a:pPr marL="0" indent="0">
              <a:buNone/>
            </a:pPr>
            <a:endParaRPr lang="en-SG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04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CE1F1-EFE3-4324-880A-2B7527F34E75}"/>
              </a:ext>
            </a:extLst>
          </p:cNvPr>
          <p:cNvSpPr txBox="1">
            <a:spLocks/>
          </p:cNvSpPr>
          <p:nvPr/>
        </p:nvSpPr>
        <p:spPr bwMode="ltGray">
          <a:xfrm>
            <a:off x="680728" y="575516"/>
            <a:ext cx="7406259" cy="6407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Tools and </a:t>
            </a:r>
            <a:r>
              <a:rPr lang="en-US" sz="3600" dirty="0" smtClean="0"/>
              <a:t>Resources (2)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711FCC-2F35-4666-9FD5-EEF40B778BEE}"/>
              </a:ext>
            </a:extLst>
          </p:cNvPr>
          <p:cNvSpPr/>
          <p:nvPr/>
        </p:nvSpPr>
        <p:spPr>
          <a:xfrm>
            <a:off x="0" y="6786183"/>
            <a:ext cx="12192000" cy="80206"/>
          </a:xfrm>
          <a:prstGeom prst="rect">
            <a:avLst/>
          </a:prstGeom>
          <a:solidFill>
            <a:srgbClr val="B92B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C73FA8E-DE27-4021-A7BA-2C648F8128F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73C415-D670-4716-A5EC-CC4D52CA2BAC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1FBF43-CABB-4E08-AB09-181CA4EB9036}"/>
              </a:ext>
            </a:extLst>
          </p:cNvPr>
          <p:cNvSpPr txBox="1">
            <a:spLocks/>
          </p:cNvSpPr>
          <p:nvPr/>
        </p:nvSpPr>
        <p:spPr>
          <a:xfrm>
            <a:off x="838200" y="1666373"/>
            <a:ext cx="7248787" cy="4327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ea typeface="+mn-lt"/>
                <a:cs typeface="+mn-lt"/>
              </a:rPr>
              <a:t>BERT (Bidirectional Encoder Representations from Transformers)</a:t>
            </a:r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 smtClean="0">
                <a:ea typeface="+mn-lt"/>
                <a:cs typeface="+mn-lt"/>
              </a:rPr>
              <a:t>Word </a:t>
            </a:r>
            <a:r>
              <a:rPr lang="en-US" sz="2400" dirty="0" err="1" smtClean="0">
                <a:ea typeface="+mn-lt"/>
                <a:cs typeface="+mn-lt"/>
              </a:rPr>
              <a:t>embeddings</a:t>
            </a:r>
            <a:r>
              <a:rPr lang="en-US" sz="2400" dirty="0" smtClean="0">
                <a:ea typeface="+mn-lt"/>
                <a:cs typeface="+mn-lt"/>
              </a:rPr>
              <a:t> (word2vec, </a:t>
            </a:r>
            <a:r>
              <a:rPr lang="en-US" sz="2400" dirty="0" err="1" smtClean="0">
                <a:ea typeface="+mn-lt"/>
                <a:cs typeface="+mn-lt"/>
              </a:rPr>
              <a:t>GloVe</a:t>
            </a:r>
            <a:r>
              <a:rPr lang="en-US" sz="2400" dirty="0" smtClean="0">
                <a:ea typeface="+mn-lt"/>
                <a:cs typeface="+mn-lt"/>
              </a:rPr>
              <a:t>) are often pre-trained on text corpus from co-occurrence statistics</a:t>
            </a:r>
          </a:p>
          <a:p>
            <a:pPr marL="0" indent="0">
              <a:buNone/>
            </a:pPr>
            <a:r>
              <a:rPr lang="en-US" sz="2400" dirty="0" smtClean="0">
                <a:ea typeface="+mn-lt"/>
                <a:cs typeface="+mn-lt"/>
              </a:rPr>
              <a:t>-&gt; context free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 smtClean="0">
                <a:ea typeface="+mn-lt"/>
                <a:cs typeface="+mn-lt"/>
              </a:rPr>
              <a:t>BERT -&gt; contextual representations</a:t>
            </a:r>
            <a:endParaRPr lang="en-SG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SG" sz="2400" dirty="0">
              <a:ea typeface="+mn-lt"/>
              <a:cs typeface="+mn-lt"/>
            </a:endParaRPr>
          </a:p>
        </p:txBody>
      </p:sp>
      <p:pic>
        <p:nvPicPr>
          <p:cNvPr id="1026" name="Picture 2" descr="Image result for b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304" y="1652305"/>
            <a:ext cx="3262875" cy="435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7" y="5158564"/>
            <a:ext cx="6124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260</Words>
  <Application>Microsoft Office PowerPoint</Application>
  <PresentationFormat>Widescreen</PresentationFormat>
  <Paragraphs>116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Times New Roman</vt:lpstr>
      <vt:lpstr>Office Theme</vt:lpstr>
      <vt:lpstr>Group 4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Classifying Statement Intention</dc:title>
  <dc:creator>Aeiyuni Husna</dc:creator>
  <cp:lastModifiedBy> </cp:lastModifiedBy>
  <cp:revision>932</cp:revision>
  <dcterms:created xsi:type="dcterms:W3CDTF">2019-06-23T07:44:45Z</dcterms:created>
  <dcterms:modified xsi:type="dcterms:W3CDTF">2019-06-26T07:09:06Z</dcterms:modified>
</cp:coreProperties>
</file>