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623D-0629-6603-B0AB-C1168AD5F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5388-ACE7-EA57-DD79-C9376E963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4A08-DD41-2B21-3962-498CD740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03E8E-E889-8B27-D54A-0C9C3619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CD87-F347-E4F4-1BB7-DAAE0442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F4D9-B758-8189-C890-3EC7A4BC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BD35A-E69E-6CAE-EE60-EFA04F0D5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D2423-4734-B6F6-763C-CF532DE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7AA53-E93D-95F6-4900-6D48B8D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114C-CAD6-C985-DBAE-AB966DA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7EC9-3199-49E2-93AF-AAB28AAB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3A444-3722-E094-C5F6-271A28BD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5C0D-1341-E3CE-6E63-47E36C59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57F8-7CB8-F286-198E-B46823D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8620-7251-6758-37A2-C91FA70A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5366-108A-C66B-ED85-E87B2273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865A-3AFF-BA32-72F3-78AAAA1E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5651-71A2-FD25-D46A-8F43100B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9B34-5E4B-D0D4-0D23-C64F72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68FB-BD7E-B832-10EA-ED2E52AD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1561-218E-44B8-EB99-7FF18A5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A8B2-BAAC-FA5D-1B20-FE3803C9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A33D-93D6-8926-1AE0-A28CD784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D5E1-5105-52C6-3CBE-EF2581FB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E07E-38EF-F137-4AE7-308EC8F3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0D9A-B8F5-5CB8-D431-777B6374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DA8C-B68A-E8CC-E79D-5EE2322D5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28E73-885A-2E4A-311D-72C24197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0AB6-A7EC-D712-C068-69FF6474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BD87-7224-DB53-C3B9-DE38DD97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330D-CE4E-8B49-F7A7-3A4785A5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1601-5A01-D989-7DA9-130E3B00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3EB7-BEC9-4AB2-779D-23B20B87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DBDE5-C6F2-4EFC-FEEC-7C4B3BEEF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781EC-F37F-10C7-5A83-6004B054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3C4B2-8C86-8984-803D-850E2394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EBD73-FA13-069D-5653-1309781B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FD861-4208-955D-0ACB-1759DD17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6DE5A-5194-CB6F-76D0-C8165441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7C1C-78E7-EACE-E0E5-A4AEA458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279D9-A0A5-0767-D2FA-D142B479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DE4E9-748B-DC2A-CFD4-D39F4372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1376A-D34C-F9EB-5C77-EAE506AE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A7E04-F302-F017-686D-909BA7A5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0EC62-1A85-6CBF-B58B-649C1BE3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4B84A-3426-99E1-A95C-64D56294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36AF-AB8A-9314-3B22-ADB0AFB2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EBDF-0B23-61A9-B74F-34B0EC85C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DF847-6CFF-D8F4-6622-2C875DF4B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97A32-4B5F-FD6F-1D36-A29E9B2A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98DC-9A31-C95E-3A70-FC9FA01B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72C6E-88D5-CE1D-8A6B-F82EF792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1BE1-2C9B-48DF-2599-7C2A2917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94134-6ED3-DDFB-EC2E-752A7845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02FCE-37D1-1B8D-3579-D4FDF174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7C906-612D-3B02-EDA5-4559385B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8AF07-0D74-787A-C4C0-6061B9E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7CB7A-D434-4389-0417-5D687DB1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0B788-3782-35C2-B3C8-2ABDEDE2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CB79-594B-04FB-0AB5-FFC58567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8F41-DD40-F5A5-19B6-472B86990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23B3-1F0A-4DF0-BB59-16A39CD57E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040A-C810-4577-E90F-F524AC3F9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6329-1DFF-DF6F-34AA-F181C3DF0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EA6A-820E-4257-9590-68765E7E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9650-1B5A-FB61-D0B8-D48DA75D7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 for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EF455-492F-399E-FBA5-8512E9DAD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1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C2A371-641D-199D-3636-FE6C562BD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4" t="20276" r="27935" b="22305"/>
          <a:stretch/>
        </p:blipFill>
        <p:spPr>
          <a:xfrm>
            <a:off x="3230415" y="1567069"/>
            <a:ext cx="5654753" cy="3723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2CB0E9-0601-674D-AFDF-223275868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27923" r="10048" b="-1449"/>
          <a:stretch/>
        </p:blipFill>
        <p:spPr>
          <a:xfrm>
            <a:off x="2234450" y="1567069"/>
            <a:ext cx="2583129" cy="3286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EDC86-ED26-8DC4-0B8A-B05E68A40AA2}"/>
              </a:ext>
            </a:extLst>
          </p:cNvPr>
          <p:cNvSpPr txBox="1"/>
          <p:nvPr/>
        </p:nvSpPr>
        <p:spPr>
          <a:xfrm>
            <a:off x="4817579" y="1547958"/>
            <a:ext cx="3832935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TASK CLASSIFICATION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2B429-6492-0890-66D3-8E2DEDC692B3}"/>
              </a:ext>
            </a:extLst>
          </p:cNvPr>
          <p:cNvSpPr/>
          <p:nvPr/>
        </p:nvSpPr>
        <p:spPr>
          <a:xfrm>
            <a:off x="7207555" y="2311320"/>
            <a:ext cx="914400" cy="13517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BDF09-77BD-5F20-737D-24C718C8E417}"/>
              </a:ext>
            </a:extLst>
          </p:cNvPr>
          <p:cNvSpPr txBox="1"/>
          <p:nvPr/>
        </p:nvSpPr>
        <p:spPr>
          <a:xfrm>
            <a:off x="7426897" y="2358096"/>
            <a:ext cx="7881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Task 3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Task 4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Task 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855980-CA86-73E0-38F8-EC64EB43D856}"/>
              </a:ext>
            </a:extLst>
          </p:cNvPr>
          <p:cNvSpPr/>
          <p:nvPr/>
        </p:nvSpPr>
        <p:spPr>
          <a:xfrm>
            <a:off x="7290154" y="2449536"/>
            <a:ext cx="182880" cy="182880"/>
          </a:xfrm>
          <a:prstGeom prst="ellipse">
            <a:avLst/>
          </a:prstGeom>
          <a:solidFill>
            <a:srgbClr val="03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184127-820B-D21C-236B-3F2FFF636649}"/>
              </a:ext>
            </a:extLst>
          </p:cNvPr>
          <p:cNvSpPr/>
          <p:nvPr/>
        </p:nvSpPr>
        <p:spPr>
          <a:xfrm>
            <a:off x="7290154" y="2672317"/>
            <a:ext cx="182880" cy="182880"/>
          </a:xfrm>
          <a:prstGeom prst="ellipse">
            <a:avLst/>
          </a:prstGeom>
          <a:solidFill>
            <a:srgbClr val="3000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43DA5F-A644-6246-BEC2-A02B6FDB44D1}"/>
              </a:ext>
            </a:extLst>
          </p:cNvPr>
          <p:cNvSpPr/>
          <p:nvPr/>
        </p:nvSpPr>
        <p:spPr>
          <a:xfrm>
            <a:off x="7290154" y="2895097"/>
            <a:ext cx="182880" cy="182880"/>
          </a:xfrm>
          <a:prstGeom prst="ellipse">
            <a:avLst/>
          </a:prstGeom>
          <a:solidFill>
            <a:srgbClr val="FF08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C7289-BF00-D15B-00B7-7E1AECEF620D}"/>
              </a:ext>
            </a:extLst>
          </p:cNvPr>
          <p:cNvSpPr/>
          <p:nvPr/>
        </p:nvSpPr>
        <p:spPr>
          <a:xfrm>
            <a:off x="7290154" y="3117878"/>
            <a:ext cx="182880" cy="18288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F250A6-38CA-2B1E-F4B3-34CBEDEFE9DD}"/>
              </a:ext>
            </a:extLst>
          </p:cNvPr>
          <p:cNvSpPr/>
          <p:nvPr/>
        </p:nvSpPr>
        <p:spPr>
          <a:xfrm>
            <a:off x="7290154" y="3340658"/>
            <a:ext cx="182880" cy="182880"/>
          </a:xfrm>
          <a:prstGeom prst="ellipse">
            <a:avLst/>
          </a:prstGeom>
          <a:solidFill>
            <a:srgbClr val="C726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C9A326-40DD-77C5-6FD1-858EF33124EF}"/>
              </a:ext>
            </a:extLst>
          </p:cNvPr>
          <p:cNvSpPr/>
          <p:nvPr/>
        </p:nvSpPr>
        <p:spPr>
          <a:xfrm>
            <a:off x="2757714" y="1948068"/>
            <a:ext cx="472701" cy="229075"/>
          </a:xfrm>
          <a:prstGeom prst="ellipse">
            <a:avLst/>
          </a:prstGeom>
          <a:solidFill>
            <a:srgbClr val="1516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65045E-D272-6FB0-E3EA-519C59620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2"/>
          <a:stretch/>
        </p:blipFill>
        <p:spPr>
          <a:xfrm>
            <a:off x="2836383" y="2089430"/>
            <a:ext cx="3140349" cy="3454285"/>
          </a:xfrm>
          <a:prstGeom prst="rect">
            <a:avLst/>
          </a:prstGeom>
        </p:spPr>
      </p:pic>
      <p:pic>
        <p:nvPicPr>
          <p:cNvPr id="4" name="Picture 3" descr="IMG_2168.tif">
            <a:extLst>
              <a:ext uri="{FF2B5EF4-FFF2-40B4-BE49-F238E27FC236}">
                <a16:creationId xmlns:a16="http://schemas.microsoft.com/office/drawing/2014/main" id="{C5519DCA-0206-37B1-D9F2-11DB42A62B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5821" y="3706249"/>
            <a:ext cx="913884" cy="1360330"/>
          </a:xfrm>
          <a:prstGeom prst="rect">
            <a:avLst/>
          </a:prstGeom>
        </p:spPr>
      </p:pic>
      <p:pic>
        <p:nvPicPr>
          <p:cNvPr id="5" name="Content Placeholder 4" descr="IMG_2140.tif">
            <a:extLst>
              <a:ext uri="{FF2B5EF4-FFF2-40B4-BE49-F238E27FC236}">
                <a16:creationId xmlns:a16="http://schemas.microsoft.com/office/drawing/2014/main" id="{5720BD82-404F-8B1D-FA7C-65FA693E9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855821" y="2329799"/>
            <a:ext cx="913884" cy="1218512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1DDEE6F-FF9B-D7E1-8FAC-6F4A2CC3F105}"/>
              </a:ext>
            </a:extLst>
          </p:cNvPr>
          <p:cNvSpPr/>
          <p:nvPr/>
        </p:nvSpPr>
        <p:spPr>
          <a:xfrm>
            <a:off x="2862470" y="3948982"/>
            <a:ext cx="622852" cy="6034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4AB949B-98F0-7BD9-5F3D-1453D1BE7EF7}"/>
              </a:ext>
            </a:extLst>
          </p:cNvPr>
          <p:cNvSpPr/>
          <p:nvPr/>
        </p:nvSpPr>
        <p:spPr>
          <a:xfrm>
            <a:off x="2862470" y="2563219"/>
            <a:ext cx="622852" cy="6034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1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9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09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Graphics for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for Website</dc:title>
  <dc:creator>Bio Astro</dc:creator>
  <cp:lastModifiedBy>Bio Astro</cp:lastModifiedBy>
  <cp:revision>2</cp:revision>
  <dcterms:created xsi:type="dcterms:W3CDTF">2023-06-15T20:05:14Z</dcterms:created>
  <dcterms:modified xsi:type="dcterms:W3CDTF">2023-06-15T20:11:28Z</dcterms:modified>
</cp:coreProperties>
</file>