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Chess Board with MiniMax AI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4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By Andrew Callahan, MacKenzie Cavanagh, Christopher Clarizo, and Kyle Miller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 and how it was fun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Chess!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player option vs Computer play option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 and graphics implementations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Screen Shot 2017-04-23 at 2.45.04 PM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50" y="2356450"/>
            <a:ext cx="4097074" cy="221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5.30.33 PM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225" y="1322475"/>
            <a:ext cx="3012075" cy="3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 Used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2D array for gameboard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3D array for attacks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 to represent moves (vector of pointers to int arrays)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 to represent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 to store transposition and representation tables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*&gt;* </a:t>
            </a:r>
            <a:r>
              <a:rPr lang="en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getMoves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*&gt;* </a:t>
            </a:r>
            <a:r>
              <a:rPr lang="en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getAttacks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*&gt; moves;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std::vector&lt;</a:t>
            </a:r>
            <a:r>
              <a:rPr lang="en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*&gt; attacks;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3 at 4.18.07 PM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25" y="2930700"/>
            <a:ext cx="5063299" cy="22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3 at 3.56.01 PM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5" y="712925"/>
            <a:ext cx="8223649" cy="42781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Makefile Dependencies - Inheritance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2665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 Minimax Tree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Recursive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Every board state has a value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Seeks to minimize then maximize values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Alpha/Beta pruning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Aspiration Windows</a:t>
            </a:r>
          </a:p>
        </p:txBody>
      </p:sp>
      <p:pic>
        <p:nvPicPr>
          <p:cNvPr descr="300px-Minimax.svg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923" y="525150"/>
            <a:ext cx="3795875" cy="221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 rpuning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25" y="2877125"/>
            <a:ext cx="3795874" cy="20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