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4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47A19-875A-924C-9754-EC7D1E524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5A55D-FBE8-FB4B-8084-D852111B5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F1403-9B8D-B146-B642-73AA596C2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2DC3-9FBD-B142-ABA1-A7F49764EDD5}" type="datetimeFigureOut"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E69F5-F1CF-4141-AE2E-030B37BA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0B447-B8AC-034D-A9FF-B00EDE084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6B64-71A7-D546-B2B9-9198DD3FE2D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0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A17CA-3B12-364D-A1E9-8D51611D1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109DA-EED6-8A4E-BFD3-B20798A30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6D37D-3269-0C40-B546-F79D1E3B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2DC3-9FBD-B142-ABA1-A7F49764EDD5}" type="datetimeFigureOut"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11B3-B028-874C-A2FB-B540DA86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37CE0-4A09-2F4F-9A07-854DAE98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6B64-71A7-D546-B2B9-9198DD3FE2D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3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BAC843-CF2E-1647-92E8-2E1A6295D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F60D9-E08A-0941-863C-659FEC303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FE734-721D-974E-B4B6-B602085DD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2DC3-9FBD-B142-ABA1-A7F49764EDD5}" type="datetimeFigureOut"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CACB7-3BE6-B046-8B6D-9B4DE981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68C2E-E0E8-6B42-80ED-67F2FF67F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6B64-71A7-D546-B2B9-9198DD3FE2D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5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3DDD-B971-EA4B-9337-9046C5CD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58BB3-74E6-ED45-B32B-C854CB951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61377-7676-E748-AED7-A0462BDC3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2DC3-9FBD-B142-ABA1-A7F49764EDD5}" type="datetimeFigureOut"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D5E45-A811-7648-B2DD-3816597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4D8E1-C7B9-5749-9DBB-2DB6FC77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6B64-71A7-D546-B2B9-9198DD3FE2D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5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00F2-CFB7-7D4F-A862-1FE40A562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45305-3CF0-724A-A950-6D51BD74D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33094-AC53-624C-9C26-BB7FC1AF1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2DC3-9FBD-B142-ABA1-A7F49764EDD5}" type="datetimeFigureOut"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682D9-24E2-A743-9ADC-9F0DD91B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4520A-B05F-6E44-9E0A-DD37EFDB3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6B64-71A7-D546-B2B9-9198DD3FE2D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7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24A4-F6DC-DD48-A25D-524A254A4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A5D33-1E91-F349-9A62-B9E80142F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31A4F-5D1D-B141-A452-86B0F504C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B0D56-0274-FB43-AAEA-CBB8BC18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2DC3-9FBD-B142-ABA1-A7F49764EDD5}" type="datetimeFigureOut"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577E2-EFFE-2945-A198-06C9BBF8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DB9C9-D35D-EC44-A6F2-349FAF65A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6B64-71A7-D546-B2B9-9198DD3FE2D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2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F26A-A842-CE40-AE10-E72F561D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37CBC-B856-E248-B794-EF18B1ADC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912EE-A402-214D-B3AF-2EC8A9E41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D0DE85-FD97-584B-BDEA-2F2A271DB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9E0F1E-11BC-9B48-9F32-FDC74324B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CADFE9-8C80-D94E-A959-BB62DBA9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2DC3-9FBD-B142-ABA1-A7F49764EDD5}" type="datetimeFigureOut">
              <a:t>4/21/20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CED114-216C-114F-8B71-99F3ECCA6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CDFFD0-8FED-5740-92CA-B6BD496F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6B64-71A7-D546-B2B9-9198DD3FE2D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1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37CFA-5000-454F-AE0F-E4E9E2BCB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B485F-9D1C-7D4F-BE9A-B73C48721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2DC3-9FBD-B142-ABA1-A7F49764EDD5}" type="datetimeFigureOut">
              <a:t>4/21/20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58577-49C0-7C44-ADB6-FACDDDD6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5DC73-FCFB-FC41-9B92-000A53706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6B64-71A7-D546-B2B9-9198DD3FE2D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5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DB0DF3-FB55-B24F-BD09-03D7EDDA1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2DC3-9FBD-B142-ABA1-A7F49764EDD5}" type="datetimeFigureOut">
              <a:t>4/21/20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BC595D-8624-2A49-B3A5-A125570D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E81D9-D3E5-2349-8025-45213773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6B64-71A7-D546-B2B9-9198DD3FE2D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0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83893-498F-E643-9410-9033ADA2A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01F72-DEA7-F94B-830A-444F06501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511AE-E6DF-CC46-9743-255E2178E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43BC7-8FE4-0447-8C20-776A0C47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2DC3-9FBD-B142-ABA1-A7F49764EDD5}" type="datetimeFigureOut"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99DE2-4DF2-C040-A14A-06B722FD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F0BE7-08B0-F645-8E5D-3E74FAAE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6B64-71A7-D546-B2B9-9198DD3FE2D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54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244B-23C0-5A4E-8C19-EE086004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F0428E-1D29-E646-A641-6AD7CF0B2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1EC64-99F6-C44E-B870-FC3183CE8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261D6-C535-A445-B1F4-135EFBC3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2DC3-9FBD-B142-ABA1-A7F49764EDD5}" type="datetimeFigureOut"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7F7FA-365C-9948-B894-0B153BC2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AD7FC-FEFF-2D46-8528-4F30637F9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6B64-71A7-D546-B2B9-9198DD3FE2D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2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10F214-E635-2D46-98A1-24269EA9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B92A6-30B3-954B-9368-FE65873E6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DA153-D2FE-7C43-A281-CEB725FA4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C2DC3-9FBD-B142-ABA1-A7F49764EDD5}" type="datetimeFigureOut"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864F8-9E1E-6E4F-9469-C0614358B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63BD0-B264-DE4F-8AB3-DC294777B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26B64-71A7-D546-B2B9-9198DD3FE2D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cxnSpLocks/>
          </p:cNvCxnSpPr>
          <p:nvPr/>
        </p:nvCxnSpPr>
        <p:spPr>
          <a:xfrm>
            <a:off x="2117035" y="213360"/>
            <a:ext cx="8053125" cy="0"/>
          </a:xfrm>
          <a:prstGeom prst="line">
            <a:avLst/>
          </a:prstGeom>
          <a:ln>
            <a:solidFill>
              <a:srgbClr val="AD01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23532" y="724846"/>
            <a:ext cx="154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Title of event</a:t>
            </a:r>
          </a:p>
        </p:txBody>
      </p:sp>
      <p:sp>
        <p:nvSpPr>
          <p:cNvPr id="2" name="Frame 1"/>
          <p:cNvSpPr/>
          <p:nvPr/>
        </p:nvSpPr>
        <p:spPr>
          <a:xfrm>
            <a:off x="1989082" y="724846"/>
            <a:ext cx="8181078" cy="682561"/>
          </a:xfrm>
          <a:prstGeom prst="frame">
            <a:avLst>
              <a:gd name="adj1" fmla="val 2987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2323255" y="161827"/>
            <a:ext cx="6929120" cy="66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/>
                <a:cs typeface="Impact"/>
              </a:rPr>
              <a:t>Conference planning canvas</a:t>
            </a:r>
          </a:p>
        </p:txBody>
      </p:sp>
      <p:sp>
        <p:nvSpPr>
          <p:cNvPr id="37" name="Frame 36"/>
          <p:cNvSpPr/>
          <p:nvPr/>
        </p:nvSpPr>
        <p:spPr>
          <a:xfrm>
            <a:off x="1989083" y="1382006"/>
            <a:ext cx="3073985" cy="1183393"/>
          </a:xfrm>
          <a:prstGeom prst="frame">
            <a:avLst>
              <a:gd name="adj1" fmla="val 172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81201" y="1347310"/>
            <a:ext cx="2218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Unique value proposition</a:t>
            </a:r>
          </a:p>
        </p:txBody>
      </p:sp>
      <p:sp>
        <p:nvSpPr>
          <p:cNvPr id="41" name="Frame 40"/>
          <p:cNvSpPr/>
          <p:nvPr/>
        </p:nvSpPr>
        <p:spPr>
          <a:xfrm>
            <a:off x="6663267" y="1382006"/>
            <a:ext cx="3506893" cy="1183393"/>
          </a:xfrm>
          <a:prstGeom prst="frame">
            <a:avLst>
              <a:gd name="adj1" fmla="val 172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697147" y="1355777"/>
            <a:ext cx="2218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Event aims/ ambition</a:t>
            </a:r>
          </a:p>
        </p:txBody>
      </p:sp>
      <p:sp>
        <p:nvSpPr>
          <p:cNvPr id="10" name="Donut 9"/>
          <p:cNvSpPr/>
          <p:nvPr/>
        </p:nvSpPr>
        <p:spPr>
          <a:xfrm>
            <a:off x="1989082" y="2777647"/>
            <a:ext cx="1135118" cy="1135118"/>
          </a:xfrm>
          <a:prstGeom prst="donut">
            <a:avLst>
              <a:gd name="adj" fmla="val 2705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Donut 43"/>
          <p:cNvSpPr/>
          <p:nvPr/>
        </p:nvSpPr>
        <p:spPr>
          <a:xfrm>
            <a:off x="3141133" y="2777647"/>
            <a:ext cx="1135118" cy="1135118"/>
          </a:xfrm>
          <a:prstGeom prst="donut">
            <a:avLst>
              <a:gd name="adj" fmla="val 2705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Donut 44"/>
          <p:cNvSpPr/>
          <p:nvPr/>
        </p:nvSpPr>
        <p:spPr>
          <a:xfrm>
            <a:off x="4293184" y="2777647"/>
            <a:ext cx="1135118" cy="1135118"/>
          </a:xfrm>
          <a:prstGeom prst="donut">
            <a:avLst>
              <a:gd name="adj" fmla="val 2705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08405" y="2821332"/>
            <a:ext cx="770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Date(s)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02003" y="2826244"/>
            <a:ext cx="887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Venue(s)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28273" y="2827601"/>
            <a:ext cx="770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Length </a:t>
            </a:r>
          </a:p>
        </p:txBody>
      </p:sp>
      <p:sp>
        <p:nvSpPr>
          <p:cNvPr id="49" name="Frame 48"/>
          <p:cNvSpPr/>
          <p:nvPr/>
        </p:nvSpPr>
        <p:spPr>
          <a:xfrm>
            <a:off x="5046134" y="1382005"/>
            <a:ext cx="1634079" cy="1184564"/>
          </a:xfrm>
          <a:prstGeom prst="frame">
            <a:avLst>
              <a:gd name="adj1" fmla="val 172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055767" y="1350860"/>
            <a:ext cx="1082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Event team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46" y="2760129"/>
            <a:ext cx="541113" cy="48351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433159" y="3404510"/>
            <a:ext cx="540176" cy="483514"/>
          </a:xfrm>
          <a:prstGeom prst="rect">
            <a:avLst/>
          </a:prstGeom>
        </p:spPr>
      </p:pic>
      <p:sp>
        <p:nvSpPr>
          <p:cNvPr id="52" name="Frame 51"/>
          <p:cNvSpPr/>
          <p:nvPr/>
        </p:nvSpPr>
        <p:spPr>
          <a:xfrm>
            <a:off x="1989083" y="4151006"/>
            <a:ext cx="1787051" cy="2537659"/>
          </a:xfrm>
          <a:prstGeom prst="frame">
            <a:avLst>
              <a:gd name="adj1" fmla="val 1484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83304" y="2736617"/>
            <a:ext cx="144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Delegate groups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7992534" y="4176408"/>
            <a:ext cx="2177626" cy="1123727"/>
            <a:chOff x="6468534" y="4193341"/>
            <a:chExt cx="2177626" cy="1123727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6468534" y="4193341"/>
              <a:ext cx="0" cy="1123727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646160" y="4193341"/>
              <a:ext cx="0" cy="1123727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468535" y="5317068"/>
              <a:ext cx="217762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468534" y="4193342"/>
              <a:ext cx="217762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7992537" y="4130924"/>
            <a:ext cx="863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Costs (£)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7992535" y="5564938"/>
            <a:ext cx="2177626" cy="1123727"/>
            <a:chOff x="6468534" y="4193341"/>
            <a:chExt cx="2177626" cy="1123727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6468534" y="4193341"/>
              <a:ext cx="0" cy="1123727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8646160" y="4193341"/>
              <a:ext cx="0" cy="1123727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468535" y="5317068"/>
              <a:ext cx="217762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468534" y="4193342"/>
              <a:ext cx="217762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7975306" y="5550174"/>
            <a:ext cx="100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Income (£)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9042400" y="5264641"/>
            <a:ext cx="0" cy="30029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  <a:headEnd type="oval" w="lg" len="lg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Manual Operation 69"/>
          <p:cNvSpPr/>
          <p:nvPr/>
        </p:nvSpPr>
        <p:spPr>
          <a:xfrm>
            <a:off x="4468714" y="4176405"/>
            <a:ext cx="2843284" cy="1905000"/>
          </a:xfrm>
          <a:prstGeom prst="flowChartManualOperatio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4621691" y="4176409"/>
            <a:ext cx="1897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Marketing activities</a:t>
            </a:r>
          </a:p>
        </p:txBody>
      </p:sp>
      <p:sp>
        <p:nvSpPr>
          <p:cNvPr id="72" name="Frame 71"/>
          <p:cNvSpPr/>
          <p:nvPr/>
        </p:nvSpPr>
        <p:spPr>
          <a:xfrm>
            <a:off x="3999755" y="6185392"/>
            <a:ext cx="3700681" cy="503272"/>
          </a:xfrm>
          <a:prstGeom prst="frame">
            <a:avLst>
              <a:gd name="adj1" fmla="val 5925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99754" y="6156845"/>
            <a:ext cx="1890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Partners &amp; sponsors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806281" y="264198"/>
            <a:ext cx="330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281571" y="0"/>
            <a:ext cx="2413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©</a:t>
            </a:r>
            <a:r>
              <a:rPr lang="en-US" sz="800" dirty="0"/>
              <a:t> Copyright: Scientific Editing Company 2016</a:t>
            </a:r>
          </a:p>
        </p:txBody>
      </p:sp>
      <p:sp>
        <p:nvSpPr>
          <p:cNvPr id="76" name="Frame 75"/>
          <p:cNvSpPr/>
          <p:nvPr/>
        </p:nvSpPr>
        <p:spPr>
          <a:xfrm>
            <a:off x="6028268" y="2736617"/>
            <a:ext cx="4141892" cy="1183393"/>
          </a:xfrm>
          <a:prstGeom prst="frame">
            <a:avLst>
              <a:gd name="adj1" fmla="val 172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3532" y="4151006"/>
            <a:ext cx="144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Key resources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87633795-90F6-7F42-AE55-8238CC21AA1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4000"/>
          </a:blip>
          <a:stretch>
            <a:fillRect/>
          </a:stretch>
        </p:blipFill>
        <p:spPr>
          <a:xfrm>
            <a:off x="3997248" y="3883600"/>
            <a:ext cx="536940" cy="17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60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Impact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 Joanna</dc:creator>
  <cp:lastModifiedBy>YOUNG Joanna</cp:lastModifiedBy>
  <cp:revision>1</cp:revision>
  <dcterms:created xsi:type="dcterms:W3CDTF">2020-04-21T08:02:00Z</dcterms:created>
  <dcterms:modified xsi:type="dcterms:W3CDTF">2020-04-21T08:03:59Z</dcterms:modified>
</cp:coreProperties>
</file>