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72" r:id="rId6"/>
    <p:sldId id="274" r:id="rId7"/>
    <p:sldId id="275" r:id="rId8"/>
    <p:sldId id="260" r:id="rId9"/>
    <p:sldId id="258" r:id="rId10"/>
    <p:sldId id="259" r:id="rId11"/>
    <p:sldId id="269" r:id="rId12"/>
    <p:sldId id="261" r:id="rId13"/>
    <p:sldId id="265" r:id="rId14"/>
    <p:sldId id="268" r:id="rId15"/>
    <p:sldId id="266" r:id="rId16"/>
    <p:sldId id="267" r:id="rId17"/>
    <p:sldId id="257" r:id="rId18"/>
    <p:sldId id="264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684" y="-6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6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71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72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6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6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7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7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8773-D2B1-46B9-95CA-F43FD1317A70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6129-A707-4968-9094-F8D5C5331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45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0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43" y="0"/>
            <a:ext cx="10515600" cy="1325563"/>
          </a:xfrm>
        </p:spPr>
        <p:txBody>
          <a:bodyPr/>
          <a:lstStyle/>
          <a:p>
            <a:r>
              <a:rPr lang="en-GB" dirty="0" smtClean="0"/>
              <a:t>North East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95" y="1013096"/>
            <a:ext cx="2217336" cy="5437276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Brandon A</a:t>
            </a:r>
          </a:p>
          <a:p>
            <a:r>
              <a:rPr lang="en-GB" dirty="0" smtClean="0"/>
              <a:t>Broken Banks</a:t>
            </a:r>
          </a:p>
          <a:p>
            <a:r>
              <a:rPr lang="en-GB" dirty="0" smtClean="0"/>
              <a:t>Chilton Shaft</a:t>
            </a:r>
          </a:p>
          <a:p>
            <a:r>
              <a:rPr lang="en-GB" dirty="0" smtClean="0"/>
              <a:t>Crook</a:t>
            </a:r>
          </a:p>
          <a:p>
            <a:r>
              <a:rPr lang="en-GB" dirty="0" smtClean="0"/>
              <a:t>Easington</a:t>
            </a:r>
          </a:p>
          <a:p>
            <a:r>
              <a:rPr lang="en-GB" dirty="0" err="1" smtClean="0"/>
              <a:t>Horden</a:t>
            </a:r>
            <a:endParaRPr lang="en-GB" dirty="0" smtClean="0"/>
          </a:p>
          <a:p>
            <a:r>
              <a:rPr lang="en-GB" dirty="0" err="1" smtClean="0"/>
              <a:t>Eldone</a:t>
            </a:r>
            <a:endParaRPr lang="en-GB" dirty="0" smtClean="0"/>
          </a:p>
          <a:p>
            <a:r>
              <a:rPr lang="en-GB" dirty="0" err="1" smtClean="0"/>
              <a:t>Fishburn</a:t>
            </a:r>
            <a:endParaRPr lang="en-GB" dirty="0" smtClean="0"/>
          </a:p>
          <a:p>
            <a:r>
              <a:rPr lang="en-GB" dirty="0" smtClean="0"/>
              <a:t>Ladysmith shaft</a:t>
            </a:r>
          </a:p>
          <a:p>
            <a:r>
              <a:rPr lang="en-GB" dirty="0" err="1" smtClean="0"/>
              <a:t>Mainsforth</a:t>
            </a:r>
            <a:endParaRPr lang="en-GB" dirty="0" smtClean="0"/>
          </a:p>
          <a:p>
            <a:r>
              <a:rPr lang="en-GB" dirty="0" err="1" smtClean="0"/>
              <a:t>Milwood</a:t>
            </a:r>
            <a:r>
              <a:rPr lang="en-GB" dirty="0" smtClean="0"/>
              <a:t> Farm</a:t>
            </a:r>
          </a:p>
          <a:p>
            <a:r>
              <a:rPr lang="en-GB" dirty="0" smtClean="0"/>
              <a:t>Moor Lane</a:t>
            </a:r>
          </a:p>
          <a:p>
            <a:r>
              <a:rPr lang="en-GB" dirty="0" smtClean="0"/>
              <a:t>New </a:t>
            </a:r>
            <a:r>
              <a:rPr lang="en-GB" dirty="0" err="1" smtClean="0"/>
              <a:t>Brancepeth</a:t>
            </a:r>
            <a:endParaRPr lang="en-GB" dirty="0" smtClean="0"/>
          </a:p>
          <a:p>
            <a:r>
              <a:rPr lang="en-GB" dirty="0" smtClean="0"/>
              <a:t>Page bank</a:t>
            </a:r>
          </a:p>
          <a:p>
            <a:r>
              <a:rPr lang="en-GB" dirty="0" err="1" smtClean="0"/>
              <a:t>Sherburn</a:t>
            </a:r>
            <a:r>
              <a:rPr lang="en-GB" dirty="0" smtClean="0"/>
              <a:t> Hill Shaft</a:t>
            </a:r>
          </a:p>
          <a:p>
            <a:r>
              <a:rPr lang="en-GB" dirty="0" err="1" smtClean="0"/>
              <a:t>Thrislington</a:t>
            </a:r>
            <a:endParaRPr lang="en-GB" dirty="0" smtClean="0"/>
          </a:p>
          <a:p>
            <a:r>
              <a:rPr lang="en-GB" dirty="0" err="1" smtClean="0"/>
              <a:t>Tindale</a:t>
            </a:r>
            <a:r>
              <a:rPr lang="en-GB" dirty="0" smtClean="0"/>
              <a:t> (St Helens)</a:t>
            </a:r>
          </a:p>
          <a:p>
            <a:r>
              <a:rPr lang="en-GB" dirty="0" err="1" smtClean="0"/>
              <a:t>Ushaw</a:t>
            </a:r>
            <a:r>
              <a:rPr lang="en-GB" dirty="0" smtClean="0"/>
              <a:t> Moor</a:t>
            </a:r>
          </a:p>
          <a:p>
            <a:r>
              <a:rPr lang="en-GB" dirty="0" err="1" smtClean="0"/>
              <a:t>Vivonium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61"/>
          <a:stretch/>
        </p:blipFill>
        <p:spPr>
          <a:xfrm>
            <a:off x="2719531" y="1471060"/>
            <a:ext cx="9339942" cy="48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5" y="193187"/>
            <a:ext cx="10515600" cy="1325563"/>
          </a:xfrm>
        </p:spPr>
        <p:txBody>
          <a:bodyPr/>
          <a:lstStyle/>
          <a:p>
            <a:r>
              <a:rPr lang="en-GB" dirty="0" smtClean="0"/>
              <a:t>North East (non coal)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Acomb</a:t>
            </a:r>
            <a:endParaRPr lang="en-GB" dirty="0" smtClean="0"/>
          </a:p>
          <a:p>
            <a:r>
              <a:rPr lang="en-GB" dirty="0" smtClean="0"/>
              <a:t>Blenkinsopp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39702"/>
            <a:ext cx="6502400" cy="65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2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North West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Ewanrigg</a:t>
            </a:r>
            <a:endParaRPr lang="en-GB" dirty="0" smtClean="0"/>
          </a:p>
          <a:p>
            <a:r>
              <a:rPr lang="en-GB" dirty="0" smtClean="0"/>
              <a:t>Force Crag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87" y="-146026"/>
            <a:ext cx="7910513" cy="70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4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247"/>
            <a:ext cx="10515600" cy="1020954"/>
          </a:xfrm>
        </p:spPr>
        <p:txBody>
          <a:bodyPr/>
          <a:lstStyle/>
          <a:p>
            <a:r>
              <a:rPr lang="en-GB" dirty="0" smtClean="0"/>
              <a:t>Yorkshire Area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1700"/>
            <a:ext cx="11049000" cy="5810250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 smtClean="0"/>
              <a:t>Caphouse</a:t>
            </a:r>
            <a:endParaRPr lang="en-GB" dirty="0" smtClean="0"/>
          </a:p>
          <a:p>
            <a:r>
              <a:rPr lang="en-GB" dirty="0" smtClean="0"/>
              <a:t>Woolley</a:t>
            </a:r>
          </a:p>
          <a:p>
            <a:r>
              <a:rPr lang="en-GB" dirty="0" smtClean="0"/>
              <a:t>Monckton Coke Works BH</a:t>
            </a:r>
          </a:p>
          <a:p>
            <a:r>
              <a:rPr lang="en-GB" dirty="0" err="1" smtClean="0"/>
              <a:t>Shepley</a:t>
            </a:r>
            <a:r>
              <a:rPr lang="en-GB" dirty="0" smtClean="0"/>
              <a:t> Dyke</a:t>
            </a:r>
          </a:p>
          <a:p>
            <a:r>
              <a:rPr lang="en-GB" dirty="0" smtClean="0"/>
              <a:t>Silkstone Fall</a:t>
            </a:r>
          </a:p>
          <a:p>
            <a:r>
              <a:rPr lang="en-GB" dirty="0" smtClean="0"/>
              <a:t>Strafford</a:t>
            </a:r>
          </a:p>
          <a:p>
            <a:r>
              <a:rPr lang="en-GB" dirty="0" smtClean="0"/>
              <a:t>Barnsley Main Shaft</a:t>
            </a:r>
          </a:p>
          <a:p>
            <a:r>
              <a:rPr lang="en-GB" dirty="0" smtClean="0"/>
              <a:t>Thorpe </a:t>
            </a:r>
            <a:r>
              <a:rPr lang="en-GB" dirty="0" err="1" smtClean="0"/>
              <a:t>Hesley</a:t>
            </a:r>
            <a:r>
              <a:rPr lang="en-GB" dirty="0" smtClean="0"/>
              <a:t> shaft </a:t>
            </a:r>
          </a:p>
          <a:p>
            <a:r>
              <a:rPr lang="en-GB" dirty="0" err="1" smtClean="0"/>
              <a:t>Deepcar</a:t>
            </a:r>
            <a:endParaRPr lang="en-GB" dirty="0" smtClean="0"/>
          </a:p>
          <a:p>
            <a:r>
              <a:rPr lang="en-GB" dirty="0" err="1" smtClean="0"/>
              <a:t>Wharncliffe</a:t>
            </a:r>
            <a:r>
              <a:rPr lang="en-GB" dirty="0" smtClean="0"/>
              <a:t> Chase</a:t>
            </a:r>
          </a:p>
          <a:p>
            <a:r>
              <a:rPr lang="en-GB" dirty="0" err="1" smtClean="0"/>
              <a:t>Claywheels</a:t>
            </a:r>
            <a:r>
              <a:rPr lang="en-GB" dirty="0" smtClean="0"/>
              <a:t> Lane</a:t>
            </a:r>
          </a:p>
          <a:p>
            <a:r>
              <a:rPr lang="en-GB" dirty="0" err="1" smtClean="0"/>
              <a:t>Ughill</a:t>
            </a:r>
            <a:endParaRPr lang="en-GB" dirty="0" smtClean="0"/>
          </a:p>
          <a:p>
            <a:r>
              <a:rPr lang="en-GB" dirty="0" err="1" smtClean="0"/>
              <a:t>Syke-Dungcroft</a:t>
            </a:r>
            <a:endParaRPr lang="en-GB" dirty="0" smtClean="0"/>
          </a:p>
          <a:p>
            <a:r>
              <a:rPr lang="en-GB" dirty="0" smtClean="0"/>
              <a:t>Hunters Bar</a:t>
            </a:r>
          </a:p>
          <a:p>
            <a:r>
              <a:rPr lang="en-GB" dirty="0" smtClean="0"/>
              <a:t>Greystones-</a:t>
            </a:r>
            <a:r>
              <a:rPr lang="en-GB" dirty="0" err="1" smtClean="0"/>
              <a:t>Whiteley</a:t>
            </a:r>
            <a:r>
              <a:rPr lang="en-GB" dirty="0" smtClean="0"/>
              <a:t> (Clough  Lane)</a:t>
            </a:r>
          </a:p>
          <a:p>
            <a:r>
              <a:rPr lang="en-GB" dirty="0" err="1" smtClean="0"/>
              <a:t>Ringinglow</a:t>
            </a:r>
            <a:endParaRPr lang="en-GB" dirty="0" smtClean="0"/>
          </a:p>
          <a:p>
            <a:r>
              <a:rPr lang="en-GB" dirty="0" err="1" smtClean="0"/>
              <a:t>Hutchinsons-Millhouses</a:t>
            </a:r>
            <a:endParaRPr lang="en-GB" dirty="0" smtClean="0"/>
          </a:p>
          <a:p>
            <a:r>
              <a:rPr lang="en-GB" dirty="0" smtClean="0"/>
              <a:t>Limb brook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75" y="71246"/>
            <a:ext cx="8231725" cy="67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Lancashire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Blackclough</a:t>
            </a:r>
            <a:r>
              <a:rPr lang="en-GB" dirty="0" smtClean="0"/>
              <a:t> </a:t>
            </a:r>
            <a:r>
              <a:rPr lang="en-GB" dirty="0" err="1" smtClean="0"/>
              <a:t>Waterloose</a:t>
            </a:r>
            <a:endParaRPr lang="en-GB" dirty="0" smtClean="0"/>
          </a:p>
          <a:p>
            <a:r>
              <a:rPr lang="en-GB" dirty="0" err="1" smtClean="0"/>
              <a:t>Deerplay</a:t>
            </a:r>
            <a:endParaRPr lang="en-GB" dirty="0" smtClean="0"/>
          </a:p>
          <a:p>
            <a:r>
              <a:rPr lang="en-GB" dirty="0" err="1" smtClean="0"/>
              <a:t>Carr</a:t>
            </a:r>
            <a:r>
              <a:rPr lang="en-GB" dirty="0" smtClean="0"/>
              <a:t> and </a:t>
            </a:r>
            <a:r>
              <a:rPr lang="en-GB" dirty="0" err="1" smtClean="0"/>
              <a:t>Craggs</a:t>
            </a:r>
            <a:endParaRPr lang="en-GB" dirty="0" smtClean="0"/>
          </a:p>
          <a:p>
            <a:r>
              <a:rPr lang="en-GB" dirty="0" smtClean="0"/>
              <a:t>Old meadows</a:t>
            </a:r>
          </a:p>
          <a:p>
            <a:r>
              <a:rPr lang="en-GB" dirty="0" smtClean="0"/>
              <a:t>Clough Foot</a:t>
            </a:r>
          </a:p>
          <a:p>
            <a:r>
              <a:rPr lang="en-GB" dirty="0" err="1" smtClean="0"/>
              <a:t>Jowk</a:t>
            </a:r>
            <a:r>
              <a:rPr lang="en-GB" dirty="0" smtClean="0"/>
              <a:t> in Wood</a:t>
            </a:r>
          </a:p>
          <a:p>
            <a:r>
              <a:rPr lang="en-GB" dirty="0" err="1" smtClean="0"/>
              <a:t>Downbrook</a:t>
            </a:r>
            <a:endParaRPr lang="en-GB" dirty="0" smtClean="0"/>
          </a:p>
          <a:p>
            <a:r>
              <a:rPr lang="en-GB" dirty="0" err="1" smtClean="0"/>
              <a:t>Summersales</a:t>
            </a:r>
            <a:endParaRPr lang="en-GB" dirty="0" smtClean="0"/>
          </a:p>
          <a:p>
            <a:r>
              <a:rPr lang="en-GB" dirty="0" smtClean="0"/>
              <a:t>Pemberton</a:t>
            </a:r>
          </a:p>
          <a:p>
            <a:r>
              <a:rPr lang="en-GB" dirty="0" smtClean="0"/>
              <a:t>Haydock Sough Discharge</a:t>
            </a:r>
          </a:p>
          <a:p>
            <a:r>
              <a:rPr lang="en-GB" dirty="0" smtClean="0"/>
              <a:t>Collins green</a:t>
            </a:r>
          </a:p>
          <a:p>
            <a:r>
              <a:rPr lang="en-GB" dirty="0" err="1" smtClean="0"/>
              <a:t>Fennyfield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82" y="920750"/>
            <a:ext cx="6889718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Staffordshire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Goyt Moss </a:t>
            </a:r>
            <a:r>
              <a:rPr lang="en-GB" dirty="0" err="1" smtClean="0"/>
              <a:t>adit</a:t>
            </a:r>
            <a:endParaRPr lang="en-GB" dirty="0" smtClean="0"/>
          </a:p>
          <a:p>
            <a:r>
              <a:rPr lang="en-GB" dirty="0" smtClean="0"/>
              <a:t>Dukes Level</a:t>
            </a:r>
          </a:p>
          <a:p>
            <a:r>
              <a:rPr lang="en-GB" dirty="0" smtClean="0"/>
              <a:t>Silverdale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454" y="139700"/>
            <a:ext cx="4167241" cy="65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9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Notts</a:t>
            </a:r>
            <a:r>
              <a:rPr lang="en-GB" dirty="0" smtClean="0"/>
              <a:t> North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Summerley</a:t>
            </a:r>
            <a:endParaRPr lang="en-GB" dirty="0" smtClean="0"/>
          </a:p>
          <a:p>
            <a:r>
              <a:rPr lang="en-GB" dirty="0" err="1" smtClean="0"/>
              <a:t>Unstone</a:t>
            </a:r>
            <a:endParaRPr lang="en-GB" dirty="0" smtClean="0"/>
          </a:p>
          <a:p>
            <a:r>
              <a:rPr lang="en-GB" dirty="0" err="1" smtClean="0"/>
              <a:t>Williamthorpe</a:t>
            </a:r>
            <a:endParaRPr lang="en-GB" dirty="0" smtClean="0"/>
          </a:p>
          <a:p>
            <a:r>
              <a:rPr lang="en-GB" dirty="0" err="1" smtClean="0"/>
              <a:t>Oxcroft</a:t>
            </a:r>
            <a:r>
              <a:rPr lang="en-GB" dirty="0" smtClean="0"/>
              <a:t> shaft</a:t>
            </a:r>
          </a:p>
          <a:p>
            <a:r>
              <a:rPr lang="en-GB" dirty="0" smtClean="0"/>
              <a:t>Harrington</a:t>
            </a:r>
          </a:p>
          <a:p>
            <a:r>
              <a:rPr lang="en-GB" dirty="0" smtClean="0"/>
              <a:t>Creswell shaft</a:t>
            </a:r>
          </a:p>
          <a:p>
            <a:r>
              <a:rPr lang="en-GB" dirty="0" err="1" smtClean="0"/>
              <a:t>Langwith</a:t>
            </a:r>
            <a:r>
              <a:rPr lang="en-GB" dirty="0" smtClean="0"/>
              <a:t> shaft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0767"/>
          <a:stretch/>
        </p:blipFill>
        <p:spPr>
          <a:xfrm>
            <a:off x="4254500" y="507206"/>
            <a:ext cx="7937500" cy="57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0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Notts</a:t>
            </a:r>
            <a:r>
              <a:rPr lang="en-GB" dirty="0" smtClean="0"/>
              <a:t>- south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1" y="1825625"/>
            <a:ext cx="2195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winning</a:t>
            </a:r>
          </a:p>
          <a:p>
            <a:r>
              <a:rPr lang="en-GB" dirty="0" err="1" smtClean="0"/>
              <a:t>Babbington</a:t>
            </a:r>
            <a:endParaRPr lang="en-GB" dirty="0" smtClean="0"/>
          </a:p>
          <a:p>
            <a:r>
              <a:rPr lang="en-GB" dirty="0" smtClean="0"/>
              <a:t>Morton shaft</a:t>
            </a:r>
          </a:p>
          <a:p>
            <a:r>
              <a:rPr lang="en-GB" dirty="0" smtClean="0"/>
              <a:t>Langton</a:t>
            </a:r>
          </a:p>
          <a:p>
            <a:r>
              <a:rPr lang="en-GB" dirty="0" err="1" smtClean="0"/>
              <a:t>Pinxton</a:t>
            </a:r>
            <a:r>
              <a:rPr lang="en-GB" dirty="0" smtClean="0"/>
              <a:t> BH</a:t>
            </a:r>
          </a:p>
          <a:p>
            <a:r>
              <a:rPr lang="en-GB" dirty="0" smtClean="0"/>
              <a:t>Woodside shaft</a:t>
            </a:r>
          </a:p>
          <a:p>
            <a:r>
              <a:rPr lang="en-GB" dirty="0" smtClean="0"/>
              <a:t>Newstead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862" y="365125"/>
            <a:ext cx="780213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59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Derbyshire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98650"/>
            <a:ext cx="10515600" cy="4351338"/>
          </a:xfrm>
        </p:spPr>
        <p:txBody>
          <a:bodyPr/>
          <a:lstStyle/>
          <a:p>
            <a:r>
              <a:rPr lang="en-GB" dirty="0" smtClean="0"/>
              <a:t>West Cannock</a:t>
            </a:r>
          </a:p>
          <a:p>
            <a:r>
              <a:rPr lang="en-GB" dirty="0" err="1" smtClean="0"/>
              <a:t>Wandon</a:t>
            </a:r>
            <a:r>
              <a:rPr lang="en-GB" dirty="0" smtClean="0"/>
              <a:t> BH</a:t>
            </a:r>
          </a:p>
          <a:p>
            <a:r>
              <a:rPr lang="en-GB" dirty="0" err="1" smtClean="0"/>
              <a:t>Cadley</a:t>
            </a:r>
            <a:r>
              <a:rPr lang="en-GB" dirty="0" smtClean="0"/>
              <a:t> Hill</a:t>
            </a:r>
          </a:p>
          <a:p>
            <a:r>
              <a:rPr lang="en-GB" dirty="0" smtClean="0"/>
              <a:t>Rawdon Upper Seams</a:t>
            </a:r>
          </a:p>
          <a:p>
            <a:r>
              <a:rPr lang="en-GB" dirty="0" smtClean="0"/>
              <a:t>Moira</a:t>
            </a:r>
          </a:p>
          <a:p>
            <a:r>
              <a:rPr lang="en-GB" dirty="0" err="1" smtClean="0"/>
              <a:t>Saltersford</a:t>
            </a:r>
            <a:endParaRPr lang="en-GB" dirty="0" smtClean="0"/>
          </a:p>
          <a:p>
            <a:r>
              <a:rPr lang="en-GB" dirty="0" err="1" smtClean="0"/>
              <a:t>Netherseal</a:t>
            </a:r>
            <a:endParaRPr lang="en-GB" dirty="0" smtClean="0"/>
          </a:p>
          <a:p>
            <a:r>
              <a:rPr lang="en-GB" dirty="0" err="1" smtClean="0"/>
              <a:t>Oathorpe</a:t>
            </a:r>
            <a:r>
              <a:rPr lang="en-GB" dirty="0" smtClean="0"/>
              <a:t> Bungalow BH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47" y="1281906"/>
            <a:ext cx="819725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9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563"/>
            <a:ext cx="10515600" cy="1325563"/>
          </a:xfrm>
        </p:spPr>
        <p:txBody>
          <a:bodyPr/>
          <a:lstStyle/>
          <a:p>
            <a:r>
              <a:rPr lang="en-GB" dirty="0" smtClean="0"/>
              <a:t>South Wales West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143000"/>
            <a:ext cx="11023600" cy="50339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Cross hands</a:t>
            </a:r>
          </a:p>
          <a:p>
            <a:r>
              <a:rPr lang="en-GB" dirty="0" smtClean="0"/>
              <a:t>Lindsay</a:t>
            </a:r>
          </a:p>
          <a:p>
            <a:r>
              <a:rPr lang="en-GB" dirty="0" smtClean="0"/>
              <a:t>Mountain Gate</a:t>
            </a:r>
          </a:p>
          <a:p>
            <a:r>
              <a:rPr lang="en-GB" dirty="0" err="1" smtClean="0"/>
              <a:t>Betws</a:t>
            </a:r>
            <a:endParaRPr lang="en-GB" dirty="0" smtClean="0"/>
          </a:p>
          <a:p>
            <a:r>
              <a:rPr lang="en-GB" dirty="0" smtClean="0"/>
              <a:t>Cwm </a:t>
            </a:r>
            <a:r>
              <a:rPr lang="en-GB" dirty="0" err="1" smtClean="0"/>
              <a:t>Clydach</a:t>
            </a:r>
            <a:endParaRPr lang="en-GB" dirty="0" smtClean="0"/>
          </a:p>
          <a:p>
            <a:r>
              <a:rPr lang="en-GB" dirty="0" err="1" smtClean="0"/>
              <a:t>Morlais</a:t>
            </a:r>
            <a:endParaRPr lang="en-GB" dirty="0" smtClean="0"/>
          </a:p>
          <a:p>
            <a:r>
              <a:rPr lang="en-GB" dirty="0" err="1" smtClean="0"/>
              <a:t>Dunvant</a:t>
            </a:r>
            <a:endParaRPr lang="en-GB" dirty="0" smtClean="0"/>
          </a:p>
          <a:p>
            <a:r>
              <a:rPr lang="en-GB" dirty="0" err="1" smtClean="0"/>
              <a:t>Cefn</a:t>
            </a:r>
            <a:r>
              <a:rPr lang="en-GB" dirty="0" smtClean="0"/>
              <a:t> </a:t>
            </a:r>
            <a:r>
              <a:rPr lang="en-GB" dirty="0" err="1" smtClean="0"/>
              <a:t>Coed</a:t>
            </a:r>
            <a:endParaRPr lang="en-GB" dirty="0" smtClean="0"/>
          </a:p>
          <a:p>
            <a:r>
              <a:rPr lang="en-GB" dirty="0" err="1" smtClean="0"/>
              <a:t>Goytre</a:t>
            </a:r>
            <a:endParaRPr lang="en-GB" dirty="0" smtClean="0"/>
          </a:p>
          <a:p>
            <a:r>
              <a:rPr lang="en-GB" dirty="0" err="1" smtClean="0"/>
              <a:t>Ynysarwed</a:t>
            </a:r>
            <a:endParaRPr lang="en-GB" dirty="0" smtClean="0"/>
          </a:p>
          <a:p>
            <a:r>
              <a:rPr lang="en-GB" dirty="0" err="1" smtClean="0"/>
              <a:t>Glyncastle</a:t>
            </a:r>
            <a:endParaRPr lang="en-GB" dirty="0" smtClean="0"/>
          </a:p>
          <a:p>
            <a:r>
              <a:rPr lang="en-GB" dirty="0" err="1" smtClean="0"/>
              <a:t>Duffryn</a:t>
            </a:r>
            <a:r>
              <a:rPr lang="en-GB" dirty="0" smtClean="0"/>
              <a:t> Rhondda</a:t>
            </a:r>
          </a:p>
          <a:p>
            <a:r>
              <a:rPr lang="en-GB" dirty="0" err="1" smtClean="0"/>
              <a:t>Nantyfyllon</a:t>
            </a:r>
            <a:endParaRPr lang="en-GB" dirty="0" smtClean="0"/>
          </a:p>
          <a:p>
            <a:r>
              <a:rPr lang="en-GB" dirty="0" smtClean="0"/>
              <a:t>Nant y </a:t>
            </a:r>
            <a:r>
              <a:rPr lang="en-GB" dirty="0" err="1" smtClean="0"/>
              <a:t>Fedw</a:t>
            </a:r>
            <a:endParaRPr lang="en-GB" dirty="0" smtClean="0"/>
          </a:p>
          <a:p>
            <a:r>
              <a:rPr lang="en-GB" dirty="0" err="1" smtClean="0"/>
              <a:t>Graig</a:t>
            </a:r>
            <a:r>
              <a:rPr lang="en-GB" dirty="0" smtClean="0"/>
              <a:t> </a:t>
            </a:r>
            <a:r>
              <a:rPr lang="en-GB" dirty="0" err="1" smtClean="0"/>
              <a:t>yr</a:t>
            </a:r>
            <a:r>
              <a:rPr lang="en-GB" dirty="0" smtClean="0"/>
              <a:t> Aber Discharge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90" y="819149"/>
            <a:ext cx="9040410" cy="603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8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182563"/>
            <a:ext cx="10515600" cy="1325563"/>
          </a:xfrm>
        </p:spPr>
        <p:txBody>
          <a:bodyPr/>
          <a:lstStyle/>
          <a:p>
            <a:r>
              <a:rPr lang="en-GB" dirty="0" smtClean="0"/>
              <a:t>SC – central Ayrshire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29" y="1690688"/>
            <a:ext cx="4575629" cy="4415518"/>
          </a:xfrm>
        </p:spPr>
        <p:txBody>
          <a:bodyPr/>
          <a:lstStyle/>
          <a:p>
            <a:r>
              <a:rPr lang="en-GB" dirty="0" err="1" smtClean="0"/>
              <a:t>Pennsyvennie</a:t>
            </a:r>
            <a:r>
              <a:rPr lang="en-GB" dirty="0" smtClean="0"/>
              <a:t> No3</a:t>
            </a:r>
          </a:p>
          <a:p>
            <a:r>
              <a:rPr lang="en-GB" dirty="0" err="1" smtClean="0"/>
              <a:t>Cairnhill</a:t>
            </a:r>
            <a:endParaRPr lang="en-GB" dirty="0" smtClean="0"/>
          </a:p>
          <a:p>
            <a:r>
              <a:rPr lang="en-GB" dirty="0" err="1" smtClean="0"/>
              <a:t>Coalburn</a:t>
            </a:r>
            <a:r>
              <a:rPr lang="en-GB" dirty="0" smtClean="0"/>
              <a:t> Mine (</a:t>
            </a:r>
            <a:r>
              <a:rPr lang="en-GB" dirty="0"/>
              <a:t>M</a:t>
            </a:r>
            <a:r>
              <a:rPr lang="en-GB" dirty="0" smtClean="0"/>
              <a:t>uir Burn)</a:t>
            </a:r>
          </a:p>
          <a:p>
            <a:r>
              <a:rPr lang="en-GB" dirty="0" err="1" smtClean="0"/>
              <a:t>Glenbuck</a:t>
            </a:r>
            <a:endParaRPr lang="en-GB" dirty="0" smtClean="0"/>
          </a:p>
          <a:p>
            <a:r>
              <a:rPr lang="en-GB" dirty="0" smtClean="0"/>
              <a:t>Kames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046" y="0"/>
            <a:ext cx="7258954" cy="66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2" y="0"/>
            <a:ext cx="10515600" cy="1325563"/>
          </a:xfrm>
        </p:spPr>
        <p:txBody>
          <a:bodyPr/>
          <a:lstStyle/>
          <a:p>
            <a:r>
              <a:rPr lang="en-GB" dirty="0" smtClean="0"/>
              <a:t>South Wales East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Rhondda Deep BH</a:t>
            </a:r>
          </a:p>
          <a:p>
            <a:r>
              <a:rPr lang="en-GB" dirty="0" err="1" smtClean="0"/>
              <a:t>Ogmore</a:t>
            </a:r>
            <a:r>
              <a:rPr lang="en-GB" dirty="0" smtClean="0"/>
              <a:t> Vale</a:t>
            </a:r>
          </a:p>
          <a:p>
            <a:r>
              <a:rPr lang="en-GB" dirty="0" err="1" smtClean="0"/>
              <a:t>Fothergills</a:t>
            </a:r>
            <a:endParaRPr lang="en-GB" dirty="0" smtClean="0"/>
          </a:p>
          <a:p>
            <a:r>
              <a:rPr lang="en-GB" dirty="0" err="1" smtClean="0"/>
              <a:t>Trelewis</a:t>
            </a:r>
            <a:endParaRPr lang="en-GB" dirty="0" smtClean="0"/>
          </a:p>
          <a:p>
            <a:r>
              <a:rPr lang="en-GB" dirty="0" smtClean="0"/>
              <a:t>Taff Merthyr</a:t>
            </a:r>
          </a:p>
          <a:p>
            <a:r>
              <a:rPr lang="en-GB" dirty="0" err="1" smtClean="0"/>
              <a:t>Pontlottyn</a:t>
            </a:r>
            <a:endParaRPr lang="en-GB" dirty="0" smtClean="0"/>
          </a:p>
          <a:p>
            <a:r>
              <a:rPr lang="en-GB" dirty="0" err="1" smtClean="0"/>
              <a:t>Glanddu</a:t>
            </a:r>
            <a:r>
              <a:rPr lang="en-GB" dirty="0" smtClean="0"/>
              <a:t> Level</a:t>
            </a:r>
          </a:p>
          <a:p>
            <a:r>
              <a:rPr lang="en-GB" dirty="0" err="1" smtClean="0"/>
              <a:t>Cefn</a:t>
            </a:r>
            <a:r>
              <a:rPr lang="en-GB" dirty="0" smtClean="0"/>
              <a:t> </a:t>
            </a:r>
            <a:r>
              <a:rPr lang="en-GB" dirty="0" err="1" smtClean="0"/>
              <a:t>Hengoed</a:t>
            </a:r>
            <a:endParaRPr lang="en-GB" dirty="0" smtClean="0"/>
          </a:p>
          <a:p>
            <a:r>
              <a:rPr lang="en-GB" dirty="0" err="1" smtClean="0"/>
              <a:t>Sunningdale</a:t>
            </a:r>
            <a:r>
              <a:rPr lang="en-GB" dirty="0" smtClean="0"/>
              <a:t> Discharge</a:t>
            </a:r>
          </a:p>
          <a:p>
            <a:r>
              <a:rPr lang="en-GB" dirty="0" smtClean="0"/>
              <a:t>Tram Road</a:t>
            </a:r>
          </a:p>
          <a:p>
            <a:r>
              <a:rPr lang="en-GB" dirty="0" err="1" smtClean="0"/>
              <a:t>Graig</a:t>
            </a:r>
            <a:r>
              <a:rPr lang="en-GB" dirty="0" smtClean="0"/>
              <a:t> </a:t>
            </a:r>
            <a:r>
              <a:rPr lang="en-GB" dirty="0" err="1" smtClean="0"/>
              <a:t>Fawr</a:t>
            </a:r>
            <a:endParaRPr lang="en-GB" dirty="0" smtClean="0"/>
          </a:p>
          <a:p>
            <a:r>
              <a:rPr lang="en-GB" dirty="0" smtClean="0"/>
              <a:t>Six Bells</a:t>
            </a:r>
          </a:p>
          <a:p>
            <a:r>
              <a:rPr lang="en-GB" dirty="0" smtClean="0"/>
              <a:t>Vivian</a:t>
            </a:r>
          </a:p>
          <a:p>
            <a:r>
              <a:rPr lang="en-GB" dirty="0" err="1" smtClean="0"/>
              <a:t>Blaenavon</a:t>
            </a:r>
            <a:endParaRPr lang="en-GB" dirty="0" smtClean="0"/>
          </a:p>
          <a:p>
            <a:r>
              <a:rPr lang="en-GB" dirty="0" err="1" smtClean="0"/>
              <a:t>Aberbeeg</a:t>
            </a:r>
            <a:r>
              <a:rPr lang="en-GB" dirty="0" smtClean="0"/>
              <a:t> north</a:t>
            </a:r>
          </a:p>
          <a:p>
            <a:r>
              <a:rPr lang="en-GB" dirty="0" err="1" smtClean="0"/>
              <a:t>Plas</a:t>
            </a:r>
            <a:r>
              <a:rPr lang="en-GB" dirty="0" smtClean="0"/>
              <a:t> y </a:t>
            </a:r>
            <a:r>
              <a:rPr lang="en-GB" dirty="0" err="1" smtClean="0"/>
              <a:t>Coed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1" y="0"/>
            <a:ext cx="6286500" cy="70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4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SC - Central coalfield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Auchengeich</a:t>
            </a:r>
            <a:endParaRPr lang="en-GB" dirty="0" smtClean="0"/>
          </a:p>
          <a:p>
            <a:r>
              <a:rPr lang="en-GB" dirty="0" err="1" smtClean="0"/>
              <a:t>Tollcross</a:t>
            </a:r>
            <a:r>
              <a:rPr lang="en-GB" dirty="0" smtClean="0"/>
              <a:t> Burn (</a:t>
            </a:r>
            <a:r>
              <a:rPr lang="en-GB" dirty="0" err="1" smtClean="0"/>
              <a:t>Sprinhill</a:t>
            </a:r>
            <a:r>
              <a:rPr lang="en-GB" dirty="0" smtClean="0"/>
              <a:t> Farm)</a:t>
            </a:r>
          </a:p>
          <a:p>
            <a:r>
              <a:rPr lang="en-GB" dirty="0" err="1" smtClean="0"/>
              <a:t>Mosside</a:t>
            </a:r>
            <a:r>
              <a:rPr lang="en-GB" dirty="0" smtClean="0"/>
              <a:t> BH</a:t>
            </a:r>
          </a:p>
          <a:p>
            <a:r>
              <a:rPr lang="en-GB" dirty="0" err="1" smtClean="0"/>
              <a:t>Riddochill</a:t>
            </a:r>
            <a:r>
              <a:rPr lang="en-GB" dirty="0" smtClean="0"/>
              <a:t> Shaft</a:t>
            </a:r>
          </a:p>
          <a:p>
            <a:r>
              <a:rPr lang="en-GB" dirty="0" err="1" smtClean="0"/>
              <a:t>Whitrigg</a:t>
            </a:r>
            <a:r>
              <a:rPr lang="en-GB" dirty="0" smtClean="0"/>
              <a:t> BH</a:t>
            </a:r>
          </a:p>
          <a:p>
            <a:r>
              <a:rPr lang="en-GB" dirty="0" err="1" smtClean="0"/>
              <a:t>Polkemmet</a:t>
            </a:r>
            <a:endParaRPr lang="en-GB" dirty="0" smtClean="0"/>
          </a:p>
          <a:p>
            <a:r>
              <a:rPr lang="en-GB" dirty="0" err="1" smtClean="0"/>
              <a:t>Cuthill</a:t>
            </a:r>
            <a:endParaRPr lang="en-GB" dirty="0" smtClean="0"/>
          </a:p>
          <a:p>
            <a:r>
              <a:rPr lang="en-GB" dirty="0" err="1" smtClean="0"/>
              <a:t>Kingshill</a:t>
            </a:r>
            <a:endParaRPr lang="en-GB" dirty="0" smtClean="0"/>
          </a:p>
          <a:p>
            <a:r>
              <a:rPr lang="en-GB" dirty="0" err="1" smtClean="0"/>
              <a:t>Wilsontown</a:t>
            </a:r>
            <a:r>
              <a:rPr lang="en-GB" dirty="0" smtClean="0"/>
              <a:t> (</a:t>
            </a:r>
            <a:r>
              <a:rPr lang="en-GB" dirty="0" err="1" smtClean="0"/>
              <a:t>Mousewater</a:t>
            </a:r>
            <a:r>
              <a:rPr lang="en-GB" dirty="0" smtClean="0"/>
              <a:t>)</a:t>
            </a:r>
          </a:p>
          <a:p>
            <a:r>
              <a:rPr lang="en-GB" dirty="0" smtClean="0"/>
              <a:t>Blackwood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0"/>
            <a:ext cx="72294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 Clackmannan &amp; West Fife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Blairingone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67" y="1690688"/>
            <a:ext cx="6618514" cy="48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 – Central Fife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Pitfrane</a:t>
            </a:r>
            <a:r>
              <a:rPr lang="en-GB" dirty="0" smtClean="0"/>
              <a:t> Discharge </a:t>
            </a:r>
          </a:p>
          <a:p>
            <a:r>
              <a:rPr lang="en-GB" dirty="0" err="1" smtClean="0"/>
              <a:t>Cowdenbeath</a:t>
            </a:r>
            <a:r>
              <a:rPr lang="en-GB" dirty="0" smtClean="0"/>
              <a:t> BH</a:t>
            </a:r>
          </a:p>
          <a:p>
            <a:r>
              <a:rPr lang="en-GB" dirty="0" err="1" smtClean="0"/>
              <a:t>Fordell</a:t>
            </a:r>
            <a:r>
              <a:rPr lang="en-GB" dirty="0" smtClean="0"/>
              <a:t> Venerable shaft</a:t>
            </a:r>
          </a:p>
          <a:p>
            <a:r>
              <a:rPr lang="en-GB" dirty="0" err="1" smtClean="0"/>
              <a:t>Fordell</a:t>
            </a:r>
            <a:r>
              <a:rPr lang="en-GB" dirty="0" smtClean="0"/>
              <a:t> No2 shaft</a:t>
            </a:r>
          </a:p>
          <a:p>
            <a:r>
              <a:rPr lang="en-GB" dirty="0" err="1" smtClean="0"/>
              <a:t>Fordell</a:t>
            </a:r>
            <a:r>
              <a:rPr lang="en-GB" dirty="0" smtClean="0"/>
              <a:t> Upper discharge</a:t>
            </a:r>
          </a:p>
          <a:p>
            <a:r>
              <a:rPr lang="en-GB" dirty="0" err="1" smtClean="0"/>
              <a:t>Fordell</a:t>
            </a:r>
            <a:r>
              <a:rPr lang="en-GB" dirty="0" smtClean="0"/>
              <a:t> day level</a:t>
            </a:r>
          </a:p>
          <a:p>
            <a:r>
              <a:rPr lang="en-GB" dirty="0" smtClean="0"/>
              <a:t>Minto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772" y="1296330"/>
            <a:ext cx="6428485" cy="45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SC- East Fife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Lathallan</a:t>
            </a:r>
            <a:r>
              <a:rPr lang="en-GB" dirty="0" smtClean="0"/>
              <a:t> Mill</a:t>
            </a:r>
          </a:p>
          <a:p>
            <a:r>
              <a:rPr lang="en-GB" dirty="0" smtClean="0"/>
              <a:t>Star Road</a:t>
            </a:r>
          </a:p>
          <a:p>
            <a:r>
              <a:rPr lang="en-GB" dirty="0" err="1" smtClean="0"/>
              <a:t>Balgone</a:t>
            </a:r>
            <a:r>
              <a:rPr lang="en-GB" dirty="0" smtClean="0"/>
              <a:t> </a:t>
            </a:r>
            <a:r>
              <a:rPr lang="en-GB" dirty="0" err="1" smtClean="0"/>
              <a:t>Muirespot</a:t>
            </a:r>
            <a:r>
              <a:rPr lang="en-GB" dirty="0" smtClean="0"/>
              <a:t> BH</a:t>
            </a:r>
          </a:p>
          <a:p>
            <a:r>
              <a:rPr lang="en-GB" dirty="0" err="1" smtClean="0"/>
              <a:t>Balgonie</a:t>
            </a:r>
            <a:r>
              <a:rPr lang="en-GB" dirty="0" smtClean="0"/>
              <a:t> </a:t>
            </a:r>
            <a:r>
              <a:rPr lang="en-GB" dirty="0" err="1" smtClean="0"/>
              <a:t>Dalginch</a:t>
            </a:r>
            <a:r>
              <a:rPr lang="en-GB" dirty="0" smtClean="0"/>
              <a:t> BH</a:t>
            </a:r>
          </a:p>
          <a:p>
            <a:r>
              <a:rPr lang="en-GB" dirty="0" smtClean="0"/>
              <a:t>Leven 4</a:t>
            </a:r>
          </a:p>
          <a:p>
            <a:r>
              <a:rPr lang="en-GB" dirty="0" smtClean="0"/>
              <a:t>Cameron BH</a:t>
            </a:r>
          </a:p>
          <a:p>
            <a:r>
              <a:rPr lang="en-GB" dirty="0" err="1" smtClean="0"/>
              <a:t>Muiredge</a:t>
            </a:r>
            <a:r>
              <a:rPr lang="en-GB" dirty="0" smtClean="0"/>
              <a:t> </a:t>
            </a:r>
            <a:r>
              <a:rPr lang="en-GB" dirty="0" err="1" smtClean="0"/>
              <a:t>Chemyss</a:t>
            </a:r>
            <a:r>
              <a:rPr lang="en-GB" dirty="0" smtClean="0"/>
              <a:t> BH</a:t>
            </a:r>
          </a:p>
          <a:p>
            <a:r>
              <a:rPr lang="en-GB" dirty="0" smtClean="0"/>
              <a:t>Middlefield BH</a:t>
            </a:r>
          </a:p>
          <a:p>
            <a:r>
              <a:rPr lang="en-GB" dirty="0" err="1" smtClean="0"/>
              <a:t>Lochhead</a:t>
            </a:r>
            <a:r>
              <a:rPr lang="en-GB" dirty="0" smtClean="0"/>
              <a:t> BH</a:t>
            </a:r>
          </a:p>
          <a:p>
            <a:r>
              <a:rPr lang="en-GB" dirty="0" smtClean="0"/>
              <a:t>Michael shaft</a:t>
            </a:r>
          </a:p>
          <a:p>
            <a:r>
              <a:rPr lang="en-GB" dirty="0" smtClean="0"/>
              <a:t>Randolph BH</a:t>
            </a:r>
          </a:p>
          <a:p>
            <a:r>
              <a:rPr lang="en-GB" dirty="0" smtClean="0"/>
              <a:t>Frances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46" y="1143681"/>
            <a:ext cx="6928893" cy="53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4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 - Midlothian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1662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err="1" smtClean="0"/>
              <a:t>Riggonhead</a:t>
            </a:r>
            <a:endParaRPr lang="en-GB" b="1" dirty="0" smtClean="0"/>
          </a:p>
          <a:p>
            <a:r>
              <a:rPr lang="en-GB" dirty="0" err="1" smtClean="0"/>
              <a:t>Blindwells</a:t>
            </a:r>
            <a:endParaRPr lang="en-GB" dirty="0" smtClean="0"/>
          </a:p>
          <a:p>
            <a:r>
              <a:rPr lang="en-GB" b="1" dirty="0" smtClean="0"/>
              <a:t>Seton BHs</a:t>
            </a:r>
          </a:p>
          <a:p>
            <a:r>
              <a:rPr lang="en-GB" b="1" dirty="0" err="1" smtClean="0"/>
              <a:t>Muirpark</a:t>
            </a:r>
            <a:r>
              <a:rPr lang="en-GB" b="1" dirty="0" smtClean="0"/>
              <a:t> BH</a:t>
            </a:r>
          </a:p>
          <a:p>
            <a:r>
              <a:rPr lang="en-GB" dirty="0" err="1" smtClean="0"/>
              <a:t>Niddrie</a:t>
            </a:r>
            <a:r>
              <a:rPr lang="en-GB" dirty="0" smtClean="0"/>
              <a:t> BH</a:t>
            </a:r>
          </a:p>
          <a:p>
            <a:r>
              <a:rPr lang="en-GB" b="1" dirty="0" err="1" smtClean="0"/>
              <a:t>Monktonhall</a:t>
            </a:r>
            <a:endParaRPr lang="en-GB" b="1" dirty="0" smtClean="0"/>
          </a:p>
          <a:p>
            <a:r>
              <a:rPr lang="en-GB" dirty="0" smtClean="0"/>
              <a:t>Old </a:t>
            </a:r>
            <a:r>
              <a:rPr lang="en-GB" dirty="0" err="1" smtClean="0"/>
              <a:t>Fordell</a:t>
            </a:r>
            <a:r>
              <a:rPr lang="en-GB" dirty="0" smtClean="0"/>
              <a:t> (</a:t>
            </a:r>
            <a:r>
              <a:rPr lang="en-GB" dirty="0" err="1" smtClean="0"/>
              <a:t>Junckies</a:t>
            </a:r>
            <a:r>
              <a:rPr lang="en-GB" dirty="0" smtClean="0"/>
              <a:t>) Discharge</a:t>
            </a:r>
          </a:p>
          <a:p>
            <a:r>
              <a:rPr lang="en-GB" dirty="0" err="1" smtClean="0"/>
              <a:t>Elginhaugh</a:t>
            </a:r>
            <a:endParaRPr lang="en-GB" dirty="0" smtClean="0"/>
          </a:p>
          <a:p>
            <a:r>
              <a:rPr lang="en-GB" dirty="0" err="1" smtClean="0"/>
              <a:t>Easthouse</a:t>
            </a:r>
            <a:endParaRPr lang="en-GB" dirty="0" smtClean="0"/>
          </a:p>
          <a:p>
            <a:r>
              <a:rPr lang="en-GB" dirty="0" smtClean="0"/>
              <a:t>Bilston </a:t>
            </a:r>
            <a:r>
              <a:rPr lang="en-GB" dirty="0" smtClean="0"/>
              <a:t>Glen</a:t>
            </a:r>
          </a:p>
          <a:p>
            <a:r>
              <a:rPr lang="en-GB" dirty="0" smtClean="0"/>
              <a:t>Joppa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4" y="149148"/>
            <a:ext cx="7707086" cy="67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1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9993"/>
            <a:ext cx="10515600" cy="1325563"/>
          </a:xfrm>
        </p:spPr>
        <p:txBody>
          <a:bodyPr/>
          <a:lstStyle/>
          <a:p>
            <a:r>
              <a:rPr lang="en-GB" dirty="0" smtClean="0"/>
              <a:t>North East England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9898"/>
            <a:ext cx="4503057" cy="5032375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Whittle New Drift</a:t>
            </a:r>
          </a:p>
          <a:p>
            <a:r>
              <a:rPr lang="en-GB" dirty="0" err="1" smtClean="0"/>
              <a:t>Hauxley</a:t>
            </a:r>
            <a:endParaRPr lang="en-GB" dirty="0" smtClean="0"/>
          </a:p>
          <a:p>
            <a:r>
              <a:rPr lang="en-GB" dirty="0" smtClean="0"/>
              <a:t>High </a:t>
            </a:r>
            <a:r>
              <a:rPr lang="en-GB" dirty="0" err="1" smtClean="0"/>
              <a:t>Hauxley</a:t>
            </a:r>
            <a:endParaRPr lang="en-GB" dirty="0" smtClean="0"/>
          </a:p>
          <a:p>
            <a:r>
              <a:rPr lang="en-GB" dirty="0" smtClean="0"/>
              <a:t>Broomhill</a:t>
            </a:r>
          </a:p>
          <a:p>
            <a:r>
              <a:rPr lang="en-GB" dirty="0" smtClean="0"/>
              <a:t>East </a:t>
            </a:r>
            <a:r>
              <a:rPr lang="en-GB" dirty="0" err="1" smtClean="0"/>
              <a:t>Chevington</a:t>
            </a:r>
            <a:endParaRPr lang="en-GB" dirty="0" smtClean="0"/>
          </a:p>
          <a:p>
            <a:r>
              <a:rPr lang="en-GB" dirty="0" err="1" smtClean="0"/>
              <a:t>Maiders</a:t>
            </a:r>
            <a:r>
              <a:rPr lang="en-GB" dirty="0" smtClean="0"/>
              <a:t> Hall BH</a:t>
            </a:r>
          </a:p>
          <a:p>
            <a:r>
              <a:rPr lang="en-GB" dirty="0" smtClean="0"/>
              <a:t>Ellington shaft</a:t>
            </a:r>
          </a:p>
          <a:p>
            <a:r>
              <a:rPr lang="en-GB" dirty="0" err="1" smtClean="0"/>
              <a:t>Lynemouth</a:t>
            </a:r>
            <a:endParaRPr lang="en-GB" dirty="0" smtClean="0"/>
          </a:p>
          <a:p>
            <a:r>
              <a:rPr lang="en-GB" dirty="0" smtClean="0"/>
              <a:t>Pegs wood</a:t>
            </a:r>
          </a:p>
          <a:p>
            <a:r>
              <a:rPr lang="en-GB" dirty="0" smtClean="0"/>
              <a:t>North Seaton</a:t>
            </a:r>
          </a:p>
          <a:p>
            <a:r>
              <a:rPr lang="en-GB" dirty="0" err="1" smtClean="0"/>
              <a:t>Choppington</a:t>
            </a:r>
            <a:endParaRPr lang="en-GB" dirty="0" smtClean="0"/>
          </a:p>
          <a:p>
            <a:r>
              <a:rPr lang="en-GB" dirty="0" err="1" smtClean="0"/>
              <a:t>Bedington</a:t>
            </a:r>
            <a:endParaRPr lang="en-GB" dirty="0" smtClean="0"/>
          </a:p>
          <a:p>
            <a:r>
              <a:rPr lang="en-GB" dirty="0" smtClean="0"/>
              <a:t>Bates</a:t>
            </a:r>
          </a:p>
          <a:p>
            <a:r>
              <a:rPr lang="en-GB" dirty="0" smtClean="0"/>
              <a:t>Crofton</a:t>
            </a:r>
          </a:p>
          <a:p>
            <a:r>
              <a:rPr lang="en-GB" dirty="0" smtClean="0"/>
              <a:t>New </a:t>
            </a:r>
            <a:r>
              <a:rPr lang="en-GB" dirty="0" err="1" smtClean="0"/>
              <a:t>Delaval</a:t>
            </a:r>
            <a:endParaRPr lang="en-GB" dirty="0" smtClean="0"/>
          </a:p>
          <a:p>
            <a:r>
              <a:rPr lang="en-GB" dirty="0" smtClean="0"/>
              <a:t>Hartley</a:t>
            </a:r>
          </a:p>
          <a:p>
            <a:r>
              <a:rPr lang="en-GB" dirty="0" smtClean="0"/>
              <a:t>Hastings BH</a:t>
            </a:r>
          </a:p>
          <a:p>
            <a:r>
              <a:rPr lang="en-GB" dirty="0" smtClean="0"/>
              <a:t>Seaton </a:t>
            </a:r>
            <a:r>
              <a:rPr lang="en-GB" dirty="0" err="1" smtClean="0"/>
              <a:t>Delaval</a:t>
            </a:r>
            <a:r>
              <a:rPr lang="en-GB" dirty="0" smtClean="0"/>
              <a:t> shaft</a:t>
            </a:r>
          </a:p>
          <a:p>
            <a:r>
              <a:rPr lang="en-GB" dirty="0" smtClean="0"/>
              <a:t>East Holywell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867" y="365125"/>
            <a:ext cx="6278789" cy="61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North East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212"/>
            <a:ext cx="3269709" cy="4943249"/>
          </a:xfrm>
        </p:spPr>
        <p:txBody>
          <a:bodyPr>
            <a:normAutofit fontScale="32500" lnSpcReduction="20000"/>
          </a:bodyPr>
          <a:lstStyle/>
          <a:p>
            <a:r>
              <a:rPr lang="en-GB" dirty="0" smtClean="0"/>
              <a:t>Algernon</a:t>
            </a:r>
          </a:p>
          <a:p>
            <a:r>
              <a:rPr lang="en-GB" dirty="0" err="1" smtClean="0"/>
              <a:t>Boldon</a:t>
            </a:r>
            <a:endParaRPr lang="en-GB" dirty="0" smtClean="0"/>
          </a:p>
          <a:p>
            <a:r>
              <a:rPr lang="en-GB" dirty="0" err="1" smtClean="0"/>
              <a:t>Chatershaugh</a:t>
            </a:r>
            <a:endParaRPr lang="en-GB" dirty="0" smtClean="0"/>
          </a:p>
          <a:p>
            <a:r>
              <a:rPr lang="en-GB" dirty="0" smtClean="0"/>
              <a:t>Chester South Moor</a:t>
            </a:r>
          </a:p>
          <a:p>
            <a:r>
              <a:rPr lang="en-GB" dirty="0" err="1" smtClean="0"/>
              <a:t>Dawdon</a:t>
            </a:r>
            <a:endParaRPr lang="en-GB" dirty="0" smtClean="0"/>
          </a:p>
          <a:p>
            <a:r>
              <a:rPr lang="en-GB" dirty="0" smtClean="0"/>
              <a:t>East </a:t>
            </a:r>
            <a:r>
              <a:rPr lang="en-GB" dirty="0" err="1" smtClean="0"/>
              <a:t>Edmondsley</a:t>
            </a:r>
            <a:endParaRPr lang="en-GB" dirty="0" smtClean="0"/>
          </a:p>
          <a:p>
            <a:r>
              <a:rPr lang="en-GB" dirty="0" smtClean="0"/>
              <a:t>East Holywell</a:t>
            </a:r>
          </a:p>
          <a:p>
            <a:r>
              <a:rPr lang="en-GB" dirty="0" smtClean="0"/>
              <a:t>Freeman road</a:t>
            </a:r>
          </a:p>
          <a:p>
            <a:r>
              <a:rPr lang="en-GB" dirty="0" smtClean="0"/>
              <a:t>Hawthorn Shaft</a:t>
            </a:r>
          </a:p>
          <a:p>
            <a:r>
              <a:rPr lang="en-GB" dirty="0" err="1" smtClean="0"/>
              <a:t>Kaysburn</a:t>
            </a:r>
            <a:endParaRPr lang="en-GB" dirty="0" smtClean="0"/>
          </a:p>
          <a:p>
            <a:r>
              <a:rPr lang="en-GB" dirty="0" err="1" smtClean="0"/>
              <a:t>Kibblesworth</a:t>
            </a:r>
            <a:endParaRPr lang="en-GB" dirty="0" smtClean="0"/>
          </a:p>
          <a:p>
            <a:r>
              <a:rPr lang="en-GB" dirty="0" err="1" smtClean="0"/>
              <a:t>Kimblesworth</a:t>
            </a:r>
            <a:endParaRPr lang="en-GB" dirty="0" smtClean="0"/>
          </a:p>
          <a:p>
            <a:r>
              <a:rPr lang="en-GB" dirty="0" smtClean="0"/>
              <a:t>Lumley 6</a:t>
            </a:r>
            <a:r>
              <a:rPr lang="en-GB" baseline="30000" dirty="0" smtClean="0"/>
              <a:t>th</a:t>
            </a:r>
            <a:r>
              <a:rPr lang="en-GB" dirty="0" smtClean="0"/>
              <a:t> shaft</a:t>
            </a:r>
          </a:p>
          <a:p>
            <a:r>
              <a:rPr lang="en-GB" dirty="0" err="1" smtClean="0"/>
              <a:t>Nicholsons</a:t>
            </a:r>
            <a:r>
              <a:rPr lang="en-GB" dirty="0" smtClean="0"/>
              <a:t> shaft</a:t>
            </a:r>
          </a:p>
          <a:p>
            <a:r>
              <a:rPr lang="en-GB" dirty="0" smtClean="0"/>
              <a:t>Quaking Houses</a:t>
            </a:r>
          </a:p>
          <a:p>
            <a:r>
              <a:rPr lang="en-GB" dirty="0" smtClean="0"/>
              <a:t>Seaton</a:t>
            </a:r>
          </a:p>
          <a:p>
            <a:r>
              <a:rPr lang="en-GB" dirty="0" err="1" smtClean="0"/>
              <a:t>Silksworth</a:t>
            </a:r>
            <a:endParaRPr lang="en-GB" dirty="0" smtClean="0"/>
          </a:p>
          <a:p>
            <a:r>
              <a:rPr lang="en-GB" dirty="0" smtClean="0"/>
              <a:t>Stoney Heap</a:t>
            </a:r>
          </a:p>
          <a:p>
            <a:r>
              <a:rPr lang="en-GB" dirty="0" smtClean="0"/>
              <a:t>Tyne North</a:t>
            </a:r>
          </a:p>
          <a:p>
            <a:r>
              <a:rPr lang="en-GB" dirty="0" err="1" smtClean="0"/>
              <a:t>Westoe</a:t>
            </a:r>
            <a:r>
              <a:rPr lang="en-GB" dirty="0" smtClean="0"/>
              <a:t> shaft (South Shield)</a:t>
            </a:r>
          </a:p>
          <a:p>
            <a:r>
              <a:rPr lang="en-GB" dirty="0" err="1" smtClean="0"/>
              <a:t>Wearmouth</a:t>
            </a:r>
            <a:r>
              <a:rPr lang="en-GB" dirty="0" smtClean="0"/>
              <a:t> Glassworks</a:t>
            </a:r>
          </a:p>
          <a:p>
            <a:r>
              <a:rPr lang="en-GB" dirty="0" smtClean="0"/>
              <a:t>Whitburn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615"/>
          <a:stretch/>
        </p:blipFill>
        <p:spPr>
          <a:xfrm>
            <a:off x="3433445" y="748937"/>
            <a:ext cx="8758556" cy="576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8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414</Words>
  <Application>Microsoft Office PowerPoint</Application>
  <PresentationFormat>Widescreen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SC – central Ayrshire </vt:lpstr>
      <vt:lpstr>SC - Central coalfield</vt:lpstr>
      <vt:lpstr>SC Clackmannan &amp; West Fife</vt:lpstr>
      <vt:lpstr>SC – Central Fife</vt:lpstr>
      <vt:lpstr>SC- East Fife</vt:lpstr>
      <vt:lpstr>SC - Midlothian</vt:lpstr>
      <vt:lpstr>North East England</vt:lpstr>
      <vt:lpstr>North East</vt:lpstr>
      <vt:lpstr>North East</vt:lpstr>
      <vt:lpstr>North East (non coal)</vt:lpstr>
      <vt:lpstr>North West</vt:lpstr>
      <vt:lpstr>Yorkshire Area</vt:lpstr>
      <vt:lpstr>Lancashire  </vt:lpstr>
      <vt:lpstr>Staffordshire </vt:lpstr>
      <vt:lpstr>Notts North </vt:lpstr>
      <vt:lpstr>PowerPoint Presentation</vt:lpstr>
      <vt:lpstr>Derbyshire</vt:lpstr>
      <vt:lpstr>South Wales West</vt:lpstr>
      <vt:lpstr>South Wales East</vt:lpstr>
    </vt:vector>
  </TitlesOfParts>
  <Company>The Coal Authority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Mylène Receveur</dc:creator>
  <cp:lastModifiedBy>Mylène Receveur</cp:lastModifiedBy>
  <cp:revision>19</cp:revision>
  <dcterms:created xsi:type="dcterms:W3CDTF">2020-01-17T08:59:56Z</dcterms:created>
  <dcterms:modified xsi:type="dcterms:W3CDTF">2020-01-24T16:00:37Z</dcterms:modified>
</cp:coreProperties>
</file>