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9b0b652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9b0b652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9b0b6523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9b0b6523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9b0b652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9b0b652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9b0b652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9b0b652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9b0b652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9b0b652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9b0b652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9b0b652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9b0b6523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9b0b6523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9b0b652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9b0b652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9b0b6523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9b0b6523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9b0b6523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9b0b6523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KARAMOJA CROP SEASON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Average yield maps highlight that maize is outperforming sorghum region-wide. However, sorghum’s lower productivity, especially in Napak and Moroto, poses a food security concern, as these are staple crops for Karamoja’s population.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-"/>
            </a:pPr>
            <a:r>
              <a:rPr lang="en" sz="1650"/>
              <a:t>Therefore, districts with low sorghum yield + high population should be prioritized by NGO for food security interventions.</a:t>
            </a:r>
            <a:endParaRPr sz="16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What is the average Sorghum and Maize yield across the subcounties and districts of Karamoja?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Distinguish the area of Maize and Sorghum across Karamoja.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How are the Karamoja districts performing in terms of crop production?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areas are at risk of food insecurity?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Which </a:t>
            </a:r>
            <a:r>
              <a:rPr lang="en"/>
              <a:t>sub county</a:t>
            </a:r>
            <a:r>
              <a:rPr lang="en"/>
              <a:t> is the most vulnerable for crop production?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5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690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420"/>
              <a:t>AVERAGE SORGHUM AND MAIZE YIELD PER HECTARE </a:t>
            </a:r>
            <a:endParaRPr sz="24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1250" y="1325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DISTRICT LEVEL: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224" y="1974399"/>
            <a:ext cx="3532751" cy="27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75" y="1758099"/>
            <a:ext cx="3860351" cy="30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CONTINUATION…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SUB COUNTY LEVEL: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600" y="1950750"/>
            <a:ext cx="3620325" cy="26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75" y="1644725"/>
            <a:ext cx="3845549" cy="31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3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2) COMPARISON OF AREA FOR MAIZE AND SORGHUM</a:t>
            </a:r>
            <a:endParaRPr sz="24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50" y="898100"/>
            <a:ext cx="8583699" cy="403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17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CROP PERFORMANCE PER DISTRICT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733925" y="1535075"/>
            <a:ext cx="4333500" cy="28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25" y="748600"/>
            <a:ext cx="7722500" cy="422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 HOTSPOT IDENTIFICATION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405500"/>
            <a:ext cx="52902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6734836" cy="4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5) CROP PRODUCTION VS POPULATION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5110800" cy="3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49" y="1017725"/>
            <a:ext cx="6895174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FINDINGS..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1. Sorghum yields are generally lower than maize yields across districts.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2. The best-performing district shows significantly higher productivity, while some subcounties are still lurking behind.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3. Population is unevenly distributed; some subcounties with large populations still show low production, creating food insecurity risks.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4. Choropleth maps reveal clear spatial disparities, with certain districts consistently underperforming.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5. NGOs can prioritize interventions in hotspot subcounties where both yield and total production are low but population is high.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