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4BE1-8496-47C4-AF90-511FA8DC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31B5-584A-4B10-97E4-BB2C49E1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BA22-4566-4DC1-85E8-DAEBC1E4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BED-C336-40AF-9B7D-E679225C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97B8-3359-4D31-9C40-9DAEBFB7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EAF1-AB59-40E3-A128-7611CA8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F1D6E-C81A-4528-A8A1-748A99314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BFE6-EF1A-4CCD-9C5D-C4DBEE6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86E5-E4C6-47FA-8456-251FC874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DE5F-40BC-4097-A04F-B4DD54C7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F1730-927F-42F3-B980-371CE91F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B704-8D02-463D-AA2F-AEFCEA4B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8731-F4F7-4C5C-B02B-29A80FE6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96FA-58C1-434F-B9AF-4E68A239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D9B8-F342-4D7C-B2B2-DEFF3641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1EF6-F28B-4283-B306-F0FBEEC0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27CE-BA10-4790-9EC0-EC8EC031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D98D-F3E8-4029-807D-C18849D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3C04-E297-4BA2-94F6-C28D9BDE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B59C-4D79-435B-A309-BF73BBF4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E7E3-2F9F-46C5-90F7-E122C52C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5EDF-D256-4B0D-B517-2D063B02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1B7D-21DE-4B3E-8D84-832954C8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23D3-4B83-4F39-B634-2C556D79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56FA-A2E8-481D-8D6D-77A75E6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F1E5-622B-4449-8BFC-4A0459BB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1EC6-994D-4AD0-B6B9-CCB592B7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09DD2-4069-4484-94DE-FF66D026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B5436-315B-4E2C-8BAA-B5A01F76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B4A1-5622-4AD3-BA91-F3EB98DE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4474-7F91-40F5-B49D-3E4C4049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D63-1A23-4235-86F2-94615C39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EB82-201E-4869-A02C-713D8EA4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360B2-E596-47D8-BA0E-E4820B14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54A83-BC1C-4E11-8237-49F568D37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54BF0-BA73-449B-AF8A-A6B300C10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0862-3A02-4410-B8D6-0682D64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1F5CB-B1CE-4910-AC86-2F92B518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9034C-1E69-4284-8021-4A585CD1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F8B0-43EB-4B9A-9B6B-17A0E024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B3141-A31D-4F5D-9962-1C09C532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E67DB-AE56-4403-9CA3-7CCDBD44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23096-4273-4F00-9C4E-3590936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7CD53-4343-4678-BBBA-09CF3FAC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AEF1E-2A53-40E3-8C38-44674374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252F8-A8C7-4083-ACB5-8E2C445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D83-6F6B-45EC-A2DF-616D5644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2DF1-088B-4AD8-99DB-E4A21EFD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95BAF-1BB1-446D-A288-9862D723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BA6E-5C03-4386-8BFB-AFA6C2A5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8A15-2D15-4E0D-BB8B-6D469EE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0E32-968B-4738-94F1-12C39D03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3050-B03F-486E-84D1-DA16AB96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3E2F-E032-41D9-9126-5C4E50FA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59240-5B08-4E2E-BA31-E2CF0C2E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0859-9444-4DC7-A5DD-20900647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04DC-751C-4DC8-AFB4-95B13957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95A92-D50E-4DD3-A9B5-CD794D3A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737BD-009B-4D18-9908-8642245F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E6D4-F8CE-4197-9925-7B3436A3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C584-185C-47A0-951C-38FF3B59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D6E4-A9CE-41B1-BE95-E26C77B74E7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BC8A-5A2F-4020-80F9-C939061C6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3B99-E0D9-411A-BEDE-CC660226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32AB-BF3B-4416-A6A9-426D0C28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48476-2638-474B-98CD-520DA7F6C47B}"/>
              </a:ext>
            </a:extLst>
          </p:cNvPr>
          <p:cNvSpPr txBox="1"/>
          <p:nvPr/>
        </p:nvSpPr>
        <p:spPr>
          <a:xfrm>
            <a:off x="4754880" y="261258"/>
            <a:ext cx="22163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Investigator selects attributes preset and enters Patient 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9CDEE2-4E61-444E-A4C8-C52C85FEF74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63046" y="1184588"/>
            <a:ext cx="0" cy="6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8DF5D1-8B39-4CA7-810D-532862B3E644}"/>
              </a:ext>
            </a:extLst>
          </p:cNvPr>
          <p:cNvSpPr txBox="1"/>
          <p:nvPr/>
        </p:nvSpPr>
        <p:spPr>
          <a:xfrm>
            <a:off x="4996538" y="3089639"/>
            <a:ext cx="18418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 chooses Best/Worst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B4038-2C9D-4B60-B2F3-CA3112A42853}"/>
              </a:ext>
            </a:extLst>
          </p:cNvPr>
          <p:cNvSpPr txBox="1"/>
          <p:nvPr/>
        </p:nvSpPr>
        <p:spPr>
          <a:xfrm>
            <a:off x="4754880" y="1854926"/>
            <a:ext cx="2325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 gives four preference weighted 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575DC-C6D8-4BD4-B596-8B2F436EC65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5917470" y="2778256"/>
            <a:ext cx="1" cy="31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8A1E-F909-4803-853F-47B52A2DAB5D}"/>
              </a:ext>
            </a:extLst>
          </p:cNvPr>
          <p:cNvSpPr txBox="1"/>
          <p:nvPr/>
        </p:nvSpPr>
        <p:spPr>
          <a:xfrm>
            <a:off x="8040182" y="2589138"/>
            <a:ext cx="1763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Preferences are re-weighted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AF96A3-BEFC-4324-9E95-0133AA0A46F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838401" y="2912304"/>
            <a:ext cx="1201781" cy="5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D83FD0-232F-42F2-A197-62F371A92B3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7080061" y="2316591"/>
            <a:ext cx="960121" cy="59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A43430-1546-4376-84B1-DC0CD59F2B3A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5917469" y="3735970"/>
            <a:ext cx="1" cy="36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31ADBC-282B-41D2-A820-882EDF1B1A85}"/>
              </a:ext>
            </a:extLst>
          </p:cNvPr>
          <p:cNvSpPr txBox="1"/>
          <p:nvPr/>
        </p:nvSpPr>
        <p:spPr>
          <a:xfrm>
            <a:off x="4930132" y="4097477"/>
            <a:ext cx="1974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Weighted costs are applied; ranked list is finalized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DED693-7BE9-45FD-97C9-79AF5912EA59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17469" y="5020807"/>
            <a:ext cx="0" cy="37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0D6B89-988F-48A8-ADDF-86D7D2A506A5}"/>
              </a:ext>
            </a:extLst>
          </p:cNvPr>
          <p:cNvSpPr txBox="1"/>
          <p:nvPr/>
        </p:nvSpPr>
        <p:spPr>
          <a:xfrm>
            <a:off x="5046619" y="5421919"/>
            <a:ext cx="16328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 is done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D07812-311D-499C-A873-BDB337D89EB8}"/>
              </a:ext>
            </a:extLst>
          </p:cNvPr>
          <p:cNvCxnSpPr>
            <a:stCxn id="37" idx="2"/>
          </p:cNvCxnSpPr>
          <p:nvPr/>
        </p:nvCxnSpPr>
        <p:spPr>
          <a:xfrm>
            <a:off x="5863045" y="5791251"/>
            <a:ext cx="0" cy="76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BE914-D711-4061-88CA-D204BEFA7B2E}"/>
              </a:ext>
            </a:extLst>
          </p:cNvPr>
          <p:cNvSpPr txBox="1"/>
          <p:nvPr/>
        </p:nvSpPr>
        <p:spPr>
          <a:xfrm>
            <a:off x="4545875" y="261258"/>
            <a:ext cx="32918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Treatments are matched to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010D1-A267-4F53-B93F-07B86433C49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938451" y="907589"/>
            <a:ext cx="2253344" cy="60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A50D2-910D-4CCD-A145-49B676C26664}"/>
              </a:ext>
            </a:extLst>
          </p:cNvPr>
          <p:cNvSpPr txBox="1"/>
          <p:nvPr/>
        </p:nvSpPr>
        <p:spPr>
          <a:xfrm>
            <a:off x="2351313" y="1515570"/>
            <a:ext cx="3174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Best/Worst treatments and patient’s preferences are sent to clinician, printed, or saved to patient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6B301B-355B-4523-8354-38C78295D7D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6191795" y="907589"/>
            <a:ext cx="2209806" cy="88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D955D-580C-46B0-BD0A-40D3BD5C564B}"/>
              </a:ext>
            </a:extLst>
          </p:cNvPr>
          <p:cNvSpPr txBox="1"/>
          <p:nvPr/>
        </p:nvSpPr>
        <p:spPr>
          <a:xfrm>
            <a:off x="6755681" y="1792848"/>
            <a:ext cx="3291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is saved to database/server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82E51A-4F4E-411F-8534-8521A289AE1D}"/>
              </a:ext>
            </a:extLst>
          </p:cNvPr>
          <p:cNvCxnSpPr>
            <a:stCxn id="8" idx="2"/>
          </p:cNvCxnSpPr>
          <p:nvPr/>
        </p:nvCxnSpPr>
        <p:spPr>
          <a:xfrm flipH="1">
            <a:off x="3938450" y="2715899"/>
            <a:ext cx="1" cy="5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6C6508-1A9F-4AD4-9B21-383EAD38C52D}"/>
              </a:ext>
            </a:extLst>
          </p:cNvPr>
          <p:cNvSpPr txBox="1"/>
          <p:nvPr/>
        </p:nvSpPr>
        <p:spPr>
          <a:xfrm>
            <a:off x="2351313" y="3323880"/>
            <a:ext cx="3174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Clinician meets with patient</a:t>
            </a:r>
          </a:p>
        </p:txBody>
      </p:sp>
    </p:spTree>
    <p:extLst>
      <p:ext uri="{BB962C8B-B14F-4D97-AF65-F5344CB8AC3E}">
        <p14:creationId xmlns:p14="http://schemas.microsoft.com/office/powerpoint/2010/main" val="9989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Jang</dc:creator>
  <cp:lastModifiedBy>Nick Jang</cp:lastModifiedBy>
  <cp:revision>3</cp:revision>
  <dcterms:created xsi:type="dcterms:W3CDTF">2018-06-07T21:11:04Z</dcterms:created>
  <dcterms:modified xsi:type="dcterms:W3CDTF">2018-06-07T21:34:50Z</dcterms:modified>
</cp:coreProperties>
</file>