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Amatic SC"/>
      <p:regular r:id="rId9"/>
      <p:bold r:id="rId10"/>
    </p:embeddedFont>
    <p:embeddedFont>
      <p:font typeface="Source Code Pro"/>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SourceCodePro-regular.fntdata"/><Relationship Id="rId10" Type="http://schemas.openxmlformats.org/officeDocument/2006/relationships/font" Target="fonts/AmaticSC-bold.fntdata"/><Relationship Id="rId12" Type="http://schemas.openxmlformats.org/officeDocument/2006/relationships/font" Target="fonts/SourceCodePro-bold.fntdata"/><Relationship Id="rId9" Type="http://schemas.openxmlformats.org/officeDocument/2006/relationships/font" Target="fonts/AmaticSC-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62d30ded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62d30ded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62d30ded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62d30ded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Notes From Charlie</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“Hot Girls”</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seemed to be a real point of interest; I think it important, and the counselors did as well, to perhaps have a plot to teach the user how to appropriately talk to and about women.</a:t>
            </a:r>
            <a:endParaRPr/>
          </a:p>
          <a:p>
            <a:pPr indent="0" lvl="0" marL="0" rtl="0" algn="l">
              <a:spcBef>
                <a:spcPts val="1600"/>
              </a:spcBef>
              <a:spcAft>
                <a:spcPts val="1600"/>
              </a:spcAft>
              <a:buNone/>
            </a:pPr>
            <a:r>
              <a:rPr lang="en"/>
              <a:t>Potentially a love interest?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Easter Eggs</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Charlie really liked the idea of having NPC’s and environments reference idols of pop culture and memes. This seems like an easy include, just need to be careful not to make them too dense or glaringly obvious to the point that it clashes with the world the game takes place in.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