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cb9d34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cb9d34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cb9d34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cb9d34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cb9d34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cb9d34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cb9d34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cb9d34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cb9d34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cb9d34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cb9d345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cb9d345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cb9d34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cb9d34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c2ce3c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c2ce3c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470ba0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470ba0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c2ce3c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c2ce3c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c2ce3c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c2ce3c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470ba0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470ba0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cb9d34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cb9d34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cb9d34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cb9d34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470ba0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470ba0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eSqxOchHjSg0MzHE-OeHV9nMQrW1Q2KF8PjLELKnZ1s/ed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3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Myrrinth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Summary, Plans for the Future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 For Air Elemental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Flashback Stage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 For Water Elemental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 for Water Elemental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Quest/Boss Fight Against Earth Elemental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Quest/Boss Fight Against Fire Elemental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Fight Against Nova Elemental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in Order of Play (Big Idea)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to Action(a </a:t>
            </a:r>
            <a:r>
              <a:rPr lang="en"/>
              <a:t>town</a:t>
            </a:r>
            <a:r>
              <a:rPr lang="en"/>
              <a:t> meeting or something to more formally </a:t>
            </a:r>
            <a:r>
              <a:rPr lang="en"/>
              <a:t>introduce</a:t>
            </a:r>
            <a:r>
              <a:rPr lang="en"/>
              <a:t> the protagonist as their role and initiate them on the first quest)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Air Elemental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Dungeon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Flashback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Water Elemental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 Dungeon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Magic Elemental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Magic Dungeon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in Order of Play (Big Idea) Pt.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Earth Elemental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Earth Dungeon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Fire Elemental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Dungeon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Nova Dungeon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in Order of O</a:t>
            </a:r>
            <a:r>
              <a:rPr lang="en"/>
              <a:t>ccurrences</a:t>
            </a:r>
            <a:r>
              <a:rPr lang="en"/>
              <a:t> in-Universe (Smaller Thoughts)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06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Earth’s Heart begins to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 of Elementals </a:t>
            </a:r>
            <a:r>
              <a:rPr lang="en"/>
              <a:t>convene</a:t>
            </a:r>
            <a:r>
              <a:rPr lang="en"/>
              <a:t>, devise a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climb the </a:t>
            </a:r>
            <a:r>
              <a:rPr lang="en"/>
              <a:t>northern</a:t>
            </a:r>
            <a:r>
              <a:rPr lang="en"/>
              <a:t> lights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steal a piece of the Sun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piece of sun is </a:t>
            </a:r>
            <a:r>
              <a:rPr lang="en"/>
              <a:t>embedded into the Heart of the Earth, like a transplant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 years pass, now it’s current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to Action(a town meeting or something to more formally introduce the protagonist as their role and initiate them on the first quest)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Air Elemental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in Order Of Occurrences In-Universe Pt.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Dungeon, rewarded with Water Dagger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Flashback Stage, where the player learns about the Sun transplant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Water Elemental,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 Dungeon, rewarded with Magic Dagger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Magic Elemental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Magic Dungeon, rewarded with Earth Dagger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Earth Elemental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Earth Dungeon, rewarded with Fire Dagger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 For Fire Elemental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 Dungeon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Nova exposition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Nova Dungeon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in Order Of Occurrences In-Universe Pt.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426050"/>
            <a:ext cx="85206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Events in Order of Play, Smaller View</a:t>
            </a:r>
            <a:endParaRPr sz="72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4127975"/>
            <a:ext cx="85206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Stage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https://docs.google.com/document/d/1eSqxOchHjSg0MzHE-OeHV9nMQrW1Q2KF8PjLELKnZ1s/edit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to Action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