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bb4a19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bb4a19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bb4a196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bb4a196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Untitled Team: Sprint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3"/>
            <a:ext cx="81186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Scrum Master: Myles Wright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GUI/Front-End: Parker Winters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Full-Stack: Matthew O’Hern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Back-End: Nick Stitely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Information: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Help Desk Ticket Management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558375"/>
            <a:ext cx="8118600" cy="41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Goals: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wireframes for each user ticket page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database table for Tickets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database table for Notes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GUI for all user types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ticket form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User class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all children classes of User (Admin, IT Support Member, Project Member, Report Manager)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Ticket class and FAP Ticket class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snacks for Sprint 2 Presentation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786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Help Desk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Design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list view for all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Hamburger menu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Admin single ticket view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End: GUI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Revamping the GUI Design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go with custom buttons?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Color scheme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forms to the database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number of calls to the database to a minimum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end: Database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4512" r="4503" t="0"/>
          <a:stretch/>
        </p:blipFill>
        <p:spPr>
          <a:xfrm>
            <a:off x="567926" y="1278825"/>
            <a:ext cx="7643051" cy="64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